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8"/>
  </p:notesMasterIdLst>
  <p:sldIdLst>
    <p:sldId id="25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6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18A40B-AE21-4A70-A188-FCB72518DFD1}" v="2079" dt="2019-02-10T23:58:29.4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116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Jansen" userId="5b8e1cf2-e26f-4517-87f7-d832d29dc3c7" providerId="ADAL" clId="{7118A40B-AE21-4A70-A188-FCB72518DFD1}"/>
    <pc:docChg chg="undo custSel addSld delSld modSld">
      <pc:chgData name="Thomas Jansen" userId="5b8e1cf2-e26f-4517-87f7-d832d29dc3c7" providerId="ADAL" clId="{7118A40B-AE21-4A70-A188-FCB72518DFD1}" dt="2019-02-10T23:58:29.469" v="2069" actId="20577"/>
      <pc:docMkLst>
        <pc:docMk/>
      </pc:docMkLst>
      <pc:sldChg chg="modSp add del">
        <pc:chgData name="Thomas Jansen" userId="5b8e1cf2-e26f-4517-87f7-d832d29dc3c7" providerId="ADAL" clId="{7118A40B-AE21-4A70-A188-FCB72518DFD1}" dt="2019-02-10T23:05:55.793" v="205" actId="2696"/>
        <pc:sldMkLst>
          <pc:docMk/>
          <pc:sldMk cId="0" sldId="256"/>
        </pc:sldMkLst>
        <pc:spChg chg="mod">
          <ac:chgData name="Thomas Jansen" userId="5b8e1cf2-e26f-4517-87f7-d832d29dc3c7" providerId="ADAL" clId="{7118A40B-AE21-4A70-A188-FCB72518DFD1}" dt="2019-02-10T23:04:53.319" v="66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Thomas Jansen" userId="5b8e1cf2-e26f-4517-87f7-d832d29dc3c7" providerId="ADAL" clId="{7118A40B-AE21-4A70-A188-FCB72518DFD1}" dt="2019-02-10T23:05:08.432" v="127" actId="20577"/>
          <ac:spMkLst>
            <pc:docMk/>
            <pc:sldMk cId="0" sldId="256"/>
            <ac:spMk id="3" creationId="{00000000-0000-0000-0000-000000000000}"/>
          </ac:spMkLst>
        </pc:spChg>
      </pc:sldChg>
      <pc:sldChg chg="del">
        <pc:chgData name="Thomas Jansen" userId="5b8e1cf2-e26f-4517-87f7-d832d29dc3c7" providerId="ADAL" clId="{7118A40B-AE21-4A70-A188-FCB72518DFD1}" dt="2019-02-10T23:05:26.368" v="132" actId="2696"/>
        <pc:sldMkLst>
          <pc:docMk/>
          <pc:sldMk cId="0" sldId="257"/>
        </pc:sldMkLst>
      </pc:sldChg>
      <pc:sldChg chg="del">
        <pc:chgData name="Thomas Jansen" userId="5b8e1cf2-e26f-4517-87f7-d832d29dc3c7" providerId="ADAL" clId="{7118A40B-AE21-4A70-A188-FCB72518DFD1}" dt="2019-02-10T23:05:27.274" v="133" actId="2696"/>
        <pc:sldMkLst>
          <pc:docMk/>
          <pc:sldMk cId="0" sldId="258"/>
        </pc:sldMkLst>
      </pc:sldChg>
      <pc:sldChg chg="del">
        <pc:chgData name="Thomas Jansen" userId="5b8e1cf2-e26f-4517-87f7-d832d29dc3c7" providerId="ADAL" clId="{7118A40B-AE21-4A70-A188-FCB72518DFD1}" dt="2019-02-10T23:05:41.808" v="141" actId="2696"/>
        <pc:sldMkLst>
          <pc:docMk/>
          <pc:sldMk cId="0" sldId="259"/>
        </pc:sldMkLst>
      </pc:sldChg>
      <pc:sldChg chg="del">
        <pc:chgData name="Thomas Jansen" userId="5b8e1cf2-e26f-4517-87f7-d832d29dc3c7" providerId="ADAL" clId="{7118A40B-AE21-4A70-A188-FCB72518DFD1}" dt="2019-02-10T23:05:49.299" v="193" actId="2696"/>
        <pc:sldMkLst>
          <pc:docMk/>
          <pc:sldMk cId="0" sldId="263"/>
        </pc:sldMkLst>
      </pc:sldChg>
      <pc:sldChg chg="addSp delSp modSp add del">
        <pc:chgData name="Thomas Jansen" userId="5b8e1cf2-e26f-4517-87f7-d832d29dc3c7" providerId="ADAL" clId="{7118A40B-AE21-4A70-A188-FCB72518DFD1}" dt="2019-02-10T23:05:58.034" v="207" actId="2696"/>
        <pc:sldMkLst>
          <pc:docMk/>
          <pc:sldMk cId="0" sldId="264"/>
        </pc:sldMkLst>
        <pc:spChg chg="add mod">
          <ac:chgData name="Thomas Jansen" userId="5b8e1cf2-e26f-4517-87f7-d832d29dc3c7" providerId="ADAL" clId="{7118A40B-AE21-4A70-A188-FCB72518DFD1}" dt="2019-02-10T23:05:35.519" v="136" actId="478"/>
          <ac:spMkLst>
            <pc:docMk/>
            <pc:sldMk cId="0" sldId="264"/>
            <ac:spMk id="3" creationId="{4B33EBA1-5624-4772-935E-46139DF5B41D}"/>
          </ac:spMkLst>
        </pc:spChg>
        <pc:spChg chg="mod">
          <ac:chgData name="Thomas Jansen" userId="5b8e1cf2-e26f-4517-87f7-d832d29dc3c7" providerId="ADAL" clId="{7118A40B-AE21-4A70-A188-FCB72518DFD1}" dt="2019-02-10T23:05:32.290" v="134" actId="6549"/>
          <ac:spMkLst>
            <pc:docMk/>
            <pc:sldMk cId="0" sldId="264"/>
            <ac:spMk id="5" creationId="{00000000-0000-0000-0000-000000000000}"/>
          </ac:spMkLst>
        </pc:spChg>
        <pc:spChg chg="add mod">
          <ac:chgData name="Thomas Jansen" userId="5b8e1cf2-e26f-4517-87f7-d832d29dc3c7" providerId="ADAL" clId="{7118A40B-AE21-4A70-A188-FCB72518DFD1}" dt="2019-02-10T23:05:38.417" v="139" actId="478"/>
          <ac:spMkLst>
            <pc:docMk/>
            <pc:sldMk cId="0" sldId="264"/>
            <ac:spMk id="6" creationId="{B3731D51-76A6-4210-AC1D-493CAD3AF2C0}"/>
          </ac:spMkLst>
        </pc:spChg>
        <pc:spChg chg="mod">
          <ac:chgData name="Thomas Jansen" userId="5b8e1cf2-e26f-4517-87f7-d832d29dc3c7" providerId="ADAL" clId="{7118A40B-AE21-4A70-A188-FCB72518DFD1}" dt="2019-02-10T23:05:34.316" v="135" actId="6549"/>
          <ac:spMkLst>
            <pc:docMk/>
            <pc:sldMk cId="0" sldId="264"/>
            <ac:spMk id="7" creationId="{00000000-0000-0000-0000-000000000000}"/>
          </ac:spMkLst>
        </pc:spChg>
        <pc:spChg chg="mod">
          <ac:chgData name="Thomas Jansen" userId="5b8e1cf2-e26f-4517-87f7-d832d29dc3c7" providerId="ADAL" clId="{7118A40B-AE21-4A70-A188-FCB72518DFD1}" dt="2019-02-10T23:05:37.677" v="137" actId="6549"/>
          <ac:spMkLst>
            <pc:docMk/>
            <pc:sldMk cId="0" sldId="264"/>
            <ac:spMk id="8" creationId="{00000000-0000-0000-0000-000000000000}"/>
          </ac:spMkLst>
        </pc:spChg>
        <pc:picChg chg="del mod">
          <ac:chgData name="Thomas Jansen" userId="5b8e1cf2-e26f-4517-87f7-d832d29dc3c7" providerId="ADAL" clId="{7118A40B-AE21-4A70-A188-FCB72518DFD1}" dt="2019-02-10T23:05:38.417" v="139" actId="478"/>
          <ac:picMkLst>
            <pc:docMk/>
            <pc:sldMk cId="0" sldId="264"/>
            <ac:picMk id="10" creationId="{00000000-0000-0000-0000-000000000000}"/>
          </ac:picMkLst>
        </pc:picChg>
        <pc:picChg chg="del">
          <ac:chgData name="Thomas Jansen" userId="5b8e1cf2-e26f-4517-87f7-d832d29dc3c7" providerId="ADAL" clId="{7118A40B-AE21-4A70-A188-FCB72518DFD1}" dt="2019-02-10T23:05:35.519" v="136" actId="478"/>
          <ac:picMkLst>
            <pc:docMk/>
            <pc:sldMk cId="0" sldId="264"/>
            <ac:picMk id="14" creationId="{00000000-0000-0000-0000-000000000000}"/>
          </ac:picMkLst>
        </pc:picChg>
      </pc:sldChg>
      <pc:sldChg chg="del">
        <pc:chgData name="Thomas Jansen" userId="5b8e1cf2-e26f-4517-87f7-d832d29dc3c7" providerId="ADAL" clId="{7118A40B-AE21-4A70-A188-FCB72518DFD1}" dt="2019-02-10T23:05:42.605" v="142" actId="2696"/>
        <pc:sldMkLst>
          <pc:docMk/>
          <pc:sldMk cId="0" sldId="265"/>
        </pc:sldMkLst>
      </pc:sldChg>
      <pc:sldChg chg="addSp delSp modSp add del">
        <pc:chgData name="Thomas Jansen" userId="5b8e1cf2-e26f-4517-87f7-d832d29dc3c7" providerId="ADAL" clId="{7118A40B-AE21-4A70-A188-FCB72518DFD1}" dt="2019-02-10T23:17:10.073" v="783" actId="20577"/>
        <pc:sldMkLst>
          <pc:docMk/>
          <pc:sldMk cId="2765132973" sldId="267"/>
        </pc:sldMkLst>
        <pc:spChg chg="add del mod">
          <ac:chgData name="Thomas Jansen" userId="5b8e1cf2-e26f-4517-87f7-d832d29dc3c7" providerId="ADAL" clId="{7118A40B-AE21-4A70-A188-FCB72518DFD1}" dt="2019-02-10T23:10:11.729" v="290" actId="255"/>
          <ac:spMkLst>
            <pc:docMk/>
            <pc:sldMk cId="2765132973" sldId="267"/>
            <ac:spMk id="2" creationId="{00000000-0000-0000-0000-000000000000}"/>
          </ac:spMkLst>
        </pc:spChg>
        <pc:spChg chg="add del mod">
          <ac:chgData name="Thomas Jansen" userId="5b8e1cf2-e26f-4517-87f7-d832d29dc3c7" providerId="ADAL" clId="{7118A40B-AE21-4A70-A188-FCB72518DFD1}" dt="2019-02-10T23:06:46.659" v="215"/>
          <ac:spMkLst>
            <pc:docMk/>
            <pc:sldMk cId="2765132973" sldId="267"/>
            <ac:spMk id="3" creationId="{00000000-0000-0000-0000-000000000000}"/>
          </ac:spMkLst>
        </pc:spChg>
        <pc:spChg chg="add del mod">
          <ac:chgData name="Thomas Jansen" userId="5b8e1cf2-e26f-4517-87f7-d832d29dc3c7" providerId="ADAL" clId="{7118A40B-AE21-4A70-A188-FCB72518DFD1}" dt="2019-02-10T23:06:46.659" v="215"/>
          <ac:spMkLst>
            <pc:docMk/>
            <pc:sldMk cId="2765132973" sldId="267"/>
            <ac:spMk id="5" creationId="{F23DC04C-4CE7-49A1-AA7D-6A11EA539BB8}"/>
          </ac:spMkLst>
        </pc:spChg>
        <pc:spChg chg="add del mod">
          <ac:chgData name="Thomas Jansen" userId="5b8e1cf2-e26f-4517-87f7-d832d29dc3c7" providerId="ADAL" clId="{7118A40B-AE21-4A70-A188-FCB72518DFD1}" dt="2019-02-10T23:06:43.581" v="212" actId="478"/>
          <ac:spMkLst>
            <pc:docMk/>
            <pc:sldMk cId="2765132973" sldId="267"/>
            <ac:spMk id="7" creationId="{8FD80FA1-C1CE-4510-8E8E-AE67A21B16A5}"/>
          </ac:spMkLst>
        </pc:spChg>
        <pc:spChg chg="add del mod">
          <ac:chgData name="Thomas Jansen" userId="5b8e1cf2-e26f-4517-87f7-d832d29dc3c7" providerId="ADAL" clId="{7118A40B-AE21-4A70-A188-FCB72518DFD1}" dt="2019-02-10T23:06:43.581" v="212" actId="478"/>
          <ac:spMkLst>
            <pc:docMk/>
            <pc:sldMk cId="2765132973" sldId="267"/>
            <ac:spMk id="9" creationId="{43A4416E-3717-4029-808F-334F98614192}"/>
          </ac:spMkLst>
        </pc:spChg>
        <pc:spChg chg="add mod">
          <ac:chgData name="Thomas Jansen" userId="5b8e1cf2-e26f-4517-87f7-d832d29dc3c7" providerId="ADAL" clId="{7118A40B-AE21-4A70-A188-FCB72518DFD1}" dt="2019-02-10T23:09:49.837" v="289" actId="478"/>
          <ac:spMkLst>
            <pc:docMk/>
            <pc:sldMk cId="2765132973" sldId="267"/>
            <ac:spMk id="12" creationId="{E64467EE-08B3-4AEA-8A16-F4C301DD5B71}"/>
          </ac:spMkLst>
        </pc:spChg>
        <pc:graphicFrameChg chg="add del mod modGraphic">
          <ac:chgData name="Thomas Jansen" userId="5b8e1cf2-e26f-4517-87f7-d832d29dc3c7" providerId="ADAL" clId="{7118A40B-AE21-4A70-A188-FCB72518DFD1}" dt="2019-02-10T23:06:46.659" v="215"/>
          <ac:graphicFrameMkLst>
            <pc:docMk/>
            <pc:sldMk cId="2765132973" sldId="267"/>
            <ac:graphicFrameMk id="4" creationId="{458D0B4A-D2FF-4044-8FD9-F059649B4ED7}"/>
          </ac:graphicFrameMkLst>
        </pc:graphicFrameChg>
        <pc:graphicFrameChg chg="del mod modGraphic">
          <ac:chgData name="Thomas Jansen" userId="5b8e1cf2-e26f-4517-87f7-d832d29dc3c7" providerId="ADAL" clId="{7118A40B-AE21-4A70-A188-FCB72518DFD1}" dt="2019-02-10T23:09:49.837" v="289" actId="478"/>
          <ac:graphicFrameMkLst>
            <pc:docMk/>
            <pc:sldMk cId="2765132973" sldId="267"/>
            <ac:graphicFrameMk id="10" creationId="{7CA05D70-2097-4E8D-9FD5-77B81531EFC2}"/>
          </ac:graphicFrameMkLst>
        </pc:graphicFrameChg>
        <pc:graphicFrameChg chg="modGraphic">
          <ac:chgData name="Thomas Jansen" userId="5b8e1cf2-e26f-4517-87f7-d832d29dc3c7" providerId="ADAL" clId="{7118A40B-AE21-4A70-A188-FCB72518DFD1}" dt="2019-02-10T23:17:10.073" v="783" actId="20577"/>
          <ac:graphicFrameMkLst>
            <pc:docMk/>
            <pc:sldMk cId="2765132973" sldId="267"/>
            <ac:graphicFrameMk id="13" creationId="{917CA84D-CEED-4A20-A7DB-52303F68792C}"/>
          </ac:graphicFrameMkLst>
        </pc:graphicFrameChg>
      </pc:sldChg>
      <pc:sldChg chg="addSp delSp modSp add">
        <pc:chgData name="Thomas Jansen" userId="5b8e1cf2-e26f-4517-87f7-d832d29dc3c7" providerId="ADAL" clId="{7118A40B-AE21-4A70-A188-FCB72518DFD1}" dt="2019-02-10T23:25:06.228" v="1148" actId="12"/>
        <pc:sldMkLst>
          <pc:docMk/>
          <pc:sldMk cId="3464874330" sldId="268"/>
        </pc:sldMkLst>
        <pc:spChg chg="mod">
          <ac:chgData name="Thomas Jansen" userId="5b8e1cf2-e26f-4517-87f7-d832d29dc3c7" providerId="ADAL" clId="{7118A40B-AE21-4A70-A188-FCB72518DFD1}" dt="2019-02-10T23:19:38.369" v="850" actId="6549"/>
          <ac:spMkLst>
            <pc:docMk/>
            <pc:sldMk cId="3464874330" sldId="268"/>
            <ac:spMk id="2" creationId="{F40829B8-4970-4FB8-BA47-4CC54F6E9639}"/>
          </ac:spMkLst>
        </pc:spChg>
        <pc:spChg chg="del">
          <ac:chgData name="Thomas Jansen" userId="5b8e1cf2-e26f-4517-87f7-d832d29dc3c7" providerId="ADAL" clId="{7118A40B-AE21-4A70-A188-FCB72518DFD1}" dt="2019-02-10T23:18:04.036" v="785"/>
          <ac:spMkLst>
            <pc:docMk/>
            <pc:sldMk cId="3464874330" sldId="268"/>
            <ac:spMk id="3" creationId="{8F5E851A-BF4F-462F-BEF9-618AA798E3D0}"/>
          </ac:spMkLst>
        </pc:spChg>
        <pc:spChg chg="add del">
          <ac:chgData name="Thomas Jansen" userId="5b8e1cf2-e26f-4517-87f7-d832d29dc3c7" providerId="ADAL" clId="{7118A40B-AE21-4A70-A188-FCB72518DFD1}" dt="2019-02-10T23:18:11.495" v="786" actId="478"/>
          <ac:spMkLst>
            <pc:docMk/>
            <pc:sldMk cId="3464874330" sldId="268"/>
            <ac:spMk id="5" creationId="{E8194AA2-309E-439D-A2C7-72DF0D3A8B63}"/>
          </ac:spMkLst>
        </pc:spChg>
        <pc:spChg chg="add del mod">
          <ac:chgData name="Thomas Jansen" userId="5b8e1cf2-e26f-4517-87f7-d832d29dc3c7" providerId="ADAL" clId="{7118A40B-AE21-4A70-A188-FCB72518DFD1}" dt="2019-02-10T23:18:36.587" v="787"/>
          <ac:spMkLst>
            <pc:docMk/>
            <pc:sldMk cId="3464874330" sldId="268"/>
            <ac:spMk id="7" creationId="{FD0D6977-7E7E-4C5E-85FF-10920418ACCE}"/>
          </ac:spMkLst>
        </pc:spChg>
        <pc:spChg chg="add del">
          <ac:chgData name="Thomas Jansen" userId="5b8e1cf2-e26f-4517-87f7-d832d29dc3c7" providerId="ADAL" clId="{7118A40B-AE21-4A70-A188-FCB72518DFD1}" dt="2019-02-10T23:18:39.712" v="788" actId="478"/>
          <ac:spMkLst>
            <pc:docMk/>
            <pc:sldMk cId="3464874330" sldId="268"/>
            <ac:spMk id="9" creationId="{9E0093BF-6FEA-406F-84F0-DEB6B42050FF}"/>
          </ac:spMkLst>
        </pc:spChg>
        <pc:spChg chg="add mod">
          <ac:chgData name="Thomas Jansen" userId="5b8e1cf2-e26f-4517-87f7-d832d29dc3c7" providerId="ADAL" clId="{7118A40B-AE21-4A70-A188-FCB72518DFD1}" dt="2019-02-10T23:25:06.228" v="1148" actId="12"/>
          <ac:spMkLst>
            <pc:docMk/>
            <pc:sldMk cId="3464874330" sldId="268"/>
            <ac:spMk id="11" creationId="{7C62BF6A-2ADF-4B07-96B4-D31CCBB63742}"/>
          </ac:spMkLst>
        </pc:spChg>
        <pc:graphicFrameChg chg="add del mod">
          <ac:chgData name="Thomas Jansen" userId="5b8e1cf2-e26f-4517-87f7-d832d29dc3c7" providerId="ADAL" clId="{7118A40B-AE21-4A70-A188-FCB72518DFD1}" dt="2019-02-10T23:18:11.495" v="786" actId="478"/>
          <ac:graphicFrameMkLst>
            <pc:docMk/>
            <pc:sldMk cId="3464874330" sldId="268"/>
            <ac:graphicFrameMk id="4" creationId="{9FA71373-7D76-461A-B2F5-4B08D9609484}"/>
          </ac:graphicFrameMkLst>
        </pc:graphicFrameChg>
        <pc:graphicFrameChg chg="add del mod">
          <ac:chgData name="Thomas Jansen" userId="5b8e1cf2-e26f-4517-87f7-d832d29dc3c7" providerId="ADAL" clId="{7118A40B-AE21-4A70-A188-FCB72518DFD1}" dt="2019-02-10T23:18:39.712" v="788" actId="478"/>
          <ac:graphicFrameMkLst>
            <pc:docMk/>
            <pc:sldMk cId="3464874330" sldId="268"/>
            <ac:graphicFrameMk id="8" creationId="{41794F0C-79C4-4F0B-8430-2AD631B02243}"/>
          </ac:graphicFrameMkLst>
        </pc:graphicFrameChg>
      </pc:sldChg>
      <pc:sldChg chg="addSp delSp modSp add">
        <pc:chgData name="Thomas Jansen" userId="5b8e1cf2-e26f-4517-87f7-d832d29dc3c7" providerId="ADAL" clId="{7118A40B-AE21-4A70-A188-FCB72518DFD1}" dt="2019-02-10T23:27:26.839" v="1185" actId="20577"/>
        <pc:sldMkLst>
          <pc:docMk/>
          <pc:sldMk cId="1977972756" sldId="269"/>
        </pc:sldMkLst>
        <pc:spChg chg="mod">
          <ac:chgData name="Thomas Jansen" userId="5b8e1cf2-e26f-4517-87f7-d832d29dc3c7" providerId="ADAL" clId="{7118A40B-AE21-4A70-A188-FCB72518DFD1}" dt="2019-02-10T23:27:26.839" v="1185" actId="20577"/>
          <ac:spMkLst>
            <pc:docMk/>
            <pc:sldMk cId="1977972756" sldId="269"/>
            <ac:spMk id="2" creationId="{6B59444D-9A5E-4146-815C-FD529E9BA808}"/>
          </ac:spMkLst>
        </pc:spChg>
        <pc:spChg chg="del mod">
          <ac:chgData name="Thomas Jansen" userId="5b8e1cf2-e26f-4517-87f7-d832d29dc3c7" providerId="ADAL" clId="{7118A40B-AE21-4A70-A188-FCB72518DFD1}" dt="2019-02-10T23:27:04.512" v="1151"/>
          <ac:spMkLst>
            <pc:docMk/>
            <pc:sldMk cId="1977972756" sldId="269"/>
            <ac:spMk id="3" creationId="{A85BD30B-28CD-407D-A4AA-482716704063}"/>
          </ac:spMkLst>
        </pc:spChg>
        <pc:picChg chg="add mod">
          <ac:chgData name="Thomas Jansen" userId="5b8e1cf2-e26f-4517-87f7-d832d29dc3c7" providerId="ADAL" clId="{7118A40B-AE21-4A70-A188-FCB72518DFD1}" dt="2019-02-10T23:27:04.512" v="1151"/>
          <ac:picMkLst>
            <pc:docMk/>
            <pc:sldMk cId="1977972756" sldId="269"/>
            <ac:picMk id="4" creationId="{D2BBA24C-031B-40D9-9369-A5513CA725C0}"/>
          </ac:picMkLst>
        </pc:picChg>
      </pc:sldChg>
      <pc:sldChg chg="del">
        <pc:chgData name="Thomas Jansen" userId="5b8e1cf2-e26f-4517-87f7-d832d29dc3c7" providerId="ADAL" clId="{7118A40B-AE21-4A70-A188-FCB72518DFD1}" dt="2019-02-10T23:05:25.603" v="131" actId="2696"/>
        <pc:sldMkLst>
          <pc:docMk/>
          <pc:sldMk cId="2744527455" sldId="269"/>
        </pc:sldMkLst>
      </pc:sldChg>
      <pc:sldChg chg="addSp delSp modSp add del">
        <pc:chgData name="Thomas Jansen" userId="5b8e1cf2-e26f-4517-87f7-d832d29dc3c7" providerId="ADAL" clId="{7118A40B-AE21-4A70-A188-FCB72518DFD1}" dt="2019-02-10T23:29:31.341" v="1198" actId="2696"/>
        <pc:sldMkLst>
          <pc:docMk/>
          <pc:sldMk cId="2993549177" sldId="270"/>
        </pc:sldMkLst>
        <pc:spChg chg="mod">
          <ac:chgData name="Thomas Jansen" userId="5b8e1cf2-e26f-4517-87f7-d832d29dc3c7" providerId="ADAL" clId="{7118A40B-AE21-4A70-A188-FCB72518DFD1}" dt="2019-02-10T23:28:47.243" v="1187" actId="20577"/>
          <ac:spMkLst>
            <pc:docMk/>
            <pc:sldMk cId="2993549177" sldId="270"/>
            <ac:spMk id="3" creationId="{C9D92F70-7BFD-4132-B20A-E14B5A0F29B6}"/>
          </ac:spMkLst>
        </pc:spChg>
        <pc:spChg chg="add del">
          <ac:chgData name="Thomas Jansen" userId="5b8e1cf2-e26f-4517-87f7-d832d29dc3c7" providerId="ADAL" clId="{7118A40B-AE21-4A70-A188-FCB72518DFD1}" dt="2019-02-10T23:29:20.506" v="1197" actId="478"/>
          <ac:spMkLst>
            <pc:docMk/>
            <pc:sldMk cId="2993549177" sldId="270"/>
            <ac:spMk id="5" creationId="{759BA307-ED04-47C5-9C8A-59C5211AB846}"/>
          </ac:spMkLst>
        </pc:spChg>
        <pc:spChg chg="add del">
          <ac:chgData name="Thomas Jansen" userId="5b8e1cf2-e26f-4517-87f7-d832d29dc3c7" providerId="ADAL" clId="{7118A40B-AE21-4A70-A188-FCB72518DFD1}" dt="2019-02-10T23:29:12.834" v="1193"/>
          <ac:spMkLst>
            <pc:docMk/>
            <pc:sldMk cId="2993549177" sldId="270"/>
            <ac:spMk id="6" creationId="{D39D7480-1B71-4881-A733-E240DA076D3B}"/>
          </ac:spMkLst>
        </pc:spChg>
        <pc:spChg chg="add del">
          <ac:chgData name="Thomas Jansen" userId="5b8e1cf2-e26f-4517-87f7-d832d29dc3c7" providerId="ADAL" clId="{7118A40B-AE21-4A70-A188-FCB72518DFD1}" dt="2019-02-10T23:29:17.662" v="1195"/>
          <ac:spMkLst>
            <pc:docMk/>
            <pc:sldMk cId="2993549177" sldId="270"/>
            <ac:spMk id="7" creationId="{8BB604C5-3DD2-47AC-BBD8-46E7C3002C1C}"/>
          </ac:spMkLst>
        </pc:spChg>
        <pc:graphicFrameChg chg="add del">
          <ac:chgData name="Thomas Jansen" userId="5b8e1cf2-e26f-4517-87f7-d832d29dc3c7" providerId="ADAL" clId="{7118A40B-AE21-4A70-A188-FCB72518DFD1}" dt="2019-02-10T23:29:20.506" v="1197" actId="478"/>
          <ac:graphicFrameMkLst>
            <pc:docMk/>
            <pc:sldMk cId="2993549177" sldId="270"/>
            <ac:graphicFrameMk id="4" creationId="{4F26F3DD-781E-48AE-85C4-EDA8E44AC766}"/>
          </ac:graphicFrameMkLst>
        </pc:graphicFrameChg>
      </pc:sldChg>
      <pc:sldChg chg="modSp add">
        <pc:chgData name="Thomas Jansen" userId="5b8e1cf2-e26f-4517-87f7-d832d29dc3c7" providerId="ADAL" clId="{7118A40B-AE21-4A70-A188-FCB72518DFD1}" dt="2019-02-10T23:32:52.753" v="1522" actId="20577"/>
        <pc:sldMkLst>
          <pc:docMk/>
          <pc:sldMk cId="3941868153" sldId="270"/>
        </pc:sldMkLst>
        <pc:spChg chg="mod">
          <ac:chgData name="Thomas Jansen" userId="5b8e1cf2-e26f-4517-87f7-d832d29dc3c7" providerId="ADAL" clId="{7118A40B-AE21-4A70-A188-FCB72518DFD1}" dt="2019-02-10T23:30:44.882" v="1239" actId="255"/>
          <ac:spMkLst>
            <pc:docMk/>
            <pc:sldMk cId="3941868153" sldId="270"/>
            <ac:spMk id="2" creationId="{7F2E4086-C2AB-45CE-9BDF-1503D1A567FD}"/>
          </ac:spMkLst>
        </pc:spChg>
        <pc:spChg chg="mod">
          <ac:chgData name="Thomas Jansen" userId="5b8e1cf2-e26f-4517-87f7-d832d29dc3c7" providerId="ADAL" clId="{7118A40B-AE21-4A70-A188-FCB72518DFD1}" dt="2019-02-10T23:32:52.753" v="1522" actId="20577"/>
          <ac:spMkLst>
            <pc:docMk/>
            <pc:sldMk cId="3941868153" sldId="270"/>
            <ac:spMk id="3" creationId="{F11583C7-5889-4589-8ED3-B467AF6F1328}"/>
          </ac:spMkLst>
        </pc:spChg>
      </pc:sldChg>
      <pc:sldChg chg="modSp add">
        <pc:chgData name="Thomas Jansen" userId="5b8e1cf2-e26f-4517-87f7-d832d29dc3c7" providerId="ADAL" clId="{7118A40B-AE21-4A70-A188-FCB72518DFD1}" dt="2019-02-10T23:38:28.777" v="1651"/>
        <pc:sldMkLst>
          <pc:docMk/>
          <pc:sldMk cId="1497814602" sldId="271"/>
        </pc:sldMkLst>
        <pc:spChg chg="mod">
          <ac:chgData name="Thomas Jansen" userId="5b8e1cf2-e26f-4517-87f7-d832d29dc3c7" providerId="ADAL" clId="{7118A40B-AE21-4A70-A188-FCB72518DFD1}" dt="2019-02-10T23:36:25.724" v="1572" actId="255"/>
          <ac:spMkLst>
            <pc:docMk/>
            <pc:sldMk cId="1497814602" sldId="271"/>
            <ac:spMk id="2" creationId="{91957E00-5809-45D8-A79A-B2A2133DCA9B}"/>
          </ac:spMkLst>
        </pc:spChg>
        <pc:spChg chg="mod">
          <ac:chgData name="Thomas Jansen" userId="5b8e1cf2-e26f-4517-87f7-d832d29dc3c7" providerId="ADAL" clId="{7118A40B-AE21-4A70-A188-FCB72518DFD1}" dt="2019-02-10T23:38:28.777" v="1651"/>
          <ac:spMkLst>
            <pc:docMk/>
            <pc:sldMk cId="1497814602" sldId="271"/>
            <ac:spMk id="3" creationId="{C9DF35BE-860D-4CEB-BE9C-411EA539F574}"/>
          </ac:spMkLst>
        </pc:spChg>
      </pc:sldChg>
      <pc:sldChg chg="del">
        <pc:chgData name="Thomas Jansen" userId="5b8e1cf2-e26f-4517-87f7-d832d29dc3c7" providerId="ADAL" clId="{7118A40B-AE21-4A70-A188-FCB72518DFD1}" dt="2019-02-10T23:05:41.183" v="140" actId="2696"/>
        <pc:sldMkLst>
          <pc:docMk/>
          <pc:sldMk cId="3520767742" sldId="271"/>
        </pc:sldMkLst>
      </pc:sldChg>
      <pc:sldChg chg="del">
        <pc:chgData name="Thomas Jansen" userId="5b8e1cf2-e26f-4517-87f7-d832d29dc3c7" providerId="ADAL" clId="{7118A40B-AE21-4A70-A188-FCB72518DFD1}" dt="2019-02-10T23:05:43.527" v="145" actId="2696"/>
        <pc:sldMkLst>
          <pc:docMk/>
          <pc:sldMk cId="3204588247" sldId="272"/>
        </pc:sldMkLst>
      </pc:sldChg>
      <pc:sldChg chg="addSp delSp modSp add">
        <pc:chgData name="Thomas Jansen" userId="5b8e1cf2-e26f-4517-87f7-d832d29dc3c7" providerId="ADAL" clId="{7118A40B-AE21-4A70-A188-FCB72518DFD1}" dt="2019-02-10T23:40:40.601" v="1709" actId="255"/>
        <pc:sldMkLst>
          <pc:docMk/>
          <pc:sldMk cId="3430882279" sldId="272"/>
        </pc:sldMkLst>
        <pc:spChg chg="mod">
          <ac:chgData name="Thomas Jansen" userId="5b8e1cf2-e26f-4517-87f7-d832d29dc3c7" providerId="ADAL" clId="{7118A40B-AE21-4A70-A188-FCB72518DFD1}" dt="2019-02-10T23:39:04.692" v="1683" actId="313"/>
          <ac:spMkLst>
            <pc:docMk/>
            <pc:sldMk cId="3430882279" sldId="272"/>
            <ac:spMk id="2" creationId="{46082A99-75D2-4211-BBE1-46921E48E7D9}"/>
          </ac:spMkLst>
        </pc:spChg>
        <pc:spChg chg="mod">
          <ac:chgData name="Thomas Jansen" userId="5b8e1cf2-e26f-4517-87f7-d832d29dc3c7" providerId="ADAL" clId="{7118A40B-AE21-4A70-A188-FCB72518DFD1}" dt="2019-02-10T23:40:40.601" v="1709" actId="255"/>
          <ac:spMkLst>
            <pc:docMk/>
            <pc:sldMk cId="3430882279" sldId="272"/>
            <ac:spMk id="3" creationId="{662BEFFA-57F4-48B1-829E-63C17364703D}"/>
          </ac:spMkLst>
        </pc:spChg>
        <pc:spChg chg="add del">
          <ac:chgData name="Thomas Jansen" userId="5b8e1cf2-e26f-4517-87f7-d832d29dc3c7" providerId="ADAL" clId="{7118A40B-AE21-4A70-A188-FCB72518DFD1}" dt="2019-02-10T23:40:05.836" v="1695"/>
          <ac:spMkLst>
            <pc:docMk/>
            <pc:sldMk cId="3430882279" sldId="272"/>
            <ac:spMk id="5" creationId="{83828213-343F-47D4-B734-622FB796B11F}"/>
          </ac:spMkLst>
        </pc:spChg>
        <pc:spChg chg="add del">
          <ac:chgData name="Thomas Jansen" userId="5b8e1cf2-e26f-4517-87f7-d832d29dc3c7" providerId="ADAL" clId="{7118A40B-AE21-4A70-A188-FCB72518DFD1}" dt="2019-02-10T23:40:25.103" v="1703"/>
          <ac:spMkLst>
            <pc:docMk/>
            <pc:sldMk cId="3430882279" sldId="272"/>
            <ac:spMk id="7" creationId="{5BF26106-361F-4CCD-A4D3-7F3F8672C51A}"/>
          </ac:spMkLst>
        </pc:spChg>
        <pc:graphicFrameChg chg="add del">
          <ac:chgData name="Thomas Jansen" userId="5b8e1cf2-e26f-4517-87f7-d832d29dc3c7" providerId="ADAL" clId="{7118A40B-AE21-4A70-A188-FCB72518DFD1}" dt="2019-02-10T23:40:05.836" v="1695"/>
          <ac:graphicFrameMkLst>
            <pc:docMk/>
            <pc:sldMk cId="3430882279" sldId="272"/>
            <ac:graphicFrameMk id="4" creationId="{9ED79B9C-B51F-4EA4-8DB3-9D4DD2709700}"/>
          </ac:graphicFrameMkLst>
        </pc:graphicFrameChg>
        <pc:graphicFrameChg chg="add del">
          <ac:chgData name="Thomas Jansen" userId="5b8e1cf2-e26f-4517-87f7-d832d29dc3c7" providerId="ADAL" clId="{7118A40B-AE21-4A70-A188-FCB72518DFD1}" dt="2019-02-10T23:40:25.103" v="1703"/>
          <ac:graphicFrameMkLst>
            <pc:docMk/>
            <pc:sldMk cId="3430882279" sldId="272"/>
            <ac:graphicFrameMk id="6" creationId="{75C5D3B5-BD37-42A3-9F2C-AF3DC21DF773}"/>
          </ac:graphicFrameMkLst>
        </pc:graphicFrameChg>
      </pc:sldChg>
      <pc:sldChg chg="addSp delSp modSp add">
        <pc:chgData name="Thomas Jansen" userId="5b8e1cf2-e26f-4517-87f7-d832d29dc3c7" providerId="ADAL" clId="{7118A40B-AE21-4A70-A188-FCB72518DFD1}" dt="2019-02-10T23:42:09.084" v="1743"/>
        <pc:sldMkLst>
          <pc:docMk/>
          <pc:sldMk cId="2397559935" sldId="273"/>
        </pc:sldMkLst>
        <pc:spChg chg="mod">
          <ac:chgData name="Thomas Jansen" userId="5b8e1cf2-e26f-4517-87f7-d832d29dc3c7" providerId="ADAL" clId="{7118A40B-AE21-4A70-A188-FCB72518DFD1}" dt="2019-02-10T23:41:51.253" v="1742" actId="313"/>
          <ac:spMkLst>
            <pc:docMk/>
            <pc:sldMk cId="2397559935" sldId="273"/>
            <ac:spMk id="2" creationId="{D4456B97-FA30-4D4D-B32D-D8C00EC5C3F6}"/>
          </ac:spMkLst>
        </pc:spChg>
        <pc:spChg chg="del">
          <ac:chgData name="Thomas Jansen" userId="5b8e1cf2-e26f-4517-87f7-d832d29dc3c7" providerId="ADAL" clId="{7118A40B-AE21-4A70-A188-FCB72518DFD1}" dt="2019-02-10T23:42:09.084" v="1743"/>
          <ac:spMkLst>
            <pc:docMk/>
            <pc:sldMk cId="2397559935" sldId="273"/>
            <ac:spMk id="3" creationId="{B3A01FEC-B5D3-4BE4-BAC1-F8A3AA9D119D}"/>
          </ac:spMkLst>
        </pc:spChg>
        <pc:picChg chg="add mod">
          <ac:chgData name="Thomas Jansen" userId="5b8e1cf2-e26f-4517-87f7-d832d29dc3c7" providerId="ADAL" clId="{7118A40B-AE21-4A70-A188-FCB72518DFD1}" dt="2019-02-10T23:42:09.084" v="1743"/>
          <ac:picMkLst>
            <pc:docMk/>
            <pc:sldMk cId="2397559935" sldId="273"/>
            <ac:picMk id="4" creationId="{AE3922D2-57B1-4297-BF5F-1FB26A057931}"/>
          </ac:picMkLst>
        </pc:picChg>
      </pc:sldChg>
      <pc:sldChg chg="del">
        <pc:chgData name="Thomas Jansen" userId="5b8e1cf2-e26f-4517-87f7-d832d29dc3c7" providerId="ADAL" clId="{7118A40B-AE21-4A70-A188-FCB72518DFD1}" dt="2019-02-10T23:05:43.074" v="143" actId="2696"/>
        <pc:sldMkLst>
          <pc:docMk/>
          <pc:sldMk cId="3390676409" sldId="273"/>
        </pc:sldMkLst>
      </pc:sldChg>
      <pc:sldChg chg="addSp delSp modSp add">
        <pc:chgData name="Thomas Jansen" userId="5b8e1cf2-e26f-4517-87f7-d832d29dc3c7" providerId="ADAL" clId="{7118A40B-AE21-4A70-A188-FCB72518DFD1}" dt="2019-02-10T23:44:10.634" v="1760" actId="207"/>
        <pc:sldMkLst>
          <pc:docMk/>
          <pc:sldMk cId="31762429" sldId="274"/>
        </pc:sldMkLst>
        <pc:spChg chg="mod">
          <ac:chgData name="Thomas Jansen" userId="5b8e1cf2-e26f-4517-87f7-d832d29dc3c7" providerId="ADAL" clId="{7118A40B-AE21-4A70-A188-FCB72518DFD1}" dt="2019-02-10T23:42:33.343" v="1745"/>
          <ac:spMkLst>
            <pc:docMk/>
            <pc:sldMk cId="31762429" sldId="274"/>
            <ac:spMk id="2" creationId="{75A7CCFD-59E1-4EF0-AB92-E0470F8C3D0D}"/>
          </ac:spMkLst>
        </pc:spChg>
        <pc:spChg chg="add del mod">
          <ac:chgData name="Thomas Jansen" userId="5b8e1cf2-e26f-4517-87f7-d832d29dc3c7" providerId="ADAL" clId="{7118A40B-AE21-4A70-A188-FCB72518DFD1}" dt="2019-02-10T23:44:10.634" v="1760" actId="207"/>
          <ac:spMkLst>
            <pc:docMk/>
            <pc:sldMk cId="31762429" sldId="274"/>
            <ac:spMk id="3" creationId="{B3F5136B-62B1-4629-90FF-A5F32C349E24}"/>
          </ac:spMkLst>
        </pc:spChg>
        <pc:spChg chg="add del">
          <ac:chgData name="Thomas Jansen" userId="5b8e1cf2-e26f-4517-87f7-d832d29dc3c7" providerId="ADAL" clId="{7118A40B-AE21-4A70-A188-FCB72518DFD1}" dt="2019-02-10T23:43:15.682" v="1751"/>
          <ac:spMkLst>
            <pc:docMk/>
            <pc:sldMk cId="31762429" sldId="274"/>
            <ac:spMk id="5" creationId="{CDF6BFB8-5532-4B5D-8062-9E768EAB2281}"/>
          </ac:spMkLst>
        </pc:spChg>
        <pc:graphicFrameChg chg="add del mod">
          <ac:chgData name="Thomas Jansen" userId="5b8e1cf2-e26f-4517-87f7-d832d29dc3c7" providerId="ADAL" clId="{7118A40B-AE21-4A70-A188-FCB72518DFD1}" dt="2019-02-10T23:43:15.682" v="1751"/>
          <ac:graphicFrameMkLst>
            <pc:docMk/>
            <pc:sldMk cId="31762429" sldId="274"/>
            <ac:graphicFrameMk id="4" creationId="{6A7EF13E-D301-4E20-AADE-A136AEC59E9B}"/>
          </ac:graphicFrameMkLst>
        </pc:graphicFrameChg>
      </pc:sldChg>
      <pc:sldChg chg="del">
        <pc:chgData name="Thomas Jansen" userId="5b8e1cf2-e26f-4517-87f7-d832d29dc3c7" providerId="ADAL" clId="{7118A40B-AE21-4A70-A188-FCB72518DFD1}" dt="2019-02-10T23:05:44.565" v="148" actId="2696"/>
        <pc:sldMkLst>
          <pc:docMk/>
          <pc:sldMk cId="1244989773" sldId="274"/>
        </pc:sldMkLst>
      </pc:sldChg>
      <pc:sldChg chg="del">
        <pc:chgData name="Thomas Jansen" userId="5b8e1cf2-e26f-4517-87f7-d832d29dc3c7" providerId="ADAL" clId="{7118A40B-AE21-4A70-A188-FCB72518DFD1}" dt="2019-02-10T23:05:43.308" v="144" actId="2696"/>
        <pc:sldMkLst>
          <pc:docMk/>
          <pc:sldMk cId="822522145" sldId="275"/>
        </pc:sldMkLst>
      </pc:sldChg>
      <pc:sldChg chg="addSp delSp modSp add">
        <pc:chgData name="Thomas Jansen" userId="5b8e1cf2-e26f-4517-87f7-d832d29dc3c7" providerId="ADAL" clId="{7118A40B-AE21-4A70-A188-FCB72518DFD1}" dt="2019-02-10T23:46:38.194" v="1812" actId="207"/>
        <pc:sldMkLst>
          <pc:docMk/>
          <pc:sldMk cId="828363236" sldId="275"/>
        </pc:sldMkLst>
        <pc:spChg chg="mod">
          <ac:chgData name="Thomas Jansen" userId="5b8e1cf2-e26f-4517-87f7-d832d29dc3c7" providerId="ADAL" clId="{7118A40B-AE21-4A70-A188-FCB72518DFD1}" dt="2019-02-10T23:44:45.292" v="1790" actId="20577"/>
          <ac:spMkLst>
            <pc:docMk/>
            <pc:sldMk cId="828363236" sldId="275"/>
            <ac:spMk id="2" creationId="{33D2D0FE-013B-47CE-AD3D-76BD8F18F8AA}"/>
          </ac:spMkLst>
        </pc:spChg>
        <pc:spChg chg="add del mod">
          <ac:chgData name="Thomas Jansen" userId="5b8e1cf2-e26f-4517-87f7-d832d29dc3c7" providerId="ADAL" clId="{7118A40B-AE21-4A70-A188-FCB72518DFD1}" dt="2019-02-10T23:46:38.194" v="1812" actId="207"/>
          <ac:spMkLst>
            <pc:docMk/>
            <pc:sldMk cId="828363236" sldId="275"/>
            <ac:spMk id="3" creationId="{FEF7BCC3-1A88-46E2-8303-AA1A91748B45}"/>
          </ac:spMkLst>
        </pc:spChg>
        <pc:spChg chg="add del">
          <ac:chgData name="Thomas Jansen" userId="5b8e1cf2-e26f-4517-87f7-d832d29dc3c7" providerId="ADAL" clId="{7118A40B-AE21-4A70-A188-FCB72518DFD1}" dt="2019-02-10T23:45:11.054" v="1794"/>
          <ac:spMkLst>
            <pc:docMk/>
            <pc:sldMk cId="828363236" sldId="275"/>
            <ac:spMk id="6" creationId="{D152F060-1F8C-441A-94E1-DDC8B3D92BD3}"/>
          </ac:spMkLst>
        </pc:spChg>
        <pc:graphicFrameChg chg="add del mod">
          <ac:chgData name="Thomas Jansen" userId="5b8e1cf2-e26f-4517-87f7-d832d29dc3c7" providerId="ADAL" clId="{7118A40B-AE21-4A70-A188-FCB72518DFD1}" dt="2019-02-10T23:45:11.054" v="1794"/>
          <ac:graphicFrameMkLst>
            <pc:docMk/>
            <pc:sldMk cId="828363236" sldId="275"/>
            <ac:graphicFrameMk id="4" creationId="{A130BEA7-9729-4159-A04A-39882B4D6FE4}"/>
          </ac:graphicFrameMkLst>
        </pc:graphicFrameChg>
        <pc:graphicFrameChg chg="add del">
          <ac:chgData name="Thomas Jansen" userId="5b8e1cf2-e26f-4517-87f7-d832d29dc3c7" providerId="ADAL" clId="{7118A40B-AE21-4A70-A188-FCB72518DFD1}" dt="2019-02-10T23:45:11.054" v="1794"/>
          <ac:graphicFrameMkLst>
            <pc:docMk/>
            <pc:sldMk cId="828363236" sldId="275"/>
            <ac:graphicFrameMk id="5" creationId="{1F170757-28A6-41C0-8597-C811AE96016B}"/>
          </ac:graphicFrameMkLst>
        </pc:graphicFrameChg>
      </pc:sldChg>
      <pc:sldChg chg="del">
        <pc:chgData name="Thomas Jansen" userId="5b8e1cf2-e26f-4517-87f7-d832d29dc3c7" providerId="ADAL" clId="{7118A40B-AE21-4A70-A188-FCB72518DFD1}" dt="2019-02-10T23:05:44.284" v="147" actId="2696"/>
        <pc:sldMkLst>
          <pc:docMk/>
          <pc:sldMk cId="695804614" sldId="276"/>
        </pc:sldMkLst>
      </pc:sldChg>
      <pc:sldChg chg="addSp delSp modSp add">
        <pc:chgData name="Thomas Jansen" userId="5b8e1cf2-e26f-4517-87f7-d832d29dc3c7" providerId="ADAL" clId="{7118A40B-AE21-4A70-A188-FCB72518DFD1}" dt="2019-02-10T23:54:06.171" v="1931" actId="1035"/>
        <pc:sldMkLst>
          <pc:docMk/>
          <pc:sldMk cId="1317442349" sldId="276"/>
        </pc:sldMkLst>
        <pc:spChg chg="mod">
          <ac:chgData name="Thomas Jansen" userId="5b8e1cf2-e26f-4517-87f7-d832d29dc3c7" providerId="ADAL" clId="{7118A40B-AE21-4A70-A188-FCB72518DFD1}" dt="2019-02-10T23:48:20.228" v="1860" actId="20577"/>
          <ac:spMkLst>
            <pc:docMk/>
            <pc:sldMk cId="1317442349" sldId="276"/>
            <ac:spMk id="2" creationId="{817197AB-CC23-4A59-9F90-0B9EA9600D27}"/>
          </ac:spMkLst>
        </pc:spChg>
        <pc:spChg chg="add del mod">
          <ac:chgData name="Thomas Jansen" userId="5b8e1cf2-e26f-4517-87f7-d832d29dc3c7" providerId="ADAL" clId="{7118A40B-AE21-4A70-A188-FCB72518DFD1}" dt="2019-02-10T23:48:10.025" v="1832" actId="20577"/>
          <ac:spMkLst>
            <pc:docMk/>
            <pc:sldMk cId="1317442349" sldId="276"/>
            <ac:spMk id="3" creationId="{E9D38F98-8CA4-419E-8DB6-C08691C3E5FE}"/>
          </ac:spMkLst>
        </pc:spChg>
        <pc:spChg chg="add del">
          <ac:chgData name="Thomas Jansen" userId="5b8e1cf2-e26f-4517-87f7-d832d29dc3c7" providerId="ADAL" clId="{7118A40B-AE21-4A70-A188-FCB72518DFD1}" dt="2019-02-10T23:47:25.901" v="1817"/>
          <ac:spMkLst>
            <pc:docMk/>
            <pc:sldMk cId="1317442349" sldId="276"/>
            <ac:spMk id="5" creationId="{6FA5E943-F590-4182-BAFB-5A95B12FE24C}"/>
          </ac:spMkLst>
        </pc:spChg>
        <pc:spChg chg="add mod">
          <ac:chgData name="Thomas Jansen" userId="5b8e1cf2-e26f-4517-87f7-d832d29dc3c7" providerId="ADAL" clId="{7118A40B-AE21-4A70-A188-FCB72518DFD1}" dt="2019-02-10T23:54:06.171" v="1931" actId="1035"/>
          <ac:spMkLst>
            <pc:docMk/>
            <pc:sldMk cId="1317442349" sldId="276"/>
            <ac:spMk id="6" creationId="{A5EB0478-3D43-4529-A200-2717F3A7A44E}"/>
          </ac:spMkLst>
        </pc:spChg>
        <pc:graphicFrameChg chg="add del mod">
          <ac:chgData name="Thomas Jansen" userId="5b8e1cf2-e26f-4517-87f7-d832d29dc3c7" providerId="ADAL" clId="{7118A40B-AE21-4A70-A188-FCB72518DFD1}" dt="2019-02-10T23:47:25.901" v="1817"/>
          <ac:graphicFrameMkLst>
            <pc:docMk/>
            <pc:sldMk cId="1317442349" sldId="276"/>
            <ac:graphicFrameMk id="4" creationId="{5099E3EF-9686-4C4E-A6BF-DA76F759C4EC}"/>
          </ac:graphicFrameMkLst>
        </pc:graphicFrameChg>
      </pc:sldChg>
      <pc:sldChg chg="del">
        <pc:chgData name="Thomas Jansen" userId="5b8e1cf2-e26f-4517-87f7-d832d29dc3c7" providerId="ADAL" clId="{7118A40B-AE21-4A70-A188-FCB72518DFD1}" dt="2019-02-10T23:05:43.777" v="146" actId="2696"/>
        <pc:sldMkLst>
          <pc:docMk/>
          <pc:sldMk cId="176656175" sldId="277"/>
        </pc:sldMkLst>
      </pc:sldChg>
      <pc:sldChg chg="addSp delSp modSp add">
        <pc:chgData name="Thomas Jansen" userId="5b8e1cf2-e26f-4517-87f7-d832d29dc3c7" providerId="ADAL" clId="{7118A40B-AE21-4A70-A188-FCB72518DFD1}" dt="2019-02-10T23:56:36.465" v="2001" actId="5793"/>
        <pc:sldMkLst>
          <pc:docMk/>
          <pc:sldMk cId="3980524874" sldId="277"/>
        </pc:sldMkLst>
        <pc:spChg chg="mod">
          <ac:chgData name="Thomas Jansen" userId="5b8e1cf2-e26f-4517-87f7-d832d29dc3c7" providerId="ADAL" clId="{7118A40B-AE21-4A70-A188-FCB72518DFD1}" dt="2019-02-10T23:56:36.465" v="2001" actId="5793"/>
          <ac:spMkLst>
            <pc:docMk/>
            <pc:sldMk cId="3980524874" sldId="277"/>
            <ac:spMk id="2" creationId="{184D0287-F8EA-4E14-9D92-27D87CB74D90}"/>
          </ac:spMkLst>
        </pc:spChg>
        <pc:spChg chg="add del mod">
          <ac:chgData name="Thomas Jansen" userId="5b8e1cf2-e26f-4517-87f7-d832d29dc3c7" providerId="ADAL" clId="{7118A40B-AE21-4A70-A188-FCB72518DFD1}" dt="2019-02-10T23:55:41.859" v="1952" actId="20577"/>
          <ac:spMkLst>
            <pc:docMk/>
            <pc:sldMk cId="3980524874" sldId="277"/>
            <ac:spMk id="3" creationId="{49544591-91A8-4A7E-B893-7E2D4043161F}"/>
          </ac:spMkLst>
        </pc:spChg>
        <pc:spChg chg="add del">
          <ac:chgData name="Thomas Jansen" userId="5b8e1cf2-e26f-4517-87f7-d832d29dc3c7" providerId="ADAL" clId="{7118A40B-AE21-4A70-A188-FCB72518DFD1}" dt="2019-02-10T23:54:58.459" v="1936"/>
          <ac:spMkLst>
            <pc:docMk/>
            <pc:sldMk cId="3980524874" sldId="277"/>
            <ac:spMk id="7" creationId="{7E62CA7E-2363-47FD-BDF2-17D6EE15812E}"/>
          </ac:spMkLst>
        </pc:spChg>
        <pc:graphicFrameChg chg="add del mod">
          <ac:chgData name="Thomas Jansen" userId="5b8e1cf2-e26f-4517-87f7-d832d29dc3c7" providerId="ADAL" clId="{7118A40B-AE21-4A70-A188-FCB72518DFD1}" dt="2019-02-10T23:54:58.459" v="1936"/>
          <ac:graphicFrameMkLst>
            <pc:docMk/>
            <pc:sldMk cId="3980524874" sldId="277"/>
            <ac:graphicFrameMk id="4" creationId="{65FDCEFD-6C1E-48E3-8AA6-B4B7657B9E25}"/>
          </ac:graphicFrameMkLst>
        </pc:graphicFrameChg>
        <pc:graphicFrameChg chg="add del">
          <ac:chgData name="Thomas Jansen" userId="5b8e1cf2-e26f-4517-87f7-d832d29dc3c7" providerId="ADAL" clId="{7118A40B-AE21-4A70-A188-FCB72518DFD1}" dt="2019-02-10T23:54:58.459" v="1936"/>
          <ac:graphicFrameMkLst>
            <pc:docMk/>
            <pc:sldMk cId="3980524874" sldId="277"/>
            <ac:graphicFrameMk id="5" creationId="{D7BB649B-C95B-4B4C-8849-0FC9E5A54813}"/>
          </ac:graphicFrameMkLst>
        </pc:graphicFrameChg>
        <pc:graphicFrameChg chg="add del">
          <ac:chgData name="Thomas Jansen" userId="5b8e1cf2-e26f-4517-87f7-d832d29dc3c7" providerId="ADAL" clId="{7118A40B-AE21-4A70-A188-FCB72518DFD1}" dt="2019-02-10T23:54:58.459" v="1936"/>
          <ac:graphicFrameMkLst>
            <pc:docMk/>
            <pc:sldMk cId="3980524874" sldId="277"/>
            <ac:graphicFrameMk id="6" creationId="{DFBAE3BC-A494-4C32-A1EB-2DC906404580}"/>
          </ac:graphicFrameMkLst>
        </pc:graphicFrameChg>
      </pc:sldChg>
      <pc:sldChg chg="del">
        <pc:chgData name="Thomas Jansen" userId="5b8e1cf2-e26f-4517-87f7-d832d29dc3c7" providerId="ADAL" clId="{7118A40B-AE21-4A70-A188-FCB72518DFD1}" dt="2019-02-10T23:05:44.737" v="149" actId="2696"/>
        <pc:sldMkLst>
          <pc:docMk/>
          <pc:sldMk cId="738693868" sldId="278"/>
        </pc:sldMkLst>
      </pc:sldChg>
      <pc:sldChg chg="addSp delSp modSp add">
        <pc:chgData name="Thomas Jansen" userId="5b8e1cf2-e26f-4517-87f7-d832d29dc3c7" providerId="ADAL" clId="{7118A40B-AE21-4A70-A188-FCB72518DFD1}" dt="2019-02-10T23:57:26.683" v="2037" actId="20577"/>
        <pc:sldMkLst>
          <pc:docMk/>
          <pc:sldMk cId="3706001806" sldId="278"/>
        </pc:sldMkLst>
        <pc:spChg chg="mod">
          <ac:chgData name="Thomas Jansen" userId="5b8e1cf2-e26f-4517-87f7-d832d29dc3c7" providerId="ADAL" clId="{7118A40B-AE21-4A70-A188-FCB72518DFD1}" dt="2019-02-10T23:57:26.683" v="2037" actId="20577"/>
          <ac:spMkLst>
            <pc:docMk/>
            <pc:sldMk cId="3706001806" sldId="278"/>
            <ac:spMk id="2" creationId="{4D942FCE-6CD5-408A-A67B-645C259DE89C}"/>
          </ac:spMkLst>
        </pc:spChg>
        <pc:spChg chg="add del mod">
          <ac:chgData name="Thomas Jansen" userId="5b8e1cf2-e26f-4517-87f7-d832d29dc3c7" providerId="ADAL" clId="{7118A40B-AE21-4A70-A188-FCB72518DFD1}" dt="2019-02-10T23:57:14.639" v="2011" actId="20577"/>
          <ac:spMkLst>
            <pc:docMk/>
            <pc:sldMk cId="3706001806" sldId="278"/>
            <ac:spMk id="3" creationId="{791D3668-CC8C-4D8B-AD41-839424FDC1F5}"/>
          </ac:spMkLst>
        </pc:spChg>
        <pc:spChg chg="add del">
          <ac:chgData name="Thomas Jansen" userId="5b8e1cf2-e26f-4517-87f7-d832d29dc3c7" providerId="ADAL" clId="{7118A40B-AE21-4A70-A188-FCB72518DFD1}" dt="2019-02-10T23:57:09.779" v="2006"/>
          <ac:spMkLst>
            <pc:docMk/>
            <pc:sldMk cId="3706001806" sldId="278"/>
            <ac:spMk id="6" creationId="{97D8AA98-2AF7-4678-B12C-1C148BACA292}"/>
          </ac:spMkLst>
        </pc:spChg>
        <pc:graphicFrameChg chg="add del mod">
          <ac:chgData name="Thomas Jansen" userId="5b8e1cf2-e26f-4517-87f7-d832d29dc3c7" providerId="ADAL" clId="{7118A40B-AE21-4A70-A188-FCB72518DFD1}" dt="2019-02-10T23:57:09.779" v="2006"/>
          <ac:graphicFrameMkLst>
            <pc:docMk/>
            <pc:sldMk cId="3706001806" sldId="278"/>
            <ac:graphicFrameMk id="4" creationId="{F1FFC992-F846-4418-AA12-C8C31A6627F7}"/>
          </ac:graphicFrameMkLst>
        </pc:graphicFrameChg>
        <pc:graphicFrameChg chg="add del">
          <ac:chgData name="Thomas Jansen" userId="5b8e1cf2-e26f-4517-87f7-d832d29dc3c7" providerId="ADAL" clId="{7118A40B-AE21-4A70-A188-FCB72518DFD1}" dt="2019-02-10T23:57:09.779" v="2006"/>
          <ac:graphicFrameMkLst>
            <pc:docMk/>
            <pc:sldMk cId="3706001806" sldId="278"/>
            <ac:graphicFrameMk id="5" creationId="{FDB98012-5850-489F-BC2D-19C1BDDDB04C}"/>
          </ac:graphicFrameMkLst>
        </pc:graphicFrameChg>
      </pc:sldChg>
      <pc:sldChg chg="addSp delSp modSp add">
        <pc:chgData name="Thomas Jansen" userId="5b8e1cf2-e26f-4517-87f7-d832d29dc3c7" providerId="ADAL" clId="{7118A40B-AE21-4A70-A188-FCB72518DFD1}" dt="2019-02-10T23:58:29.469" v="2069" actId="20577"/>
        <pc:sldMkLst>
          <pc:docMk/>
          <pc:sldMk cId="708916073" sldId="279"/>
        </pc:sldMkLst>
        <pc:spChg chg="mod">
          <ac:chgData name="Thomas Jansen" userId="5b8e1cf2-e26f-4517-87f7-d832d29dc3c7" providerId="ADAL" clId="{7118A40B-AE21-4A70-A188-FCB72518DFD1}" dt="2019-02-10T23:58:29.469" v="2069" actId="20577"/>
          <ac:spMkLst>
            <pc:docMk/>
            <pc:sldMk cId="708916073" sldId="279"/>
            <ac:spMk id="2" creationId="{A8496589-8917-4A38-ABE7-894FC099B5D3}"/>
          </ac:spMkLst>
        </pc:spChg>
        <pc:spChg chg="add del mod">
          <ac:chgData name="Thomas Jansen" userId="5b8e1cf2-e26f-4517-87f7-d832d29dc3c7" providerId="ADAL" clId="{7118A40B-AE21-4A70-A188-FCB72518DFD1}" dt="2019-02-10T23:58:20.406" v="2052" actId="6549"/>
          <ac:spMkLst>
            <pc:docMk/>
            <pc:sldMk cId="708916073" sldId="279"/>
            <ac:spMk id="3" creationId="{206752E9-F343-4E33-B7ED-D2F472E4F704}"/>
          </ac:spMkLst>
        </pc:spChg>
        <pc:spChg chg="add del">
          <ac:chgData name="Thomas Jansen" userId="5b8e1cf2-e26f-4517-87f7-d832d29dc3c7" providerId="ADAL" clId="{7118A40B-AE21-4A70-A188-FCB72518DFD1}" dt="2019-02-10T23:58:00.733" v="2042"/>
          <ac:spMkLst>
            <pc:docMk/>
            <pc:sldMk cId="708916073" sldId="279"/>
            <ac:spMk id="5" creationId="{DFCBA93E-888A-40F7-89E5-C925101BACD2}"/>
          </ac:spMkLst>
        </pc:spChg>
        <pc:graphicFrameChg chg="add del mod">
          <ac:chgData name="Thomas Jansen" userId="5b8e1cf2-e26f-4517-87f7-d832d29dc3c7" providerId="ADAL" clId="{7118A40B-AE21-4A70-A188-FCB72518DFD1}" dt="2019-02-10T23:58:00.733" v="2042"/>
          <ac:graphicFrameMkLst>
            <pc:docMk/>
            <pc:sldMk cId="708916073" sldId="279"/>
            <ac:graphicFrameMk id="4" creationId="{D1B433DB-842E-4F8F-863E-18E8414B0472}"/>
          </ac:graphicFrameMkLst>
        </pc:graphicFrameChg>
      </pc:sldChg>
      <pc:sldChg chg="del">
        <pc:chgData name="Thomas Jansen" userId="5b8e1cf2-e26f-4517-87f7-d832d29dc3c7" providerId="ADAL" clId="{7118A40B-AE21-4A70-A188-FCB72518DFD1}" dt="2019-02-10T23:05:44.877" v="150" actId="2696"/>
        <pc:sldMkLst>
          <pc:docMk/>
          <pc:sldMk cId="2556883268" sldId="279"/>
        </pc:sldMkLst>
      </pc:sldChg>
      <pc:sldChg chg="del">
        <pc:chgData name="Thomas Jansen" userId="5b8e1cf2-e26f-4517-87f7-d832d29dc3c7" providerId="ADAL" clId="{7118A40B-AE21-4A70-A188-FCB72518DFD1}" dt="2019-02-10T23:05:45.174" v="151" actId="2696"/>
        <pc:sldMkLst>
          <pc:docMk/>
          <pc:sldMk cId="1729058743" sldId="280"/>
        </pc:sldMkLst>
      </pc:sldChg>
      <pc:sldChg chg="del">
        <pc:chgData name="Thomas Jansen" userId="5b8e1cf2-e26f-4517-87f7-d832d29dc3c7" providerId="ADAL" clId="{7118A40B-AE21-4A70-A188-FCB72518DFD1}" dt="2019-02-10T23:05:48.456" v="180" actId="2696"/>
        <pc:sldMkLst>
          <pc:docMk/>
          <pc:sldMk cId="2231729070" sldId="282"/>
        </pc:sldMkLst>
      </pc:sldChg>
      <pc:sldChg chg="del">
        <pc:chgData name="Thomas Jansen" userId="5b8e1cf2-e26f-4517-87f7-d832d29dc3c7" providerId="ADAL" clId="{7118A40B-AE21-4A70-A188-FCB72518DFD1}" dt="2019-02-10T23:05:48.971" v="189" actId="2696"/>
        <pc:sldMkLst>
          <pc:docMk/>
          <pc:sldMk cId="773406709" sldId="288"/>
        </pc:sldMkLst>
      </pc:sldChg>
      <pc:sldChg chg="del">
        <pc:chgData name="Thomas Jansen" userId="5b8e1cf2-e26f-4517-87f7-d832d29dc3c7" providerId="ADAL" clId="{7118A40B-AE21-4A70-A188-FCB72518DFD1}" dt="2019-02-10T23:05:48.190" v="176" actId="2696"/>
        <pc:sldMkLst>
          <pc:docMk/>
          <pc:sldMk cId="3864314891" sldId="290"/>
        </pc:sldMkLst>
      </pc:sldChg>
      <pc:sldChg chg="del">
        <pc:chgData name="Thomas Jansen" userId="5b8e1cf2-e26f-4517-87f7-d832d29dc3c7" providerId="ADAL" clId="{7118A40B-AE21-4A70-A188-FCB72518DFD1}" dt="2019-02-10T23:05:48.424" v="179" actId="2696"/>
        <pc:sldMkLst>
          <pc:docMk/>
          <pc:sldMk cId="2052236128" sldId="292"/>
        </pc:sldMkLst>
      </pc:sldChg>
      <pc:sldChg chg="del">
        <pc:chgData name="Thomas Jansen" userId="5b8e1cf2-e26f-4517-87f7-d832d29dc3c7" providerId="ADAL" clId="{7118A40B-AE21-4A70-A188-FCB72518DFD1}" dt="2019-02-10T23:05:48.237" v="178" actId="2696"/>
        <pc:sldMkLst>
          <pc:docMk/>
          <pc:sldMk cId="2522716094" sldId="293"/>
        </pc:sldMkLst>
      </pc:sldChg>
      <pc:sldChg chg="del">
        <pc:chgData name="Thomas Jansen" userId="5b8e1cf2-e26f-4517-87f7-d832d29dc3c7" providerId="ADAL" clId="{7118A40B-AE21-4A70-A188-FCB72518DFD1}" dt="2019-02-10T23:05:46.362" v="167" actId="2696"/>
        <pc:sldMkLst>
          <pc:docMk/>
          <pc:sldMk cId="4117009410" sldId="295"/>
        </pc:sldMkLst>
      </pc:sldChg>
      <pc:sldChg chg="del">
        <pc:chgData name="Thomas Jansen" userId="5b8e1cf2-e26f-4517-87f7-d832d29dc3c7" providerId="ADAL" clId="{7118A40B-AE21-4A70-A188-FCB72518DFD1}" dt="2019-02-10T23:05:47.206" v="169" actId="2696"/>
        <pc:sldMkLst>
          <pc:docMk/>
          <pc:sldMk cId="2209002445" sldId="299"/>
        </pc:sldMkLst>
      </pc:sldChg>
      <pc:sldChg chg="del">
        <pc:chgData name="Thomas Jansen" userId="5b8e1cf2-e26f-4517-87f7-d832d29dc3c7" providerId="ADAL" clId="{7118A40B-AE21-4A70-A188-FCB72518DFD1}" dt="2019-02-10T23:05:48.534" v="182" actId="2696"/>
        <pc:sldMkLst>
          <pc:docMk/>
          <pc:sldMk cId="3330665823" sldId="300"/>
        </pc:sldMkLst>
      </pc:sldChg>
      <pc:sldChg chg="del">
        <pc:chgData name="Thomas Jansen" userId="5b8e1cf2-e26f-4517-87f7-d832d29dc3c7" providerId="ADAL" clId="{7118A40B-AE21-4A70-A188-FCB72518DFD1}" dt="2019-02-10T23:05:48.502" v="181" actId="2696"/>
        <pc:sldMkLst>
          <pc:docMk/>
          <pc:sldMk cId="280082959" sldId="305"/>
        </pc:sldMkLst>
      </pc:sldChg>
      <pc:sldChg chg="del">
        <pc:chgData name="Thomas Jansen" userId="5b8e1cf2-e26f-4517-87f7-d832d29dc3c7" providerId="ADAL" clId="{7118A40B-AE21-4A70-A188-FCB72518DFD1}" dt="2019-02-10T23:05:48.549" v="183" actId="2696"/>
        <pc:sldMkLst>
          <pc:docMk/>
          <pc:sldMk cId="3592999016" sldId="307"/>
        </pc:sldMkLst>
      </pc:sldChg>
      <pc:sldChg chg="del">
        <pc:chgData name="Thomas Jansen" userId="5b8e1cf2-e26f-4517-87f7-d832d29dc3c7" providerId="ADAL" clId="{7118A40B-AE21-4A70-A188-FCB72518DFD1}" dt="2019-02-10T23:05:48.846" v="184" actId="2696"/>
        <pc:sldMkLst>
          <pc:docMk/>
          <pc:sldMk cId="4292069288" sldId="308"/>
        </pc:sldMkLst>
      </pc:sldChg>
      <pc:sldChg chg="del">
        <pc:chgData name="Thomas Jansen" userId="5b8e1cf2-e26f-4517-87f7-d832d29dc3c7" providerId="ADAL" clId="{7118A40B-AE21-4A70-A188-FCB72518DFD1}" dt="2019-02-10T23:05:48.877" v="185" actId="2696"/>
        <pc:sldMkLst>
          <pc:docMk/>
          <pc:sldMk cId="1264646812" sldId="309"/>
        </pc:sldMkLst>
      </pc:sldChg>
      <pc:sldChg chg="del">
        <pc:chgData name="Thomas Jansen" userId="5b8e1cf2-e26f-4517-87f7-d832d29dc3c7" providerId="ADAL" clId="{7118A40B-AE21-4A70-A188-FCB72518DFD1}" dt="2019-02-10T23:05:48.909" v="186" actId="2696"/>
        <pc:sldMkLst>
          <pc:docMk/>
          <pc:sldMk cId="2820298055" sldId="310"/>
        </pc:sldMkLst>
      </pc:sldChg>
      <pc:sldChg chg="del">
        <pc:chgData name="Thomas Jansen" userId="5b8e1cf2-e26f-4517-87f7-d832d29dc3c7" providerId="ADAL" clId="{7118A40B-AE21-4A70-A188-FCB72518DFD1}" dt="2019-02-10T23:05:48.924" v="187" actId="2696"/>
        <pc:sldMkLst>
          <pc:docMk/>
          <pc:sldMk cId="1650049048" sldId="311"/>
        </pc:sldMkLst>
      </pc:sldChg>
      <pc:sldChg chg="del">
        <pc:chgData name="Thomas Jansen" userId="5b8e1cf2-e26f-4517-87f7-d832d29dc3c7" providerId="ADAL" clId="{7118A40B-AE21-4A70-A188-FCB72518DFD1}" dt="2019-02-10T23:05:48.956" v="188" actId="2696"/>
        <pc:sldMkLst>
          <pc:docMk/>
          <pc:sldMk cId="4157150627" sldId="312"/>
        </pc:sldMkLst>
      </pc:sldChg>
      <pc:sldChg chg="del">
        <pc:chgData name="Thomas Jansen" userId="5b8e1cf2-e26f-4517-87f7-d832d29dc3c7" providerId="ADAL" clId="{7118A40B-AE21-4A70-A188-FCB72518DFD1}" dt="2019-02-10T23:05:49.159" v="190" actId="2696"/>
        <pc:sldMkLst>
          <pc:docMk/>
          <pc:sldMk cId="814721442" sldId="313"/>
        </pc:sldMkLst>
      </pc:sldChg>
      <pc:sldChg chg="del">
        <pc:chgData name="Thomas Jansen" userId="5b8e1cf2-e26f-4517-87f7-d832d29dc3c7" providerId="ADAL" clId="{7118A40B-AE21-4A70-A188-FCB72518DFD1}" dt="2019-02-10T23:05:48.034" v="174" actId="2696"/>
        <pc:sldMkLst>
          <pc:docMk/>
          <pc:sldMk cId="3996726024" sldId="314"/>
        </pc:sldMkLst>
      </pc:sldChg>
      <pc:sldChg chg="del">
        <pc:chgData name="Thomas Jansen" userId="5b8e1cf2-e26f-4517-87f7-d832d29dc3c7" providerId="ADAL" clId="{7118A40B-AE21-4A70-A188-FCB72518DFD1}" dt="2019-02-10T23:05:48.159" v="175" actId="2696"/>
        <pc:sldMkLst>
          <pc:docMk/>
          <pc:sldMk cId="4268147496" sldId="316"/>
        </pc:sldMkLst>
      </pc:sldChg>
      <pc:sldChg chg="del">
        <pc:chgData name="Thomas Jansen" userId="5b8e1cf2-e26f-4517-87f7-d832d29dc3c7" providerId="ADAL" clId="{7118A40B-AE21-4A70-A188-FCB72518DFD1}" dt="2019-02-10T23:05:45.690" v="153" actId="2696"/>
        <pc:sldMkLst>
          <pc:docMk/>
          <pc:sldMk cId="2997720911" sldId="317"/>
        </pc:sldMkLst>
      </pc:sldChg>
      <pc:sldChg chg="del">
        <pc:chgData name="Thomas Jansen" userId="5b8e1cf2-e26f-4517-87f7-d832d29dc3c7" providerId="ADAL" clId="{7118A40B-AE21-4A70-A188-FCB72518DFD1}" dt="2019-02-10T23:05:47.299" v="171" actId="2696"/>
        <pc:sldMkLst>
          <pc:docMk/>
          <pc:sldMk cId="3887390305" sldId="318"/>
        </pc:sldMkLst>
      </pc:sldChg>
      <pc:sldChg chg="del">
        <pc:chgData name="Thomas Jansen" userId="5b8e1cf2-e26f-4517-87f7-d832d29dc3c7" providerId="ADAL" clId="{7118A40B-AE21-4A70-A188-FCB72518DFD1}" dt="2019-02-10T23:05:45.706" v="154" actId="2696"/>
        <pc:sldMkLst>
          <pc:docMk/>
          <pc:sldMk cId="2353375689" sldId="319"/>
        </pc:sldMkLst>
      </pc:sldChg>
      <pc:sldChg chg="del">
        <pc:chgData name="Thomas Jansen" userId="5b8e1cf2-e26f-4517-87f7-d832d29dc3c7" providerId="ADAL" clId="{7118A40B-AE21-4A70-A188-FCB72518DFD1}" dt="2019-02-10T23:05:46.206" v="162" actId="2696"/>
        <pc:sldMkLst>
          <pc:docMk/>
          <pc:sldMk cId="3469648293" sldId="321"/>
        </pc:sldMkLst>
      </pc:sldChg>
      <pc:sldChg chg="del">
        <pc:chgData name="Thomas Jansen" userId="5b8e1cf2-e26f-4517-87f7-d832d29dc3c7" providerId="ADAL" clId="{7118A40B-AE21-4A70-A188-FCB72518DFD1}" dt="2019-02-10T23:05:47.440" v="173" actId="2696"/>
        <pc:sldMkLst>
          <pc:docMk/>
          <pc:sldMk cId="1166687425" sldId="324"/>
        </pc:sldMkLst>
      </pc:sldChg>
      <pc:sldChg chg="del">
        <pc:chgData name="Thomas Jansen" userId="5b8e1cf2-e26f-4517-87f7-d832d29dc3c7" providerId="ADAL" clId="{7118A40B-AE21-4A70-A188-FCB72518DFD1}" dt="2019-02-10T23:05:46.159" v="161" actId="2696"/>
        <pc:sldMkLst>
          <pc:docMk/>
          <pc:sldMk cId="924373459" sldId="333"/>
        </pc:sldMkLst>
      </pc:sldChg>
      <pc:sldChg chg="del">
        <pc:chgData name="Thomas Jansen" userId="5b8e1cf2-e26f-4517-87f7-d832d29dc3c7" providerId="ADAL" clId="{7118A40B-AE21-4A70-A188-FCB72518DFD1}" dt="2019-02-10T23:05:45.237" v="152" actId="2696"/>
        <pc:sldMkLst>
          <pc:docMk/>
          <pc:sldMk cId="920714816" sldId="334"/>
        </pc:sldMkLst>
      </pc:sldChg>
      <pc:sldChg chg="del">
        <pc:chgData name="Thomas Jansen" userId="5b8e1cf2-e26f-4517-87f7-d832d29dc3c7" providerId="ADAL" clId="{7118A40B-AE21-4A70-A188-FCB72518DFD1}" dt="2019-02-10T23:05:45.737" v="155" actId="2696"/>
        <pc:sldMkLst>
          <pc:docMk/>
          <pc:sldMk cId="644860490" sldId="336"/>
        </pc:sldMkLst>
      </pc:sldChg>
      <pc:sldChg chg="del">
        <pc:chgData name="Thomas Jansen" userId="5b8e1cf2-e26f-4517-87f7-d832d29dc3c7" providerId="ADAL" clId="{7118A40B-AE21-4A70-A188-FCB72518DFD1}" dt="2019-02-10T23:05:45.768" v="156" actId="2696"/>
        <pc:sldMkLst>
          <pc:docMk/>
          <pc:sldMk cId="2918670859" sldId="337"/>
        </pc:sldMkLst>
      </pc:sldChg>
      <pc:sldChg chg="del">
        <pc:chgData name="Thomas Jansen" userId="5b8e1cf2-e26f-4517-87f7-d832d29dc3c7" providerId="ADAL" clId="{7118A40B-AE21-4A70-A188-FCB72518DFD1}" dt="2019-02-10T23:05:45.877" v="157" actId="2696"/>
        <pc:sldMkLst>
          <pc:docMk/>
          <pc:sldMk cId="2938385933" sldId="338"/>
        </pc:sldMkLst>
      </pc:sldChg>
      <pc:sldChg chg="del">
        <pc:chgData name="Thomas Jansen" userId="5b8e1cf2-e26f-4517-87f7-d832d29dc3c7" providerId="ADAL" clId="{7118A40B-AE21-4A70-A188-FCB72518DFD1}" dt="2019-02-10T23:05:45.924" v="158" actId="2696"/>
        <pc:sldMkLst>
          <pc:docMk/>
          <pc:sldMk cId="3692142936" sldId="339"/>
        </pc:sldMkLst>
      </pc:sldChg>
      <pc:sldChg chg="del">
        <pc:chgData name="Thomas Jansen" userId="5b8e1cf2-e26f-4517-87f7-d832d29dc3c7" providerId="ADAL" clId="{7118A40B-AE21-4A70-A188-FCB72518DFD1}" dt="2019-02-10T23:05:45.956" v="159" actId="2696"/>
        <pc:sldMkLst>
          <pc:docMk/>
          <pc:sldMk cId="4115814072" sldId="341"/>
        </pc:sldMkLst>
      </pc:sldChg>
      <pc:sldChg chg="del">
        <pc:chgData name="Thomas Jansen" userId="5b8e1cf2-e26f-4517-87f7-d832d29dc3c7" providerId="ADAL" clId="{7118A40B-AE21-4A70-A188-FCB72518DFD1}" dt="2019-02-10T23:05:46.065" v="160" actId="2696"/>
        <pc:sldMkLst>
          <pc:docMk/>
          <pc:sldMk cId="2230553299" sldId="342"/>
        </pc:sldMkLst>
      </pc:sldChg>
      <pc:sldChg chg="del">
        <pc:chgData name="Thomas Jansen" userId="5b8e1cf2-e26f-4517-87f7-d832d29dc3c7" providerId="ADAL" clId="{7118A40B-AE21-4A70-A188-FCB72518DFD1}" dt="2019-02-10T23:05:46.252" v="163" actId="2696"/>
        <pc:sldMkLst>
          <pc:docMk/>
          <pc:sldMk cId="3840637001" sldId="343"/>
        </pc:sldMkLst>
      </pc:sldChg>
      <pc:sldChg chg="del">
        <pc:chgData name="Thomas Jansen" userId="5b8e1cf2-e26f-4517-87f7-d832d29dc3c7" providerId="ADAL" clId="{7118A40B-AE21-4A70-A188-FCB72518DFD1}" dt="2019-02-10T23:05:46.284" v="164" actId="2696"/>
        <pc:sldMkLst>
          <pc:docMk/>
          <pc:sldMk cId="3429528076" sldId="344"/>
        </pc:sldMkLst>
      </pc:sldChg>
      <pc:sldChg chg="del">
        <pc:chgData name="Thomas Jansen" userId="5b8e1cf2-e26f-4517-87f7-d832d29dc3c7" providerId="ADAL" clId="{7118A40B-AE21-4A70-A188-FCB72518DFD1}" dt="2019-02-10T23:05:46.299" v="165" actId="2696"/>
        <pc:sldMkLst>
          <pc:docMk/>
          <pc:sldMk cId="1937023184" sldId="345"/>
        </pc:sldMkLst>
      </pc:sldChg>
      <pc:sldChg chg="del">
        <pc:chgData name="Thomas Jansen" userId="5b8e1cf2-e26f-4517-87f7-d832d29dc3c7" providerId="ADAL" clId="{7118A40B-AE21-4A70-A188-FCB72518DFD1}" dt="2019-02-10T23:05:46.331" v="166" actId="2696"/>
        <pc:sldMkLst>
          <pc:docMk/>
          <pc:sldMk cId="330569236" sldId="346"/>
        </pc:sldMkLst>
      </pc:sldChg>
      <pc:sldChg chg="del">
        <pc:chgData name="Thomas Jansen" userId="5b8e1cf2-e26f-4517-87f7-d832d29dc3c7" providerId="ADAL" clId="{7118A40B-AE21-4A70-A188-FCB72518DFD1}" dt="2019-02-10T23:05:46.846" v="168" actId="2696"/>
        <pc:sldMkLst>
          <pc:docMk/>
          <pc:sldMk cId="3536178202" sldId="347"/>
        </pc:sldMkLst>
      </pc:sldChg>
      <pc:sldChg chg="del">
        <pc:chgData name="Thomas Jansen" userId="5b8e1cf2-e26f-4517-87f7-d832d29dc3c7" providerId="ADAL" clId="{7118A40B-AE21-4A70-A188-FCB72518DFD1}" dt="2019-02-10T23:05:47.237" v="170" actId="2696"/>
        <pc:sldMkLst>
          <pc:docMk/>
          <pc:sldMk cId="883043123" sldId="348"/>
        </pc:sldMkLst>
      </pc:sldChg>
      <pc:sldChg chg="del">
        <pc:chgData name="Thomas Jansen" userId="5b8e1cf2-e26f-4517-87f7-d832d29dc3c7" providerId="ADAL" clId="{7118A40B-AE21-4A70-A188-FCB72518DFD1}" dt="2019-02-10T23:05:47.331" v="172" actId="2696"/>
        <pc:sldMkLst>
          <pc:docMk/>
          <pc:sldMk cId="3830947599" sldId="349"/>
        </pc:sldMkLst>
      </pc:sldChg>
      <pc:sldChg chg="del">
        <pc:chgData name="Thomas Jansen" userId="5b8e1cf2-e26f-4517-87f7-d832d29dc3c7" providerId="ADAL" clId="{7118A40B-AE21-4A70-A188-FCB72518DFD1}" dt="2019-02-10T23:05:48.206" v="177" actId="2696"/>
        <pc:sldMkLst>
          <pc:docMk/>
          <pc:sldMk cId="182187660" sldId="350"/>
        </pc:sldMkLst>
      </pc:sldChg>
      <pc:sldChg chg="del">
        <pc:chgData name="Thomas Jansen" userId="5b8e1cf2-e26f-4517-87f7-d832d29dc3c7" providerId="ADAL" clId="{7118A40B-AE21-4A70-A188-FCB72518DFD1}" dt="2019-02-10T23:05:49.190" v="191" actId="2696"/>
        <pc:sldMkLst>
          <pc:docMk/>
          <pc:sldMk cId="1710233410" sldId="351"/>
        </pc:sldMkLst>
      </pc:sldChg>
      <pc:sldChg chg="del">
        <pc:chgData name="Thomas Jansen" userId="5b8e1cf2-e26f-4517-87f7-d832d29dc3c7" providerId="ADAL" clId="{7118A40B-AE21-4A70-A188-FCB72518DFD1}" dt="2019-02-10T23:05:49.206" v="192" actId="2696"/>
        <pc:sldMkLst>
          <pc:docMk/>
          <pc:sldMk cId="3899288082" sldId="352"/>
        </pc:sldMkLst>
      </pc:sldChg>
      <pc:sldChg chg="del">
        <pc:chgData name="Thomas Jansen" userId="5b8e1cf2-e26f-4517-87f7-d832d29dc3c7" providerId="ADAL" clId="{7118A40B-AE21-4A70-A188-FCB72518DFD1}" dt="2019-02-10T23:05:49.471" v="195" actId="2696"/>
        <pc:sldMkLst>
          <pc:docMk/>
          <pc:sldMk cId="3515939831" sldId="353"/>
        </pc:sldMkLst>
      </pc:sldChg>
      <pc:sldChg chg="del">
        <pc:chgData name="Thomas Jansen" userId="5b8e1cf2-e26f-4517-87f7-d832d29dc3c7" providerId="ADAL" clId="{7118A40B-AE21-4A70-A188-FCB72518DFD1}" dt="2019-02-10T23:05:49.331" v="194" actId="2696"/>
        <pc:sldMkLst>
          <pc:docMk/>
          <pc:sldMk cId="407837024" sldId="354"/>
        </pc:sldMkLst>
      </pc:sldChg>
      <pc:sldChg chg="del">
        <pc:chgData name="Thomas Jansen" userId="5b8e1cf2-e26f-4517-87f7-d832d29dc3c7" providerId="ADAL" clId="{7118A40B-AE21-4A70-A188-FCB72518DFD1}" dt="2019-02-10T23:05:49.502" v="196" actId="2696"/>
        <pc:sldMkLst>
          <pc:docMk/>
          <pc:sldMk cId="1895710791" sldId="355"/>
        </pc:sldMkLst>
      </pc:sldChg>
      <pc:sldChg chg="del">
        <pc:chgData name="Thomas Jansen" userId="5b8e1cf2-e26f-4517-87f7-d832d29dc3c7" providerId="ADAL" clId="{7118A40B-AE21-4A70-A188-FCB72518DFD1}" dt="2019-02-10T23:05:49.534" v="197" actId="2696"/>
        <pc:sldMkLst>
          <pc:docMk/>
          <pc:sldMk cId="4175982289" sldId="356"/>
        </pc:sldMkLst>
      </pc:sldChg>
      <pc:sldChg chg="del">
        <pc:chgData name="Thomas Jansen" userId="5b8e1cf2-e26f-4517-87f7-d832d29dc3c7" providerId="ADAL" clId="{7118A40B-AE21-4A70-A188-FCB72518DFD1}" dt="2019-02-10T23:05:49.549" v="198" actId="2696"/>
        <pc:sldMkLst>
          <pc:docMk/>
          <pc:sldMk cId="3363010926" sldId="357"/>
        </pc:sldMkLst>
      </pc:sldChg>
      <pc:sldChg chg="del">
        <pc:chgData name="Thomas Jansen" userId="5b8e1cf2-e26f-4517-87f7-d832d29dc3c7" providerId="ADAL" clId="{7118A40B-AE21-4A70-A188-FCB72518DFD1}" dt="2019-02-10T23:05:49.784" v="199" actId="2696"/>
        <pc:sldMkLst>
          <pc:docMk/>
          <pc:sldMk cId="743208487" sldId="358"/>
        </pc:sldMkLst>
      </pc:sldChg>
      <pc:sldChg chg="del">
        <pc:chgData name="Thomas Jansen" userId="5b8e1cf2-e26f-4517-87f7-d832d29dc3c7" providerId="ADAL" clId="{7118A40B-AE21-4A70-A188-FCB72518DFD1}" dt="2019-02-10T23:05:49.815" v="200" actId="2696"/>
        <pc:sldMkLst>
          <pc:docMk/>
          <pc:sldMk cId="518243389" sldId="359"/>
        </pc:sldMkLst>
      </pc:sldChg>
      <pc:sldChg chg="del">
        <pc:chgData name="Thomas Jansen" userId="5b8e1cf2-e26f-4517-87f7-d832d29dc3c7" providerId="ADAL" clId="{7118A40B-AE21-4A70-A188-FCB72518DFD1}" dt="2019-02-10T23:05:49.846" v="201" actId="2696"/>
        <pc:sldMkLst>
          <pc:docMk/>
          <pc:sldMk cId="2249760421" sldId="36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645292-4CC2-413D-96A8-B5C15D82AB87}" type="datetimeFigureOut">
              <a:rPr lang="en-GB" smtClean="0"/>
              <a:t>10/02/2019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26202E-B318-4199-B844-85990D0B5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9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10/02/2019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Models of the Chinese Political System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The political system of the PRC</a:t>
            </a:r>
          </a:p>
          <a:p>
            <a:r>
              <a:rPr lang="en-US" dirty="0"/>
              <a:t>Lecture 1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Which of the following phrases or ideas best describes your view of the key aspects of the "Chinese political and economic system“? (up to 3 choices)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917CA84D-CEED-4A20-A7DB-52303F6879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7529109"/>
              </p:ext>
            </p:extLst>
          </p:nvPr>
        </p:nvGraphicFramePr>
        <p:xfrm>
          <a:off x="457200" y="1828800"/>
          <a:ext cx="82296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168996686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4847640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Big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Innovative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7011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Rapid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Going out into the world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54586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Assertive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Human rights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55517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Inequality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Mysterious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2722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Strong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 cuisine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2386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Impolite tourists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Complicated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55435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Corruption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Competitor to the 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03293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Rich cultural tradition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Contradictory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0818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Bureaucratic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Ending poverty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4933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Confucianism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Hungry for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6403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Communist party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Emitter of green house gases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5525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World’s 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Hiearchical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8186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Exporter to the world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Model for the developing world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67670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5132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829B8-4970-4FB8-BA47-4CC54F6E9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David Zweig’s categorization of the system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C62BF6A-2ADF-4B07-96B4-D31CCBB63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Two components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Where power lies in the system</a:t>
            </a:r>
          </a:p>
          <a:p>
            <a:pPr marL="438150" lvl="1" indent="0">
              <a:buNone/>
            </a:pPr>
            <a:r>
              <a:rPr lang="en-GB" sz="2400" dirty="0"/>
              <a:t>Power vested in society or party/state?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Key institutions that allocate resources (capital, people, land, etc.)</a:t>
            </a:r>
          </a:p>
          <a:p>
            <a:pPr marL="438150" lvl="1" indent="0">
              <a:buNone/>
            </a:pPr>
            <a:r>
              <a:rPr lang="en-GB" sz="2400" dirty="0"/>
              <a:t>Markets or bureaucrats</a:t>
            </a:r>
          </a:p>
          <a:p>
            <a:pPr marL="0" lvl="1" indent="0">
              <a:buNone/>
            </a:pPr>
            <a:endParaRPr lang="en-GB" sz="2400" dirty="0"/>
          </a:p>
          <a:p>
            <a:pPr marL="342900" lvl="1" indent="-342900"/>
            <a:r>
              <a:rPr lang="en-GB" sz="2400" dirty="0"/>
              <a:t>China changes quickly over time </a:t>
            </a:r>
            <a:r>
              <a:rPr lang="en-GB" sz="2400" dirty="0">
                <a:sym typeface="Wingdings" panose="05000000000000000000" pitchFamily="2" charset="2"/>
              </a:rPr>
              <a:t> adapt</a:t>
            </a:r>
          </a:p>
          <a:p>
            <a:pPr marL="342900" lvl="1" indent="-342900"/>
            <a:r>
              <a:rPr lang="en-GB" sz="2400" dirty="0"/>
              <a:t>1990s, sudden emergence of private sector, expanded markets— is it now a market economy?</a:t>
            </a:r>
          </a:p>
        </p:txBody>
      </p:sp>
    </p:spTree>
    <p:extLst>
      <p:ext uri="{BB962C8B-B14F-4D97-AF65-F5344CB8AC3E}">
        <p14:creationId xmlns:p14="http://schemas.microsoft.com/office/powerpoint/2010/main" val="3464874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9444D-9A5E-4146-815C-FD529E9BA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of the Chinese system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2BBA24C-031B-40D9-9369-A5513CA725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128739"/>
            <a:ext cx="8229600" cy="3702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972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E4086-C2AB-45CE-9BDF-1503D1A56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From totalitarianism to market Leninism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583C7-5889-4589-8ED3-B467AF6F1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Power of state and state agents very high; exercised through several components</a:t>
            </a:r>
          </a:p>
          <a:p>
            <a:pPr lvl="1"/>
            <a:r>
              <a:rPr lang="en-GB" dirty="0" err="1"/>
              <a:t>Totalist</a:t>
            </a:r>
            <a:r>
              <a:rPr lang="en-GB" dirty="0"/>
              <a:t> ideology, explain past, present, future</a:t>
            </a:r>
          </a:p>
          <a:p>
            <a:pPr lvl="1"/>
            <a:r>
              <a:rPr lang="en-GB" dirty="0"/>
              <a:t>Single party with one leader at the top</a:t>
            </a:r>
          </a:p>
          <a:p>
            <a:pPr lvl="1"/>
            <a:r>
              <a:rPr lang="en-GB" dirty="0"/>
              <a:t>Centrally planned economy</a:t>
            </a:r>
          </a:p>
          <a:p>
            <a:pPr lvl="1"/>
            <a:r>
              <a:rPr lang="en-GB" dirty="0"/>
              <a:t>Communications monopoly</a:t>
            </a:r>
          </a:p>
          <a:p>
            <a:pPr lvl="1"/>
            <a:r>
              <a:rPr lang="en-GB" dirty="0"/>
              <a:t>(terroristic) police</a:t>
            </a:r>
          </a:p>
        </p:txBody>
      </p:sp>
    </p:spTree>
    <p:extLst>
      <p:ext uri="{BB962C8B-B14F-4D97-AF65-F5344CB8AC3E}">
        <p14:creationId xmlns:p14="http://schemas.microsoft.com/office/powerpoint/2010/main" val="3941868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57E00-5809-45D8-A79A-B2A2133DC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Bureaucratic model of Chinese politics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F35BE-860D-4CEB-BE9C-411EA539F5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Goals of bureaucrats dominate political system:</a:t>
            </a:r>
          </a:p>
          <a:p>
            <a:r>
              <a:rPr lang="en-GB" sz="2000" dirty="0"/>
              <a:t>Bureaucratic goals vary by personality, sector, regional location, historic period, career paths, etc.</a:t>
            </a:r>
          </a:p>
          <a:p>
            <a:r>
              <a:rPr lang="en-GB" sz="2000" dirty="0"/>
              <a:t>Do they want to consolidate their position, expand resources under their control, avoid mistakes, amass wealth, move upward in political hierarchy?</a:t>
            </a:r>
          </a:p>
          <a:p>
            <a:r>
              <a:rPr lang="en-GB" sz="2000" dirty="0"/>
              <a:t>Example: willingness of local officials to invest in "public goods" explained in part by number of years in a post.</a:t>
            </a:r>
          </a:p>
          <a:p>
            <a:r>
              <a:rPr lang="en-GB" sz="2000" dirty="0"/>
              <a:t>If they think they will not move up, more willing to use public monies for local development.</a:t>
            </a:r>
          </a:p>
          <a:p>
            <a:r>
              <a:rPr lang="en-GB" sz="2000" dirty="0"/>
              <a:t>Officials looking to move up spend funds on big projects that enhance their reputation.</a:t>
            </a:r>
          </a:p>
        </p:txBody>
      </p:sp>
    </p:spTree>
    <p:extLst>
      <p:ext uri="{BB962C8B-B14F-4D97-AF65-F5344CB8AC3E}">
        <p14:creationId xmlns:p14="http://schemas.microsoft.com/office/powerpoint/2010/main" val="1497814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82A99-75D2-4211-BBE1-46921E48E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“Fragmented authoritarianism”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BEFFA-57F4-48B1-829E-63C173647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Widely used model in Political Science, based on bureaucratic nature of the system</a:t>
            </a:r>
          </a:p>
          <a:p>
            <a:r>
              <a:rPr lang="en-GB" sz="2800" dirty="0"/>
              <a:t>Very different from "Totalitarianism" — power diffused among bureaus, not centralized</a:t>
            </a:r>
          </a:p>
          <a:p>
            <a:r>
              <a:rPr lang="en-GB" sz="2800" dirty="0"/>
              <a:t>Bureaus pursue their own interests</a:t>
            </a:r>
          </a:p>
          <a:p>
            <a:r>
              <a:rPr lang="en-GB" sz="2800" dirty="0"/>
              <a:t>Policy conflict among bureaucracies</a:t>
            </a:r>
          </a:p>
          <a:p>
            <a:r>
              <a:rPr lang="en-GB" sz="2800" dirty="0"/>
              <a:t>Strong overlap over resources among bureaus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882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56B97-FA30-4D4D-B32D-D8C00EC5C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“Fragmented authoritarianism”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E3922D2-57B1-4297-BF5F-1FB26A0579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8676" y="1938315"/>
            <a:ext cx="8146648" cy="4083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559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7CCFD-59E1-4EF0-AB92-E0470F8C3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“Fragmented authoritarianism”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5136B-62B1-4629-90FF-A5F32C349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Bargaining system </a:t>
            </a:r>
            <a:r>
              <a:rPr lang="en-GB" dirty="0"/>
              <a:t>— decisions bumped up to higher levels as competing bureaus cannot make concessions</a:t>
            </a:r>
          </a:p>
          <a:p>
            <a:r>
              <a:rPr lang="en-GB" dirty="0"/>
              <a:t>Upper level leaders act much like ice-breakers</a:t>
            </a:r>
          </a:p>
          <a:p>
            <a:r>
              <a:rPr lang="en-GB" dirty="0">
                <a:solidFill>
                  <a:srgbClr val="FF0000"/>
                </a:solidFill>
              </a:rPr>
              <a:t>Information flow </a:t>
            </a:r>
            <a:r>
              <a:rPr lang="en-GB" dirty="0"/>
              <a:t>important for understanding power within the system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2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2D0FE-013B-47CE-AD3D-76BD8F18F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 under market Leninism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7BCC3-1A88-46E2-8303-AA1A91748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solidFill>
                  <a:srgbClr val="FF0000"/>
                </a:solidFill>
              </a:rPr>
              <a:t>Corruption</a:t>
            </a:r>
            <a:r>
              <a:rPr lang="en-GB" sz="2400" dirty="0"/>
              <a:t> major threat to regime</a:t>
            </a:r>
          </a:p>
          <a:p>
            <a:r>
              <a:rPr lang="en-GB" sz="2400" dirty="0">
                <a:solidFill>
                  <a:srgbClr val="FF0000"/>
                </a:solidFill>
              </a:rPr>
              <a:t>"Rent-seeking:" </a:t>
            </a:r>
            <a:r>
              <a:rPr lang="en-GB" sz="2400" dirty="0"/>
              <a:t>bureaucrats create regulations to decrease number of producers and thereby increase prices</a:t>
            </a:r>
          </a:p>
          <a:p>
            <a:r>
              <a:rPr lang="en-GB" sz="2400" dirty="0"/>
              <a:t>Or charge fees for access to markets where large profits can be earned</a:t>
            </a:r>
          </a:p>
          <a:p>
            <a:r>
              <a:rPr lang="en-GB" sz="2400" dirty="0"/>
              <a:t>Or block imports but charge fees for letting goods come in</a:t>
            </a:r>
          </a:p>
          <a:p>
            <a:r>
              <a:rPr lang="en-GB" sz="2400" dirty="0"/>
              <a:t>High </a:t>
            </a:r>
            <a:r>
              <a:rPr lang="en-GB" sz="2400" dirty="0">
                <a:solidFill>
                  <a:srgbClr val="FF0000"/>
                </a:solidFill>
              </a:rPr>
              <a:t>"transaction costs" </a:t>
            </a:r>
            <a:r>
              <a:rPr lang="en-GB" sz="2400" dirty="0"/>
              <a:t>of doing business</a:t>
            </a:r>
          </a:p>
          <a:p>
            <a:r>
              <a:rPr lang="en-GB" sz="2400" dirty="0"/>
              <a:t>With sectors such as health care, pharmaceuticals, food, poorly regulated, China left with </a:t>
            </a:r>
            <a:r>
              <a:rPr lang="en-GB" sz="2400" dirty="0">
                <a:solidFill>
                  <a:srgbClr val="FF0000"/>
                </a:solidFill>
              </a:rPr>
              <a:t>too few good regulations, not too many regulations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363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197AB-CC23-4A59-9F90-0B9EA9600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Bureaucrats and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38F98-8CA4-419E-8DB6-C08691C3E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Government-business very tight</a:t>
            </a:r>
          </a:p>
          <a:p>
            <a:r>
              <a:rPr lang="en-GB" sz="2800" dirty="0"/>
              <a:t>Laying off bureaucrats must include strategy to let them make a living</a:t>
            </a:r>
          </a:p>
          <a:p>
            <a:r>
              <a:rPr lang="en-GB" sz="2800" dirty="0"/>
              <a:t>Inflation of 1986-89 due to "briefcase companies" by retired officials who transferred goods</a:t>
            </a:r>
          </a:p>
          <a:p>
            <a:r>
              <a:rPr lang="en-GB" sz="2800" dirty="0"/>
              <a:t>Post-1998, bureaucrats "enter the sea of business"</a:t>
            </a:r>
          </a:p>
          <a:p>
            <a:r>
              <a:rPr lang="en-GB" sz="2800" dirty="0"/>
              <a:t>Today's businessmen have long-standing ties to officials with whom they worked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EB0478-3D43-4529-A200-2717F3A7A44E}"/>
              </a:ext>
            </a:extLst>
          </p:cNvPr>
          <p:cNvSpPr txBox="1"/>
          <p:nvPr/>
        </p:nvSpPr>
        <p:spPr>
          <a:xfrm>
            <a:off x="827584" y="5733256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URETSKY, E., 2016. </a:t>
            </a:r>
            <a:r>
              <a:rPr lang="en-GB" i="1" dirty="0"/>
              <a:t>Occupational hazards : business, sex, and HIV in post-Mao China. </a:t>
            </a:r>
            <a:r>
              <a:rPr lang="en-GB" dirty="0"/>
              <a:t>Stanford, California: Stanford University Press. Chapter 1: “The state, work, and men’s health”, pp. 31-53.</a:t>
            </a:r>
          </a:p>
        </p:txBody>
      </p:sp>
    </p:spTree>
    <p:extLst>
      <p:ext uri="{BB962C8B-B14F-4D97-AF65-F5344CB8AC3E}">
        <p14:creationId xmlns:p14="http://schemas.microsoft.com/office/powerpoint/2010/main" val="13174423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D0287-F8EA-4E14-9D92-27D87CB74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Market Leninism </a:t>
            </a:r>
            <a:r>
              <a:rPr lang="en-GB" sz="3600" dirty="0">
                <a:sym typeface="Wingdings" panose="05000000000000000000" pitchFamily="2" charset="2"/>
              </a:rPr>
              <a:t></a:t>
            </a:r>
            <a:r>
              <a:rPr lang="en-GB" sz="3600" dirty="0"/>
              <a:t> no polit.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44591-91A8-4A7E-B893-7E2D404316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Westerners believe that economic growth, marketization, privatization, rise of middle class, education </a:t>
            </a:r>
            <a:r>
              <a:rPr lang="en-GB" sz="2800" dirty="0">
                <a:sym typeface="Wingdings" panose="05000000000000000000" pitchFamily="2" charset="2"/>
              </a:rPr>
              <a:t></a:t>
            </a:r>
            <a:r>
              <a:rPr lang="en-GB" sz="2800" dirty="0"/>
              <a:t> democracy</a:t>
            </a:r>
          </a:p>
          <a:p>
            <a:r>
              <a:rPr lang="en-GB" sz="2800" dirty="0"/>
              <a:t>But CCP weakens society, incorporates it into Party institutions</a:t>
            </a:r>
          </a:p>
          <a:p>
            <a:r>
              <a:rPr lang="en-GB" sz="2800" dirty="0"/>
              <a:t>CCP won't create </a:t>
            </a:r>
            <a:r>
              <a:rPr lang="en-GB" sz="2800" dirty="0">
                <a:solidFill>
                  <a:srgbClr val="FF0000"/>
                </a:solidFill>
              </a:rPr>
              <a:t>new political institutions </a:t>
            </a:r>
            <a:r>
              <a:rPr lang="en-GB" sz="2800" dirty="0"/>
              <a:t>to manage societal demands</a:t>
            </a:r>
          </a:p>
          <a:p>
            <a:r>
              <a:rPr lang="en-GB" sz="2800" dirty="0"/>
              <a:t>Employs state power to control societal demands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524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42FCE-6CD5-408A-A67B-645C259DE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Avoidance of civil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D3668-CC8C-4D8B-AD41-839424FDC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Deep CCP mistrust of "Civil Society" organizations and NGOs.</a:t>
            </a:r>
          </a:p>
          <a:p>
            <a:r>
              <a:rPr lang="en-GB" dirty="0"/>
              <a:t>Convinced West wants to overthrow CCP.</a:t>
            </a:r>
          </a:p>
          <a:p>
            <a:r>
              <a:rPr lang="en-GB" dirty="0"/>
              <a:t>Emphasizes "good governance," "rule of law," and "reform of administrative review and approval system" to improve governance without seeding power to society.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6001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96589-8917-4A38-ABE7-894FC099B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 vs.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752E9-F343-4E33-B7ED-D2F472E4F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State power important for taxation, boundary control, domestic and national security, resource extraction, economic regulation, legal decisions.</a:t>
            </a:r>
          </a:p>
          <a:p>
            <a:r>
              <a:rPr lang="en-GB" sz="2400" dirty="0"/>
              <a:t>But in China, much conflict due to state efforts to penetrate and dominate society which resists state agents through protests.</a:t>
            </a:r>
          </a:p>
          <a:p>
            <a:r>
              <a:rPr lang="en-GB" sz="2400" dirty="0"/>
              <a:t>"Local State Corporatism"- local Party committee dominate politics, courts, police, political participation and resources.</a:t>
            </a:r>
          </a:p>
          <a:p>
            <a:r>
              <a:rPr lang="en-GB" sz="2400" dirty="0"/>
              <a:t>Local state authority separate from central government— local "predatory state," more oppressive than centre.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916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3EBA1-5624-4772-935E-46139DF5B4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731D51-76A6-4210-AC1D-493CAD3AF2C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938</TotalTime>
  <Words>749</Words>
  <Application>Microsoft Office PowerPoint</Application>
  <PresentationFormat>On-screen Show (4:3)</PresentationFormat>
  <Paragraphs>93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Tahoma</vt:lpstr>
      <vt:lpstr>Times New Roman</vt:lpstr>
      <vt:lpstr>Wingdings</vt:lpstr>
      <vt:lpstr>Quadrant</vt:lpstr>
      <vt:lpstr>ThemeKatharina</vt:lpstr>
      <vt:lpstr>Models of the Chinese Political System</vt:lpstr>
      <vt:lpstr>Which of the following phrases or ideas best describes your view of the key aspects of the "Chinese political and economic system“? (up to 3 choices)</vt:lpstr>
      <vt:lpstr>David Zweig’s categorization of the system</vt:lpstr>
      <vt:lpstr>Nature of the Chinese system</vt:lpstr>
      <vt:lpstr>From totalitarianism to market Leninism</vt:lpstr>
      <vt:lpstr>Bureaucratic model of Chinese politics</vt:lpstr>
      <vt:lpstr>“Fragmented authoritarianism”</vt:lpstr>
      <vt:lpstr>“Fragmented authoritarianism”</vt:lpstr>
      <vt:lpstr>“Fragmented authoritarianism”</vt:lpstr>
      <vt:lpstr>Outcomes under market Leninism</vt:lpstr>
      <vt:lpstr>Bureaucrats and business</vt:lpstr>
      <vt:lpstr>Market Leninism  no polit. development</vt:lpstr>
      <vt:lpstr>Avoidance of civil society</vt:lpstr>
      <vt:lpstr>State vs. Society</vt:lpstr>
      <vt:lpstr>PowerPoint Presentation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54</cp:revision>
  <dcterms:created xsi:type="dcterms:W3CDTF">2010-02-10T05:41:56Z</dcterms:created>
  <dcterms:modified xsi:type="dcterms:W3CDTF">2019-02-10T23:59:36Z</dcterms:modified>
</cp:coreProperties>
</file>