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  <p:sldId id="267" r:id="rId11"/>
    <p:sldId id="268" r:id="rId12"/>
    <p:sldId id="271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6128FA-7F43-4CBB-848F-2BF6848BDB8B}" v="53" dt="2024-04-17T09:25:06.3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4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ita Draper" userId="b063123c-f51f-481b-b99c-f574606c9ace" providerId="ADAL" clId="{A16128FA-7F43-4CBB-848F-2BF6848BDB8B}"/>
    <pc:docChg chg="custSel addSld delSld modSld">
      <pc:chgData name="Zita Draper" userId="b063123c-f51f-481b-b99c-f574606c9ace" providerId="ADAL" clId="{A16128FA-7F43-4CBB-848F-2BF6848BDB8B}" dt="2024-04-17T15:37:00.945" v="1853" actId="20577"/>
      <pc:docMkLst>
        <pc:docMk/>
      </pc:docMkLst>
      <pc:sldChg chg="modSp mod">
        <pc:chgData name="Zita Draper" userId="b063123c-f51f-481b-b99c-f574606c9ace" providerId="ADAL" clId="{A16128FA-7F43-4CBB-848F-2BF6848BDB8B}" dt="2024-04-17T15:37:00.945" v="1853" actId="20577"/>
        <pc:sldMkLst>
          <pc:docMk/>
          <pc:sldMk cId="2162325118" sldId="257"/>
        </pc:sldMkLst>
        <pc:spChg chg="mod">
          <ac:chgData name="Zita Draper" userId="b063123c-f51f-481b-b99c-f574606c9ace" providerId="ADAL" clId="{A16128FA-7F43-4CBB-848F-2BF6848BDB8B}" dt="2024-04-17T15:37:00.945" v="1853" actId="20577"/>
          <ac:spMkLst>
            <pc:docMk/>
            <pc:sldMk cId="2162325118" sldId="257"/>
            <ac:spMk id="3" creationId="{F081996C-D777-E323-6218-B60DFD9A6E8B}"/>
          </ac:spMkLst>
        </pc:spChg>
      </pc:sldChg>
      <pc:sldChg chg="addSp modSp mod setBg">
        <pc:chgData name="Zita Draper" userId="b063123c-f51f-481b-b99c-f574606c9ace" providerId="ADAL" clId="{A16128FA-7F43-4CBB-848F-2BF6848BDB8B}" dt="2024-04-17T09:12:39.224" v="1201" actId="26606"/>
        <pc:sldMkLst>
          <pc:docMk/>
          <pc:sldMk cId="4114136034" sldId="259"/>
        </pc:sldMkLst>
        <pc:spChg chg="mod">
          <ac:chgData name="Zita Draper" userId="b063123c-f51f-481b-b99c-f574606c9ace" providerId="ADAL" clId="{A16128FA-7F43-4CBB-848F-2BF6848BDB8B}" dt="2024-04-17T09:12:39.224" v="1201" actId="26606"/>
          <ac:spMkLst>
            <pc:docMk/>
            <pc:sldMk cId="4114136034" sldId="259"/>
            <ac:spMk id="2" creationId="{BDEA82AD-AE50-BAFC-7BDE-5DEDD0BDF1B5}"/>
          </ac:spMkLst>
        </pc:spChg>
        <pc:spChg chg="mod">
          <ac:chgData name="Zita Draper" userId="b063123c-f51f-481b-b99c-f574606c9ace" providerId="ADAL" clId="{A16128FA-7F43-4CBB-848F-2BF6848BDB8B}" dt="2024-04-17T09:12:39.224" v="1201" actId="26606"/>
          <ac:spMkLst>
            <pc:docMk/>
            <pc:sldMk cId="4114136034" sldId="259"/>
            <ac:spMk id="3" creationId="{38B504DC-FCF4-C4D8-BA4D-78DB0041EE68}"/>
          </ac:spMkLst>
        </pc:spChg>
        <pc:spChg chg="add">
          <ac:chgData name="Zita Draper" userId="b063123c-f51f-481b-b99c-f574606c9ace" providerId="ADAL" clId="{A16128FA-7F43-4CBB-848F-2BF6848BDB8B}" dt="2024-04-17T09:12:39.224" v="1201" actId="26606"/>
          <ac:spMkLst>
            <pc:docMk/>
            <pc:sldMk cId="4114136034" sldId="259"/>
            <ac:spMk id="10" creationId="{7D2FD795-8DF5-44F0-8664-4D8F626DD85A}"/>
          </ac:spMkLst>
        </pc:spChg>
        <pc:spChg chg="add">
          <ac:chgData name="Zita Draper" userId="b063123c-f51f-481b-b99c-f574606c9ace" providerId="ADAL" clId="{A16128FA-7F43-4CBB-848F-2BF6848BDB8B}" dt="2024-04-17T09:12:39.224" v="1201" actId="26606"/>
          <ac:spMkLst>
            <pc:docMk/>
            <pc:sldMk cId="4114136034" sldId="259"/>
            <ac:spMk id="24" creationId="{9D8267F7-1115-4F9A-BEF5-BB6664BCF0DB}"/>
          </ac:spMkLst>
        </pc:spChg>
        <pc:grpChg chg="add">
          <ac:chgData name="Zita Draper" userId="b063123c-f51f-481b-b99c-f574606c9ace" providerId="ADAL" clId="{A16128FA-7F43-4CBB-848F-2BF6848BDB8B}" dt="2024-04-17T09:12:39.224" v="1201" actId="26606"/>
          <ac:grpSpMkLst>
            <pc:docMk/>
            <pc:sldMk cId="4114136034" sldId="259"/>
            <ac:grpSpMk id="12" creationId="{7C6B683D-13FA-4605-8648-01FC9C82FEC8}"/>
          </ac:grpSpMkLst>
        </pc:grpChg>
        <pc:picChg chg="add">
          <ac:chgData name="Zita Draper" userId="b063123c-f51f-481b-b99c-f574606c9ace" providerId="ADAL" clId="{A16128FA-7F43-4CBB-848F-2BF6848BDB8B}" dt="2024-04-17T09:12:39.224" v="1201" actId="26606"/>
          <ac:picMkLst>
            <pc:docMk/>
            <pc:sldMk cId="4114136034" sldId="259"/>
            <ac:picMk id="7" creationId="{D2D72141-8799-7D6F-46BB-46BC65E14E77}"/>
          </ac:picMkLst>
        </pc:picChg>
      </pc:sldChg>
      <pc:sldChg chg="addSp modSp mod setBg">
        <pc:chgData name="Zita Draper" userId="b063123c-f51f-481b-b99c-f574606c9ace" providerId="ADAL" clId="{A16128FA-7F43-4CBB-848F-2BF6848BDB8B}" dt="2024-04-16T10:07:28.841" v="108" actId="26606"/>
        <pc:sldMkLst>
          <pc:docMk/>
          <pc:sldMk cId="4152700386" sldId="260"/>
        </pc:sldMkLst>
        <pc:spChg chg="mod">
          <ac:chgData name="Zita Draper" userId="b063123c-f51f-481b-b99c-f574606c9ace" providerId="ADAL" clId="{A16128FA-7F43-4CBB-848F-2BF6848BDB8B}" dt="2024-04-16T10:07:28.841" v="108" actId="26606"/>
          <ac:spMkLst>
            <pc:docMk/>
            <pc:sldMk cId="4152700386" sldId="260"/>
            <ac:spMk id="2" creationId="{72A55B40-0774-EAC3-8CAF-B070006BD3F0}"/>
          </ac:spMkLst>
        </pc:spChg>
        <pc:spChg chg="mod">
          <ac:chgData name="Zita Draper" userId="b063123c-f51f-481b-b99c-f574606c9ace" providerId="ADAL" clId="{A16128FA-7F43-4CBB-848F-2BF6848BDB8B}" dt="2024-04-16T10:07:28.841" v="108" actId="26606"/>
          <ac:spMkLst>
            <pc:docMk/>
            <pc:sldMk cId="4152700386" sldId="260"/>
            <ac:spMk id="3" creationId="{A814D6AC-4DED-293B-DC35-C33CA942BD9B}"/>
          </ac:spMkLst>
        </pc:spChg>
        <pc:spChg chg="add">
          <ac:chgData name="Zita Draper" userId="b063123c-f51f-481b-b99c-f574606c9ace" providerId="ADAL" clId="{A16128FA-7F43-4CBB-848F-2BF6848BDB8B}" dt="2024-04-16T10:07:28.841" v="108" actId="26606"/>
          <ac:spMkLst>
            <pc:docMk/>
            <pc:sldMk cId="4152700386" sldId="260"/>
            <ac:spMk id="10" creationId="{7D2FD795-8DF5-44F0-8664-4D8F626DD85A}"/>
          </ac:spMkLst>
        </pc:spChg>
        <pc:spChg chg="add">
          <ac:chgData name="Zita Draper" userId="b063123c-f51f-481b-b99c-f574606c9ace" providerId="ADAL" clId="{A16128FA-7F43-4CBB-848F-2BF6848BDB8B}" dt="2024-04-16T10:07:28.841" v="108" actId="26606"/>
          <ac:spMkLst>
            <pc:docMk/>
            <pc:sldMk cId="4152700386" sldId="260"/>
            <ac:spMk id="24" creationId="{9D8267F7-1115-4F9A-BEF5-BB6664BCF0DB}"/>
          </ac:spMkLst>
        </pc:spChg>
        <pc:grpChg chg="add">
          <ac:chgData name="Zita Draper" userId="b063123c-f51f-481b-b99c-f574606c9ace" providerId="ADAL" clId="{A16128FA-7F43-4CBB-848F-2BF6848BDB8B}" dt="2024-04-16T10:07:28.841" v="108" actId="26606"/>
          <ac:grpSpMkLst>
            <pc:docMk/>
            <pc:sldMk cId="4152700386" sldId="260"/>
            <ac:grpSpMk id="12" creationId="{7C6B683D-13FA-4605-8648-01FC9C82FEC8}"/>
          </ac:grpSpMkLst>
        </pc:grpChg>
        <pc:picChg chg="add">
          <ac:chgData name="Zita Draper" userId="b063123c-f51f-481b-b99c-f574606c9ace" providerId="ADAL" clId="{A16128FA-7F43-4CBB-848F-2BF6848BDB8B}" dt="2024-04-16T10:07:28.841" v="108" actId="26606"/>
          <ac:picMkLst>
            <pc:docMk/>
            <pc:sldMk cId="4152700386" sldId="260"/>
            <ac:picMk id="7" creationId="{3EC79F40-F16F-695B-13E3-2AA23AC53268}"/>
          </ac:picMkLst>
        </pc:picChg>
      </pc:sldChg>
      <pc:sldChg chg="addSp delSp modSp mod setBg">
        <pc:chgData name="Zita Draper" userId="b063123c-f51f-481b-b99c-f574606c9ace" providerId="ADAL" clId="{A16128FA-7F43-4CBB-848F-2BF6848BDB8B}" dt="2024-04-17T09:12:43.838" v="1202" actId="26606"/>
        <pc:sldMkLst>
          <pc:docMk/>
          <pc:sldMk cId="4219053234" sldId="261"/>
        </pc:sldMkLst>
        <pc:spChg chg="mod">
          <ac:chgData name="Zita Draper" userId="b063123c-f51f-481b-b99c-f574606c9ace" providerId="ADAL" clId="{A16128FA-7F43-4CBB-848F-2BF6848BDB8B}" dt="2024-04-17T09:12:43.838" v="1202" actId="26606"/>
          <ac:spMkLst>
            <pc:docMk/>
            <pc:sldMk cId="4219053234" sldId="261"/>
            <ac:spMk id="2" creationId="{8C1BB9B1-E728-C05A-13CE-1799429F8BE3}"/>
          </ac:spMkLst>
        </pc:spChg>
        <pc:spChg chg="del mod">
          <ac:chgData name="Zita Draper" userId="b063123c-f51f-481b-b99c-f574606c9ace" providerId="ADAL" clId="{A16128FA-7F43-4CBB-848F-2BF6848BDB8B}" dt="2024-04-17T09:12:43.838" v="1202" actId="26606"/>
          <ac:spMkLst>
            <pc:docMk/>
            <pc:sldMk cId="4219053234" sldId="261"/>
            <ac:spMk id="3" creationId="{8FF935B3-2CA5-8F7E-74C2-9DF656C646DD}"/>
          </ac:spMkLst>
        </pc:spChg>
        <pc:spChg chg="add">
          <ac:chgData name="Zita Draper" userId="b063123c-f51f-481b-b99c-f574606c9ace" providerId="ADAL" clId="{A16128FA-7F43-4CBB-848F-2BF6848BDB8B}" dt="2024-04-17T09:12:43.838" v="1202" actId="26606"/>
          <ac:spMkLst>
            <pc:docMk/>
            <pc:sldMk cId="4219053234" sldId="261"/>
            <ac:spMk id="9" creationId="{B807C163-87AF-4BC4-ADE2-4E5EAFEEE8CE}"/>
          </ac:spMkLst>
        </pc:spChg>
        <pc:spChg chg="add">
          <ac:chgData name="Zita Draper" userId="b063123c-f51f-481b-b99c-f574606c9ace" providerId="ADAL" clId="{A16128FA-7F43-4CBB-848F-2BF6848BDB8B}" dt="2024-04-17T09:12:43.838" v="1202" actId="26606"/>
          <ac:spMkLst>
            <pc:docMk/>
            <pc:sldMk cId="4219053234" sldId="261"/>
            <ac:spMk id="23" creationId="{19C03209-5BD8-4B0B-847E-430FFF592586}"/>
          </ac:spMkLst>
        </pc:spChg>
        <pc:grpChg chg="add">
          <ac:chgData name="Zita Draper" userId="b063123c-f51f-481b-b99c-f574606c9ace" providerId="ADAL" clId="{A16128FA-7F43-4CBB-848F-2BF6848BDB8B}" dt="2024-04-17T09:12:43.838" v="1202" actId="26606"/>
          <ac:grpSpMkLst>
            <pc:docMk/>
            <pc:sldMk cId="4219053234" sldId="261"/>
            <ac:grpSpMk id="11" creationId="{3F696E8E-5A50-4F12-9E0B-502F85061599}"/>
          </ac:grpSpMkLst>
        </pc:grpChg>
        <pc:graphicFrameChg chg="add">
          <ac:chgData name="Zita Draper" userId="b063123c-f51f-481b-b99c-f574606c9ace" providerId="ADAL" clId="{A16128FA-7F43-4CBB-848F-2BF6848BDB8B}" dt="2024-04-17T09:12:43.838" v="1202" actId="26606"/>
          <ac:graphicFrameMkLst>
            <pc:docMk/>
            <pc:sldMk cId="4219053234" sldId="261"/>
            <ac:graphicFrameMk id="5" creationId="{F5F86C88-A14F-81E3-E692-8AC0F30EB0FC}"/>
          </ac:graphicFrameMkLst>
        </pc:graphicFrameChg>
      </pc:sldChg>
      <pc:sldChg chg="addSp delSp modSp mod setBg">
        <pc:chgData name="Zita Draper" userId="b063123c-f51f-481b-b99c-f574606c9ace" providerId="ADAL" clId="{A16128FA-7F43-4CBB-848F-2BF6848BDB8B}" dt="2024-04-17T09:12:47.517" v="1203" actId="26606"/>
        <pc:sldMkLst>
          <pc:docMk/>
          <pc:sldMk cId="319406301" sldId="262"/>
        </pc:sldMkLst>
        <pc:spChg chg="mod">
          <ac:chgData name="Zita Draper" userId="b063123c-f51f-481b-b99c-f574606c9ace" providerId="ADAL" clId="{A16128FA-7F43-4CBB-848F-2BF6848BDB8B}" dt="2024-04-17T09:12:47.517" v="1203" actId="26606"/>
          <ac:spMkLst>
            <pc:docMk/>
            <pc:sldMk cId="319406301" sldId="262"/>
            <ac:spMk id="2" creationId="{CB05284A-D6AD-831D-5763-EEC95D6D60E6}"/>
          </ac:spMkLst>
        </pc:spChg>
        <pc:spChg chg="del mod">
          <ac:chgData name="Zita Draper" userId="b063123c-f51f-481b-b99c-f574606c9ace" providerId="ADAL" clId="{A16128FA-7F43-4CBB-848F-2BF6848BDB8B}" dt="2024-04-17T09:12:47.517" v="1203" actId="26606"/>
          <ac:spMkLst>
            <pc:docMk/>
            <pc:sldMk cId="319406301" sldId="262"/>
            <ac:spMk id="3" creationId="{8E5BBCB5-DA14-3843-E338-7268A791615C}"/>
          </ac:spMkLst>
        </pc:spChg>
        <pc:spChg chg="add">
          <ac:chgData name="Zita Draper" userId="b063123c-f51f-481b-b99c-f574606c9ace" providerId="ADAL" clId="{A16128FA-7F43-4CBB-848F-2BF6848BDB8B}" dt="2024-04-17T09:12:47.517" v="1203" actId="26606"/>
          <ac:spMkLst>
            <pc:docMk/>
            <pc:sldMk cId="319406301" sldId="262"/>
            <ac:spMk id="9" creationId="{B807C163-87AF-4BC4-ADE2-4E5EAFEEE8CE}"/>
          </ac:spMkLst>
        </pc:spChg>
        <pc:spChg chg="add">
          <ac:chgData name="Zita Draper" userId="b063123c-f51f-481b-b99c-f574606c9ace" providerId="ADAL" clId="{A16128FA-7F43-4CBB-848F-2BF6848BDB8B}" dt="2024-04-17T09:12:47.517" v="1203" actId="26606"/>
          <ac:spMkLst>
            <pc:docMk/>
            <pc:sldMk cId="319406301" sldId="262"/>
            <ac:spMk id="23" creationId="{19C03209-5BD8-4B0B-847E-430FFF592586}"/>
          </ac:spMkLst>
        </pc:spChg>
        <pc:grpChg chg="add">
          <ac:chgData name="Zita Draper" userId="b063123c-f51f-481b-b99c-f574606c9ace" providerId="ADAL" clId="{A16128FA-7F43-4CBB-848F-2BF6848BDB8B}" dt="2024-04-17T09:12:47.517" v="1203" actId="26606"/>
          <ac:grpSpMkLst>
            <pc:docMk/>
            <pc:sldMk cId="319406301" sldId="262"/>
            <ac:grpSpMk id="11" creationId="{3F696E8E-5A50-4F12-9E0B-502F85061599}"/>
          </ac:grpSpMkLst>
        </pc:grpChg>
        <pc:graphicFrameChg chg="add">
          <ac:chgData name="Zita Draper" userId="b063123c-f51f-481b-b99c-f574606c9ace" providerId="ADAL" clId="{A16128FA-7F43-4CBB-848F-2BF6848BDB8B}" dt="2024-04-17T09:12:47.517" v="1203" actId="26606"/>
          <ac:graphicFrameMkLst>
            <pc:docMk/>
            <pc:sldMk cId="319406301" sldId="262"/>
            <ac:graphicFrameMk id="5" creationId="{DEB0121E-9157-5A5B-082D-720C3A8266C3}"/>
          </ac:graphicFrameMkLst>
        </pc:graphicFrameChg>
      </pc:sldChg>
      <pc:sldChg chg="addSp delSp modSp mod setBg">
        <pc:chgData name="Zita Draper" userId="b063123c-f51f-481b-b99c-f574606c9ace" providerId="ADAL" clId="{A16128FA-7F43-4CBB-848F-2BF6848BDB8B}" dt="2024-04-17T09:12:51.292" v="1204" actId="26606"/>
        <pc:sldMkLst>
          <pc:docMk/>
          <pc:sldMk cId="2996224756" sldId="263"/>
        </pc:sldMkLst>
        <pc:spChg chg="mod">
          <ac:chgData name="Zita Draper" userId="b063123c-f51f-481b-b99c-f574606c9ace" providerId="ADAL" clId="{A16128FA-7F43-4CBB-848F-2BF6848BDB8B}" dt="2024-04-17T09:12:51.292" v="1204" actId="26606"/>
          <ac:spMkLst>
            <pc:docMk/>
            <pc:sldMk cId="2996224756" sldId="263"/>
            <ac:spMk id="2" creationId="{D8618AF5-BADC-8B89-8419-6C9D4983DDE2}"/>
          </ac:spMkLst>
        </pc:spChg>
        <pc:spChg chg="del mod">
          <ac:chgData name="Zita Draper" userId="b063123c-f51f-481b-b99c-f574606c9ace" providerId="ADAL" clId="{A16128FA-7F43-4CBB-848F-2BF6848BDB8B}" dt="2024-04-17T09:12:51.292" v="1204" actId="26606"/>
          <ac:spMkLst>
            <pc:docMk/>
            <pc:sldMk cId="2996224756" sldId="263"/>
            <ac:spMk id="3" creationId="{D84E7AE7-AEC1-AAE5-3329-94F31DF652D9}"/>
          </ac:spMkLst>
        </pc:spChg>
        <pc:spChg chg="add">
          <ac:chgData name="Zita Draper" userId="b063123c-f51f-481b-b99c-f574606c9ace" providerId="ADAL" clId="{A16128FA-7F43-4CBB-848F-2BF6848BDB8B}" dt="2024-04-17T09:12:51.292" v="1204" actId="26606"/>
          <ac:spMkLst>
            <pc:docMk/>
            <pc:sldMk cId="2996224756" sldId="263"/>
            <ac:spMk id="9" creationId="{B807C163-87AF-4BC4-ADE2-4E5EAFEEE8CE}"/>
          </ac:spMkLst>
        </pc:spChg>
        <pc:spChg chg="add">
          <ac:chgData name="Zita Draper" userId="b063123c-f51f-481b-b99c-f574606c9ace" providerId="ADAL" clId="{A16128FA-7F43-4CBB-848F-2BF6848BDB8B}" dt="2024-04-17T09:12:51.292" v="1204" actId="26606"/>
          <ac:spMkLst>
            <pc:docMk/>
            <pc:sldMk cId="2996224756" sldId="263"/>
            <ac:spMk id="23" creationId="{19C03209-5BD8-4B0B-847E-430FFF592586}"/>
          </ac:spMkLst>
        </pc:spChg>
        <pc:grpChg chg="add">
          <ac:chgData name="Zita Draper" userId="b063123c-f51f-481b-b99c-f574606c9ace" providerId="ADAL" clId="{A16128FA-7F43-4CBB-848F-2BF6848BDB8B}" dt="2024-04-17T09:12:51.292" v="1204" actId="26606"/>
          <ac:grpSpMkLst>
            <pc:docMk/>
            <pc:sldMk cId="2996224756" sldId="263"/>
            <ac:grpSpMk id="11" creationId="{3F696E8E-5A50-4F12-9E0B-502F85061599}"/>
          </ac:grpSpMkLst>
        </pc:grpChg>
        <pc:graphicFrameChg chg="add">
          <ac:chgData name="Zita Draper" userId="b063123c-f51f-481b-b99c-f574606c9ace" providerId="ADAL" clId="{A16128FA-7F43-4CBB-848F-2BF6848BDB8B}" dt="2024-04-17T09:12:51.292" v="1204" actId="26606"/>
          <ac:graphicFrameMkLst>
            <pc:docMk/>
            <pc:sldMk cId="2996224756" sldId="263"/>
            <ac:graphicFrameMk id="5" creationId="{028EC7A3-C62F-D776-C4A1-A63001A9227F}"/>
          </ac:graphicFrameMkLst>
        </pc:graphicFrameChg>
      </pc:sldChg>
      <pc:sldChg chg="del">
        <pc:chgData name="Zita Draper" userId="b063123c-f51f-481b-b99c-f574606c9ace" providerId="ADAL" clId="{A16128FA-7F43-4CBB-848F-2BF6848BDB8B}" dt="2024-04-17T09:12:28.679" v="1199" actId="2696"/>
        <pc:sldMkLst>
          <pc:docMk/>
          <pc:sldMk cId="1472800144" sldId="264"/>
        </pc:sldMkLst>
      </pc:sldChg>
      <pc:sldChg chg="del">
        <pc:chgData name="Zita Draper" userId="b063123c-f51f-481b-b99c-f574606c9ace" providerId="ADAL" clId="{A16128FA-7F43-4CBB-848F-2BF6848BDB8B}" dt="2024-04-17T09:12:29.731" v="1200" actId="2696"/>
        <pc:sldMkLst>
          <pc:docMk/>
          <pc:sldMk cId="935651745" sldId="265"/>
        </pc:sldMkLst>
      </pc:sldChg>
      <pc:sldChg chg="addSp delSp modSp mod setBg modClrScheme addAnim chgLayout">
        <pc:chgData name="Zita Draper" userId="b063123c-f51f-481b-b99c-f574606c9ace" providerId="ADAL" clId="{A16128FA-7F43-4CBB-848F-2BF6848BDB8B}" dt="2024-04-17T09:12:58.451" v="1206"/>
        <pc:sldMkLst>
          <pc:docMk/>
          <pc:sldMk cId="1740228763" sldId="266"/>
        </pc:sldMkLst>
        <pc:spChg chg="del mod ord">
          <ac:chgData name="Zita Draper" userId="b063123c-f51f-481b-b99c-f574606c9ace" providerId="ADAL" clId="{A16128FA-7F43-4CBB-848F-2BF6848BDB8B}" dt="2024-04-17T08:52:56.388" v="500" actId="700"/>
          <ac:spMkLst>
            <pc:docMk/>
            <pc:sldMk cId="1740228763" sldId="266"/>
            <ac:spMk id="2" creationId="{9B78A2B2-BB30-9115-2B12-615CA675E568}"/>
          </ac:spMkLst>
        </pc:spChg>
        <pc:spChg chg="del mod ord">
          <ac:chgData name="Zita Draper" userId="b063123c-f51f-481b-b99c-f574606c9ace" providerId="ADAL" clId="{A16128FA-7F43-4CBB-848F-2BF6848BDB8B}" dt="2024-04-17T08:52:56.388" v="500" actId="700"/>
          <ac:spMkLst>
            <pc:docMk/>
            <pc:sldMk cId="1740228763" sldId="266"/>
            <ac:spMk id="3" creationId="{578B945A-70CE-CEC5-6824-436AC07DEE9C}"/>
          </ac:spMkLst>
        </pc:spChg>
        <pc:spChg chg="add mod ord">
          <ac:chgData name="Zita Draper" userId="b063123c-f51f-481b-b99c-f574606c9ace" providerId="ADAL" clId="{A16128FA-7F43-4CBB-848F-2BF6848BDB8B}" dt="2024-04-17T09:12:58.451" v="1205" actId="26606"/>
          <ac:spMkLst>
            <pc:docMk/>
            <pc:sldMk cId="1740228763" sldId="266"/>
            <ac:spMk id="4" creationId="{B931B8D8-D6F2-0136-D59E-511593301CA9}"/>
          </ac:spMkLst>
        </pc:spChg>
        <pc:spChg chg="add del mod ord">
          <ac:chgData name="Zita Draper" userId="b063123c-f51f-481b-b99c-f574606c9ace" providerId="ADAL" clId="{A16128FA-7F43-4CBB-848F-2BF6848BDB8B}" dt="2024-04-17T08:53:21.451" v="530" actId="478"/>
          <ac:spMkLst>
            <pc:docMk/>
            <pc:sldMk cId="1740228763" sldId="266"/>
            <ac:spMk id="5" creationId="{A7BA3C5A-9813-AFB3-A099-FC985EEA5365}"/>
          </ac:spMkLst>
        </pc:spChg>
        <pc:spChg chg="add">
          <ac:chgData name="Zita Draper" userId="b063123c-f51f-481b-b99c-f574606c9ace" providerId="ADAL" clId="{A16128FA-7F43-4CBB-848F-2BF6848BDB8B}" dt="2024-04-17T09:12:58.451" v="1205" actId="26606"/>
          <ac:spMkLst>
            <pc:docMk/>
            <pc:sldMk cId="1740228763" sldId="266"/>
            <ac:spMk id="9" creationId="{9B9AACA9-BD92-429F-8047-0731DB46F99F}"/>
          </ac:spMkLst>
        </pc:spChg>
        <pc:grpChg chg="add">
          <ac:chgData name="Zita Draper" userId="b063123c-f51f-481b-b99c-f574606c9ace" providerId="ADAL" clId="{A16128FA-7F43-4CBB-848F-2BF6848BDB8B}" dt="2024-04-17T09:12:58.451" v="1205" actId="26606"/>
          <ac:grpSpMkLst>
            <pc:docMk/>
            <pc:sldMk cId="1740228763" sldId="266"/>
            <ac:grpSpMk id="11" creationId="{2DFE3358-29EE-4087-8570-9666D88A16FC}"/>
          </ac:grpSpMkLst>
        </pc:grpChg>
      </pc:sldChg>
      <pc:sldChg chg="addSp delSp modSp mod setBg">
        <pc:chgData name="Zita Draper" userId="b063123c-f51f-481b-b99c-f574606c9ace" providerId="ADAL" clId="{A16128FA-7F43-4CBB-848F-2BF6848BDB8B}" dt="2024-04-17T09:20:16.374" v="1480" actId="122"/>
        <pc:sldMkLst>
          <pc:docMk/>
          <pc:sldMk cId="4003003477" sldId="267"/>
        </pc:sldMkLst>
        <pc:spChg chg="mod">
          <ac:chgData name="Zita Draper" userId="b063123c-f51f-481b-b99c-f574606c9ace" providerId="ADAL" clId="{A16128FA-7F43-4CBB-848F-2BF6848BDB8B}" dt="2024-04-17T09:20:16.374" v="1480" actId="122"/>
          <ac:spMkLst>
            <pc:docMk/>
            <pc:sldMk cId="4003003477" sldId="267"/>
            <ac:spMk id="2" creationId="{CA2CC6B3-1834-EE23-19A1-0E61E13322C6}"/>
          </ac:spMkLst>
        </pc:spChg>
        <pc:spChg chg="del mod">
          <ac:chgData name="Zita Draper" userId="b063123c-f51f-481b-b99c-f574606c9ace" providerId="ADAL" clId="{A16128FA-7F43-4CBB-848F-2BF6848BDB8B}" dt="2024-04-17T09:20:11.385" v="1477" actId="26606"/>
          <ac:spMkLst>
            <pc:docMk/>
            <pc:sldMk cId="4003003477" sldId="267"/>
            <ac:spMk id="3" creationId="{0CFF3E3D-4FCD-75C3-8DE7-24BB9880C8C7}"/>
          </ac:spMkLst>
        </pc:spChg>
        <pc:spChg chg="add">
          <ac:chgData name="Zita Draper" userId="b063123c-f51f-481b-b99c-f574606c9ace" providerId="ADAL" clId="{A16128FA-7F43-4CBB-848F-2BF6848BDB8B}" dt="2024-04-17T09:20:11.385" v="1477" actId="26606"/>
          <ac:spMkLst>
            <pc:docMk/>
            <pc:sldMk cId="4003003477" sldId="267"/>
            <ac:spMk id="9" creationId="{B807C163-87AF-4BC4-ADE2-4E5EAFEEE8CE}"/>
          </ac:spMkLst>
        </pc:spChg>
        <pc:spChg chg="add">
          <ac:chgData name="Zita Draper" userId="b063123c-f51f-481b-b99c-f574606c9ace" providerId="ADAL" clId="{A16128FA-7F43-4CBB-848F-2BF6848BDB8B}" dt="2024-04-17T09:20:11.385" v="1477" actId="26606"/>
          <ac:spMkLst>
            <pc:docMk/>
            <pc:sldMk cId="4003003477" sldId="267"/>
            <ac:spMk id="23" creationId="{19C03209-5BD8-4B0B-847E-430FFF592586}"/>
          </ac:spMkLst>
        </pc:spChg>
        <pc:grpChg chg="add">
          <ac:chgData name="Zita Draper" userId="b063123c-f51f-481b-b99c-f574606c9ace" providerId="ADAL" clId="{A16128FA-7F43-4CBB-848F-2BF6848BDB8B}" dt="2024-04-17T09:20:11.385" v="1477" actId="26606"/>
          <ac:grpSpMkLst>
            <pc:docMk/>
            <pc:sldMk cId="4003003477" sldId="267"/>
            <ac:grpSpMk id="11" creationId="{3F696E8E-5A50-4F12-9E0B-502F85061599}"/>
          </ac:grpSpMkLst>
        </pc:grpChg>
        <pc:graphicFrameChg chg="add">
          <ac:chgData name="Zita Draper" userId="b063123c-f51f-481b-b99c-f574606c9ace" providerId="ADAL" clId="{A16128FA-7F43-4CBB-848F-2BF6848BDB8B}" dt="2024-04-17T09:20:11.385" v="1477" actId="26606"/>
          <ac:graphicFrameMkLst>
            <pc:docMk/>
            <pc:sldMk cId="4003003477" sldId="267"/>
            <ac:graphicFrameMk id="5" creationId="{15D55470-8DA2-17C7-BBCD-15E605B96CB6}"/>
          </ac:graphicFrameMkLst>
        </pc:graphicFrameChg>
      </pc:sldChg>
      <pc:sldChg chg="addSp delSp modSp mod">
        <pc:chgData name="Zita Draper" userId="b063123c-f51f-481b-b99c-f574606c9ace" providerId="ADAL" clId="{A16128FA-7F43-4CBB-848F-2BF6848BDB8B}" dt="2024-04-17T09:25:06.386" v="1789" actId="313"/>
        <pc:sldMkLst>
          <pc:docMk/>
          <pc:sldMk cId="525252102" sldId="268"/>
        </pc:sldMkLst>
        <pc:spChg chg="mod">
          <ac:chgData name="Zita Draper" userId="b063123c-f51f-481b-b99c-f574606c9ace" providerId="ADAL" clId="{A16128FA-7F43-4CBB-848F-2BF6848BDB8B}" dt="2024-04-17T08:53:54.257" v="593" actId="122"/>
          <ac:spMkLst>
            <pc:docMk/>
            <pc:sldMk cId="525252102" sldId="268"/>
            <ac:spMk id="2" creationId="{AD036197-083D-8614-B9D3-B0C044FA683B}"/>
          </ac:spMkLst>
        </pc:spChg>
        <pc:spChg chg="del mod">
          <ac:chgData name="Zita Draper" userId="b063123c-f51f-481b-b99c-f574606c9ace" providerId="ADAL" clId="{A16128FA-7F43-4CBB-848F-2BF6848BDB8B}" dt="2024-04-17T08:55:19.866" v="843" actId="26606"/>
          <ac:spMkLst>
            <pc:docMk/>
            <pc:sldMk cId="525252102" sldId="268"/>
            <ac:spMk id="3" creationId="{FBECAFC8-1E7B-51AE-3E18-B0F46401710E}"/>
          </ac:spMkLst>
        </pc:spChg>
        <pc:graphicFrameChg chg="add mod">
          <ac:chgData name="Zita Draper" userId="b063123c-f51f-481b-b99c-f574606c9ace" providerId="ADAL" clId="{A16128FA-7F43-4CBB-848F-2BF6848BDB8B}" dt="2024-04-17T09:25:06.386" v="1789" actId="313"/>
          <ac:graphicFrameMkLst>
            <pc:docMk/>
            <pc:sldMk cId="525252102" sldId="268"/>
            <ac:graphicFrameMk id="5" creationId="{FA5F7B80-755F-9391-45E9-9CEFF0C20B70}"/>
          </ac:graphicFrameMkLst>
        </pc:graphicFrameChg>
      </pc:sldChg>
      <pc:sldChg chg="addSp delSp modSp mod">
        <pc:chgData name="Zita Draper" userId="b063123c-f51f-481b-b99c-f574606c9ace" providerId="ADAL" clId="{A16128FA-7F43-4CBB-848F-2BF6848BDB8B}" dt="2024-04-17T08:57:47.490" v="1153" actId="26606"/>
        <pc:sldMkLst>
          <pc:docMk/>
          <pc:sldMk cId="3706208337" sldId="269"/>
        </pc:sldMkLst>
        <pc:spChg chg="mod">
          <ac:chgData name="Zita Draper" userId="b063123c-f51f-481b-b99c-f574606c9ace" providerId="ADAL" clId="{A16128FA-7F43-4CBB-848F-2BF6848BDB8B}" dt="2024-04-17T08:55:53.842" v="861" actId="122"/>
          <ac:spMkLst>
            <pc:docMk/>
            <pc:sldMk cId="3706208337" sldId="269"/>
            <ac:spMk id="2" creationId="{27236FCE-5424-DD40-5392-40353E014DFE}"/>
          </ac:spMkLst>
        </pc:spChg>
        <pc:spChg chg="del mod">
          <ac:chgData name="Zita Draper" userId="b063123c-f51f-481b-b99c-f574606c9ace" providerId="ADAL" clId="{A16128FA-7F43-4CBB-848F-2BF6848BDB8B}" dt="2024-04-17T08:57:47.490" v="1153" actId="26606"/>
          <ac:spMkLst>
            <pc:docMk/>
            <pc:sldMk cId="3706208337" sldId="269"/>
            <ac:spMk id="3" creationId="{588E60C8-F575-CF99-3F8C-E207E5F466C9}"/>
          </ac:spMkLst>
        </pc:spChg>
        <pc:graphicFrameChg chg="add">
          <ac:chgData name="Zita Draper" userId="b063123c-f51f-481b-b99c-f574606c9ace" providerId="ADAL" clId="{A16128FA-7F43-4CBB-848F-2BF6848BDB8B}" dt="2024-04-17T08:57:47.490" v="1153" actId="26606"/>
          <ac:graphicFrameMkLst>
            <pc:docMk/>
            <pc:sldMk cId="3706208337" sldId="269"/>
            <ac:graphicFrameMk id="5" creationId="{0CAB7C7A-42EA-6D79-BD46-3236AC4FD5FC}"/>
          </ac:graphicFrameMkLst>
        </pc:graphicFrameChg>
      </pc:sldChg>
      <pc:sldChg chg="addSp delSp modSp mod setBg modClrScheme chgLayout">
        <pc:chgData name="Zita Draper" userId="b063123c-f51f-481b-b99c-f574606c9ace" providerId="ADAL" clId="{A16128FA-7F43-4CBB-848F-2BF6848BDB8B}" dt="2024-04-17T09:11:14.359" v="1191" actId="1076"/>
        <pc:sldMkLst>
          <pc:docMk/>
          <pc:sldMk cId="2422827244" sldId="270"/>
        </pc:sldMkLst>
        <pc:spChg chg="del mod ord">
          <ac:chgData name="Zita Draper" userId="b063123c-f51f-481b-b99c-f574606c9ace" providerId="ADAL" clId="{A16128FA-7F43-4CBB-848F-2BF6848BDB8B}" dt="2024-04-17T09:10:39.107" v="1154" actId="700"/>
          <ac:spMkLst>
            <pc:docMk/>
            <pc:sldMk cId="2422827244" sldId="270"/>
            <ac:spMk id="2" creationId="{63D8F775-06C9-935F-D0C2-1DE88EC3697E}"/>
          </ac:spMkLst>
        </pc:spChg>
        <pc:spChg chg="del mod ord">
          <ac:chgData name="Zita Draper" userId="b063123c-f51f-481b-b99c-f574606c9ace" providerId="ADAL" clId="{A16128FA-7F43-4CBB-848F-2BF6848BDB8B}" dt="2024-04-17T09:10:39.107" v="1154" actId="700"/>
          <ac:spMkLst>
            <pc:docMk/>
            <pc:sldMk cId="2422827244" sldId="270"/>
            <ac:spMk id="3" creationId="{766C5287-7332-EE79-A719-5F187B9317F6}"/>
          </ac:spMkLst>
        </pc:spChg>
        <pc:spChg chg="add mod ord">
          <ac:chgData name="Zita Draper" userId="b063123c-f51f-481b-b99c-f574606c9ace" providerId="ADAL" clId="{A16128FA-7F43-4CBB-848F-2BF6848BDB8B}" dt="2024-04-17T09:11:06.383" v="1187" actId="115"/>
          <ac:spMkLst>
            <pc:docMk/>
            <pc:sldMk cId="2422827244" sldId="270"/>
            <ac:spMk id="4" creationId="{39CF145C-C117-D34F-4BD7-5EEAE4A139A1}"/>
          </ac:spMkLst>
        </pc:spChg>
        <pc:spChg chg="add mod ord">
          <ac:chgData name="Zita Draper" userId="b063123c-f51f-481b-b99c-f574606c9ace" providerId="ADAL" clId="{A16128FA-7F43-4CBB-848F-2BF6848BDB8B}" dt="2024-04-17T09:11:09.477" v="1189" actId="403"/>
          <ac:spMkLst>
            <pc:docMk/>
            <pc:sldMk cId="2422827244" sldId="270"/>
            <ac:spMk id="5" creationId="{B8AACBDD-5D72-FFB8-D7EB-FC2EFF500EDA}"/>
          </ac:spMkLst>
        </pc:spChg>
        <pc:spChg chg="add">
          <ac:chgData name="Zita Draper" userId="b063123c-f51f-481b-b99c-f574606c9ace" providerId="ADAL" clId="{A16128FA-7F43-4CBB-848F-2BF6848BDB8B}" dt="2024-04-17T09:10:58.842" v="1179" actId="26606"/>
          <ac:spMkLst>
            <pc:docMk/>
            <pc:sldMk cId="2422827244" sldId="270"/>
            <ac:spMk id="12" creationId="{DE59CF68-BABE-4C2C-8CF4-65074F93B2CF}"/>
          </ac:spMkLst>
        </pc:spChg>
        <pc:spChg chg="add">
          <ac:chgData name="Zita Draper" userId="b063123c-f51f-481b-b99c-f574606c9ace" providerId="ADAL" clId="{A16128FA-7F43-4CBB-848F-2BF6848BDB8B}" dt="2024-04-17T09:10:58.842" v="1179" actId="26606"/>
          <ac:spMkLst>
            <pc:docMk/>
            <pc:sldMk cId="2422827244" sldId="270"/>
            <ac:spMk id="26" creationId="{04D326E6-DCF1-49C2-A73B-F2163348A0DF}"/>
          </ac:spMkLst>
        </pc:spChg>
        <pc:grpChg chg="add">
          <ac:chgData name="Zita Draper" userId="b063123c-f51f-481b-b99c-f574606c9ace" providerId="ADAL" clId="{A16128FA-7F43-4CBB-848F-2BF6848BDB8B}" dt="2024-04-17T09:10:58.842" v="1179" actId="26606"/>
          <ac:grpSpMkLst>
            <pc:docMk/>
            <pc:sldMk cId="2422827244" sldId="270"/>
            <ac:grpSpMk id="14" creationId="{3E1D28A9-431E-4E55-ADE3-161D757A2DA7}"/>
          </ac:grpSpMkLst>
        </pc:grpChg>
        <pc:picChg chg="add mod">
          <ac:chgData name="Zita Draper" userId="b063123c-f51f-481b-b99c-f574606c9ace" providerId="ADAL" clId="{A16128FA-7F43-4CBB-848F-2BF6848BDB8B}" dt="2024-04-17T09:11:14.359" v="1191" actId="1076"/>
          <ac:picMkLst>
            <pc:docMk/>
            <pc:sldMk cId="2422827244" sldId="270"/>
            <ac:picMk id="9" creationId="{413A1E6B-A913-9894-B4D3-55886A90F8D7}"/>
          </ac:picMkLst>
        </pc:picChg>
      </pc:sldChg>
      <pc:sldChg chg="addSp delSp modSp new mod setBg">
        <pc:chgData name="Zita Draper" userId="b063123c-f51f-481b-b99c-f574606c9ace" providerId="ADAL" clId="{A16128FA-7F43-4CBB-848F-2BF6848BDB8B}" dt="2024-04-17T09:24:50.358" v="1788" actId="122"/>
        <pc:sldMkLst>
          <pc:docMk/>
          <pc:sldMk cId="1398324246" sldId="271"/>
        </pc:sldMkLst>
        <pc:spChg chg="mod">
          <ac:chgData name="Zita Draper" userId="b063123c-f51f-481b-b99c-f574606c9ace" providerId="ADAL" clId="{A16128FA-7F43-4CBB-848F-2BF6848BDB8B}" dt="2024-04-17T09:24:50.358" v="1788" actId="122"/>
          <ac:spMkLst>
            <pc:docMk/>
            <pc:sldMk cId="1398324246" sldId="271"/>
            <ac:spMk id="2" creationId="{29A15F14-A807-3A2D-1E64-1994655131B8}"/>
          </ac:spMkLst>
        </pc:spChg>
        <pc:spChg chg="del mod">
          <ac:chgData name="Zita Draper" userId="b063123c-f51f-481b-b99c-f574606c9ace" providerId="ADAL" clId="{A16128FA-7F43-4CBB-848F-2BF6848BDB8B}" dt="2024-04-17T09:24:46.046" v="1787" actId="26606"/>
          <ac:spMkLst>
            <pc:docMk/>
            <pc:sldMk cId="1398324246" sldId="271"/>
            <ac:spMk id="3" creationId="{527035CA-A993-5798-190A-51D60073BA49}"/>
          </ac:spMkLst>
        </pc:spChg>
        <pc:spChg chg="add">
          <ac:chgData name="Zita Draper" userId="b063123c-f51f-481b-b99c-f574606c9ace" providerId="ADAL" clId="{A16128FA-7F43-4CBB-848F-2BF6848BDB8B}" dt="2024-04-17T09:24:46.046" v="1787" actId="26606"/>
          <ac:spMkLst>
            <pc:docMk/>
            <pc:sldMk cId="1398324246" sldId="271"/>
            <ac:spMk id="9" creationId="{B807C163-87AF-4BC4-ADE2-4E5EAFEEE8CE}"/>
          </ac:spMkLst>
        </pc:spChg>
        <pc:spChg chg="add">
          <ac:chgData name="Zita Draper" userId="b063123c-f51f-481b-b99c-f574606c9ace" providerId="ADAL" clId="{A16128FA-7F43-4CBB-848F-2BF6848BDB8B}" dt="2024-04-17T09:24:46.046" v="1787" actId="26606"/>
          <ac:spMkLst>
            <pc:docMk/>
            <pc:sldMk cId="1398324246" sldId="271"/>
            <ac:spMk id="23" creationId="{19C03209-5BD8-4B0B-847E-430FFF592586}"/>
          </ac:spMkLst>
        </pc:spChg>
        <pc:grpChg chg="add">
          <ac:chgData name="Zita Draper" userId="b063123c-f51f-481b-b99c-f574606c9ace" providerId="ADAL" clId="{A16128FA-7F43-4CBB-848F-2BF6848BDB8B}" dt="2024-04-17T09:24:46.046" v="1787" actId="26606"/>
          <ac:grpSpMkLst>
            <pc:docMk/>
            <pc:sldMk cId="1398324246" sldId="271"/>
            <ac:grpSpMk id="11" creationId="{3F696E8E-5A50-4F12-9E0B-502F85061599}"/>
          </ac:grpSpMkLst>
        </pc:grpChg>
        <pc:graphicFrameChg chg="add">
          <ac:chgData name="Zita Draper" userId="b063123c-f51f-481b-b99c-f574606c9ace" providerId="ADAL" clId="{A16128FA-7F43-4CBB-848F-2BF6848BDB8B}" dt="2024-04-17T09:24:46.046" v="1787" actId="26606"/>
          <ac:graphicFrameMkLst>
            <pc:docMk/>
            <pc:sldMk cId="1398324246" sldId="271"/>
            <ac:graphicFrameMk id="5" creationId="{EF7DDCEA-1B6A-1CA5-56FF-82242D11A149}"/>
          </ac:graphicFrameMkLst>
        </pc:graphicFrameChg>
      </pc:sldChg>
      <pc:sldChg chg="del">
        <pc:chgData name="Zita Draper" userId="b063123c-f51f-481b-b99c-f574606c9ace" providerId="ADAL" clId="{A16128FA-7F43-4CBB-848F-2BF6848BDB8B}" dt="2024-04-17T09:11:21.482" v="1198" actId="2696"/>
        <pc:sldMkLst>
          <pc:docMk/>
          <pc:sldMk cId="2283479967" sldId="271"/>
        </pc:sldMkLst>
      </pc:sldChg>
      <pc:sldChg chg="del">
        <pc:chgData name="Zita Draper" userId="b063123c-f51f-481b-b99c-f574606c9ace" providerId="ADAL" clId="{A16128FA-7F43-4CBB-848F-2BF6848BDB8B}" dt="2024-04-17T09:11:20.312" v="1192" actId="2696"/>
        <pc:sldMkLst>
          <pc:docMk/>
          <pc:sldMk cId="2037075361" sldId="272"/>
        </pc:sldMkLst>
      </pc:sldChg>
      <pc:sldChg chg="del">
        <pc:chgData name="Zita Draper" userId="b063123c-f51f-481b-b99c-f574606c9ace" providerId="ADAL" clId="{A16128FA-7F43-4CBB-848F-2BF6848BDB8B}" dt="2024-04-17T09:11:20.427" v="1193" actId="2696"/>
        <pc:sldMkLst>
          <pc:docMk/>
          <pc:sldMk cId="946152753" sldId="273"/>
        </pc:sldMkLst>
      </pc:sldChg>
      <pc:sldChg chg="del">
        <pc:chgData name="Zita Draper" userId="b063123c-f51f-481b-b99c-f574606c9ace" providerId="ADAL" clId="{A16128FA-7F43-4CBB-848F-2BF6848BDB8B}" dt="2024-04-17T09:11:20.590" v="1194" actId="2696"/>
        <pc:sldMkLst>
          <pc:docMk/>
          <pc:sldMk cId="303596897" sldId="274"/>
        </pc:sldMkLst>
      </pc:sldChg>
      <pc:sldChg chg="del">
        <pc:chgData name="Zita Draper" userId="b063123c-f51f-481b-b99c-f574606c9ace" providerId="ADAL" clId="{A16128FA-7F43-4CBB-848F-2BF6848BDB8B}" dt="2024-04-17T09:11:20.759" v="1195" actId="2696"/>
        <pc:sldMkLst>
          <pc:docMk/>
          <pc:sldMk cId="890936642" sldId="275"/>
        </pc:sldMkLst>
      </pc:sldChg>
      <pc:sldChg chg="del">
        <pc:chgData name="Zita Draper" userId="b063123c-f51f-481b-b99c-f574606c9ace" providerId="ADAL" clId="{A16128FA-7F43-4CBB-848F-2BF6848BDB8B}" dt="2024-04-17T09:11:20.991" v="1196" actId="2696"/>
        <pc:sldMkLst>
          <pc:docMk/>
          <pc:sldMk cId="305548107" sldId="276"/>
        </pc:sldMkLst>
      </pc:sldChg>
      <pc:sldChg chg="del">
        <pc:chgData name="Zita Draper" userId="b063123c-f51f-481b-b99c-f574606c9ace" providerId="ADAL" clId="{A16128FA-7F43-4CBB-848F-2BF6848BDB8B}" dt="2024-04-17T09:11:21.234" v="1197" actId="2696"/>
        <pc:sldMkLst>
          <pc:docMk/>
          <pc:sldMk cId="3814735448" sldId="277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3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24.png"/><Relationship Id="rId7" Type="http://schemas.openxmlformats.org/officeDocument/2006/relationships/image" Target="../media/image12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13" Type="http://schemas.openxmlformats.org/officeDocument/2006/relationships/image" Target="../media/image40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svg"/><Relationship Id="rId2" Type="http://schemas.openxmlformats.org/officeDocument/2006/relationships/image" Target="../media/image29.svg"/><Relationship Id="rId16" Type="http://schemas.openxmlformats.org/officeDocument/2006/relationships/image" Target="../media/image43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42.png"/><Relationship Id="rId10" Type="http://schemas.openxmlformats.org/officeDocument/2006/relationships/image" Target="../media/image37.svg"/><Relationship Id="rId4" Type="http://schemas.openxmlformats.org/officeDocument/2006/relationships/image" Target="../media/image31.svg"/><Relationship Id="rId9" Type="http://schemas.openxmlformats.org/officeDocument/2006/relationships/image" Target="../media/image36.png"/><Relationship Id="rId14" Type="http://schemas.openxmlformats.org/officeDocument/2006/relationships/image" Target="../media/image4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1.svg"/><Relationship Id="rId5" Type="http://schemas.openxmlformats.org/officeDocument/2006/relationships/image" Target="../media/image20.png"/><Relationship Id="rId4" Type="http://schemas.openxmlformats.org/officeDocument/2006/relationships/image" Target="../media/image13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24.png"/><Relationship Id="rId7" Type="http://schemas.openxmlformats.org/officeDocument/2006/relationships/image" Target="../media/image12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13" Type="http://schemas.openxmlformats.org/officeDocument/2006/relationships/image" Target="../media/image40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svg"/><Relationship Id="rId2" Type="http://schemas.openxmlformats.org/officeDocument/2006/relationships/image" Target="../media/image29.svg"/><Relationship Id="rId16" Type="http://schemas.openxmlformats.org/officeDocument/2006/relationships/image" Target="../media/image43.svg"/><Relationship Id="rId1" Type="http://schemas.openxmlformats.org/officeDocument/2006/relationships/image" Target="../media/image28.png"/><Relationship Id="rId6" Type="http://schemas.openxmlformats.org/officeDocument/2006/relationships/image" Target="../media/image33.sv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42.png"/><Relationship Id="rId10" Type="http://schemas.openxmlformats.org/officeDocument/2006/relationships/image" Target="../media/image37.svg"/><Relationship Id="rId4" Type="http://schemas.openxmlformats.org/officeDocument/2006/relationships/image" Target="../media/image31.svg"/><Relationship Id="rId9" Type="http://schemas.openxmlformats.org/officeDocument/2006/relationships/image" Target="../media/image36.png"/><Relationship Id="rId14" Type="http://schemas.openxmlformats.org/officeDocument/2006/relationships/image" Target="../media/image4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D0CCA7-E1F8-474E-BF5B-81D9C4E22767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EF3B0CF-C29B-487E-AB0F-469B6F2EE70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You need to know and understand the development of equity. </a:t>
          </a:r>
          <a:endParaRPr lang="en-US"/>
        </a:p>
      </dgm:t>
    </dgm:pt>
    <dgm:pt modelId="{3D81245A-98D5-4FC5-A9E3-ABC60C7FD336}" type="parTrans" cxnId="{32355C7D-0B85-4187-90CF-8647326D024A}">
      <dgm:prSet/>
      <dgm:spPr/>
      <dgm:t>
        <a:bodyPr/>
        <a:lstStyle/>
        <a:p>
          <a:endParaRPr lang="en-US"/>
        </a:p>
      </dgm:t>
    </dgm:pt>
    <dgm:pt modelId="{6573747A-9CE0-4EB0-865E-D0036BD0DE7F}" type="sibTrans" cxnId="{32355C7D-0B85-4187-90CF-8647326D024A}">
      <dgm:prSet/>
      <dgm:spPr/>
      <dgm:t>
        <a:bodyPr/>
        <a:lstStyle/>
        <a:p>
          <a:endParaRPr lang="en-US"/>
        </a:p>
      </dgm:t>
    </dgm:pt>
    <dgm:pt modelId="{D8CB4710-D1BC-4074-A018-C11F4A59552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Starting with the common law. </a:t>
          </a:r>
          <a:endParaRPr lang="en-US"/>
        </a:p>
      </dgm:t>
    </dgm:pt>
    <dgm:pt modelId="{01CA2E7F-7D50-48F1-9E7F-ECD49E4D8190}" type="parTrans" cxnId="{9091EE53-2497-4DDE-8B35-D88EFCDDF4A9}">
      <dgm:prSet/>
      <dgm:spPr/>
      <dgm:t>
        <a:bodyPr/>
        <a:lstStyle/>
        <a:p>
          <a:endParaRPr lang="en-US"/>
        </a:p>
      </dgm:t>
    </dgm:pt>
    <dgm:pt modelId="{B32D9AB7-B78A-4885-9675-0543560DBB2F}" type="sibTrans" cxnId="{9091EE53-2497-4DDE-8B35-D88EFCDDF4A9}">
      <dgm:prSet/>
      <dgm:spPr/>
      <dgm:t>
        <a:bodyPr/>
        <a:lstStyle/>
        <a:p>
          <a:endParaRPr lang="en-US"/>
        </a:p>
      </dgm:t>
    </dgm:pt>
    <dgm:pt modelId="{96BC219E-47D3-47A7-918D-60CDB3E164E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Ending with the position today. </a:t>
          </a:r>
          <a:endParaRPr lang="en-US"/>
        </a:p>
      </dgm:t>
    </dgm:pt>
    <dgm:pt modelId="{2BC47107-73E3-465A-AF60-7C836589958B}" type="parTrans" cxnId="{1BA73120-AEEF-4EBC-9910-5DC72A864AD2}">
      <dgm:prSet/>
      <dgm:spPr/>
      <dgm:t>
        <a:bodyPr/>
        <a:lstStyle/>
        <a:p>
          <a:endParaRPr lang="en-US"/>
        </a:p>
      </dgm:t>
    </dgm:pt>
    <dgm:pt modelId="{E3EA1017-9F4D-4C09-BFDF-8E83F8D48931}" type="sibTrans" cxnId="{1BA73120-AEEF-4EBC-9910-5DC72A864AD2}">
      <dgm:prSet/>
      <dgm:spPr/>
      <dgm:t>
        <a:bodyPr/>
        <a:lstStyle/>
        <a:p>
          <a:endParaRPr lang="en-US"/>
        </a:p>
      </dgm:t>
    </dgm:pt>
    <dgm:pt modelId="{E70BF96D-F67C-426A-BE4E-DDDABC9409EB}" type="pres">
      <dgm:prSet presAssocID="{3DD0CCA7-E1F8-474E-BF5B-81D9C4E22767}" presName="root" presStyleCnt="0">
        <dgm:presLayoutVars>
          <dgm:dir/>
          <dgm:resizeHandles val="exact"/>
        </dgm:presLayoutVars>
      </dgm:prSet>
      <dgm:spPr/>
    </dgm:pt>
    <dgm:pt modelId="{1372DFFB-E8FB-43EE-8EFA-71FB0F50DFEF}" type="pres">
      <dgm:prSet presAssocID="{FEF3B0CF-C29B-487E-AB0F-469B6F2EE70E}" presName="compNode" presStyleCnt="0"/>
      <dgm:spPr/>
    </dgm:pt>
    <dgm:pt modelId="{676381B2-D49B-43DD-A96F-ED3099752F22}" type="pres">
      <dgm:prSet presAssocID="{FEF3B0CF-C29B-487E-AB0F-469B6F2EE70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E5CD9080-8A02-454B-A687-30FB5D532E03}" type="pres">
      <dgm:prSet presAssocID="{FEF3B0CF-C29B-487E-AB0F-469B6F2EE70E}" presName="spaceRect" presStyleCnt="0"/>
      <dgm:spPr/>
    </dgm:pt>
    <dgm:pt modelId="{7B8EF75A-1D7A-4A1C-A38C-BC51ECF670D8}" type="pres">
      <dgm:prSet presAssocID="{FEF3B0CF-C29B-487E-AB0F-469B6F2EE70E}" presName="textRect" presStyleLbl="revTx" presStyleIdx="0" presStyleCnt="3">
        <dgm:presLayoutVars>
          <dgm:chMax val="1"/>
          <dgm:chPref val="1"/>
        </dgm:presLayoutVars>
      </dgm:prSet>
      <dgm:spPr/>
    </dgm:pt>
    <dgm:pt modelId="{8BFC1CDB-D44B-44D1-BB5B-F499F713A997}" type="pres">
      <dgm:prSet presAssocID="{6573747A-9CE0-4EB0-865E-D0036BD0DE7F}" presName="sibTrans" presStyleCnt="0"/>
      <dgm:spPr/>
    </dgm:pt>
    <dgm:pt modelId="{EECC1AF7-8B4C-426D-818F-62031C845F1B}" type="pres">
      <dgm:prSet presAssocID="{D8CB4710-D1BC-4074-A018-C11F4A595524}" presName="compNode" presStyleCnt="0"/>
      <dgm:spPr/>
    </dgm:pt>
    <dgm:pt modelId="{87DAB7DD-5222-414F-8040-E81C8FAE62D7}" type="pres">
      <dgm:prSet presAssocID="{D8CB4710-D1BC-4074-A018-C11F4A59552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C732D1C8-AB51-46EE-B757-655BCDC6F5C5}" type="pres">
      <dgm:prSet presAssocID="{D8CB4710-D1BC-4074-A018-C11F4A595524}" presName="spaceRect" presStyleCnt="0"/>
      <dgm:spPr/>
    </dgm:pt>
    <dgm:pt modelId="{E9303D4F-E3D1-44CA-BBF0-95A6D67235C7}" type="pres">
      <dgm:prSet presAssocID="{D8CB4710-D1BC-4074-A018-C11F4A595524}" presName="textRect" presStyleLbl="revTx" presStyleIdx="1" presStyleCnt="3">
        <dgm:presLayoutVars>
          <dgm:chMax val="1"/>
          <dgm:chPref val="1"/>
        </dgm:presLayoutVars>
      </dgm:prSet>
      <dgm:spPr/>
    </dgm:pt>
    <dgm:pt modelId="{8225B5CB-52A9-4891-AB68-0A053934E62A}" type="pres">
      <dgm:prSet presAssocID="{B32D9AB7-B78A-4885-9675-0543560DBB2F}" presName="sibTrans" presStyleCnt="0"/>
      <dgm:spPr/>
    </dgm:pt>
    <dgm:pt modelId="{613DA31E-11C9-42B0-8CF4-731D3BBD789F}" type="pres">
      <dgm:prSet presAssocID="{96BC219E-47D3-47A7-918D-60CDB3E164E5}" presName="compNode" presStyleCnt="0"/>
      <dgm:spPr/>
    </dgm:pt>
    <dgm:pt modelId="{5D6FB1AE-C36A-4228-8C0C-7978BA271B22}" type="pres">
      <dgm:prSet presAssocID="{96BC219E-47D3-47A7-918D-60CDB3E164E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Add"/>
        </a:ext>
      </dgm:extLst>
    </dgm:pt>
    <dgm:pt modelId="{78E17F24-1C24-4E21-9916-2742211EF23A}" type="pres">
      <dgm:prSet presAssocID="{96BC219E-47D3-47A7-918D-60CDB3E164E5}" presName="spaceRect" presStyleCnt="0"/>
      <dgm:spPr/>
    </dgm:pt>
    <dgm:pt modelId="{D43D4A6F-267B-4E9A-988D-4AF01B6C8F1E}" type="pres">
      <dgm:prSet presAssocID="{96BC219E-47D3-47A7-918D-60CDB3E164E5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1BA73120-AEEF-4EBC-9910-5DC72A864AD2}" srcId="{3DD0CCA7-E1F8-474E-BF5B-81D9C4E22767}" destId="{96BC219E-47D3-47A7-918D-60CDB3E164E5}" srcOrd="2" destOrd="0" parTransId="{2BC47107-73E3-465A-AF60-7C836589958B}" sibTransId="{E3EA1017-9F4D-4C09-BFDF-8E83F8D48931}"/>
    <dgm:cxn modelId="{D4E33E26-2DBB-456C-970D-9C0A3FF2E188}" type="presOf" srcId="{FEF3B0CF-C29B-487E-AB0F-469B6F2EE70E}" destId="{7B8EF75A-1D7A-4A1C-A38C-BC51ECF670D8}" srcOrd="0" destOrd="0" presId="urn:microsoft.com/office/officeart/2018/2/layout/IconLabelList"/>
    <dgm:cxn modelId="{9091EE53-2497-4DDE-8B35-D88EFCDDF4A9}" srcId="{3DD0CCA7-E1F8-474E-BF5B-81D9C4E22767}" destId="{D8CB4710-D1BC-4074-A018-C11F4A595524}" srcOrd="1" destOrd="0" parTransId="{01CA2E7F-7D50-48F1-9E7F-ECD49E4D8190}" sibTransId="{B32D9AB7-B78A-4885-9675-0543560DBB2F}"/>
    <dgm:cxn modelId="{32355C7D-0B85-4187-90CF-8647326D024A}" srcId="{3DD0CCA7-E1F8-474E-BF5B-81D9C4E22767}" destId="{FEF3B0CF-C29B-487E-AB0F-469B6F2EE70E}" srcOrd="0" destOrd="0" parTransId="{3D81245A-98D5-4FC5-A9E3-ABC60C7FD336}" sibTransId="{6573747A-9CE0-4EB0-865E-D0036BD0DE7F}"/>
    <dgm:cxn modelId="{F80471A4-F68F-4E5D-B5A1-5427D32F060B}" type="presOf" srcId="{96BC219E-47D3-47A7-918D-60CDB3E164E5}" destId="{D43D4A6F-267B-4E9A-988D-4AF01B6C8F1E}" srcOrd="0" destOrd="0" presId="urn:microsoft.com/office/officeart/2018/2/layout/IconLabelList"/>
    <dgm:cxn modelId="{41199FAB-87C8-414F-9978-713E49703123}" type="presOf" srcId="{3DD0CCA7-E1F8-474E-BF5B-81D9C4E22767}" destId="{E70BF96D-F67C-426A-BE4E-DDDABC9409EB}" srcOrd="0" destOrd="0" presId="urn:microsoft.com/office/officeart/2018/2/layout/IconLabelList"/>
    <dgm:cxn modelId="{16FD38B5-64FC-4887-8146-B8E7BEDD11CA}" type="presOf" srcId="{D8CB4710-D1BC-4074-A018-C11F4A595524}" destId="{E9303D4F-E3D1-44CA-BBF0-95A6D67235C7}" srcOrd="0" destOrd="0" presId="urn:microsoft.com/office/officeart/2018/2/layout/IconLabelList"/>
    <dgm:cxn modelId="{877075E2-1189-4246-88BB-5EB17B532507}" type="presParOf" srcId="{E70BF96D-F67C-426A-BE4E-DDDABC9409EB}" destId="{1372DFFB-E8FB-43EE-8EFA-71FB0F50DFEF}" srcOrd="0" destOrd="0" presId="urn:microsoft.com/office/officeart/2018/2/layout/IconLabelList"/>
    <dgm:cxn modelId="{57FDFEDC-5F5F-406D-9655-61D6A684AA37}" type="presParOf" srcId="{1372DFFB-E8FB-43EE-8EFA-71FB0F50DFEF}" destId="{676381B2-D49B-43DD-A96F-ED3099752F22}" srcOrd="0" destOrd="0" presId="urn:microsoft.com/office/officeart/2018/2/layout/IconLabelList"/>
    <dgm:cxn modelId="{D4F061FB-52D7-447E-8BBA-1312C07E93E2}" type="presParOf" srcId="{1372DFFB-E8FB-43EE-8EFA-71FB0F50DFEF}" destId="{E5CD9080-8A02-454B-A687-30FB5D532E03}" srcOrd="1" destOrd="0" presId="urn:microsoft.com/office/officeart/2018/2/layout/IconLabelList"/>
    <dgm:cxn modelId="{DB24CF06-52FD-44BB-80EF-6815D7982A63}" type="presParOf" srcId="{1372DFFB-E8FB-43EE-8EFA-71FB0F50DFEF}" destId="{7B8EF75A-1D7A-4A1C-A38C-BC51ECF670D8}" srcOrd="2" destOrd="0" presId="urn:microsoft.com/office/officeart/2018/2/layout/IconLabelList"/>
    <dgm:cxn modelId="{649C0946-5633-4990-A0FE-6965B27D19EC}" type="presParOf" srcId="{E70BF96D-F67C-426A-BE4E-DDDABC9409EB}" destId="{8BFC1CDB-D44B-44D1-BB5B-F499F713A997}" srcOrd="1" destOrd="0" presId="urn:microsoft.com/office/officeart/2018/2/layout/IconLabelList"/>
    <dgm:cxn modelId="{948BD957-D6AF-4F50-82BB-6D2427D4AAED}" type="presParOf" srcId="{E70BF96D-F67C-426A-BE4E-DDDABC9409EB}" destId="{EECC1AF7-8B4C-426D-818F-62031C845F1B}" srcOrd="2" destOrd="0" presId="urn:microsoft.com/office/officeart/2018/2/layout/IconLabelList"/>
    <dgm:cxn modelId="{FEE7B7A8-2102-4241-BD6B-EB4C0F511DD8}" type="presParOf" srcId="{EECC1AF7-8B4C-426D-818F-62031C845F1B}" destId="{87DAB7DD-5222-414F-8040-E81C8FAE62D7}" srcOrd="0" destOrd="0" presId="urn:microsoft.com/office/officeart/2018/2/layout/IconLabelList"/>
    <dgm:cxn modelId="{07CD3110-8F90-4720-962B-0DEF71DFFBDB}" type="presParOf" srcId="{EECC1AF7-8B4C-426D-818F-62031C845F1B}" destId="{C732D1C8-AB51-46EE-B757-655BCDC6F5C5}" srcOrd="1" destOrd="0" presId="urn:microsoft.com/office/officeart/2018/2/layout/IconLabelList"/>
    <dgm:cxn modelId="{38BD56CA-F7BA-4BCA-B1DF-3A00EF8335B6}" type="presParOf" srcId="{EECC1AF7-8B4C-426D-818F-62031C845F1B}" destId="{E9303D4F-E3D1-44CA-BBF0-95A6D67235C7}" srcOrd="2" destOrd="0" presId="urn:microsoft.com/office/officeart/2018/2/layout/IconLabelList"/>
    <dgm:cxn modelId="{E521CBD0-2704-490B-93B0-756AB7B10574}" type="presParOf" srcId="{E70BF96D-F67C-426A-BE4E-DDDABC9409EB}" destId="{8225B5CB-52A9-4891-AB68-0A053934E62A}" srcOrd="3" destOrd="0" presId="urn:microsoft.com/office/officeart/2018/2/layout/IconLabelList"/>
    <dgm:cxn modelId="{FCB9B403-8384-44EA-BDC1-DD092FAB8113}" type="presParOf" srcId="{E70BF96D-F67C-426A-BE4E-DDDABC9409EB}" destId="{613DA31E-11C9-42B0-8CF4-731D3BBD789F}" srcOrd="4" destOrd="0" presId="urn:microsoft.com/office/officeart/2018/2/layout/IconLabelList"/>
    <dgm:cxn modelId="{AE61172E-C78E-4476-AB47-D46E653D1A28}" type="presParOf" srcId="{613DA31E-11C9-42B0-8CF4-731D3BBD789F}" destId="{5D6FB1AE-C36A-4228-8C0C-7978BA271B22}" srcOrd="0" destOrd="0" presId="urn:microsoft.com/office/officeart/2018/2/layout/IconLabelList"/>
    <dgm:cxn modelId="{C7E6CCB9-55F5-4C0A-B394-D735794785F1}" type="presParOf" srcId="{613DA31E-11C9-42B0-8CF4-731D3BBD789F}" destId="{78E17F24-1C24-4E21-9916-2742211EF23A}" srcOrd="1" destOrd="0" presId="urn:microsoft.com/office/officeart/2018/2/layout/IconLabelList"/>
    <dgm:cxn modelId="{0583DB5C-391C-405A-852A-B04302A62119}" type="presParOf" srcId="{613DA31E-11C9-42B0-8CF4-731D3BBD789F}" destId="{D43D4A6F-267B-4E9A-988D-4AF01B6C8F1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1E2609-5AC2-4CEA-A6A3-C0B6C052FC00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C2DE6D9D-FB3E-418B-B692-C7868AF2D55F}">
      <dgm:prSet/>
      <dgm:spPr/>
      <dgm:t>
        <a:bodyPr/>
        <a:lstStyle/>
        <a:p>
          <a:pPr>
            <a:defRPr cap="all"/>
          </a:pPr>
          <a:r>
            <a:rPr lang="en-GB"/>
            <a:t>What are they? </a:t>
          </a:r>
          <a:endParaRPr lang="en-US"/>
        </a:p>
      </dgm:t>
    </dgm:pt>
    <dgm:pt modelId="{8D521BB6-3871-406C-8DD4-57379156B9D2}" type="parTrans" cxnId="{2A39B43B-C04C-4B35-B11C-30302CC437E9}">
      <dgm:prSet/>
      <dgm:spPr/>
      <dgm:t>
        <a:bodyPr/>
        <a:lstStyle/>
        <a:p>
          <a:endParaRPr lang="en-US"/>
        </a:p>
      </dgm:t>
    </dgm:pt>
    <dgm:pt modelId="{C3B3408C-A7C4-4F53-BBC6-F3AF8B13B366}" type="sibTrans" cxnId="{2A39B43B-C04C-4B35-B11C-30302CC437E9}">
      <dgm:prSet/>
      <dgm:spPr/>
      <dgm:t>
        <a:bodyPr/>
        <a:lstStyle/>
        <a:p>
          <a:endParaRPr lang="en-US"/>
        </a:p>
      </dgm:t>
    </dgm:pt>
    <dgm:pt modelId="{38EE0DF4-6733-49FA-9F21-BF712BB756D3}">
      <dgm:prSet/>
      <dgm:spPr/>
      <dgm:t>
        <a:bodyPr/>
        <a:lstStyle/>
        <a:p>
          <a:pPr>
            <a:defRPr cap="all"/>
          </a:pPr>
          <a:r>
            <a:rPr lang="en-GB"/>
            <a:t>Detail. </a:t>
          </a:r>
          <a:endParaRPr lang="en-US"/>
        </a:p>
      </dgm:t>
    </dgm:pt>
    <dgm:pt modelId="{D0488D89-695D-464F-A1DF-3D20E4DA2FFD}" type="parTrans" cxnId="{EB476645-6368-4FC7-9A76-901B94B07C85}">
      <dgm:prSet/>
      <dgm:spPr/>
      <dgm:t>
        <a:bodyPr/>
        <a:lstStyle/>
        <a:p>
          <a:endParaRPr lang="en-US"/>
        </a:p>
      </dgm:t>
    </dgm:pt>
    <dgm:pt modelId="{F8EB8A50-8E96-4396-808A-B296CAC3A95B}" type="sibTrans" cxnId="{EB476645-6368-4FC7-9A76-901B94B07C85}">
      <dgm:prSet/>
      <dgm:spPr/>
      <dgm:t>
        <a:bodyPr/>
        <a:lstStyle/>
        <a:p>
          <a:endParaRPr lang="en-US"/>
        </a:p>
      </dgm:t>
    </dgm:pt>
    <dgm:pt modelId="{D0D4E634-38DF-47F1-9159-A0BCBB9F89CA}">
      <dgm:prSet/>
      <dgm:spPr/>
      <dgm:t>
        <a:bodyPr/>
        <a:lstStyle/>
        <a:p>
          <a:pPr>
            <a:defRPr cap="all"/>
          </a:pPr>
          <a:r>
            <a:rPr lang="en-GB"/>
            <a:t>Are there any issues with the remedies?</a:t>
          </a:r>
          <a:endParaRPr lang="en-US"/>
        </a:p>
      </dgm:t>
    </dgm:pt>
    <dgm:pt modelId="{AB034819-2B9B-4312-979F-15C4212DE2D8}" type="parTrans" cxnId="{5D90434E-4E2B-42BC-896C-9E74264406B2}">
      <dgm:prSet/>
      <dgm:spPr/>
      <dgm:t>
        <a:bodyPr/>
        <a:lstStyle/>
        <a:p>
          <a:endParaRPr lang="en-US"/>
        </a:p>
      </dgm:t>
    </dgm:pt>
    <dgm:pt modelId="{2C7C98C8-F183-4B74-ACFE-BC5E2BF9B97C}" type="sibTrans" cxnId="{5D90434E-4E2B-42BC-896C-9E74264406B2}">
      <dgm:prSet/>
      <dgm:spPr/>
      <dgm:t>
        <a:bodyPr/>
        <a:lstStyle/>
        <a:p>
          <a:endParaRPr lang="en-US"/>
        </a:p>
      </dgm:t>
    </dgm:pt>
    <dgm:pt modelId="{D0D51EF0-8D24-4905-BB11-2C56EEA4BD3A}" type="pres">
      <dgm:prSet presAssocID="{501E2609-5AC2-4CEA-A6A3-C0B6C052FC00}" presName="root" presStyleCnt="0">
        <dgm:presLayoutVars>
          <dgm:dir/>
          <dgm:resizeHandles val="exact"/>
        </dgm:presLayoutVars>
      </dgm:prSet>
      <dgm:spPr/>
    </dgm:pt>
    <dgm:pt modelId="{34F9C353-1997-4175-9FB2-06D594CE5443}" type="pres">
      <dgm:prSet presAssocID="{C2DE6D9D-FB3E-418B-B692-C7868AF2D55F}" presName="compNode" presStyleCnt="0"/>
      <dgm:spPr/>
    </dgm:pt>
    <dgm:pt modelId="{F25F424D-C6ED-4B95-9986-EB53250DFC2F}" type="pres">
      <dgm:prSet presAssocID="{C2DE6D9D-FB3E-418B-B692-C7868AF2D55F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07AC43BA-F2AD-4128-9461-4267ED16A98D}" type="pres">
      <dgm:prSet presAssocID="{C2DE6D9D-FB3E-418B-B692-C7868AF2D55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30F05562-64A3-49D2-9337-93E6616E115A}" type="pres">
      <dgm:prSet presAssocID="{C2DE6D9D-FB3E-418B-B692-C7868AF2D55F}" presName="spaceRect" presStyleCnt="0"/>
      <dgm:spPr/>
    </dgm:pt>
    <dgm:pt modelId="{57BBA7AB-9973-4224-AEA1-6D9C56A15CC2}" type="pres">
      <dgm:prSet presAssocID="{C2DE6D9D-FB3E-418B-B692-C7868AF2D55F}" presName="textRect" presStyleLbl="revTx" presStyleIdx="0" presStyleCnt="3">
        <dgm:presLayoutVars>
          <dgm:chMax val="1"/>
          <dgm:chPref val="1"/>
        </dgm:presLayoutVars>
      </dgm:prSet>
      <dgm:spPr/>
    </dgm:pt>
    <dgm:pt modelId="{84D12BCC-434D-4FF8-BFF9-4DBCAA157BB7}" type="pres">
      <dgm:prSet presAssocID="{C3B3408C-A7C4-4F53-BBC6-F3AF8B13B366}" presName="sibTrans" presStyleCnt="0"/>
      <dgm:spPr/>
    </dgm:pt>
    <dgm:pt modelId="{F0CBD8F8-F0CB-4D41-A833-BD08C1B160D9}" type="pres">
      <dgm:prSet presAssocID="{38EE0DF4-6733-49FA-9F21-BF712BB756D3}" presName="compNode" presStyleCnt="0"/>
      <dgm:spPr/>
    </dgm:pt>
    <dgm:pt modelId="{2C9EB9FF-161B-41DC-9FB4-7934BC091C25}" type="pres">
      <dgm:prSet presAssocID="{38EE0DF4-6733-49FA-9F21-BF712BB756D3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C0305B21-D4FA-4AD1-9B24-B0BC5BFCDC10}" type="pres">
      <dgm:prSet presAssocID="{38EE0DF4-6733-49FA-9F21-BF712BB756D3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0A6BC982-82BC-4501-B1D4-62B40F8D458E}" type="pres">
      <dgm:prSet presAssocID="{38EE0DF4-6733-49FA-9F21-BF712BB756D3}" presName="spaceRect" presStyleCnt="0"/>
      <dgm:spPr/>
    </dgm:pt>
    <dgm:pt modelId="{D5A9AD24-AD01-4BAB-9398-91C43AB8F2DE}" type="pres">
      <dgm:prSet presAssocID="{38EE0DF4-6733-49FA-9F21-BF712BB756D3}" presName="textRect" presStyleLbl="revTx" presStyleIdx="1" presStyleCnt="3">
        <dgm:presLayoutVars>
          <dgm:chMax val="1"/>
          <dgm:chPref val="1"/>
        </dgm:presLayoutVars>
      </dgm:prSet>
      <dgm:spPr/>
    </dgm:pt>
    <dgm:pt modelId="{91C9E4DC-B63A-4361-88D9-4BE15552F5F2}" type="pres">
      <dgm:prSet presAssocID="{F8EB8A50-8E96-4396-808A-B296CAC3A95B}" presName="sibTrans" presStyleCnt="0"/>
      <dgm:spPr/>
    </dgm:pt>
    <dgm:pt modelId="{A90C31E4-7F5A-4F98-B798-97B47D03CBCE}" type="pres">
      <dgm:prSet presAssocID="{D0D4E634-38DF-47F1-9159-A0BCBB9F89CA}" presName="compNode" presStyleCnt="0"/>
      <dgm:spPr/>
    </dgm:pt>
    <dgm:pt modelId="{5F6FA895-0558-40B7-A626-8644433E5D1C}" type="pres">
      <dgm:prSet presAssocID="{D0D4E634-38DF-47F1-9159-A0BCBB9F89CA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5FE3C10D-DC67-4689-ADB1-0B0E5D960FF2}" type="pres">
      <dgm:prSet presAssocID="{D0D4E634-38DF-47F1-9159-A0BCBB9F89C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CEB8FB24-F750-4F88-89E5-7B77692173E6}" type="pres">
      <dgm:prSet presAssocID="{D0D4E634-38DF-47F1-9159-A0BCBB9F89CA}" presName="spaceRect" presStyleCnt="0"/>
      <dgm:spPr/>
    </dgm:pt>
    <dgm:pt modelId="{601F2808-A509-466C-95C2-E549F98D3028}" type="pres">
      <dgm:prSet presAssocID="{D0D4E634-38DF-47F1-9159-A0BCBB9F89CA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8A07A808-ABC7-4812-8216-B2C27F6CE562}" type="presOf" srcId="{C2DE6D9D-FB3E-418B-B692-C7868AF2D55F}" destId="{57BBA7AB-9973-4224-AEA1-6D9C56A15CC2}" srcOrd="0" destOrd="0" presId="urn:microsoft.com/office/officeart/2018/5/layout/IconLeafLabelList"/>
    <dgm:cxn modelId="{F1FC9623-8D31-477E-B406-CD06BA8E036A}" type="presOf" srcId="{501E2609-5AC2-4CEA-A6A3-C0B6C052FC00}" destId="{D0D51EF0-8D24-4905-BB11-2C56EEA4BD3A}" srcOrd="0" destOrd="0" presId="urn:microsoft.com/office/officeart/2018/5/layout/IconLeafLabelList"/>
    <dgm:cxn modelId="{2A39B43B-C04C-4B35-B11C-30302CC437E9}" srcId="{501E2609-5AC2-4CEA-A6A3-C0B6C052FC00}" destId="{C2DE6D9D-FB3E-418B-B692-C7868AF2D55F}" srcOrd="0" destOrd="0" parTransId="{8D521BB6-3871-406C-8DD4-57379156B9D2}" sibTransId="{C3B3408C-A7C4-4F53-BBC6-F3AF8B13B366}"/>
    <dgm:cxn modelId="{EB476645-6368-4FC7-9A76-901B94B07C85}" srcId="{501E2609-5AC2-4CEA-A6A3-C0B6C052FC00}" destId="{38EE0DF4-6733-49FA-9F21-BF712BB756D3}" srcOrd="1" destOrd="0" parTransId="{D0488D89-695D-464F-A1DF-3D20E4DA2FFD}" sibTransId="{F8EB8A50-8E96-4396-808A-B296CAC3A95B}"/>
    <dgm:cxn modelId="{5D90434E-4E2B-42BC-896C-9E74264406B2}" srcId="{501E2609-5AC2-4CEA-A6A3-C0B6C052FC00}" destId="{D0D4E634-38DF-47F1-9159-A0BCBB9F89CA}" srcOrd="2" destOrd="0" parTransId="{AB034819-2B9B-4312-979F-15C4212DE2D8}" sibTransId="{2C7C98C8-F183-4B74-ACFE-BC5E2BF9B97C}"/>
    <dgm:cxn modelId="{D74408BA-7A5D-43AC-9F71-2C0D890E917F}" type="presOf" srcId="{38EE0DF4-6733-49FA-9F21-BF712BB756D3}" destId="{D5A9AD24-AD01-4BAB-9398-91C43AB8F2DE}" srcOrd="0" destOrd="0" presId="urn:microsoft.com/office/officeart/2018/5/layout/IconLeafLabelList"/>
    <dgm:cxn modelId="{2911ABDC-D74C-49C7-85A7-60E3C587DD6E}" type="presOf" srcId="{D0D4E634-38DF-47F1-9159-A0BCBB9F89CA}" destId="{601F2808-A509-466C-95C2-E549F98D3028}" srcOrd="0" destOrd="0" presId="urn:microsoft.com/office/officeart/2018/5/layout/IconLeafLabelList"/>
    <dgm:cxn modelId="{4D9BD60A-4858-4829-8DB5-2055746D880D}" type="presParOf" srcId="{D0D51EF0-8D24-4905-BB11-2C56EEA4BD3A}" destId="{34F9C353-1997-4175-9FB2-06D594CE5443}" srcOrd="0" destOrd="0" presId="urn:microsoft.com/office/officeart/2018/5/layout/IconLeafLabelList"/>
    <dgm:cxn modelId="{514F9176-B292-4E4D-A288-09729356582F}" type="presParOf" srcId="{34F9C353-1997-4175-9FB2-06D594CE5443}" destId="{F25F424D-C6ED-4B95-9986-EB53250DFC2F}" srcOrd="0" destOrd="0" presId="urn:microsoft.com/office/officeart/2018/5/layout/IconLeafLabelList"/>
    <dgm:cxn modelId="{D22FFA78-7FFD-4A1A-9FFB-8913F348E231}" type="presParOf" srcId="{34F9C353-1997-4175-9FB2-06D594CE5443}" destId="{07AC43BA-F2AD-4128-9461-4267ED16A98D}" srcOrd="1" destOrd="0" presId="urn:microsoft.com/office/officeart/2018/5/layout/IconLeafLabelList"/>
    <dgm:cxn modelId="{911552B7-C4A5-4FD1-86E1-37EC993CAFEC}" type="presParOf" srcId="{34F9C353-1997-4175-9FB2-06D594CE5443}" destId="{30F05562-64A3-49D2-9337-93E6616E115A}" srcOrd="2" destOrd="0" presId="urn:microsoft.com/office/officeart/2018/5/layout/IconLeafLabelList"/>
    <dgm:cxn modelId="{C5D83FC3-50E7-4C3B-9106-C57DCB35EF0C}" type="presParOf" srcId="{34F9C353-1997-4175-9FB2-06D594CE5443}" destId="{57BBA7AB-9973-4224-AEA1-6D9C56A15CC2}" srcOrd="3" destOrd="0" presId="urn:microsoft.com/office/officeart/2018/5/layout/IconLeafLabelList"/>
    <dgm:cxn modelId="{D3A5EE23-864F-4A01-9241-CA53516FF60E}" type="presParOf" srcId="{D0D51EF0-8D24-4905-BB11-2C56EEA4BD3A}" destId="{84D12BCC-434D-4FF8-BFF9-4DBCAA157BB7}" srcOrd="1" destOrd="0" presId="urn:microsoft.com/office/officeart/2018/5/layout/IconLeafLabelList"/>
    <dgm:cxn modelId="{160ACDDC-9B12-4884-89F8-3D20A6C65589}" type="presParOf" srcId="{D0D51EF0-8D24-4905-BB11-2C56EEA4BD3A}" destId="{F0CBD8F8-F0CB-4D41-A833-BD08C1B160D9}" srcOrd="2" destOrd="0" presId="urn:microsoft.com/office/officeart/2018/5/layout/IconLeafLabelList"/>
    <dgm:cxn modelId="{EAC9873F-D739-4A5F-98F8-35B713BBECD9}" type="presParOf" srcId="{F0CBD8F8-F0CB-4D41-A833-BD08C1B160D9}" destId="{2C9EB9FF-161B-41DC-9FB4-7934BC091C25}" srcOrd="0" destOrd="0" presId="urn:microsoft.com/office/officeart/2018/5/layout/IconLeafLabelList"/>
    <dgm:cxn modelId="{59FFD547-DBEF-40B6-BCCA-FE3EC3867E91}" type="presParOf" srcId="{F0CBD8F8-F0CB-4D41-A833-BD08C1B160D9}" destId="{C0305B21-D4FA-4AD1-9B24-B0BC5BFCDC10}" srcOrd="1" destOrd="0" presId="urn:microsoft.com/office/officeart/2018/5/layout/IconLeafLabelList"/>
    <dgm:cxn modelId="{743B38F5-3823-4620-959B-0982E762CDD6}" type="presParOf" srcId="{F0CBD8F8-F0CB-4D41-A833-BD08C1B160D9}" destId="{0A6BC982-82BC-4501-B1D4-62B40F8D458E}" srcOrd="2" destOrd="0" presId="urn:microsoft.com/office/officeart/2018/5/layout/IconLeafLabelList"/>
    <dgm:cxn modelId="{3172AB0C-4BE1-4DF3-BF8E-19936AC9591F}" type="presParOf" srcId="{F0CBD8F8-F0CB-4D41-A833-BD08C1B160D9}" destId="{D5A9AD24-AD01-4BAB-9398-91C43AB8F2DE}" srcOrd="3" destOrd="0" presId="urn:microsoft.com/office/officeart/2018/5/layout/IconLeafLabelList"/>
    <dgm:cxn modelId="{476069F4-8314-46D2-BA9A-3985D131D834}" type="presParOf" srcId="{D0D51EF0-8D24-4905-BB11-2C56EEA4BD3A}" destId="{91C9E4DC-B63A-4361-88D9-4BE15552F5F2}" srcOrd="3" destOrd="0" presId="urn:microsoft.com/office/officeart/2018/5/layout/IconLeafLabelList"/>
    <dgm:cxn modelId="{FE14E0A5-6619-4304-897D-3357A9C291D7}" type="presParOf" srcId="{D0D51EF0-8D24-4905-BB11-2C56EEA4BD3A}" destId="{A90C31E4-7F5A-4F98-B798-97B47D03CBCE}" srcOrd="4" destOrd="0" presId="urn:microsoft.com/office/officeart/2018/5/layout/IconLeafLabelList"/>
    <dgm:cxn modelId="{201F1603-10AA-4183-BECB-4D5B7E19E311}" type="presParOf" srcId="{A90C31E4-7F5A-4F98-B798-97B47D03CBCE}" destId="{5F6FA895-0558-40B7-A626-8644433E5D1C}" srcOrd="0" destOrd="0" presId="urn:microsoft.com/office/officeart/2018/5/layout/IconLeafLabelList"/>
    <dgm:cxn modelId="{B6F0CE6C-06F5-4553-9584-3D06BE40E59E}" type="presParOf" srcId="{A90C31E4-7F5A-4F98-B798-97B47D03CBCE}" destId="{5FE3C10D-DC67-4689-ADB1-0B0E5D960FF2}" srcOrd="1" destOrd="0" presId="urn:microsoft.com/office/officeart/2018/5/layout/IconLeafLabelList"/>
    <dgm:cxn modelId="{303F12B1-3C94-41A1-99A8-969FEA39A643}" type="presParOf" srcId="{A90C31E4-7F5A-4F98-B798-97B47D03CBCE}" destId="{CEB8FB24-F750-4F88-89E5-7B77692173E6}" srcOrd="2" destOrd="0" presId="urn:microsoft.com/office/officeart/2018/5/layout/IconLeafLabelList"/>
    <dgm:cxn modelId="{BC8EE926-B4C5-4E10-9AE0-F0D48E323FB6}" type="presParOf" srcId="{A90C31E4-7F5A-4F98-B798-97B47D03CBCE}" destId="{601F2808-A509-466C-95C2-E549F98D3028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0985E31-EF63-469A-8F88-5CCF8E132082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ABE4F183-AC6A-4E91-B2B2-DCA7F51D2053}">
      <dgm:prSet/>
      <dgm:spPr/>
      <dgm:t>
        <a:bodyPr/>
        <a:lstStyle/>
        <a:p>
          <a:pPr>
            <a:defRPr cap="all"/>
          </a:pPr>
          <a:r>
            <a:rPr lang="en-GB"/>
            <a:t>You need to know and understand the three certainties. </a:t>
          </a:r>
          <a:endParaRPr lang="en-US"/>
        </a:p>
      </dgm:t>
    </dgm:pt>
    <dgm:pt modelId="{A9E0DE29-1A18-4D47-ACB8-51536AE4C67C}" type="parTrans" cxnId="{3E6FDFB6-13F0-42D3-8670-2918E8A0E265}">
      <dgm:prSet/>
      <dgm:spPr/>
      <dgm:t>
        <a:bodyPr/>
        <a:lstStyle/>
        <a:p>
          <a:endParaRPr lang="en-US"/>
        </a:p>
      </dgm:t>
    </dgm:pt>
    <dgm:pt modelId="{770185F8-B16C-4302-8389-B0A011E1D806}" type="sibTrans" cxnId="{3E6FDFB6-13F0-42D3-8670-2918E8A0E265}">
      <dgm:prSet/>
      <dgm:spPr/>
      <dgm:t>
        <a:bodyPr/>
        <a:lstStyle/>
        <a:p>
          <a:endParaRPr lang="en-US"/>
        </a:p>
      </dgm:t>
    </dgm:pt>
    <dgm:pt modelId="{CA304113-1EA3-4AB9-B925-7A35BC51D614}">
      <dgm:prSet/>
      <dgm:spPr/>
      <dgm:t>
        <a:bodyPr/>
        <a:lstStyle/>
        <a:p>
          <a:pPr>
            <a:defRPr cap="all"/>
          </a:pPr>
          <a:r>
            <a:rPr lang="en-GB"/>
            <a:t>Potential to be included in the scenario question. </a:t>
          </a:r>
          <a:endParaRPr lang="en-US"/>
        </a:p>
      </dgm:t>
    </dgm:pt>
    <dgm:pt modelId="{85DB6E52-B5F0-4CC7-87E2-F731D7E432C0}" type="parTrans" cxnId="{5D084F21-94E7-4A8F-8FCD-90B5C4A81A9B}">
      <dgm:prSet/>
      <dgm:spPr/>
      <dgm:t>
        <a:bodyPr/>
        <a:lstStyle/>
        <a:p>
          <a:endParaRPr lang="en-US"/>
        </a:p>
      </dgm:t>
    </dgm:pt>
    <dgm:pt modelId="{28E27714-D128-4118-9523-BC988D894A44}" type="sibTrans" cxnId="{5D084F21-94E7-4A8F-8FCD-90B5C4A81A9B}">
      <dgm:prSet/>
      <dgm:spPr/>
      <dgm:t>
        <a:bodyPr/>
        <a:lstStyle/>
        <a:p>
          <a:endParaRPr lang="en-US"/>
        </a:p>
      </dgm:t>
    </dgm:pt>
    <dgm:pt modelId="{6A200868-ADB6-4CD4-8E6E-912878E0D405}">
      <dgm:prSet/>
      <dgm:spPr/>
      <dgm:t>
        <a:bodyPr/>
        <a:lstStyle/>
        <a:p>
          <a:pPr>
            <a:defRPr cap="all"/>
          </a:pPr>
          <a:r>
            <a:rPr lang="en-GB"/>
            <a:t>Key cases?</a:t>
          </a:r>
          <a:endParaRPr lang="en-US"/>
        </a:p>
      </dgm:t>
    </dgm:pt>
    <dgm:pt modelId="{BB7C1005-9C7C-4314-8747-9CCC76E443B3}" type="parTrans" cxnId="{F4984475-7916-4489-8DE6-30E1EC69771F}">
      <dgm:prSet/>
      <dgm:spPr/>
      <dgm:t>
        <a:bodyPr/>
        <a:lstStyle/>
        <a:p>
          <a:endParaRPr lang="en-US"/>
        </a:p>
      </dgm:t>
    </dgm:pt>
    <dgm:pt modelId="{CAFB52E1-700D-490B-9038-A6C93925E044}" type="sibTrans" cxnId="{F4984475-7916-4489-8DE6-30E1EC69771F}">
      <dgm:prSet/>
      <dgm:spPr/>
      <dgm:t>
        <a:bodyPr/>
        <a:lstStyle/>
        <a:p>
          <a:endParaRPr lang="en-US"/>
        </a:p>
      </dgm:t>
    </dgm:pt>
    <dgm:pt modelId="{9DACDAD2-E790-4774-AED3-FB6974063FB4}" type="pres">
      <dgm:prSet presAssocID="{40985E31-EF63-469A-8F88-5CCF8E132082}" presName="root" presStyleCnt="0">
        <dgm:presLayoutVars>
          <dgm:dir/>
          <dgm:resizeHandles val="exact"/>
        </dgm:presLayoutVars>
      </dgm:prSet>
      <dgm:spPr/>
    </dgm:pt>
    <dgm:pt modelId="{482966E7-1EBC-45B6-A4D2-17FE10039ECF}" type="pres">
      <dgm:prSet presAssocID="{ABE4F183-AC6A-4E91-B2B2-DCA7F51D2053}" presName="compNode" presStyleCnt="0"/>
      <dgm:spPr/>
    </dgm:pt>
    <dgm:pt modelId="{6F3D52B2-8AC5-4347-9127-80B9C37B70C9}" type="pres">
      <dgm:prSet presAssocID="{ABE4F183-AC6A-4E91-B2B2-DCA7F51D2053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660E7EF7-9034-4A9F-AE96-EB31719EC0FD}" type="pres">
      <dgm:prSet presAssocID="{ABE4F183-AC6A-4E91-B2B2-DCA7F51D205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stle scene"/>
        </a:ext>
      </dgm:extLst>
    </dgm:pt>
    <dgm:pt modelId="{7334C4A4-DE9C-4B03-BBD4-104879F375B5}" type="pres">
      <dgm:prSet presAssocID="{ABE4F183-AC6A-4E91-B2B2-DCA7F51D2053}" presName="spaceRect" presStyleCnt="0"/>
      <dgm:spPr/>
    </dgm:pt>
    <dgm:pt modelId="{DEFFB469-B403-4B1E-B60C-2B9D2272DE09}" type="pres">
      <dgm:prSet presAssocID="{ABE4F183-AC6A-4E91-B2B2-DCA7F51D2053}" presName="textRect" presStyleLbl="revTx" presStyleIdx="0" presStyleCnt="3">
        <dgm:presLayoutVars>
          <dgm:chMax val="1"/>
          <dgm:chPref val="1"/>
        </dgm:presLayoutVars>
      </dgm:prSet>
      <dgm:spPr/>
    </dgm:pt>
    <dgm:pt modelId="{5FC9E081-DBBD-44B8-BDD4-2DFA14C639C3}" type="pres">
      <dgm:prSet presAssocID="{770185F8-B16C-4302-8389-B0A011E1D806}" presName="sibTrans" presStyleCnt="0"/>
      <dgm:spPr/>
    </dgm:pt>
    <dgm:pt modelId="{3FF054CB-BE56-44E6-B3ED-7A395909F672}" type="pres">
      <dgm:prSet presAssocID="{CA304113-1EA3-4AB9-B925-7A35BC51D614}" presName="compNode" presStyleCnt="0"/>
      <dgm:spPr/>
    </dgm:pt>
    <dgm:pt modelId="{766B6568-7CF7-45F7-B9B6-65DB6A94B7AA}" type="pres">
      <dgm:prSet presAssocID="{CA304113-1EA3-4AB9-B925-7A35BC51D614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4065E97F-5423-47CD-963D-91E3EC50299E}" type="pres">
      <dgm:prSet presAssocID="{CA304113-1EA3-4AB9-B925-7A35BC51D61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83EC9F71-E72B-4005-8F20-C334C5FFE712}" type="pres">
      <dgm:prSet presAssocID="{CA304113-1EA3-4AB9-B925-7A35BC51D614}" presName="spaceRect" presStyleCnt="0"/>
      <dgm:spPr/>
    </dgm:pt>
    <dgm:pt modelId="{199A505E-D30D-4267-AADC-346854EDDAE8}" type="pres">
      <dgm:prSet presAssocID="{CA304113-1EA3-4AB9-B925-7A35BC51D614}" presName="textRect" presStyleLbl="revTx" presStyleIdx="1" presStyleCnt="3">
        <dgm:presLayoutVars>
          <dgm:chMax val="1"/>
          <dgm:chPref val="1"/>
        </dgm:presLayoutVars>
      </dgm:prSet>
      <dgm:spPr/>
    </dgm:pt>
    <dgm:pt modelId="{E5504C97-1D4E-4819-A032-525D8A276972}" type="pres">
      <dgm:prSet presAssocID="{28E27714-D128-4118-9523-BC988D894A44}" presName="sibTrans" presStyleCnt="0"/>
      <dgm:spPr/>
    </dgm:pt>
    <dgm:pt modelId="{F243D010-B92A-43CC-AE7D-DF5A50FA0E26}" type="pres">
      <dgm:prSet presAssocID="{6A200868-ADB6-4CD4-8E6E-912878E0D405}" presName="compNode" presStyleCnt="0"/>
      <dgm:spPr/>
    </dgm:pt>
    <dgm:pt modelId="{257A1A14-EF31-4E84-8782-49B8839D2562}" type="pres">
      <dgm:prSet presAssocID="{6A200868-ADB6-4CD4-8E6E-912878E0D405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BE2D47DC-8DC7-4642-98F5-A1A0454FF9D8}" type="pres">
      <dgm:prSet presAssocID="{6A200868-ADB6-4CD4-8E6E-912878E0D40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38CAAD1E-07DF-4F81-8E1F-7BD3F4A35882}" type="pres">
      <dgm:prSet presAssocID="{6A200868-ADB6-4CD4-8E6E-912878E0D405}" presName="spaceRect" presStyleCnt="0"/>
      <dgm:spPr/>
    </dgm:pt>
    <dgm:pt modelId="{AECD9875-3E63-4533-940B-F683A5ECBB80}" type="pres">
      <dgm:prSet presAssocID="{6A200868-ADB6-4CD4-8E6E-912878E0D405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F483E610-0FA9-4CDC-9DE4-ADA7FD3C4C42}" type="presOf" srcId="{40985E31-EF63-469A-8F88-5CCF8E132082}" destId="{9DACDAD2-E790-4774-AED3-FB6974063FB4}" srcOrd="0" destOrd="0" presId="urn:microsoft.com/office/officeart/2018/5/layout/IconLeafLabelList"/>
    <dgm:cxn modelId="{57586119-17C8-496D-A91B-3220B0F13D38}" type="presOf" srcId="{6A200868-ADB6-4CD4-8E6E-912878E0D405}" destId="{AECD9875-3E63-4533-940B-F683A5ECBB80}" srcOrd="0" destOrd="0" presId="urn:microsoft.com/office/officeart/2018/5/layout/IconLeafLabelList"/>
    <dgm:cxn modelId="{5D084F21-94E7-4A8F-8FCD-90B5C4A81A9B}" srcId="{40985E31-EF63-469A-8F88-5CCF8E132082}" destId="{CA304113-1EA3-4AB9-B925-7A35BC51D614}" srcOrd="1" destOrd="0" parTransId="{85DB6E52-B5F0-4CC7-87E2-F731D7E432C0}" sibTransId="{28E27714-D128-4118-9523-BC988D894A44}"/>
    <dgm:cxn modelId="{F4984475-7916-4489-8DE6-30E1EC69771F}" srcId="{40985E31-EF63-469A-8F88-5CCF8E132082}" destId="{6A200868-ADB6-4CD4-8E6E-912878E0D405}" srcOrd="2" destOrd="0" parTransId="{BB7C1005-9C7C-4314-8747-9CCC76E443B3}" sibTransId="{CAFB52E1-700D-490B-9038-A6C93925E044}"/>
    <dgm:cxn modelId="{0A303D91-7659-4766-8EF8-1E2E2EE7876F}" type="presOf" srcId="{ABE4F183-AC6A-4E91-B2B2-DCA7F51D2053}" destId="{DEFFB469-B403-4B1E-B60C-2B9D2272DE09}" srcOrd="0" destOrd="0" presId="urn:microsoft.com/office/officeart/2018/5/layout/IconLeafLabelList"/>
    <dgm:cxn modelId="{3E6FDFB6-13F0-42D3-8670-2918E8A0E265}" srcId="{40985E31-EF63-469A-8F88-5CCF8E132082}" destId="{ABE4F183-AC6A-4E91-B2B2-DCA7F51D2053}" srcOrd="0" destOrd="0" parTransId="{A9E0DE29-1A18-4D47-ACB8-51536AE4C67C}" sibTransId="{770185F8-B16C-4302-8389-B0A011E1D806}"/>
    <dgm:cxn modelId="{0C9387BD-0195-44A4-A289-3DDDCB1FD280}" type="presOf" srcId="{CA304113-1EA3-4AB9-B925-7A35BC51D614}" destId="{199A505E-D30D-4267-AADC-346854EDDAE8}" srcOrd="0" destOrd="0" presId="urn:microsoft.com/office/officeart/2018/5/layout/IconLeafLabelList"/>
    <dgm:cxn modelId="{BFC43809-BF28-4FDC-AAFC-7B30D3059061}" type="presParOf" srcId="{9DACDAD2-E790-4774-AED3-FB6974063FB4}" destId="{482966E7-1EBC-45B6-A4D2-17FE10039ECF}" srcOrd="0" destOrd="0" presId="urn:microsoft.com/office/officeart/2018/5/layout/IconLeafLabelList"/>
    <dgm:cxn modelId="{85A78072-963D-40AF-BFE0-42DA4D4C30E4}" type="presParOf" srcId="{482966E7-1EBC-45B6-A4D2-17FE10039ECF}" destId="{6F3D52B2-8AC5-4347-9127-80B9C37B70C9}" srcOrd="0" destOrd="0" presId="urn:microsoft.com/office/officeart/2018/5/layout/IconLeafLabelList"/>
    <dgm:cxn modelId="{D86C9F58-8681-4E74-9EC1-0533E8FB9668}" type="presParOf" srcId="{482966E7-1EBC-45B6-A4D2-17FE10039ECF}" destId="{660E7EF7-9034-4A9F-AE96-EB31719EC0FD}" srcOrd="1" destOrd="0" presId="urn:microsoft.com/office/officeart/2018/5/layout/IconLeafLabelList"/>
    <dgm:cxn modelId="{4AEDB0AC-8C0F-4901-8235-30608C249CE9}" type="presParOf" srcId="{482966E7-1EBC-45B6-A4D2-17FE10039ECF}" destId="{7334C4A4-DE9C-4B03-BBD4-104879F375B5}" srcOrd="2" destOrd="0" presId="urn:microsoft.com/office/officeart/2018/5/layout/IconLeafLabelList"/>
    <dgm:cxn modelId="{3795DA47-CBC1-480E-84AC-9C647EF04566}" type="presParOf" srcId="{482966E7-1EBC-45B6-A4D2-17FE10039ECF}" destId="{DEFFB469-B403-4B1E-B60C-2B9D2272DE09}" srcOrd="3" destOrd="0" presId="urn:microsoft.com/office/officeart/2018/5/layout/IconLeafLabelList"/>
    <dgm:cxn modelId="{8C00F8BB-FF4D-40AB-9EF6-2E71EF729170}" type="presParOf" srcId="{9DACDAD2-E790-4774-AED3-FB6974063FB4}" destId="{5FC9E081-DBBD-44B8-BDD4-2DFA14C639C3}" srcOrd="1" destOrd="0" presId="urn:microsoft.com/office/officeart/2018/5/layout/IconLeafLabelList"/>
    <dgm:cxn modelId="{A4C1D56D-5986-4E3E-B259-916B8C2E73BC}" type="presParOf" srcId="{9DACDAD2-E790-4774-AED3-FB6974063FB4}" destId="{3FF054CB-BE56-44E6-B3ED-7A395909F672}" srcOrd="2" destOrd="0" presId="urn:microsoft.com/office/officeart/2018/5/layout/IconLeafLabelList"/>
    <dgm:cxn modelId="{0F9757CC-F246-4464-9832-488F441387D2}" type="presParOf" srcId="{3FF054CB-BE56-44E6-B3ED-7A395909F672}" destId="{766B6568-7CF7-45F7-B9B6-65DB6A94B7AA}" srcOrd="0" destOrd="0" presId="urn:microsoft.com/office/officeart/2018/5/layout/IconLeafLabelList"/>
    <dgm:cxn modelId="{24E311F3-4564-4556-81A7-573BA11278AE}" type="presParOf" srcId="{3FF054CB-BE56-44E6-B3ED-7A395909F672}" destId="{4065E97F-5423-47CD-963D-91E3EC50299E}" srcOrd="1" destOrd="0" presId="urn:microsoft.com/office/officeart/2018/5/layout/IconLeafLabelList"/>
    <dgm:cxn modelId="{EADA9D34-7399-4472-B381-5F4BFA1541C2}" type="presParOf" srcId="{3FF054CB-BE56-44E6-B3ED-7A395909F672}" destId="{83EC9F71-E72B-4005-8F20-C334C5FFE712}" srcOrd="2" destOrd="0" presId="urn:microsoft.com/office/officeart/2018/5/layout/IconLeafLabelList"/>
    <dgm:cxn modelId="{6A4E0993-EADD-4853-B401-0CB2AA7DAE36}" type="presParOf" srcId="{3FF054CB-BE56-44E6-B3ED-7A395909F672}" destId="{199A505E-D30D-4267-AADC-346854EDDAE8}" srcOrd="3" destOrd="0" presId="urn:microsoft.com/office/officeart/2018/5/layout/IconLeafLabelList"/>
    <dgm:cxn modelId="{615172C7-6C3A-426E-8FA6-BE32750FD850}" type="presParOf" srcId="{9DACDAD2-E790-4774-AED3-FB6974063FB4}" destId="{E5504C97-1D4E-4819-A032-525D8A276972}" srcOrd="3" destOrd="0" presId="urn:microsoft.com/office/officeart/2018/5/layout/IconLeafLabelList"/>
    <dgm:cxn modelId="{8DF64A60-1B61-478C-A6C1-FB9E8A8FE271}" type="presParOf" srcId="{9DACDAD2-E790-4774-AED3-FB6974063FB4}" destId="{F243D010-B92A-43CC-AE7D-DF5A50FA0E26}" srcOrd="4" destOrd="0" presId="urn:microsoft.com/office/officeart/2018/5/layout/IconLeafLabelList"/>
    <dgm:cxn modelId="{E7929D74-F7FC-4ADC-91BB-928414F2661B}" type="presParOf" srcId="{F243D010-B92A-43CC-AE7D-DF5A50FA0E26}" destId="{257A1A14-EF31-4E84-8782-49B8839D2562}" srcOrd="0" destOrd="0" presId="urn:microsoft.com/office/officeart/2018/5/layout/IconLeafLabelList"/>
    <dgm:cxn modelId="{FB571F34-6211-4B7F-8CC9-0A231F0B903C}" type="presParOf" srcId="{F243D010-B92A-43CC-AE7D-DF5A50FA0E26}" destId="{BE2D47DC-8DC7-4642-98F5-A1A0454FF9D8}" srcOrd="1" destOrd="0" presId="urn:microsoft.com/office/officeart/2018/5/layout/IconLeafLabelList"/>
    <dgm:cxn modelId="{8053B228-21AA-4A43-8295-30C7FFD91ED3}" type="presParOf" srcId="{F243D010-B92A-43CC-AE7D-DF5A50FA0E26}" destId="{38CAAD1E-07DF-4F81-8E1F-7BD3F4A35882}" srcOrd="2" destOrd="0" presId="urn:microsoft.com/office/officeart/2018/5/layout/IconLeafLabelList"/>
    <dgm:cxn modelId="{4136DDC8-82C8-42D7-A8DE-DF9B29D939E7}" type="presParOf" srcId="{F243D010-B92A-43CC-AE7D-DF5A50FA0E26}" destId="{AECD9875-3E63-4533-940B-F683A5ECBB80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DF3B40F-3E1D-4AF7-854E-6A53D5BE05B4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5DBBD64A-DF2E-47A5-B944-71E4CA4777E7}">
      <dgm:prSet/>
      <dgm:spPr/>
      <dgm:t>
        <a:bodyPr/>
        <a:lstStyle/>
        <a:p>
          <a:pPr>
            <a:defRPr cap="all"/>
          </a:pPr>
          <a:r>
            <a:rPr lang="en-GB"/>
            <a:t>Need to have a brief overview. </a:t>
          </a:r>
          <a:endParaRPr lang="en-US"/>
        </a:p>
      </dgm:t>
    </dgm:pt>
    <dgm:pt modelId="{ABCC78CD-110C-4B61-AD7E-DF5022348B56}" type="parTrans" cxnId="{29E3D3F7-12C2-4677-B693-A21E98798246}">
      <dgm:prSet/>
      <dgm:spPr/>
      <dgm:t>
        <a:bodyPr/>
        <a:lstStyle/>
        <a:p>
          <a:endParaRPr lang="en-US"/>
        </a:p>
      </dgm:t>
    </dgm:pt>
    <dgm:pt modelId="{265762D0-BB82-46CB-ADE1-B75A15157ACD}" type="sibTrans" cxnId="{29E3D3F7-12C2-4677-B693-A21E98798246}">
      <dgm:prSet/>
      <dgm:spPr/>
      <dgm:t>
        <a:bodyPr/>
        <a:lstStyle/>
        <a:p>
          <a:endParaRPr lang="en-US"/>
        </a:p>
      </dgm:t>
    </dgm:pt>
    <dgm:pt modelId="{10DA2A2E-BC5B-4F9E-BE94-62D769822AD8}">
      <dgm:prSet/>
      <dgm:spPr/>
      <dgm:t>
        <a:bodyPr/>
        <a:lstStyle/>
        <a:p>
          <a:pPr>
            <a:defRPr cap="all"/>
          </a:pPr>
          <a:r>
            <a:rPr lang="en-GB"/>
            <a:t>Law of Property Act 1925 S.53</a:t>
          </a:r>
          <a:endParaRPr lang="en-US"/>
        </a:p>
      </dgm:t>
    </dgm:pt>
    <dgm:pt modelId="{4C6EE659-6DCF-4C9D-8F49-E8449033C378}" type="parTrans" cxnId="{80C5672A-CDF5-4F3D-A4D5-20CB0AE5FB1E}">
      <dgm:prSet/>
      <dgm:spPr/>
      <dgm:t>
        <a:bodyPr/>
        <a:lstStyle/>
        <a:p>
          <a:endParaRPr lang="en-US"/>
        </a:p>
      </dgm:t>
    </dgm:pt>
    <dgm:pt modelId="{ABC73E00-C712-47A5-BF4F-ED2A83971A4D}" type="sibTrans" cxnId="{80C5672A-CDF5-4F3D-A4D5-20CB0AE5FB1E}">
      <dgm:prSet/>
      <dgm:spPr/>
      <dgm:t>
        <a:bodyPr/>
        <a:lstStyle/>
        <a:p>
          <a:endParaRPr lang="en-US"/>
        </a:p>
      </dgm:t>
    </dgm:pt>
    <dgm:pt modelId="{153BDE94-7862-4571-9733-57E209E5047D}">
      <dgm:prSet/>
      <dgm:spPr/>
      <dgm:t>
        <a:bodyPr/>
        <a:lstStyle/>
        <a:p>
          <a:pPr>
            <a:defRPr cap="all"/>
          </a:pPr>
          <a:r>
            <a:rPr lang="en-GB"/>
            <a:t>Some relevant case law. </a:t>
          </a:r>
          <a:endParaRPr lang="en-US"/>
        </a:p>
      </dgm:t>
    </dgm:pt>
    <dgm:pt modelId="{79178828-246E-4FBF-A3E4-FBEF61BB2F21}" type="parTrans" cxnId="{8B06743E-5486-4D77-9272-4A41F9FF0D9A}">
      <dgm:prSet/>
      <dgm:spPr/>
      <dgm:t>
        <a:bodyPr/>
        <a:lstStyle/>
        <a:p>
          <a:endParaRPr lang="en-US"/>
        </a:p>
      </dgm:t>
    </dgm:pt>
    <dgm:pt modelId="{5DB25D85-E42B-4EDF-A235-FB22FEAAD6E6}" type="sibTrans" cxnId="{8B06743E-5486-4D77-9272-4A41F9FF0D9A}">
      <dgm:prSet/>
      <dgm:spPr/>
      <dgm:t>
        <a:bodyPr/>
        <a:lstStyle/>
        <a:p>
          <a:endParaRPr lang="en-US"/>
        </a:p>
      </dgm:t>
    </dgm:pt>
    <dgm:pt modelId="{E32C11A7-1916-450C-994E-ED957DDABA50}">
      <dgm:prSet/>
      <dgm:spPr/>
      <dgm:t>
        <a:bodyPr/>
        <a:lstStyle/>
        <a:p>
          <a:pPr>
            <a:defRPr cap="all"/>
          </a:pPr>
          <a:r>
            <a:rPr lang="en-GB"/>
            <a:t>Potential to be included in the scenario question.</a:t>
          </a:r>
          <a:endParaRPr lang="en-US"/>
        </a:p>
      </dgm:t>
    </dgm:pt>
    <dgm:pt modelId="{C48082D3-43BA-4EF5-BCCB-4829D73C29BD}" type="parTrans" cxnId="{0A7E35A8-929C-468D-AF17-DC6D07ADA2B5}">
      <dgm:prSet/>
      <dgm:spPr/>
      <dgm:t>
        <a:bodyPr/>
        <a:lstStyle/>
        <a:p>
          <a:endParaRPr lang="en-US"/>
        </a:p>
      </dgm:t>
    </dgm:pt>
    <dgm:pt modelId="{878CF983-5FEE-4630-BB04-58C2E61B4BC5}" type="sibTrans" cxnId="{0A7E35A8-929C-468D-AF17-DC6D07ADA2B5}">
      <dgm:prSet/>
      <dgm:spPr/>
      <dgm:t>
        <a:bodyPr/>
        <a:lstStyle/>
        <a:p>
          <a:endParaRPr lang="en-US"/>
        </a:p>
      </dgm:t>
    </dgm:pt>
    <dgm:pt modelId="{A9DFF3DA-D44B-4043-95D5-7DAE58364962}" type="pres">
      <dgm:prSet presAssocID="{5DF3B40F-3E1D-4AF7-854E-6A53D5BE05B4}" presName="root" presStyleCnt="0">
        <dgm:presLayoutVars>
          <dgm:dir/>
          <dgm:resizeHandles val="exact"/>
        </dgm:presLayoutVars>
      </dgm:prSet>
      <dgm:spPr/>
    </dgm:pt>
    <dgm:pt modelId="{E66F5F3E-F418-4CA7-8CE2-9FD7328CB543}" type="pres">
      <dgm:prSet presAssocID="{5DBBD64A-DF2E-47A5-B944-71E4CA4777E7}" presName="compNode" presStyleCnt="0"/>
      <dgm:spPr/>
    </dgm:pt>
    <dgm:pt modelId="{1E079ED7-2D91-4BDA-A80C-258831D01E6B}" type="pres">
      <dgm:prSet presAssocID="{5DBBD64A-DF2E-47A5-B944-71E4CA4777E7}" presName="iconBgRect" presStyleLbl="bgShp" presStyleIdx="0" presStyleCnt="4"/>
      <dgm:spPr/>
    </dgm:pt>
    <dgm:pt modelId="{F16DF619-A83A-48F5-96D0-A9487980C7DD}" type="pres">
      <dgm:prSet presAssocID="{5DBBD64A-DF2E-47A5-B944-71E4CA4777E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72279705-FFA0-4099-A1F7-F4938CE5D1FF}" type="pres">
      <dgm:prSet presAssocID="{5DBBD64A-DF2E-47A5-B944-71E4CA4777E7}" presName="spaceRect" presStyleCnt="0"/>
      <dgm:spPr/>
    </dgm:pt>
    <dgm:pt modelId="{568C8BE3-290F-478F-9755-367441733235}" type="pres">
      <dgm:prSet presAssocID="{5DBBD64A-DF2E-47A5-B944-71E4CA4777E7}" presName="textRect" presStyleLbl="revTx" presStyleIdx="0" presStyleCnt="4">
        <dgm:presLayoutVars>
          <dgm:chMax val="1"/>
          <dgm:chPref val="1"/>
        </dgm:presLayoutVars>
      </dgm:prSet>
      <dgm:spPr/>
    </dgm:pt>
    <dgm:pt modelId="{B3F801D7-8603-4843-A9A8-1379C98928CF}" type="pres">
      <dgm:prSet presAssocID="{265762D0-BB82-46CB-ADE1-B75A15157ACD}" presName="sibTrans" presStyleCnt="0"/>
      <dgm:spPr/>
    </dgm:pt>
    <dgm:pt modelId="{668916EA-1843-4D3B-8CBA-DB2BCC8C0A8B}" type="pres">
      <dgm:prSet presAssocID="{10DA2A2E-BC5B-4F9E-BE94-62D769822AD8}" presName="compNode" presStyleCnt="0"/>
      <dgm:spPr/>
    </dgm:pt>
    <dgm:pt modelId="{5EFBEEEB-7A8D-4C2C-87F2-3BF4F388D7D4}" type="pres">
      <dgm:prSet presAssocID="{10DA2A2E-BC5B-4F9E-BE94-62D769822AD8}" presName="iconBgRect" presStyleLbl="bgShp" presStyleIdx="1" presStyleCnt="4"/>
      <dgm:spPr/>
    </dgm:pt>
    <dgm:pt modelId="{25BCE02C-32E4-4930-856A-95737D14A09E}" type="pres">
      <dgm:prSet presAssocID="{10DA2A2E-BC5B-4F9E-BE94-62D769822AD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577E1D8B-AF99-49B9-9CEB-65AF67569AC5}" type="pres">
      <dgm:prSet presAssocID="{10DA2A2E-BC5B-4F9E-BE94-62D769822AD8}" presName="spaceRect" presStyleCnt="0"/>
      <dgm:spPr/>
    </dgm:pt>
    <dgm:pt modelId="{DFE23490-0F5E-425D-9DB6-53DFA41F49EC}" type="pres">
      <dgm:prSet presAssocID="{10DA2A2E-BC5B-4F9E-BE94-62D769822AD8}" presName="textRect" presStyleLbl="revTx" presStyleIdx="1" presStyleCnt="4">
        <dgm:presLayoutVars>
          <dgm:chMax val="1"/>
          <dgm:chPref val="1"/>
        </dgm:presLayoutVars>
      </dgm:prSet>
      <dgm:spPr/>
    </dgm:pt>
    <dgm:pt modelId="{A202D632-227B-4C65-92B3-B66FB3B2C7F0}" type="pres">
      <dgm:prSet presAssocID="{ABC73E00-C712-47A5-BF4F-ED2A83971A4D}" presName="sibTrans" presStyleCnt="0"/>
      <dgm:spPr/>
    </dgm:pt>
    <dgm:pt modelId="{42CF0936-1682-4008-806D-937287538949}" type="pres">
      <dgm:prSet presAssocID="{153BDE94-7862-4571-9733-57E209E5047D}" presName="compNode" presStyleCnt="0"/>
      <dgm:spPr/>
    </dgm:pt>
    <dgm:pt modelId="{EAD2E62F-9E3D-4DB6-83B7-5F584E558D72}" type="pres">
      <dgm:prSet presAssocID="{153BDE94-7862-4571-9733-57E209E5047D}" presName="iconBgRect" presStyleLbl="bgShp" presStyleIdx="2" presStyleCnt="4"/>
      <dgm:spPr/>
    </dgm:pt>
    <dgm:pt modelId="{AD0CFB7C-CE9A-42E8-AC05-BB9FC275E7C3}" type="pres">
      <dgm:prSet presAssocID="{153BDE94-7862-4571-9733-57E209E5047D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DFFFB13F-0E40-4A40-8FE9-4F8C78C8E5EF}" type="pres">
      <dgm:prSet presAssocID="{153BDE94-7862-4571-9733-57E209E5047D}" presName="spaceRect" presStyleCnt="0"/>
      <dgm:spPr/>
    </dgm:pt>
    <dgm:pt modelId="{1848CCDC-A355-4704-93E6-28C44EBF492E}" type="pres">
      <dgm:prSet presAssocID="{153BDE94-7862-4571-9733-57E209E5047D}" presName="textRect" presStyleLbl="revTx" presStyleIdx="2" presStyleCnt="4">
        <dgm:presLayoutVars>
          <dgm:chMax val="1"/>
          <dgm:chPref val="1"/>
        </dgm:presLayoutVars>
      </dgm:prSet>
      <dgm:spPr/>
    </dgm:pt>
    <dgm:pt modelId="{E5A54F8D-F79B-459C-A8AD-1D5FAE9D91FF}" type="pres">
      <dgm:prSet presAssocID="{5DB25D85-E42B-4EDF-A235-FB22FEAAD6E6}" presName="sibTrans" presStyleCnt="0"/>
      <dgm:spPr/>
    </dgm:pt>
    <dgm:pt modelId="{F94081EF-4261-4113-8CEF-C67D483C57BA}" type="pres">
      <dgm:prSet presAssocID="{E32C11A7-1916-450C-994E-ED957DDABA50}" presName="compNode" presStyleCnt="0"/>
      <dgm:spPr/>
    </dgm:pt>
    <dgm:pt modelId="{392B90E0-C9AB-4566-B968-BFF8A35446A1}" type="pres">
      <dgm:prSet presAssocID="{E32C11A7-1916-450C-994E-ED957DDABA50}" presName="iconBgRect" presStyleLbl="bgShp" presStyleIdx="3" presStyleCnt="4"/>
      <dgm:spPr/>
    </dgm:pt>
    <dgm:pt modelId="{83F0C61A-BB56-4640-9C7B-FC69E556FF11}" type="pres">
      <dgm:prSet presAssocID="{E32C11A7-1916-450C-994E-ED957DDABA50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1B7FF052-B194-4F0C-93E9-F357562B334E}" type="pres">
      <dgm:prSet presAssocID="{E32C11A7-1916-450C-994E-ED957DDABA50}" presName="spaceRect" presStyleCnt="0"/>
      <dgm:spPr/>
    </dgm:pt>
    <dgm:pt modelId="{3D24EAFE-5B81-433A-AF09-376642708B61}" type="pres">
      <dgm:prSet presAssocID="{E32C11A7-1916-450C-994E-ED957DDABA50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29F35C11-8784-4F32-9B56-321783C20BEB}" type="presOf" srcId="{5DF3B40F-3E1D-4AF7-854E-6A53D5BE05B4}" destId="{A9DFF3DA-D44B-4043-95D5-7DAE58364962}" srcOrd="0" destOrd="0" presId="urn:microsoft.com/office/officeart/2018/5/layout/IconCircleLabelList"/>
    <dgm:cxn modelId="{2AC14A19-0F62-49E8-BD7B-0DAEA5B1CBD6}" type="presOf" srcId="{5DBBD64A-DF2E-47A5-B944-71E4CA4777E7}" destId="{568C8BE3-290F-478F-9755-367441733235}" srcOrd="0" destOrd="0" presId="urn:microsoft.com/office/officeart/2018/5/layout/IconCircleLabelList"/>
    <dgm:cxn modelId="{80C5672A-CDF5-4F3D-A4D5-20CB0AE5FB1E}" srcId="{5DF3B40F-3E1D-4AF7-854E-6A53D5BE05B4}" destId="{10DA2A2E-BC5B-4F9E-BE94-62D769822AD8}" srcOrd="1" destOrd="0" parTransId="{4C6EE659-6DCF-4C9D-8F49-E8449033C378}" sibTransId="{ABC73E00-C712-47A5-BF4F-ED2A83971A4D}"/>
    <dgm:cxn modelId="{8B06743E-5486-4D77-9272-4A41F9FF0D9A}" srcId="{5DF3B40F-3E1D-4AF7-854E-6A53D5BE05B4}" destId="{153BDE94-7862-4571-9733-57E209E5047D}" srcOrd="2" destOrd="0" parTransId="{79178828-246E-4FBF-A3E4-FBEF61BB2F21}" sibTransId="{5DB25D85-E42B-4EDF-A235-FB22FEAAD6E6}"/>
    <dgm:cxn modelId="{57A11A42-1717-4CC7-A7FE-8E9BE9174576}" type="presOf" srcId="{153BDE94-7862-4571-9733-57E209E5047D}" destId="{1848CCDC-A355-4704-93E6-28C44EBF492E}" srcOrd="0" destOrd="0" presId="urn:microsoft.com/office/officeart/2018/5/layout/IconCircleLabelList"/>
    <dgm:cxn modelId="{DA829650-8B9D-474C-B9F5-183D7492E1F5}" type="presOf" srcId="{10DA2A2E-BC5B-4F9E-BE94-62D769822AD8}" destId="{DFE23490-0F5E-425D-9DB6-53DFA41F49EC}" srcOrd="0" destOrd="0" presId="urn:microsoft.com/office/officeart/2018/5/layout/IconCircleLabelList"/>
    <dgm:cxn modelId="{0A7E35A8-929C-468D-AF17-DC6D07ADA2B5}" srcId="{5DF3B40F-3E1D-4AF7-854E-6A53D5BE05B4}" destId="{E32C11A7-1916-450C-994E-ED957DDABA50}" srcOrd="3" destOrd="0" parTransId="{C48082D3-43BA-4EF5-BCCB-4829D73C29BD}" sibTransId="{878CF983-5FEE-4630-BB04-58C2E61B4BC5}"/>
    <dgm:cxn modelId="{B5D56EF2-B509-4F37-8C50-A22DA2B82F42}" type="presOf" srcId="{E32C11A7-1916-450C-994E-ED957DDABA50}" destId="{3D24EAFE-5B81-433A-AF09-376642708B61}" srcOrd="0" destOrd="0" presId="urn:microsoft.com/office/officeart/2018/5/layout/IconCircleLabelList"/>
    <dgm:cxn modelId="{29E3D3F7-12C2-4677-B693-A21E98798246}" srcId="{5DF3B40F-3E1D-4AF7-854E-6A53D5BE05B4}" destId="{5DBBD64A-DF2E-47A5-B944-71E4CA4777E7}" srcOrd="0" destOrd="0" parTransId="{ABCC78CD-110C-4B61-AD7E-DF5022348B56}" sibTransId="{265762D0-BB82-46CB-ADE1-B75A15157ACD}"/>
    <dgm:cxn modelId="{9E90DDF9-6C6F-48F4-BD1E-33CC802DD411}" type="presParOf" srcId="{A9DFF3DA-D44B-4043-95D5-7DAE58364962}" destId="{E66F5F3E-F418-4CA7-8CE2-9FD7328CB543}" srcOrd="0" destOrd="0" presId="urn:microsoft.com/office/officeart/2018/5/layout/IconCircleLabelList"/>
    <dgm:cxn modelId="{0C745614-2554-47D1-9308-4479FAF578DA}" type="presParOf" srcId="{E66F5F3E-F418-4CA7-8CE2-9FD7328CB543}" destId="{1E079ED7-2D91-4BDA-A80C-258831D01E6B}" srcOrd="0" destOrd="0" presId="urn:microsoft.com/office/officeart/2018/5/layout/IconCircleLabelList"/>
    <dgm:cxn modelId="{39B76C00-1A02-400B-AFFE-91DA1602A485}" type="presParOf" srcId="{E66F5F3E-F418-4CA7-8CE2-9FD7328CB543}" destId="{F16DF619-A83A-48F5-96D0-A9487980C7DD}" srcOrd="1" destOrd="0" presId="urn:microsoft.com/office/officeart/2018/5/layout/IconCircleLabelList"/>
    <dgm:cxn modelId="{B4BC74FE-061C-4363-82DC-3D940AB178D8}" type="presParOf" srcId="{E66F5F3E-F418-4CA7-8CE2-9FD7328CB543}" destId="{72279705-FFA0-4099-A1F7-F4938CE5D1FF}" srcOrd="2" destOrd="0" presId="urn:microsoft.com/office/officeart/2018/5/layout/IconCircleLabelList"/>
    <dgm:cxn modelId="{0D3051FB-A90A-494D-BD05-89BA94BB5AB7}" type="presParOf" srcId="{E66F5F3E-F418-4CA7-8CE2-9FD7328CB543}" destId="{568C8BE3-290F-478F-9755-367441733235}" srcOrd="3" destOrd="0" presId="urn:microsoft.com/office/officeart/2018/5/layout/IconCircleLabelList"/>
    <dgm:cxn modelId="{83459BE2-7ECE-47BC-B605-D29EC80E7A52}" type="presParOf" srcId="{A9DFF3DA-D44B-4043-95D5-7DAE58364962}" destId="{B3F801D7-8603-4843-A9A8-1379C98928CF}" srcOrd="1" destOrd="0" presId="urn:microsoft.com/office/officeart/2018/5/layout/IconCircleLabelList"/>
    <dgm:cxn modelId="{ED380F40-D3AE-42DE-AA2C-27DD3D7758F2}" type="presParOf" srcId="{A9DFF3DA-D44B-4043-95D5-7DAE58364962}" destId="{668916EA-1843-4D3B-8CBA-DB2BCC8C0A8B}" srcOrd="2" destOrd="0" presId="urn:microsoft.com/office/officeart/2018/5/layout/IconCircleLabelList"/>
    <dgm:cxn modelId="{C79BEF72-47AE-4CE3-AA6F-2801BA038631}" type="presParOf" srcId="{668916EA-1843-4D3B-8CBA-DB2BCC8C0A8B}" destId="{5EFBEEEB-7A8D-4C2C-87F2-3BF4F388D7D4}" srcOrd="0" destOrd="0" presId="urn:microsoft.com/office/officeart/2018/5/layout/IconCircleLabelList"/>
    <dgm:cxn modelId="{C9F55367-BB1A-4F47-A225-1DF3124BB834}" type="presParOf" srcId="{668916EA-1843-4D3B-8CBA-DB2BCC8C0A8B}" destId="{25BCE02C-32E4-4930-856A-95737D14A09E}" srcOrd="1" destOrd="0" presId="urn:microsoft.com/office/officeart/2018/5/layout/IconCircleLabelList"/>
    <dgm:cxn modelId="{78087C46-541D-4141-BDD1-24E9882DB16B}" type="presParOf" srcId="{668916EA-1843-4D3B-8CBA-DB2BCC8C0A8B}" destId="{577E1D8B-AF99-49B9-9CEB-65AF67569AC5}" srcOrd="2" destOrd="0" presId="urn:microsoft.com/office/officeart/2018/5/layout/IconCircleLabelList"/>
    <dgm:cxn modelId="{B58DCA94-99DF-4353-80AB-6ED373AF3A94}" type="presParOf" srcId="{668916EA-1843-4D3B-8CBA-DB2BCC8C0A8B}" destId="{DFE23490-0F5E-425D-9DB6-53DFA41F49EC}" srcOrd="3" destOrd="0" presId="urn:microsoft.com/office/officeart/2018/5/layout/IconCircleLabelList"/>
    <dgm:cxn modelId="{1AD9800A-8717-47B8-A085-DBE750C0D057}" type="presParOf" srcId="{A9DFF3DA-D44B-4043-95D5-7DAE58364962}" destId="{A202D632-227B-4C65-92B3-B66FB3B2C7F0}" srcOrd="3" destOrd="0" presId="urn:microsoft.com/office/officeart/2018/5/layout/IconCircleLabelList"/>
    <dgm:cxn modelId="{8737CF9D-EB91-4746-A234-FF4AD1FE3D6F}" type="presParOf" srcId="{A9DFF3DA-D44B-4043-95D5-7DAE58364962}" destId="{42CF0936-1682-4008-806D-937287538949}" srcOrd="4" destOrd="0" presId="urn:microsoft.com/office/officeart/2018/5/layout/IconCircleLabelList"/>
    <dgm:cxn modelId="{F82EE1CF-E70A-4DB7-94AE-D15EBBFDCE33}" type="presParOf" srcId="{42CF0936-1682-4008-806D-937287538949}" destId="{EAD2E62F-9E3D-4DB6-83B7-5F584E558D72}" srcOrd="0" destOrd="0" presId="urn:microsoft.com/office/officeart/2018/5/layout/IconCircleLabelList"/>
    <dgm:cxn modelId="{A4CD5F0D-94FA-4046-9C64-E8FE93408EB3}" type="presParOf" srcId="{42CF0936-1682-4008-806D-937287538949}" destId="{AD0CFB7C-CE9A-42E8-AC05-BB9FC275E7C3}" srcOrd="1" destOrd="0" presId="urn:microsoft.com/office/officeart/2018/5/layout/IconCircleLabelList"/>
    <dgm:cxn modelId="{A6E76005-4D5B-4444-AE0C-2B679C135184}" type="presParOf" srcId="{42CF0936-1682-4008-806D-937287538949}" destId="{DFFFB13F-0E40-4A40-8FE9-4F8C78C8E5EF}" srcOrd="2" destOrd="0" presId="urn:microsoft.com/office/officeart/2018/5/layout/IconCircleLabelList"/>
    <dgm:cxn modelId="{967F798E-EC39-4109-9175-45B56F373455}" type="presParOf" srcId="{42CF0936-1682-4008-806D-937287538949}" destId="{1848CCDC-A355-4704-93E6-28C44EBF492E}" srcOrd="3" destOrd="0" presId="urn:microsoft.com/office/officeart/2018/5/layout/IconCircleLabelList"/>
    <dgm:cxn modelId="{42460BF7-798A-4719-8CCD-3E73C9B85FFF}" type="presParOf" srcId="{A9DFF3DA-D44B-4043-95D5-7DAE58364962}" destId="{E5A54F8D-F79B-459C-A8AD-1D5FAE9D91FF}" srcOrd="5" destOrd="0" presId="urn:microsoft.com/office/officeart/2018/5/layout/IconCircleLabelList"/>
    <dgm:cxn modelId="{33549CA3-C5E9-4451-ABAE-A3C0B1A6B80C}" type="presParOf" srcId="{A9DFF3DA-D44B-4043-95D5-7DAE58364962}" destId="{F94081EF-4261-4113-8CEF-C67D483C57BA}" srcOrd="6" destOrd="0" presId="urn:microsoft.com/office/officeart/2018/5/layout/IconCircleLabelList"/>
    <dgm:cxn modelId="{007622B4-470A-48C9-98A9-7853FA9F3B3F}" type="presParOf" srcId="{F94081EF-4261-4113-8CEF-C67D483C57BA}" destId="{392B90E0-C9AB-4566-B968-BFF8A35446A1}" srcOrd="0" destOrd="0" presId="urn:microsoft.com/office/officeart/2018/5/layout/IconCircleLabelList"/>
    <dgm:cxn modelId="{514409E0-61CE-4521-A3BE-979FF6EC4D63}" type="presParOf" srcId="{F94081EF-4261-4113-8CEF-C67D483C57BA}" destId="{83F0C61A-BB56-4640-9C7B-FC69E556FF11}" srcOrd="1" destOrd="0" presId="urn:microsoft.com/office/officeart/2018/5/layout/IconCircleLabelList"/>
    <dgm:cxn modelId="{04E2618B-54E7-43F1-B074-06417E1D8861}" type="presParOf" srcId="{F94081EF-4261-4113-8CEF-C67D483C57BA}" destId="{1B7FF052-B194-4F0C-93E9-F357562B334E}" srcOrd="2" destOrd="0" presId="urn:microsoft.com/office/officeart/2018/5/layout/IconCircleLabelList"/>
    <dgm:cxn modelId="{3D873005-8E13-4648-B8CD-A562CC38299B}" type="presParOf" srcId="{F94081EF-4261-4113-8CEF-C67D483C57BA}" destId="{3D24EAFE-5B81-433A-AF09-376642708B61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1CDA3F3-CD69-44EE-B221-EAD3595A72CC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43A873D2-9DCA-43AA-BC45-A549A3235CC1}">
      <dgm:prSet/>
      <dgm:spPr/>
      <dgm:t>
        <a:bodyPr/>
        <a:lstStyle/>
        <a:p>
          <a:r>
            <a:rPr lang="en-GB"/>
            <a:t>Key cases; </a:t>
          </a:r>
          <a:endParaRPr lang="en-US"/>
        </a:p>
      </dgm:t>
    </dgm:pt>
    <dgm:pt modelId="{9818B740-41A9-41D8-8479-715C1F0D99AE}" type="parTrans" cxnId="{C1D3FB55-1643-4E56-A5CC-6A081CDE242C}">
      <dgm:prSet/>
      <dgm:spPr/>
      <dgm:t>
        <a:bodyPr/>
        <a:lstStyle/>
        <a:p>
          <a:endParaRPr lang="en-US"/>
        </a:p>
      </dgm:t>
    </dgm:pt>
    <dgm:pt modelId="{29F67D29-5E49-4335-BA60-F9E89AE1E756}" type="sibTrans" cxnId="{C1D3FB55-1643-4E56-A5CC-6A081CDE242C}">
      <dgm:prSet/>
      <dgm:spPr/>
      <dgm:t>
        <a:bodyPr/>
        <a:lstStyle/>
        <a:p>
          <a:endParaRPr lang="en-US"/>
        </a:p>
      </dgm:t>
    </dgm:pt>
    <dgm:pt modelId="{DA33FEA9-94C3-4958-910D-08F37C181A96}">
      <dgm:prSet/>
      <dgm:spPr/>
      <dgm:t>
        <a:bodyPr/>
        <a:lstStyle/>
        <a:p>
          <a:r>
            <a:rPr lang="en-GB"/>
            <a:t>Knight v Knight [1840]</a:t>
          </a:r>
          <a:endParaRPr lang="en-US"/>
        </a:p>
      </dgm:t>
    </dgm:pt>
    <dgm:pt modelId="{AB11AB53-752E-4042-9D6C-8678003766BE}" type="parTrans" cxnId="{2DE38B4F-CBC3-40F0-AFAC-9B7A3B45FE19}">
      <dgm:prSet/>
      <dgm:spPr/>
      <dgm:t>
        <a:bodyPr/>
        <a:lstStyle/>
        <a:p>
          <a:endParaRPr lang="en-US"/>
        </a:p>
      </dgm:t>
    </dgm:pt>
    <dgm:pt modelId="{CDB80516-1DC5-46D6-97A0-5ABF2FD8A901}" type="sibTrans" cxnId="{2DE38B4F-CBC3-40F0-AFAC-9B7A3B45FE19}">
      <dgm:prSet/>
      <dgm:spPr/>
      <dgm:t>
        <a:bodyPr/>
        <a:lstStyle/>
        <a:p>
          <a:endParaRPr lang="en-US"/>
        </a:p>
      </dgm:t>
    </dgm:pt>
    <dgm:pt modelId="{518A065F-7433-4B54-8850-A30119959AE1}">
      <dgm:prSet/>
      <dgm:spPr/>
      <dgm:t>
        <a:bodyPr/>
        <a:lstStyle/>
        <a:p>
          <a:r>
            <a:rPr lang="en-GB"/>
            <a:t>Lambe v Eames [1871]</a:t>
          </a:r>
          <a:endParaRPr lang="en-US"/>
        </a:p>
      </dgm:t>
    </dgm:pt>
    <dgm:pt modelId="{274FE3C2-7D6C-4CD4-9C11-7D9EE0E8A3F4}" type="parTrans" cxnId="{19B64CBD-068B-4997-84F0-DD85E10A27C6}">
      <dgm:prSet/>
      <dgm:spPr/>
      <dgm:t>
        <a:bodyPr/>
        <a:lstStyle/>
        <a:p>
          <a:endParaRPr lang="en-US"/>
        </a:p>
      </dgm:t>
    </dgm:pt>
    <dgm:pt modelId="{024F6777-6657-4A22-831B-1BC074F6CA7D}" type="sibTrans" cxnId="{19B64CBD-068B-4997-84F0-DD85E10A27C6}">
      <dgm:prSet/>
      <dgm:spPr/>
      <dgm:t>
        <a:bodyPr/>
        <a:lstStyle/>
        <a:p>
          <a:endParaRPr lang="en-US"/>
        </a:p>
      </dgm:t>
    </dgm:pt>
    <dgm:pt modelId="{4ABDDB21-D556-41F5-89F7-C76B3785F303}">
      <dgm:prSet/>
      <dgm:spPr/>
      <dgm:t>
        <a:bodyPr/>
        <a:lstStyle/>
        <a:p>
          <a:r>
            <a:rPr lang="en-GB"/>
            <a:t>Shah v Shah [2010]</a:t>
          </a:r>
          <a:endParaRPr lang="en-US"/>
        </a:p>
      </dgm:t>
    </dgm:pt>
    <dgm:pt modelId="{F8D3B376-FF70-4B6A-A711-F85FA283A4CD}" type="parTrans" cxnId="{FF155221-035B-4CBA-B8C4-A4384E18BB55}">
      <dgm:prSet/>
      <dgm:spPr/>
      <dgm:t>
        <a:bodyPr/>
        <a:lstStyle/>
        <a:p>
          <a:endParaRPr lang="en-US"/>
        </a:p>
      </dgm:t>
    </dgm:pt>
    <dgm:pt modelId="{0C0E3BDE-D3F0-480B-92A9-5FBA0CCDEF45}" type="sibTrans" cxnId="{FF155221-035B-4CBA-B8C4-A4384E18BB55}">
      <dgm:prSet/>
      <dgm:spPr/>
      <dgm:t>
        <a:bodyPr/>
        <a:lstStyle/>
        <a:p>
          <a:endParaRPr lang="en-US"/>
        </a:p>
      </dgm:t>
    </dgm:pt>
    <dgm:pt modelId="{154B5D9F-1197-4707-82DA-0FDD4388BB68}">
      <dgm:prSet/>
      <dgm:spPr/>
      <dgm:t>
        <a:bodyPr/>
        <a:lstStyle/>
        <a:p>
          <a:r>
            <a:rPr lang="en-GB"/>
            <a:t>Rowe v Prance [1999]</a:t>
          </a:r>
          <a:endParaRPr lang="en-US"/>
        </a:p>
      </dgm:t>
    </dgm:pt>
    <dgm:pt modelId="{A54CC842-3E1F-4AB0-B0CC-68C15C40BB9B}" type="parTrans" cxnId="{18FDB1ED-2876-4DA9-8731-2B2130E883CB}">
      <dgm:prSet/>
      <dgm:spPr/>
      <dgm:t>
        <a:bodyPr/>
        <a:lstStyle/>
        <a:p>
          <a:endParaRPr lang="en-US"/>
        </a:p>
      </dgm:t>
    </dgm:pt>
    <dgm:pt modelId="{ACB5243E-30BB-407A-8BD4-7F831EC72F98}" type="sibTrans" cxnId="{18FDB1ED-2876-4DA9-8731-2B2130E883CB}">
      <dgm:prSet/>
      <dgm:spPr/>
      <dgm:t>
        <a:bodyPr/>
        <a:lstStyle/>
        <a:p>
          <a:endParaRPr lang="en-US"/>
        </a:p>
      </dgm:t>
    </dgm:pt>
    <dgm:pt modelId="{4502D929-A776-4663-9048-070D2B445BA2}">
      <dgm:prSet/>
      <dgm:spPr/>
      <dgm:t>
        <a:bodyPr/>
        <a:lstStyle/>
        <a:p>
          <a:r>
            <a:rPr lang="en-GB"/>
            <a:t>Palmer v Simmonds [1854] </a:t>
          </a:r>
          <a:endParaRPr lang="en-US"/>
        </a:p>
      </dgm:t>
    </dgm:pt>
    <dgm:pt modelId="{2A5E9F0A-E16C-4D89-8FFE-34C04402BD26}" type="parTrans" cxnId="{13D5E22F-6633-4585-9B17-99DF90016ADD}">
      <dgm:prSet/>
      <dgm:spPr/>
      <dgm:t>
        <a:bodyPr/>
        <a:lstStyle/>
        <a:p>
          <a:endParaRPr lang="en-US"/>
        </a:p>
      </dgm:t>
    </dgm:pt>
    <dgm:pt modelId="{4E6464A1-786F-4E02-A3EA-B2AA78101DEE}" type="sibTrans" cxnId="{13D5E22F-6633-4585-9B17-99DF90016ADD}">
      <dgm:prSet/>
      <dgm:spPr/>
      <dgm:t>
        <a:bodyPr/>
        <a:lstStyle/>
        <a:p>
          <a:endParaRPr lang="en-US"/>
        </a:p>
      </dgm:t>
    </dgm:pt>
    <dgm:pt modelId="{3408968E-1AB3-4F20-82B6-91E9234207A5}">
      <dgm:prSet/>
      <dgm:spPr/>
      <dgm:t>
        <a:bodyPr/>
        <a:lstStyle/>
        <a:p>
          <a:r>
            <a:rPr lang="en-GB"/>
            <a:t>Curtis v Rippon [1820]</a:t>
          </a:r>
          <a:endParaRPr lang="en-US"/>
        </a:p>
      </dgm:t>
    </dgm:pt>
    <dgm:pt modelId="{CE3C6AA9-5264-443C-B14C-FBDB049F7331}" type="parTrans" cxnId="{B6F3CC36-19DA-4F06-A828-BB0E9395044F}">
      <dgm:prSet/>
      <dgm:spPr/>
      <dgm:t>
        <a:bodyPr/>
        <a:lstStyle/>
        <a:p>
          <a:endParaRPr lang="en-US"/>
        </a:p>
      </dgm:t>
    </dgm:pt>
    <dgm:pt modelId="{658E76D2-C5C7-4B09-B9F1-0D8527547A99}" type="sibTrans" cxnId="{B6F3CC36-19DA-4F06-A828-BB0E9395044F}">
      <dgm:prSet/>
      <dgm:spPr/>
      <dgm:t>
        <a:bodyPr/>
        <a:lstStyle/>
        <a:p>
          <a:endParaRPr lang="en-US"/>
        </a:p>
      </dgm:t>
    </dgm:pt>
    <dgm:pt modelId="{B036E585-E50A-43EE-9AE0-FF52668DFD41}">
      <dgm:prSet/>
      <dgm:spPr/>
      <dgm:t>
        <a:bodyPr/>
        <a:lstStyle/>
        <a:p>
          <a:r>
            <a:rPr lang="en-GB"/>
            <a:t>IRC v Broadway Cottages Trust [1954] </a:t>
          </a:r>
          <a:endParaRPr lang="en-US"/>
        </a:p>
      </dgm:t>
    </dgm:pt>
    <dgm:pt modelId="{E61B48BC-9110-4815-9751-23E81AFC5311}" type="parTrans" cxnId="{2ADA4040-7599-49BC-8A03-1DAFF4297709}">
      <dgm:prSet/>
      <dgm:spPr/>
      <dgm:t>
        <a:bodyPr/>
        <a:lstStyle/>
        <a:p>
          <a:endParaRPr lang="en-US"/>
        </a:p>
      </dgm:t>
    </dgm:pt>
    <dgm:pt modelId="{D2B65F91-AC8F-4E0B-8D24-DB2232098004}" type="sibTrans" cxnId="{2ADA4040-7599-49BC-8A03-1DAFF4297709}">
      <dgm:prSet/>
      <dgm:spPr/>
      <dgm:t>
        <a:bodyPr/>
        <a:lstStyle/>
        <a:p>
          <a:endParaRPr lang="en-US"/>
        </a:p>
      </dgm:t>
    </dgm:pt>
    <dgm:pt modelId="{D70B2F40-6488-4A2D-A1E7-944360FD7CF1}">
      <dgm:prSet/>
      <dgm:spPr/>
      <dgm:t>
        <a:bodyPr/>
        <a:lstStyle/>
        <a:p>
          <a:r>
            <a:rPr lang="en-GB"/>
            <a:t>Re Baden’s Deed Trusts (No 2) [1973] </a:t>
          </a:r>
          <a:endParaRPr lang="en-US"/>
        </a:p>
      </dgm:t>
    </dgm:pt>
    <dgm:pt modelId="{F9A1853D-0796-4B94-B7CE-B363F6C4B370}" type="parTrans" cxnId="{E5201B0E-8EC2-4916-8CB5-B70594B79A59}">
      <dgm:prSet/>
      <dgm:spPr/>
      <dgm:t>
        <a:bodyPr/>
        <a:lstStyle/>
        <a:p>
          <a:endParaRPr lang="en-US"/>
        </a:p>
      </dgm:t>
    </dgm:pt>
    <dgm:pt modelId="{D7482485-F57E-4645-A60E-C5A121CAC8F7}" type="sibTrans" cxnId="{E5201B0E-8EC2-4916-8CB5-B70594B79A59}">
      <dgm:prSet/>
      <dgm:spPr/>
      <dgm:t>
        <a:bodyPr/>
        <a:lstStyle/>
        <a:p>
          <a:endParaRPr lang="en-US"/>
        </a:p>
      </dgm:t>
    </dgm:pt>
    <dgm:pt modelId="{BD509AF8-C42C-43E8-9995-7726EDAB9B05}">
      <dgm:prSet/>
      <dgm:spPr/>
      <dgm:t>
        <a:bodyPr/>
        <a:lstStyle/>
        <a:p>
          <a:r>
            <a:rPr lang="en-GB"/>
            <a:t>Lassence v Tierney [1849] </a:t>
          </a:r>
          <a:endParaRPr lang="en-US"/>
        </a:p>
      </dgm:t>
    </dgm:pt>
    <dgm:pt modelId="{A1DCE6EA-1749-45EE-8775-33A4CCD22C11}" type="parTrans" cxnId="{AA88F62F-F06A-40E5-84FE-7446C8183C44}">
      <dgm:prSet/>
      <dgm:spPr/>
      <dgm:t>
        <a:bodyPr/>
        <a:lstStyle/>
        <a:p>
          <a:endParaRPr lang="en-US"/>
        </a:p>
      </dgm:t>
    </dgm:pt>
    <dgm:pt modelId="{7E1B86BB-357B-4604-B22C-9D0EC21D3975}" type="sibTrans" cxnId="{AA88F62F-F06A-40E5-84FE-7446C8183C44}">
      <dgm:prSet/>
      <dgm:spPr/>
      <dgm:t>
        <a:bodyPr/>
        <a:lstStyle/>
        <a:p>
          <a:endParaRPr lang="en-US"/>
        </a:p>
      </dgm:t>
    </dgm:pt>
    <dgm:pt modelId="{EAED1827-83D9-435B-8A4F-9C4CBC15F40C}">
      <dgm:prSet/>
      <dgm:spPr/>
      <dgm:t>
        <a:bodyPr/>
        <a:lstStyle/>
        <a:p>
          <a:r>
            <a:rPr lang="en-GB"/>
            <a:t>Re Allen [1953] </a:t>
          </a:r>
          <a:endParaRPr lang="en-US"/>
        </a:p>
      </dgm:t>
    </dgm:pt>
    <dgm:pt modelId="{BC47635D-3295-4C4F-A111-2E1AD81C7100}" type="parTrans" cxnId="{9176C555-FAA8-4CBE-AAC1-F8C8C83AA2B5}">
      <dgm:prSet/>
      <dgm:spPr/>
      <dgm:t>
        <a:bodyPr/>
        <a:lstStyle/>
        <a:p>
          <a:endParaRPr lang="en-US"/>
        </a:p>
      </dgm:t>
    </dgm:pt>
    <dgm:pt modelId="{779DA695-C923-4F8A-BDCE-9E3A5671A731}" type="sibTrans" cxnId="{9176C555-FAA8-4CBE-AAC1-F8C8C83AA2B5}">
      <dgm:prSet/>
      <dgm:spPr/>
      <dgm:t>
        <a:bodyPr/>
        <a:lstStyle/>
        <a:p>
          <a:endParaRPr lang="en-US"/>
        </a:p>
      </dgm:t>
    </dgm:pt>
    <dgm:pt modelId="{58C1FA64-6272-4631-87C5-6AB770CF4596}" type="pres">
      <dgm:prSet presAssocID="{C1CDA3F3-CD69-44EE-B221-EAD3595A72CC}" presName="diagram" presStyleCnt="0">
        <dgm:presLayoutVars>
          <dgm:dir/>
          <dgm:resizeHandles val="exact"/>
        </dgm:presLayoutVars>
      </dgm:prSet>
      <dgm:spPr/>
    </dgm:pt>
    <dgm:pt modelId="{64EC4F00-4B96-4893-A9E4-1A4DCC1193D4}" type="pres">
      <dgm:prSet presAssocID="{43A873D2-9DCA-43AA-BC45-A549A3235CC1}" presName="node" presStyleLbl="node1" presStyleIdx="0" presStyleCnt="11">
        <dgm:presLayoutVars>
          <dgm:bulletEnabled val="1"/>
        </dgm:presLayoutVars>
      </dgm:prSet>
      <dgm:spPr/>
    </dgm:pt>
    <dgm:pt modelId="{0C67BD8C-0E68-44FB-946A-6B484EF49026}" type="pres">
      <dgm:prSet presAssocID="{29F67D29-5E49-4335-BA60-F9E89AE1E756}" presName="sibTrans" presStyleCnt="0"/>
      <dgm:spPr/>
    </dgm:pt>
    <dgm:pt modelId="{88C445BE-089B-40DD-AA0E-5FE5463F0E3D}" type="pres">
      <dgm:prSet presAssocID="{DA33FEA9-94C3-4958-910D-08F37C181A96}" presName="node" presStyleLbl="node1" presStyleIdx="1" presStyleCnt="11">
        <dgm:presLayoutVars>
          <dgm:bulletEnabled val="1"/>
        </dgm:presLayoutVars>
      </dgm:prSet>
      <dgm:spPr/>
    </dgm:pt>
    <dgm:pt modelId="{91DAD1F9-5BC2-4FC9-B971-F157063742DC}" type="pres">
      <dgm:prSet presAssocID="{CDB80516-1DC5-46D6-97A0-5ABF2FD8A901}" presName="sibTrans" presStyleCnt="0"/>
      <dgm:spPr/>
    </dgm:pt>
    <dgm:pt modelId="{341C4192-C770-4EE3-902C-87A4621F9963}" type="pres">
      <dgm:prSet presAssocID="{518A065F-7433-4B54-8850-A30119959AE1}" presName="node" presStyleLbl="node1" presStyleIdx="2" presStyleCnt="11">
        <dgm:presLayoutVars>
          <dgm:bulletEnabled val="1"/>
        </dgm:presLayoutVars>
      </dgm:prSet>
      <dgm:spPr/>
    </dgm:pt>
    <dgm:pt modelId="{39DDBFC5-3848-4197-8180-C58B1A06F65E}" type="pres">
      <dgm:prSet presAssocID="{024F6777-6657-4A22-831B-1BC074F6CA7D}" presName="sibTrans" presStyleCnt="0"/>
      <dgm:spPr/>
    </dgm:pt>
    <dgm:pt modelId="{425DD47B-B43C-4913-8CC7-3D8F1355B6A3}" type="pres">
      <dgm:prSet presAssocID="{4ABDDB21-D556-41F5-89F7-C76B3785F303}" presName="node" presStyleLbl="node1" presStyleIdx="3" presStyleCnt="11">
        <dgm:presLayoutVars>
          <dgm:bulletEnabled val="1"/>
        </dgm:presLayoutVars>
      </dgm:prSet>
      <dgm:spPr/>
    </dgm:pt>
    <dgm:pt modelId="{EF45D00B-994E-43B8-ADBE-876C1639AE80}" type="pres">
      <dgm:prSet presAssocID="{0C0E3BDE-D3F0-480B-92A9-5FBA0CCDEF45}" presName="sibTrans" presStyleCnt="0"/>
      <dgm:spPr/>
    </dgm:pt>
    <dgm:pt modelId="{E69A2282-484D-43A9-B835-2EDF9F4F5353}" type="pres">
      <dgm:prSet presAssocID="{154B5D9F-1197-4707-82DA-0FDD4388BB68}" presName="node" presStyleLbl="node1" presStyleIdx="4" presStyleCnt="11">
        <dgm:presLayoutVars>
          <dgm:bulletEnabled val="1"/>
        </dgm:presLayoutVars>
      </dgm:prSet>
      <dgm:spPr/>
    </dgm:pt>
    <dgm:pt modelId="{3A870055-D15B-4969-BD39-6085C1A8A1B0}" type="pres">
      <dgm:prSet presAssocID="{ACB5243E-30BB-407A-8BD4-7F831EC72F98}" presName="sibTrans" presStyleCnt="0"/>
      <dgm:spPr/>
    </dgm:pt>
    <dgm:pt modelId="{F8807644-525F-4435-A0F0-493F4075D832}" type="pres">
      <dgm:prSet presAssocID="{4502D929-A776-4663-9048-070D2B445BA2}" presName="node" presStyleLbl="node1" presStyleIdx="5" presStyleCnt="11">
        <dgm:presLayoutVars>
          <dgm:bulletEnabled val="1"/>
        </dgm:presLayoutVars>
      </dgm:prSet>
      <dgm:spPr/>
    </dgm:pt>
    <dgm:pt modelId="{AEC34B14-4A98-4706-9D26-B78E6DBCA6D1}" type="pres">
      <dgm:prSet presAssocID="{4E6464A1-786F-4E02-A3EA-B2AA78101DEE}" presName="sibTrans" presStyleCnt="0"/>
      <dgm:spPr/>
    </dgm:pt>
    <dgm:pt modelId="{45478A7A-D3C9-4EE0-9806-64A71574DA54}" type="pres">
      <dgm:prSet presAssocID="{3408968E-1AB3-4F20-82B6-91E9234207A5}" presName="node" presStyleLbl="node1" presStyleIdx="6" presStyleCnt="11">
        <dgm:presLayoutVars>
          <dgm:bulletEnabled val="1"/>
        </dgm:presLayoutVars>
      </dgm:prSet>
      <dgm:spPr/>
    </dgm:pt>
    <dgm:pt modelId="{36684CD8-32E8-41C5-AD54-4D36F8E5D090}" type="pres">
      <dgm:prSet presAssocID="{658E76D2-C5C7-4B09-B9F1-0D8527547A99}" presName="sibTrans" presStyleCnt="0"/>
      <dgm:spPr/>
    </dgm:pt>
    <dgm:pt modelId="{7577B15F-0042-479F-9926-0F46B3DA027A}" type="pres">
      <dgm:prSet presAssocID="{B036E585-E50A-43EE-9AE0-FF52668DFD41}" presName="node" presStyleLbl="node1" presStyleIdx="7" presStyleCnt="11">
        <dgm:presLayoutVars>
          <dgm:bulletEnabled val="1"/>
        </dgm:presLayoutVars>
      </dgm:prSet>
      <dgm:spPr/>
    </dgm:pt>
    <dgm:pt modelId="{86DFAA4C-0A15-4262-87AC-50BFB3841644}" type="pres">
      <dgm:prSet presAssocID="{D2B65F91-AC8F-4E0B-8D24-DB2232098004}" presName="sibTrans" presStyleCnt="0"/>
      <dgm:spPr/>
    </dgm:pt>
    <dgm:pt modelId="{4F7F6C87-360C-41FB-8D58-8F0DDEB74001}" type="pres">
      <dgm:prSet presAssocID="{D70B2F40-6488-4A2D-A1E7-944360FD7CF1}" presName="node" presStyleLbl="node1" presStyleIdx="8" presStyleCnt="11">
        <dgm:presLayoutVars>
          <dgm:bulletEnabled val="1"/>
        </dgm:presLayoutVars>
      </dgm:prSet>
      <dgm:spPr/>
    </dgm:pt>
    <dgm:pt modelId="{B21956E5-55E1-4B21-9986-F59BB9414B58}" type="pres">
      <dgm:prSet presAssocID="{D7482485-F57E-4645-A60E-C5A121CAC8F7}" presName="sibTrans" presStyleCnt="0"/>
      <dgm:spPr/>
    </dgm:pt>
    <dgm:pt modelId="{7EB8902C-CE6F-4811-9004-F59D382A7BEC}" type="pres">
      <dgm:prSet presAssocID="{BD509AF8-C42C-43E8-9995-7726EDAB9B05}" presName="node" presStyleLbl="node1" presStyleIdx="9" presStyleCnt="11">
        <dgm:presLayoutVars>
          <dgm:bulletEnabled val="1"/>
        </dgm:presLayoutVars>
      </dgm:prSet>
      <dgm:spPr/>
    </dgm:pt>
    <dgm:pt modelId="{65AD37CC-017B-4ED1-AD27-7DAB021DB579}" type="pres">
      <dgm:prSet presAssocID="{7E1B86BB-357B-4604-B22C-9D0EC21D3975}" presName="sibTrans" presStyleCnt="0"/>
      <dgm:spPr/>
    </dgm:pt>
    <dgm:pt modelId="{C2F9B3A6-06BD-489C-A78C-9397EFDC9A3D}" type="pres">
      <dgm:prSet presAssocID="{EAED1827-83D9-435B-8A4F-9C4CBC15F40C}" presName="node" presStyleLbl="node1" presStyleIdx="10" presStyleCnt="11">
        <dgm:presLayoutVars>
          <dgm:bulletEnabled val="1"/>
        </dgm:presLayoutVars>
      </dgm:prSet>
      <dgm:spPr/>
    </dgm:pt>
  </dgm:ptLst>
  <dgm:cxnLst>
    <dgm:cxn modelId="{76AAE401-676A-495C-ADC8-B08774D38BE0}" type="presOf" srcId="{EAED1827-83D9-435B-8A4F-9C4CBC15F40C}" destId="{C2F9B3A6-06BD-489C-A78C-9397EFDC9A3D}" srcOrd="0" destOrd="0" presId="urn:microsoft.com/office/officeart/2005/8/layout/default"/>
    <dgm:cxn modelId="{E5201B0E-8EC2-4916-8CB5-B70594B79A59}" srcId="{C1CDA3F3-CD69-44EE-B221-EAD3595A72CC}" destId="{D70B2F40-6488-4A2D-A1E7-944360FD7CF1}" srcOrd="8" destOrd="0" parTransId="{F9A1853D-0796-4B94-B7CE-B363F6C4B370}" sibTransId="{D7482485-F57E-4645-A60E-C5A121CAC8F7}"/>
    <dgm:cxn modelId="{FF155221-035B-4CBA-B8C4-A4384E18BB55}" srcId="{C1CDA3F3-CD69-44EE-B221-EAD3595A72CC}" destId="{4ABDDB21-D556-41F5-89F7-C76B3785F303}" srcOrd="3" destOrd="0" parTransId="{F8D3B376-FF70-4B6A-A711-F85FA283A4CD}" sibTransId="{0C0E3BDE-D3F0-480B-92A9-5FBA0CCDEF45}"/>
    <dgm:cxn modelId="{D4D9E423-2FDF-4620-B362-34984CF550FD}" type="presOf" srcId="{4502D929-A776-4663-9048-070D2B445BA2}" destId="{F8807644-525F-4435-A0F0-493F4075D832}" srcOrd="0" destOrd="0" presId="urn:microsoft.com/office/officeart/2005/8/layout/default"/>
    <dgm:cxn modelId="{70F5492B-1ADD-47D0-A349-BAD1FBBFC160}" type="presOf" srcId="{D70B2F40-6488-4A2D-A1E7-944360FD7CF1}" destId="{4F7F6C87-360C-41FB-8D58-8F0DDEB74001}" srcOrd="0" destOrd="0" presId="urn:microsoft.com/office/officeart/2005/8/layout/default"/>
    <dgm:cxn modelId="{0222362F-2D01-4663-B059-9978B1F9930C}" type="presOf" srcId="{518A065F-7433-4B54-8850-A30119959AE1}" destId="{341C4192-C770-4EE3-902C-87A4621F9963}" srcOrd="0" destOrd="0" presId="urn:microsoft.com/office/officeart/2005/8/layout/default"/>
    <dgm:cxn modelId="{13D5E22F-6633-4585-9B17-99DF90016ADD}" srcId="{C1CDA3F3-CD69-44EE-B221-EAD3595A72CC}" destId="{4502D929-A776-4663-9048-070D2B445BA2}" srcOrd="5" destOrd="0" parTransId="{2A5E9F0A-E16C-4D89-8FFE-34C04402BD26}" sibTransId="{4E6464A1-786F-4E02-A3EA-B2AA78101DEE}"/>
    <dgm:cxn modelId="{AA88F62F-F06A-40E5-84FE-7446C8183C44}" srcId="{C1CDA3F3-CD69-44EE-B221-EAD3595A72CC}" destId="{BD509AF8-C42C-43E8-9995-7726EDAB9B05}" srcOrd="9" destOrd="0" parTransId="{A1DCE6EA-1749-45EE-8775-33A4CCD22C11}" sibTransId="{7E1B86BB-357B-4604-B22C-9D0EC21D3975}"/>
    <dgm:cxn modelId="{B6F3CC36-19DA-4F06-A828-BB0E9395044F}" srcId="{C1CDA3F3-CD69-44EE-B221-EAD3595A72CC}" destId="{3408968E-1AB3-4F20-82B6-91E9234207A5}" srcOrd="6" destOrd="0" parTransId="{CE3C6AA9-5264-443C-B14C-FBDB049F7331}" sibTransId="{658E76D2-C5C7-4B09-B9F1-0D8527547A99}"/>
    <dgm:cxn modelId="{2ADA4040-7599-49BC-8A03-1DAFF4297709}" srcId="{C1CDA3F3-CD69-44EE-B221-EAD3595A72CC}" destId="{B036E585-E50A-43EE-9AE0-FF52668DFD41}" srcOrd="7" destOrd="0" parTransId="{E61B48BC-9110-4815-9751-23E81AFC5311}" sibTransId="{D2B65F91-AC8F-4E0B-8D24-DB2232098004}"/>
    <dgm:cxn modelId="{25E6E143-A40C-474D-A824-7824A66A6E74}" type="presOf" srcId="{B036E585-E50A-43EE-9AE0-FF52668DFD41}" destId="{7577B15F-0042-479F-9926-0F46B3DA027A}" srcOrd="0" destOrd="0" presId="urn:microsoft.com/office/officeart/2005/8/layout/default"/>
    <dgm:cxn modelId="{C211FF47-DDBB-4718-9D96-B6102691DB95}" type="presOf" srcId="{BD509AF8-C42C-43E8-9995-7726EDAB9B05}" destId="{7EB8902C-CE6F-4811-9004-F59D382A7BEC}" srcOrd="0" destOrd="0" presId="urn:microsoft.com/office/officeart/2005/8/layout/default"/>
    <dgm:cxn modelId="{2DE38B4F-CBC3-40F0-AFAC-9B7A3B45FE19}" srcId="{C1CDA3F3-CD69-44EE-B221-EAD3595A72CC}" destId="{DA33FEA9-94C3-4958-910D-08F37C181A96}" srcOrd="1" destOrd="0" parTransId="{AB11AB53-752E-4042-9D6C-8678003766BE}" sibTransId="{CDB80516-1DC5-46D6-97A0-5ABF2FD8A901}"/>
    <dgm:cxn modelId="{9176C555-FAA8-4CBE-AAC1-F8C8C83AA2B5}" srcId="{C1CDA3F3-CD69-44EE-B221-EAD3595A72CC}" destId="{EAED1827-83D9-435B-8A4F-9C4CBC15F40C}" srcOrd="10" destOrd="0" parTransId="{BC47635D-3295-4C4F-A111-2E1AD81C7100}" sibTransId="{779DA695-C923-4F8A-BDCE-9E3A5671A731}"/>
    <dgm:cxn modelId="{C1D3FB55-1643-4E56-A5CC-6A081CDE242C}" srcId="{C1CDA3F3-CD69-44EE-B221-EAD3595A72CC}" destId="{43A873D2-9DCA-43AA-BC45-A549A3235CC1}" srcOrd="0" destOrd="0" parTransId="{9818B740-41A9-41D8-8479-715C1F0D99AE}" sibTransId="{29F67D29-5E49-4335-BA60-F9E89AE1E756}"/>
    <dgm:cxn modelId="{4D3B3357-A14D-48C7-8B83-27EBB43009C6}" type="presOf" srcId="{4ABDDB21-D556-41F5-89F7-C76B3785F303}" destId="{425DD47B-B43C-4913-8CC7-3D8F1355B6A3}" srcOrd="0" destOrd="0" presId="urn:microsoft.com/office/officeart/2005/8/layout/default"/>
    <dgm:cxn modelId="{C945E1B6-998D-46A5-B2E1-E156799C3019}" type="presOf" srcId="{C1CDA3F3-CD69-44EE-B221-EAD3595A72CC}" destId="{58C1FA64-6272-4631-87C5-6AB770CF4596}" srcOrd="0" destOrd="0" presId="urn:microsoft.com/office/officeart/2005/8/layout/default"/>
    <dgm:cxn modelId="{19B64CBD-068B-4997-84F0-DD85E10A27C6}" srcId="{C1CDA3F3-CD69-44EE-B221-EAD3595A72CC}" destId="{518A065F-7433-4B54-8850-A30119959AE1}" srcOrd="2" destOrd="0" parTransId="{274FE3C2-7D6C-4CD4-9C11-7D9EE0E8A3F4}" sibTransId="{024F6777-6657-4A22-831B-1BC074F6CA7D}"/>
    <dgm:cxn modelId="{C832E4C0-FB44-4C5F-A71D-27A348A5EA70}" type="presOf" srcId="{3408968E-1AB3-4F20-82B6-91E9234207A5}" destId="{45478A7A-D3C9-4EE0-9806-64A71574DA54}" srcOrd="0" destOrd="0" presId="urn:microsoft.com/office/officeart/2005/8/layout/default"/>
    <dgm:cxn modelId="{DBF34DDD-E9C3-4B26-B7F7-472B11AA8404}" type="presOf" srcId="{DA33FEA9-94C3-4958-910D-08F37C181A96}" destId="{88C445BE-089B-40DD-AA0E-5FE5463F0E3D}" srcOrd="0" destOrd="0" presId="urn:microsoft.com/office/officeart/2005/8/layout/default"/>
    <dgm:cxn modelId="{9EA628DE-221E-4812-8BF5-0F5528D76C05}" type="presOf" srcId="{154B5D9F-1197-4707-82DA-0FDD4388BB68}" destId="{E69A2282-484D-43A9-B835-2EDF9F4F5353}" srcOrd="0" destOrd="0" presId="urn:microsoft.com/office/officeart/2005/8/layout/default"/>
    <dgm:cxn modelId="{18FDB1ED-2876-4DA9-8731-2B2130E883CB}" srcId="{C1CDA3F3-CD69-44EE-B221-EAD3595A72CC}" destId="{154B5D9F-1197-4707-82DA-0FDD4388BB68}" srcOrd="4" destOrd="0" parTransId="{A54CC842-3E1F-4AB0-B0CC-68C15C40BB9B}" sibTransId="{ACB5243E-30BB-407A-8BD4-7F831EC72F98}"/>
    <dgm:cxn modelId="{183AECF9-06E2-487D-B139-915A468664F5}" type="presOf" srcId="{43A873D2-9DCA-43AA-BC45-A549A3235CC1}" destId="{64EC4F00-4B96-4893-A9E4-1A4DCC1193D4}" srcOrd="0" destOrd="0" presId="urn:microsoft.com/office/officeart/2005/8/layout/default"/>
    <dgm:cxn modelId="{95BC97BF-C5C3-4BCA-B9AF-170057336DB5}" type="presParOf" srcId="{58C1FA64-6272-4631-87C5-6AB770CF4596}" destId="{64EC4F00-4B96-4893-A9E4-1A4DCC1193D4}" srcOrd="0" destOrd="0" presId="urn:microsoft.com/office/officeart/2005/8/layout/default"/>
    <dgm:cxn modelId="{D737DFFD-927B-4D1A-B50F-FE14E21A11A5}" type="presParOf" srcId="{58C1FA64-6272-4631-87C5-6AB770CF4596}" destId="{0C67BD8C-0E68-44FB-946A-6B484EF49026}" srcOrd="1" destOrd="0" presId="urn:microsoft.com/office/officeart/2005/8/layout/default"/>
    <dgm:cxn modelId="{79B333F3-5D30-4316-AE81-36C965FB9779}" type="presParOf" srcId="{58C1FA64-6272-4631-87C5-6AB770CF4596}" destId="{88C445BE-089B-40DD-AA0E-5FE5463F0E3D}" srcOrd="2" destOrd="0" presId="urn:microsoft.com/office/officeart/2005/8/layout/default"/>
    <dgm:cxn modelId="{E4582F90-BF4B-4BFC-9E0F-442D60E1E817}" type="presParOf" srcId="{58C1FA64-6272-4631-87C5-6AB770CF4596}" destId="{91DAD1F9-5BC2-4FC9-B971-F157063742DC}" srcOrd="3" destOrd="0" presId="urn:microsoft.com/office/officeart/2005/8/layout/default"/>
    <dgm:cxn modelId="{D62299E6-21EE-40AE-AB64-0CD79B5A8DC1}" type="presParOf" srcId="{58C1FA64-6272-4631-87C5-6AB770CF4596}" destId="{341C4192-C770-4EE3-902C-87A4621F9963}" srcOrd="4" destOrd="0" presId="urn:microsoft.com/office/officeart/2005/8/layout/default"/>
    <dgm:cxn modelId="{F3C68016-BD4E-4C8E-B83A-25CD226361CF}" type="presParOf" srcId="{58C1FA64-6272-4631-87C5-6AB770CF4596}" destId="{39DDBFC5-3848-4197-8180-C58B1A06F65E}" srcOrd="5" destOrd="0" presId="urn:microsoft.com/office/officeart/2005/8/layout/default"/>
    <dgm:cxn modelId="{EFFC86D9-9ABB-441E-B18B-E9D9C778CFCC}" type="presParOf" srcId="{58C1FA64-6272-4631-87C5-6AB770CF4596}" destId="{425DD47B-B43C-4913-8CC7-3D8F1355B6A3}" srcOrd="6" destOrd="0" presId="urn:microsoft.com/office/officeart/2005/8/layout/default"/>
    <dgm:cxn modelId="{78FEE601-EF14-4AF1-A5EA-6A1925DAD1A2}" type="presParOf" srcId="{58C1FA64-6272-4631-87C5-6AB770CF4596}" destId="{EF45D00B-994E-43B8-ADBE-876C1639AE80}" srcOrd="7" destOrd="0" presId="urn:microsoft.com/office/officeart/2005/8/layout/default"/>
    <dgm:cxn modelId="{21CF7881-0F94-4626-8FFF-B5F7D0F93F24}" type="presParOf" srcId="{58C1FA64-6272-4631-87C5-6AB770CF4596}" destId="{E69A2282-484D-43A9-B835-2EDF9F4F5353}" srcOrd="8" destOrd="0" presId="urn:microsoft.com/office/officeart/2005/8/layout/default"/>
    <dgm:cxn modelId="{26946C4F-19A9-4C75-ADFF-4DE3A25FD60F}" type="presParOf" srcId="{58C1FA64-6272-4631-87C5-6AB770CF4596}" destId="{3A870055-D15B-4969-BD39-6085C1A8A1B0}" srcOrd="9" destOrd="0" presId="urn:microsoft.com/office/officeart/2005/8/layout/default"/>
    <dgm:cxn modelId="{F412DCBD-EE49-45C9-99B0-0D5F4482472D}" type="presParOf" srcId="{58C1FA64-6272-4631-87C5-6AB770CF4596}" destId="{F8807644-525F-4435-A0F0-493F4075D832}" srcOrd="10" destOrd="0" presId="urn:microsoft.com/office/officeart/2005/8/layout/default"/>
    <dgm:cxn modelId="{5D96058C-734A-4254-B454-E1D895B3AC96}" type="presParOf" srcId="{58C1FA64-6272-4631-87C5-6AB770CF4596}" destId="{AEC34B14-4A98-4706-9D26-B78E6DBCA6D1}" srcOrd="11" destOrd="0" presId="urn:microsoft.com/office/officeart/2005/8/layout/default"/>
    <dgm:cxn modelId="{241CB043-E957-492D-8B4E-4A8711A51B52}" type="presParOf" srcId="{58C1FA64-6272-4631-87C5-6AB770CF4596}" destId="{45478A7A-D3C9-4EE0-9806-64A71574DA54}" srcOrd="12" destOrd="0" presId="urn:microsoft.com/office/officeart/2005/8/layout/default"/>
    <dgm:cxn modelId="{74209C4E-FA30-43AA-86EF-6FEBF0702E4A}" type="presParOf" srcId="{58C1FA64-6272-4631-87C5-6AB770CF4596}" destId="{36684CD8-32E8-41C5-AD54-4D36F8E5D090}" srcOrd="13" destOrd="0" presId="urn:microsoft.com/office/officeart/2005/8/layout/default"/>
    <dgm:cxn modelId="{76FE670A-0FDA-4C46-B51B-C62F7C3D4F87}" type="presParOf" srcId="{58C1FA64-6272-4631-87C5-6AB770CF4596}" destId="{7577B15F-0042-479F-9926-0F46B3DA027A}" srcOrd="14" destOrd="0" presId="urn:microsoft.com/office/officeart/2005/8/layout/default"/>
    <dgm:cxn modelId="{3F22E937-BDD4-48A2-B88E-C6E8861C585A}" type="presParOf" srcId="{58C1FA64-6272-4631-87C5-6AB770CF4596}" destId="{86DFAA4C-0A15-4262-87AC-50BFB3841644}" srcOrd="15" destOrd="0" presId="urn:microsoft.com/office/officeart/2005/8/layout/default"/>
    <dgm:cxn modelId="{3D7512FE-7280-48EA-A271-B4581FF60094}" type="presParOf" srcId="{58C1FA64-6272-4631-87C5-6AB770CF4596}" destId="{4F7F6C87-360C-41FB-8D58-8F0DDEB74001}" srcOrd="16" destOrd="0" presId="urn:microsoft.com/office/officeart/2005/8/layout/default"/>
    <dgm:cxn modelId="{9A2417B6-7735-46D8-A634-75A1FE3F5EDE}" type="presParOf" srcId="{58C1FA64-6272-4631-87C5-6AB770CF4596}" destId="{B21956E5-55E1-4B21-9986-F59BB9414B58}" srcOrd="17" destOrd="0" presId="urn:microsoft.com/office/officeart/2005/8/layout/default"/>
    <dgm:cxn modelId="{9247CB02-11E6-45ED-8C35-8A36B35167D3}" type="presParOf" srcId="{58C1FA64-6272-4631-87C5-6AB770CF4596}" destId="{7EB8902C-CE6F-4811-9004-F59D382A7BEC}" srcOrd="18" destOrd="0" presId="urn:microsoft.com/office/officeart/2005/8/layout/default"/>
    <dgm:cxn modelId="{FC64C3F4-A3C0-4AB1-BC2D-7846FD269037}" type="presParOf" srcId="{58C1FA64-6272-4631-87C5-6AB770CF4596}" destId="{65AD37CC-017B-4ED1-AD27-7DAB021DB579}" srcOrd="19" destOrd="0" presId="urn:microsoft.com/office/officeart/2005/8/layout/default"/>
    <dgm:cxn modelId="{B623E736-AE6D-45FD-99DC-63CA8E4CD3F9}" type="presParOf" srcId="{58C1FA64-6272-4631-87C5-6AB770CF4596}" destId="{C2F9B3A6-06BD-489C-A78C-9397EFDC9A3D}" srcOrd="2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5AF8B28-D8D8-4313-B6CA-86273CBFAF6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7930343-510F-4EA9-BCF8-2842B6399F86}">
      <dgm:prSet/>
      <dgm:spPr/>
      <dgm:t>
        <a:bodyPr/>
        <a:lstStyle/>
        <a:p>
          <a:r>
            <a:rPr lang="en-GB"/>
            <a:t>Types of trusts – you should know the types of trusts and how to identify them. </a:t>
          </a:r>
          <a:endParaRPr lang="en-US"/>
        </a:p>
      </dgm:t>
    </dgm:pt>
    <dgm:pt modelId="{124A52C9-2C32-409B-AE54-B795EB0378F0}" type="parTrans" cxnId="{2CFC9658-42A5-4D8F-B714-CD04E82E127B}">
      <dgm:prSet/>
      <dgm:spPr/>
      <dgm:t>
        <a:bodyPr/>
        <a:lstStyle/>
        <a:p>
          <a:endParaRPr lang="en-US"/>
        </a:p>
      </dgm:t>
    </dgm:pt>
    <dgm:pt modelId="{C879C53A-7EB4-4187-9889-E1AA6FE1E0AE}" type="sibTrans" cxnId="{2CFC9658-42A5-4D8F-B714-CD04E82E127B}">
      <dgm:prSet/>
      <dgm:spPr/>
      <dgm:t>
        <a:bodyPr/>
        <a:lstStyle/>
        <a:p>
          <a:endParaRPr lang="en-US"/>
        </a:p>
      </dgm:t>
    </dgm:pt>
    <dgm:pt modelId="{4C2AC012-0B67-4EC6-A963-7EEDC1EDEDD5}">
      <dgm:prSet/>
      <dgm:spPr/>
      <dgm:t>
        <a:bodyPr/>
        <a:lstStyle/>
        <a:p>
          <a:r>
            <a:rPr lang="en-GB" dirty="0"/>
            <a:t>This include discretionary/ fixed trusts (Beneficiaries). </a:t>
          </a:r>
          <a:endParaRPr lang="en-US" dirty="0"/>
        </a:p>
      </dgm:t>
    </dgm:pt>
    <dgm:pt modelId="{C5084821-2436-4608-9DDF-80A97EEB0A7F}" type="parTrans" cxnId="{645B113E-E4D4-4EC1-A192-DA2D1ADDC797}">
      <dgm:prSet/>
      <dgm:spPr/>
      <dgm:t>
        <a:bodyPr/>
        <a:lstStyle/>
        <a:p>
          <a:endParaRPr lang="en-US"/>
        </a:p>
      </dgm:t>
    </dgm:pt>
    <dgm:pt modelId="{E383825C-F8C3-44DC-B283-3912AD3A052E}" type="sibTrans" cxnId="{645B113E-E4D4-4EC1-A192-DA2D1ADDC797}">
      <dgm:prSet/>
      <dgm:spPr/>
      <dgm:t>
        <a:bodyPr/>
        <a:lstStyle/>
        <a:p>
          <a:endParaRPr lang="en-US"/>
        </a:p>
      </dgm:t>
    </dgm:pt>
    <dgm:pt modelId="{5184B96D-6975-4EB9-93F8-CE2F1C35DABC}">
      <dgm:prSet/>
      <dgm:spPr/>
      <dgm:t>
        <a:bodyPr/>
        <a:lstStyle/>
        <a:p>
          <a:r>
            <a:rPr lang="en-US" dirty="0"/>
            <a:t>s.53 Law of Property Act 1925</a:t>
          </a:r>
        </a:p>
      </dgm:t>
    </dgm:pt>
    <dgm:pt modelId="{E45CC259-1645-45D1-8BD0-89CAB17FCDB3}" type="parTrans" cxnId="{42595D84-94F1-4A81-A957-400858C7AB34}">
      <dgm:prSet/>
      <dgm:spPr/>
      <dgm:t>
        <a:bodyPr/>
        <a:lstStyle/>
        <a:p>
          <a:endParaRPr lang="en-US"/>
        </a:p>
      </dgm:t>
    </dgm:pt>
    <dgm:pt modelId="{3A1FF4F1-97CB-4941-85BD-8F3E1B55820D}" type="sibTrans" cxnId="{42595D84-94F1-4A81-A957-400858C7AB34}">
      <dgm:prSet/>
      <dgm:spPr/>
      <dgm:t>
        <a:bodyPr/>
        <a:lstStyle/>
        <a:p>
          <a:endParaRPr lang="en-US"/>
        </a:p>
      </dgm:t>
    </dgm:pt>
    <dgm:pt modelId="{057E3D7A-E5E1-4F4E-A282-13C170D6EFD7}" type="pres">
      <dgm:prSet presAssocID="{C5AF8B28-D8D8-4313-B6CA-86273CBFAF6A}" presName="linear" presStyleCnt="0">
        <dgm:presLayoutVars>
          <dgm:animLvl val="lvl"/>
          <dgm:resizeHandles val="exact"/>
        </dgm:presLayoutVars>
      </dgm:prSet>
      <dgm:spPr/>
    </dgm:pt>
    <dgm:pt modelId="{18649AD4-ECD7-4CED-95E0-76F93470E714}" type="pres">
      <dgm:prSet presAssocID="{37930343-510F-4EA9-BCF8-2842B6399F8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86F8E59-A2F6-4171-AEC4-3851803B9264}" type="pres">
      <dgm:prSet presAssocID="{C879C53A-7EB4-4187-9889-E1AA6FE1E0AE}" presName="spacer" presStyleCnt="0"/>
      <dgm:spPr/>
    </dgm:pt>
    <dgm:pt modelId="{2E8D5DBA-A883-4776-91A1-08DAF48B2153}" type="pres">
      <dgm:prSet presAssocID="{4C2AC012-0B67-4EC6-A963-7EEDC1EDEDD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C5131BD-16AB-468C-95A0-07F7D13E12B8}" type="pres">
      <dgm:prSet presAssocID="{E383825C-F8C3-44DC-B283-3912AD3A052E}" presName="spacer" presStyleCnt="0"/>
      <dgm:spPr/>
    </dgm:pt>
    <dgm:pt modelId="{4AA3A03B-B524-459C-A101-D2A5656B752D}" type="pres">
      <dgm:prSet presAssocID="{5184B96D-6975-4EB9-93F8-CE2F1C35DAB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645B113E-E4D4-4EC1-A192-DA2D1ADDC797}" srcId="{C5AF8B28-D8D8-4313-B6CA-86273CBFAF6A}" destId="{4C2AC012-0B67-4EC6-A963-7EEDC1EDEDD5}" srcOrd="1" destOrd="0" parTransId="{C5084821-2436-4608-9DDF-80A97EEB0A7F}" sibTransId="{E383825C-F8C3-44DC-B283-3912AD3A052E}"/>
    <dgm:cxn modelId="{2731E676-80A2-4D36-B845-933B902178A6}" type="presOf" srcId="{C5AF8B28-D8D8-4313-B6CA-86273CBFAF6A}" destId="{057E3D7A-E5E1-4F4E-A282-13C170D6EFD7}" srcOrd="0" destOrd="0" presId="urn:microsoft.com/office/officeart/2005/8/layout/vList2"/>
    <dgm:cxn modelId="{4EFF8758-6156-41C2-A2D5-481EBB2EF250}" type="presOf" srcId="{5184B96D-6975-4EB9-93F8-CE2F1C35DABC}" destId="{4AA3A03B-B524-459C-A101-D2A5656B752D}" srcOrd="0" destOrd="0" presId="urn:microsoft.com/office/officeart/2005/8/layout/vList2"/>
    <dgm:cxn modelId="{2CFC9658-42A5-4D8F-B714-CD04E82E127B}" srcId="{C5AF8B28-D8D8-4313-B6CA-86273CBFAF6A}" destId="{37930343-510F-4EA9-BCF8-2842B6399F86}" srcOrd="0" destOrd="0" parTransId="{124A52C9-2C32-409B-AE54-B795EB0378F0}" sibTransId="{C879C53A-7EB4-4187-9889-E1AA6FE1E0AE}"/>
    <dgm:cxn modelId="{42595D84-94F1-4A81-A957-400858C7AB34}" srcId="{C5AF8B28-D8D8-4313-B6CA-86273CBFAF6A}" destId="{5184B96D-6975-4EB9-93F8-CE2F1C35DABC}" srcOrd="2" destOrd="0" parTransId="{E45CC259-1645-45D1-8BD0-89CAB17FCDB3}" sibTransId="{3A1FF4F1-97CB-4941-85BD-8F3E1B55820D}"/>
    <dgm:cxn modelId="{C0C5A888-2B47-466F-B93B-F46EB446375C}" type="presOf" srcId="{37930343-510F-4EA9-BCF8-2842B6399F86}" destId="{18649AD4-ECD7-4CED-95E0-76F93470E714}" srcOrd="0" destOrd="0" presId="urn:microsoft.com/office/officeart/2005/8/layout/vList2"/>
    <dgm:cxn modelId="{AA5649E4-7E94-4BD4-A44C-0FC2F3F1D2B0}" type="presOf" srcId="{4C2AC012-0B67-4EC6-A963-7EEDC1EDEDD5}" destId="{2E8D5DBA-A883-4776-91A1-08DAF48B2153}" srcOrd="0" destOrd="0" presId="urn:microsoft.com/office/officeart/2005/8/layout/vList2"/>
    <dgm:cxn modelId="{FE072CB0-8078-4601-89CF-AC3D62500ACC}" type="presParOf" srcId="{057E3D7A-E5E1-4F4E-A282-13C170D6EFD7}" destId="{18649AD4-ECD7-4CED-95E0-76F93470E714}" srcOrd="0" destOrd="0" presId="urn:microsoft.com/office/officeart/2005/8/layout/vList2"/>
    <dgm:cxn modelId="{610456C4-925D-49D0-8295-22E8141DA564}" type="presParOf" srcId="{057E3D7A-E5E1-4F4E-A282-13C170D6EFD7}" destId="{A86F8E59-A2F6-4171-AEC4-3851803B9264}" srcOrd="1" destOrd="0" presId="urn:microsoft.com/office/officeart/2005/8/layout/vList2"/>
    <dgm:cxn modelId="{6637F0DA-89DF-4701-9F70-C737B237435C}" type="presParOf" srcId="{057E3D7A-E5E1-4F4E-A282-13C170D6EFD7}" destId="{2E8D5DBA-A883-4776-91A1-08DAF48B2153}" srcOrd="2" destOrd="0" presId="urn:microsoft.com/office/officeart/2005/8/layout/vList2"/>
    <dgm:cxn modelId="{B9B5CFFE-4398-41C5-B438-F78522789FB8}" type="presParOf" srcId="{057E3D7A-E5E1-4F4E-A282-13C170D6EFD7}" destId="{5C5131BD-16AB-468C-95A0-07F7D13E12B8}" srcOrd="3" destOrd="0" presId="urn:microsoft.com/office/officeart/2005/8/layout/vList2"/>
    <dgm:cxn modelId="{1A9056C0-7379-46C5-840E-DBE2234A7FE1}" type="presParOf" srcId="{057E3D7A-E5E1-4F4E-A282-13C170D6EFD7}" destId="{4AA3A03B-B524-459C-A101-D2A5656B752D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55E0AA4-30D6-4419-92D3-8497D48D7F50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E44C668C-CD94-4DE1-8782-99B21C2C1A67}">
      <dgm:prSet/>
      <dgm:spPr/>
      <dgm:t>
        <a:bodyPr/>
        <a:lstStyle/>
        <a:p>
          <a:r>
            <a:rPr lang="en-GB" baseline="0"/>
            <a:t>Townley v Sherborne [1634] </a:t>
          </a:r>
          <a:endParaRPr lang="en-US"/>
        </a:p>
      </dgm:t>
    </dgm:pt>
    <dgm:pt modelId="{DCB096E9-B986-4102-9B4B-3E297A41A89C}" type="parTrans" cxnId="{C87B0BE2-081B-4923-AEA2-79E663533F0B}">
      <dgm:prSet/>
      <dgm:spPr/>
      <dgm:t>
        <a:bodyPr/>
        <a:lstStyle/>
        <a:p>
          <a:endParaRPr lang="en-US"/>
        </a:p>
      </dgm:t>
    </dgm:pt>
    <dgm:pt modelId="{20AFE982-E6BD-420C-91F8-8A3204DCE0C0}" type="sibTrans" cxnId="{C87B0BE2-081B-4923-AEA2-79E663533F0B}">
      <dgm:prSet/>
      <dgm:spPr/>
      <dgm:t>
        <a:bodyPr/>
        <a:lstStyle/>
        <a:p>
          <a:endParaRPr lang="en-US"/>
        </a:p>
      </dgm:t>
    </dgm:pt>
    <dgm:pt modelId="{6675604E-DA7C-4176-BEA7-45FBD627DD62}">
      <dgm:prSet/>
      <dgm:spPr/>
      <dgm:t>
        <a:bodyPr/>
        <a:lstStyle/>
        <a:p>
          <a:r>
            <a:rPr lang="en-GB" baseline="0"/>
            <a:t>Armitage v Nurse [1997]</a:t>
          </a:r>
          <a:endParaRPr lang="en-US"/>
        </a:p>
      </dgm:t>
    </dgm:pt>
    <dgm:pt modelId="{570A2CFC-8809-41FE-97E4-0B9FE1862F8F}" type="parTrans" cxnId="{A487065E-A362-4BF4-A044-BC2303656F78}">
      <dgm:prSet/>
      <dgm:spPr/>
      <dgm:t>
        <a:bodyPr/>
        <a:lstStyle/>
        <a:p>
          <a:endParaRPr lang="en-US"/>
        </a:p>
      </dgm:t>
    </dgm:pt>
    <dgm:pt modelId="{31D5A1DB-E2F5-4EC3-A4D1-5E17FD4EAE89}" type="sibTrans" cxnId="{A487065E-A362-4BF4-A044-BC2303656F78}">
      <dgm:prSet/>
      <dgm:spPr/>
      <dgm:t>
        <a:bodyPr/>
        <a:lstStyle/>
        <a:p>
          <a:endParaRPr lang="en-US"/>
        </a:p>
      </dgm:t>
    </dgm:pt>
    <dgm:pt modelId="{B17D4E73-B4BA-449D-888E-5A928F3076B6}">
      <dgm:prSet/>
      <dgm:spPr/>
      <dgm:t>
        <a:bodyPr/>
        <a:lstStyle/>
        <a:p>
          <a:r>
            <a:rPr lang="en-GB" baseline="0"/>
            <a:t>Agip LTD v Jackson [1989] </a:t>
          </a:r>
          <a:endParaRPr lang="en-US"/>
        </a:p>
      </dgm:t>
    </dgm:pt>
    <dgm:pt modelId="{942C1B03-2FEC-49B5-90D3-9223A12B5D8F}" type="parTrans" cxnId="{C1EF74A5-D80D-4E33-AD63-6C4C425A73BA}">
      <dgm:prSet/>
      <dgm:spPr/>
      <dgm:t>
        <a:bodyPr/>
        <a:lstStyle/>
        <a:p>
          <a:endParaRPr lang="en-US"/>
        </a:p>
      </dgm:t>
    </dgm:pt>
    <dgm:pt modelId="{4EFB20CE-22C8-4F0B-8122-7CAF636FBF86}" type="sibTrans" cxnId="{C1EF74A5-D80D-4E33-AD63-6C4C425A73BA}">
      <dgm:prSet/>
      <dgm:spPr/>
      <dgm:t>
        <a:bodyPr/>
        <a:lstStyle/>
        <a:p>
          <a:endParaRPr lang="en-US"/>
        </a:p>
      </dgm:t>
    </dgm:pt>
    <dgm:pt modelId="{E4E7CBF7-B9A5-4F0A-9724-48E7F494CB99}">
      <dgm:prSet/>
      <dgm:spPr/>
      <dgm:t>
        <a:bodyPr/>
        <a:lstStyle/>
        <a:p>
          <a:r>
            <a:rPr lang="en-GB" baseline="0"/>
            <a:t>Lipkin Gorman v Karpnale [1989] </a:t>
          </a:r>
          <a:endParaRPr lang="en-US"/>
        </a:p>
      </dgm:t>
    </dgm:pt>
    <dgm:pt modelId="{6A02F1F7-61C1-4353-81B2-FF7C8861E10F}" type="parTrans" cxnId="{6A9E2478-351F-4725-8584-C7094DC0D343}">
      <dgm:prSet/>
      <dgm:spPr/>
      <dgm:t>
        <a:bodyPr/>
        <a:lstStyle/>
        <a:p>
          <a:endParaRPr lang="en-US"/>
        </a:p>
      </dgm:t>
    </dgm:pt>
    <dgm:pt modelId="{24E07561-3200-4898-A24A-D41C1CAB4C28}" type="sibTrans" cxnId="{6A9E2478-351F-4725-8584-C7094DC0D343}">
      <dgm:prSet/>
      <dgm:spPr/>
      <dgm:t>
        <a:bodyPr/>
        <a:lstStyle/>
        <a:p>
          <a:endParaRPr lang="en-US"/>
        </a:p>
      </dgm:t>
    </dgm:pt>
    <dgm:pt modelId="{A8E304A2-2CB1-4F6F-B818-8EACADD24405}">
      <dgm:prSet/>
      <dgm:spPr/>
      <dgm:t>
        <a:bodyPr/>
        <a:lstStyle/>
        <a:p>
          <a:r>
            <a:rPr lang="en-GB" baseline="0"/>
            <a:t>Re Diplock [1948] </a:t>
          </a:r>
          <a:endParaRPr lang="en-US"/>
        </a:p>
      </dgm:t>
    </dgm:pt>
    <dgm:pt modelId="{B0C7259A-3061-458B-86B1-0B5C1BEF816F}" type="parTrans" cxnId="{DDFC5C53-2EF3-4DAD-A578-D8977D01A9A2}">
      <dgm:prSet/>
      <dgm:spPr/>
      <dgm:t>
        <a:bodyPr/>
        <a:lstStyle/>
        <a:p>
          <a:endParaRPr lang="en-US"/>
        </a:p>
      </dgm:t>
    </dgm:pt>
    <dgm:pt modelId="{2E853C01-D312-4319-8BCA-E0E3F2B70F6D}" type="sibTrans" cxnId="{DDFC5C53-2EF3-4DAD-A578-D8977D01A9A2}">
      <dgm:prSet/>
      <dgm:spPr/>
      <dgm:t>
        <a:bodyPr/>
        <a:lstStyle/>
        <a:p>
          <a:endParaRPr lang="en-US"/>
        </a:p>
      </dgm:t>
    </dgm:pt>
    <dgm:pt modelId="{B8BFB7C9-85FA-4404-BA44-26B465D45C83}">
      <dgm:prSet/>
      <dgm:spPr/>
      <dgm:t>
        <a:bodyPr/>
        <a:lstStyle/>
        <a:p>
          <a:r>
            <a:rPr lang="en-GB" baseline="0"/>
            <a:t>Re Oatway [1903] </a:t>
          </a:r>
          <a:endParaRPr lang="en-US"/>
        </a:p>
      </dgm:t>
    </dgm:pt>
    <dgm:pt modelId="{81CB555A-5299-4E2A-892F-98003C04EDA9}" type="parTrans" cxnId="{B3F52648-22E5-49FC-8700-19CB86D446A9}">
      <dgm:prSet/>
      <dgm:spPr/>
      <dgm:t>
        <a:bodyPr/>
        <a:lstStyle/>
        <a:p>
          <a:endParaRPr lang="en-US"/>
        </a:p>
      </dgm:t>
    </dgm:pt>
    <dgm:pt modelId="{C9B385E9-2E25-4F6B-8710-7DC83B4616E0}" type="sibTrans" cxnId="{B3F52648-22E5-49FC-8700-19CB86D446A9}">
      <dgm:prSet/>
      <dgm:spPr/>
      <dgm:t>
        <a:bodyPr/>
        <a:lstStyle/>
        <a:p>
          <a:endParaRPr lang="en-US"/>
        </a:p>
      </dgm:t>
    </dgm:pt>
    <dgm:pt modelId="{D892C964-4876-44CD-AE32-3DF23A3C4A69}">
      <dgm:prSet/>
      <dgm:spPr/>
      <dgm:t>
        <a:bodyPr/>
        <a:lstStyle/>
        <a:p>
          <a:r>
            <a:rPr lang="en-GB" baseline="0"/>
            <a:t>Barnes v Addy [1874] </a:t>
          </a:r>
          <a:endParaRPr lang="en-US"/>
        </a:p>
      </dgm:t>
    </dgm:pt>
    <dgm:pt modelId="{EB0405D7-3017-422A-931B-F8D1143EA19C}" type="parTrans" cxnId="{A82C2E15-EB2D-4F86-A27A-02D73B961344}">
      <dgm:prSet/>
      <dgm:spPr/>
      <dgm:t>
        <a:bodyPr/>
        <a:lstStyle/>
        <a:p>
          <a:endParaRPr lang="en-US"/>
        </a:p>
      </dgm:t>
    </dgm:pt>
    <dgm:pt modelId="{30A70C39-6C30-47F3-A4CD-1E3BB550EB30}" type="sibTrans" cxnId="{A82C2E15-EB2D-4F86-A27A-02D73B961344}">
      <dgm:prSet/>
      <dgm:spPr/>
      <dgm:t>
        <a:bodyPr/>
        <a:lstStyle/>
        <a:p>
          <a:endParaRPr lang="en-US"/>
        </a:p>
      </dgm:t>
    </dgm:pt>
    <dgm:pt modelId="{40CA95F5-19EA-43EE-9F22-1177A8417A65}">
      <dgm:prSet/>
      <dgm:spPr/>
      <dgm:t>
        <a:bodyPr/>
        <a:lstStyle/>
        <a:p>
          <a:r>
            <a:rPr lang="en-GB" baseline="0"/>
            <a:t>Starglade Properties LTD v Nash [2010] </a:t>
          </a:r>
          <a:endParaRPr lang="en-US"/>
        </a:p>
      </dgm:t>
    </dgm:pt>
    <dgm:pt modelId="{F2C484FD-3BAE-4C3F-B4F2-FDF2FAAAB10A}" type="parTrans" cxnId="{A341FE0A-C4B9-4633-A4FC-F126CB2EB35C}">
      <dgm:prSet/>
      <dgm:spPr/>
      <dgm:t>
        <a:bodyPr/>
        <a:lstStyle/>
        <a:p>
          <a:endParaRPr lang="en-US"/>
        </a:p>
      </dgm:t>
    </dgm:pt>
    <dgm:pt modelId="{6D879162-6F43-4617-B28F-3020C1CD5CA3}" type="sibTrans" cxnId="{A341FE0A-C4B9-4633-A4FC-F126CB2EB35C}">
      <dgm:prSet/>
      <dgm:spPr/>
      <dgm:t>
        <a:bodyPr/>
        <a:lstStyle/>
        <a:p>
          <a:endParaRPr lang="en-US"/>
        </a:p>
      </dgm:t>
    </dgm:pt>
    <dgm:pt modelId="{04F731FB-2848-4878-9BDD-1B9CF2407BA7}" type="pres">
      <dgm:prSet presAssocID="{055E0AA4-30D6-4419-92D3-8497D48D7F50}" presName="root" presStyleCnt="0">
        <dgm:presLayoutVars>
          <dgm:dir/>
          <dgm:resizeHandles val="exact"/>
        </dgm:presLayoutVars>
      </dgm:prSet>
      <dgm:spPr/>
    </dgm:pt>
    <dgm:pt modelId="{4E3DE470-DC0F-41B4-BBB1-D1A306922521}" type="pres">
      <dgm:prSet presAssocID="{055E0AA4-30D6-4419-92D3-8497D48D7F50}" presName="container" presStyleCnt="0">
        <dgm:presLayoutVars>
          <dgm:dir/>
          <dgm:resizeHandles val="exact"/>
        </dgm:presLayoutVars>
      </dgm:prSet>
      <dgm:spPr/>
    </dgm:pt>
    <dgm:pt modelId="{E28FBCF6-2F2D-4CF4-8790-BE79B1F8C843}" type="pres">
      <dgm:prSet presAssocID="{E44C668C-CD94-4DE1-8782-99B21C2C1A67}" presName="compNode" presStyleCnt="0"/>
      <dgm:spPr/>
    </dgm:pt>
    <dgm:pt modelId="{9427420B-2D3A-446A-B21B-18CD8BF2B26D}" type="pres">
      <dgm:prSet presAssocID="{E44C668C-CD94-4DE1-8782-99B21C2C1A67}" presName="iconBgRect" presStyleLbl="bgShp" presStyleIdx="0" presStyleCnt="8"/>
      <dgm:spPr/>
    </dgm:pt>
    <dgm:pt modelId="{D7897C95-BE0C-4DFB-88FC-3B7F21AE52A9}" type="pres">
      <dgm:prSet presAssocID="{E44C668C-CD94-4DE1-8782-99B21C2C1A67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cessor"/>
        </a:ext>
      </dgm:extLst>
    </dgm:pt>
    <dgm:pt modelId="{DB49A3E2-52D3-4968-B902-A2B83559DA57}" type="pres">
      <dgm:prSet presAssocID="{E44C668C-CD94-4DE1-8782-99B21C2C1A67}" presName="spaceRect" presStyleCnt="0"/>
      <dgm:spPr/>
    </dgm:pt>
    <dgm:pt modelId="{5E9C7999-1C6D-4437-B60F-221564E3EC21}" type="pres">
      <dgm:prSet presAssocID="{E44C668C-CD94-4DE1-8782-99B21C2C1A67}" presName="textRect" presStyleLbl="revTx" presStyleIdx="0" presStyleCnt="8">
        <dgm:presLayoutVars>
          <dgm:chMax val="1"/>
          <dgm:chPref val="1"/>
        </dgm:presLayoutVars>
      </dgm:prSet>
      <dgm:spPr/>
    </dgm:pt>
    <dgm:pt modelId="{2B58F49C-6883-48ED-AF13-4A3A9D263BC0}" type="pres">
      <dgm:prSet presAssocID="{20AFE982-E6BD-420C-91F8-8A3204DCE0C0}" presName="sibTrans" presStyleLbl="sibTrans2D1" presStyleIdx="0" presStyleCnt="0"/>
      <dgm:spPr/>
    </dgm:pt>
    <dgm:pt modelId="{6CD25491-3617-4417-B9E6-89064A475938}" type="pres">
      <dgm:prSet presAssocID="{6675604E-DA7C-4176-BEA7-45FBD627DD62}" presName="compNode" presStyleCnt="0"/>
      <dgm:spPr/>
    </dgm:pt>
    <dgm:pt modelId="{7EB79726-31C2-490E-AE8C-BFF8F76E0D34}" type="pres">
      <dgm:prSet presAssocID="{6675604E-DA7C-4176-BEA7-45FBD627DD62}" presName="iconBgRect" presStyleLbl="bgShp" presStyleIdx="1" presStyleCnt="8"/>
      <dgm:spPr/>
    </dgm:pt>
    <dgm:pt modelId="{CCAD0CA4-A00F-4A35-A30F-15EC996B6E42}" type="pres">
      <dgm:prSet presAssocID="{6675604E-DA7C-4176-BEA7-45FBD627DD62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49E7391C-982D-4B95-AF22-351B035F93A4}" type="pres">
      <dgm:prSet presAssocID="{6675604E-DA7C-4176-BEA7-45FBD627DD62}" presName="spaceRect" presStyleCnt="0"/>
      <dgm:spPr/>
    </dgm:pt>
    <dgm:pt modelId="{3B50163E-1D86-4866-9FA4-1EFDE66DA524}" type="pres">
      <dgm:prSet presAssocID="{6675604E-DA7C-4176-BEA7-45FBD627DD62}" presName="textRect" presStyleLbl="revTx" presStyleIdx="1" presStyleCnt="8">
        <dgm:presLayoutVars>
          <dgm:chMax val="1"/>
          <dgm:chPref val="1"/>
        </dgm:presLayoutVars>
      </dgm:prSet>
      <dgm:spPr/>
    </dgm:pt>
    <dgm:pt modelId="{4E82FD26-1EA9-4C9F-AD01-3B66326F926F}" type="pres">
      <dgm:prSet presAssocID="{31D5A1DB-E2F5-4EC3-A4D1-5E17FD4EAE89}" presName="sibTrans" presStyleLbl="sibTrans2D1" presStyleIdx="0" presStyleCnt="0"/>
      <dgm:spPr/>
    </dgm:pt>
    <dgm:pt modelId="{555AB065-3883-45F7-BB60-21A71A7BFB83}" type="pres">
      <dgm:prSet presAssocID="{B17D4E73-B4BA-449D-888E-5A928F3076B6}" presName="compNode" presStyleCnt="0"/>
      <dgm:spPr/>
    </dgm:pt>
    <dgm:pt modelId="{68B1C682-5A46-4C54-8D5A-AC15EFE1F61E}" type="pres">
      <dgm:prSet presAssocID="{B17D4E73-B4BA-449D-888E-5A928F3076B6}" presName="iconBgRect" presStyleLbl="bgShp" presStyleIdx="2" presStyleCnt="8"/>
      <dgm:spPr/>
    </dgm:pt>
    <dgm:pt modelId="{B4A54045-660F-421F-B745-8046ACA9C334}" type="pres">
      <dgm:prSet presAssocID="{B17D4E73-B4BA-449D-888E-5A928F3076B6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ffice Worker"/>
        </a:ext>
      </dgm:extLst>
    </dgm:pt>
    <dgm:pt modelId="{AA7CEECF-B87E-44A3-9EE6-08157A145877}" type="pres">
      <dgm:prSet presAssocID="{B17D4E73-B4BA-449D-888E-5A928F3076B6}" presName="spaceRect" presStyleCnt="0"/>
      <dgm:spPr/>
    </dgm:pt>
    <dgm:pt modelId="{EFDF601F-4A69-4E4B-822B-2A71590C02A7}" type="pres">
      <dgm:prSet presAssocID="{B17D4E73-B4BA-449D-888E-5A928F3076B6}" presName="textRect" presStyleLbl="revTx" presStyleIdx="2" presStyleCnt="8">
        <dgm:presLayoutVars>
          <dgm:chMax val="1"/>
          <dgm:chPref val="1"/>
        </dgm:presLayoutVars>
      </dgm:prSet>
      <dgm:spPr/>
    </dgm:pt>
    <dgm:pt modelId="{81BEECE2-BD44-4DB3-8776-A4F37C189B31}" type="pres">
      <dgm:prSet presAssocID="{4EFB20CE-22C8-4F0B-8122-7CAF636FBF86}" presName="sibTrans" presStyleLbl="sibTrans2D1" presStyleIdx="0" presStyleCnt="0"/>
      <dgm:spPr/>
    </dgm:pt>
    <dgm:pt modelId="{5CD57AFE-A874-478C-950B-E99215F81F55}" type="pres">
      <dgm:prSet presAssocID="{E4E7CBF7-B9A5-4F0A-9724-48E7F494CB99}" presName="compNode" presStyleCnt="0"/>
      <dgm:spPr/>
    </dgm:pt>
    <dgm:pt modelId="{5BA09295-7ECE-4CCA-8E2A-2C63D70F5D3E}" type="pres">
      <dgm:prSet presAssocID="{E4E7CBF7-B9A5-4F0A-9724-48E7F494CB99}" presName="iconBgRect" presStyleLbl="bgShp" presStyleIdx="3" presStyleCnt="8"/>
      <dgm:spPr/>
    </dgm:pt>
    <dgm:pt modelId="{7B76A7C1-4FBE-41FE-8883-F5166AF987C7}" type="pres">
      <dgm:prSet presAssocID="{E4E7CBF7-B9A5-4F0A-9724-48E7F494CB99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AE4814FA-8A80-4713-94E8-A81495DBC05B}" type="pres">
      <dgm:prSet presAssocID="{E4E7CBF7-B9A5-4F0A-9724-48E7F494CB99}" presName="spaceRect" presStyleCnt="0"/>
      <dgm:spPr/>
    </dgm:pt>
    <dgm:pt modelId="{C709E85F-E220-4073-90FF-A764EBA0C050}" type="pres">
      <dgm:prSet presAssocID="{E4E7CBF7-B9A5-4F0A-9724-48E7F494CB99}" presName="textRect" presStyleLbl="revTx" presStyleIdx="3" presStyleCnt="8">
        <dgm:presLayoutVars>
          <dgm:chMax val="1"/>
          <dgm:chPref val="1"/>
        </dgm:presLayoutVars>
      </dgm:prSet>
      <dgm:spPr/>
    </dgm:pt>
    <dgm:pt modelId="{62B4A6D3-3EAC-465E-A128-1CCB1E49BA81}" type="pres">
      <dgm:prSet presAssocID="{24E07561-3200-4898-A24A-D41C1CAB4C28}" presName="sibTrans" presStyleLbl="sibTrans2D1" presStyleIdx="0" presStyleCnt="0"/>
      <dgm:spPr/>
    </dgm:pt>
    <dgm:pt modelId="{8C3CBF74-CB8D-48BF-95C6-B79AEDF8E761}" type="pres">
      <dgm:prSet presAssocID="{A8E304A2-2CB1-4F6F-B818-8EACADD24405}" presName="compNode" presStyleCnt="0"/>
      <dgm:spPr/>
    </dgm:pt>
    <dgm:pt modelId="{8FBD18B5-62A6-4774-B2BE-6C7E29CC5651}" type="pres">
      <dgm:prSet presAssocID="{A8E304A2-2CB1-4F6F-B818-8EACADD24405}" presName="iconBgRect" presStyleLbl="bgShp" presStyleIdx="4" presStyleCnt="8"/>
      <dgm:spPr/>
    </dgm:pt>
    <dgm:pt modelId="{544E1A0D-E93C-4034-BE29-E6459894DD3D}" type="pres">
      <dgm:prSet presAssocID="{A8E304A2-2CB1-4F6F-B818-8EACADD24405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tom"/>
        </a:ext>
      </dgm:extLst>
    </dgm:pt>
    <dgm:pt modelId="{6C0862D2-E140-4C9A-A85C-BB1C7F25B125}" type="pres">
      <dgm:prSet presAssocID="{A8E304A2-2CB1-4F6F-B818-8EACADD24405}" presName="spaceRect" presStyleCnt="0"/>
      <dgm:spPr/>
    </dgm:pt>
    <dgm:pt modelId="{2C27ACBB-6540-4FA2-A4F6-5E847337C05F}" type="pres">
      <dgm:prSet presAssocID="{A8E304A2-2CB1-4F6F-B818-8EACADD24405}" presName="textRect" presStyleLbl="revTx" presStyleIdx="4" presStyleCnt="8">
        <dgm:presLayoutVars>
          <dgm:chMax val="1"/>
          <dgm:chPref val="1"/>
        </dgm:presLayoutVars>
      </dgm:prSet>
      <dgm:spPr/>
    </dgm:pt>
    <dgm:pt modelId="{86D7E00F-0FD9-416C-903B-E37CBA5CDDE3}" type="pres">
      <dgm:prSet presAssocID="{2E853C01-D312-4319-8BCA-E0E3F2B70F6D}" presName="sibTrans" presStyleLbl="sibTrans2D1" presStyleIdx="0" presStyleCnt="0"/>
      <dgm:spPr/>
    </dgm:pt>
    <dgm:pt modelId="{B0677464-8061-4A68-AE82-5ED7DCC7F77F}" type="pres">
      <dgm:prSet presAssocID="{B8BFB7C9-85FA-4404-BA44-26B465D45C83}" presName="compNode" presStyleCnt="0"/>
      <dgm:spPr/>
    </dgm:pt>
    <dgm:pt modelId="{659410E1-B1F5-4342-B1BA-A7E9AC9E0B3A}" type="pres">
      <dgm:prSet presAssocID="{B8BFB7C9-85FA-4404-BA44-26B465D45C83}" presName="iconBgRect" presStyleLbl="bgShp" presStyleIdx="5" presStyleCnt="8"/>
      <dgm:spPr/>
    </dgm:pt>
    <dgm:pt modelId="{2F51CEDE-99CC-4CAC-AB4C-9D9A52C2F2C9}" type="pres">
      <dgm:prSet presAssocID="{B8BFB7C9-85FA-4404-BA44-26B465D45C83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459CAD1E-67EB-4146-B876-5894E01209B1}" type="pres">
      <dgm:prSet presAssocID="{B8BFB7C9-85FA-4404-BA44-26B465D45C83}" presName="spaceRect" presStyleCnt="0"/>
      <dgm:spPr/>
    </dgm:pt>
    <dgm:pt modelId="{9499AAB1-8DBF-4F50-A090-84436A4BC803}" type="pres">
      <dgm:prSet presAssocID="{B8BFB7C9-85FA-4404-BA44-26B465D45C83}" presName="textRect" presStyleLbl="revTx" presStyleIdx="5" presStyleCnt="8">
        <dgm:presLayoutVars>
          <dgm:chMax val="1"/>
          <dgm:chPref val="1"/>
        </dgm:presLayoutVars>
      </dgm:prSet>
      <dgm:spPr/>
    </dgm:pt>
    <dgm:pt modelId="{3FF724A4-B590-453E-A2FF-F3DE36FC950A}" type="pres">
      <dgm:prSet presAssocID="{C9B385E9-2E25-4F6B-8710-7DC83B4616E0}" presName="sibTrans" presStyleLbl="sibTrans2D1" presStyleIdx="0" presStyleCnt="0"/>
      <dgm:spPr/>
    </dgm:pt>
    <dgm:pt modelId="{2DD44EA1-34CE-416F-8B8C-811E5B5B4FD0}" type="pres">
      <dgm:prSet presAssocID="{D892C964-4876-44CD-AE32-3DF23A3C4A69}" presName="compNode" presStyleCnt="0"/>
      <dgm:spPr/>
    </dgm:pt>
    <dgm:pt modelId="{C82054D0-77F1-42FD-A2A5-9FB1C555B3F6}" type="pres">
      <dgm:prSet presAssocID="{D892C964-4876-44CD-AE32-3DF23A3C4A69}" presName="iconBgRect" presStyleLbl="bgShp" presStyleIdx="6" presStyleCnt="8"/>
      <dgm:spPr/>
    </dgm:pt>
    <dgm:pt modelId="{BF94A9BA-DFBE-433E-B318-41B5EEAF242B}" type="pres">
      <dgm:prSet presAssocID="{D892C964-4876-44CD-AE32-3DF23A3C4A69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C4E24572-30A2-4F52-B86B-6CE930315869}" type="pres">
      <dgm:prSet presAssocID="{D892C964-4876-44CD-AE32-3DF23A3C4A69}" presName="spaceRect" presStyleCnt="0"/>
      <dgm:spPr/>
    </dgm:pt>
    <dgm:pt modelId="{0C57A853-BA34-4A81-BC91-4EF88D46969E}" type="pres">
      <dgm:prSet presAssocID="{D892C964-4876-44CD-AE32-3DF23A3C4A69}" presName="textRect" presStyleLbl="revTx" presStyleIdx="6" presStyleCnt="8">
        <dgm:presLayoutVars>
          <dgm:chMax val="1"/>
          <dgm:chPref val="1"/>
        </dgm:presLayoutVars>
      </dgm:prSet>
      <dgm:spPr/>
    </dgm:pt>
    <dgm:pt modelId="{7D6BF69C-4366-4898-BAF6-3263AD39C317}" type="pres">
      <dgm:prSet presAssocID="{30A70C39-6C30-47F3-A4CD-1E3BB550EB30}" presName="sibTrans" presStyleLbl="sibTrans2D1" presStyleIdx="0" presStyleCnt="0"/>
      <dgm:spPr/>
    </dgm:pt>
    <dgm:pt modelId="{4AFBC86D-6859-4305-BF27-10DCCECFC94B}" type="pres">
      <dgm:prSet presAssocID="{40CA95F5-19EA-43EE-9F22-1177A8417A65}" presName="compNode" presStyleCnt="0"/>
      <dgm:spPr/>
    </dgm:pt>
    <dgm:pt modelId="{FBDA97B7-193E-4F8A-89DB-2BA20F81872F}" type="pres">
      <dgm:prSet presAssocID="{40CA95F5-19EA-43EE-9F22-1177A8417A65}" presName="iconBgRect" presStyleLbl="bgShp" presStyleIdx="7" presStyleCnt="8"/>
      <dgm:spPr/>
    </dgm:pt>
    <dgm:pt modelId="{A23B0B80-C9CF-4BD5-B900-E666B4D02DDB}" type="pres">
      <dgm:prSet presAssocID="{40CA95F5-19EA-43EE-9F22-1177A8417A65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4357A01D-E3D6-4F16-85BA-A725F44C1B5E}" type="pres">
      <dgm:prSet presAssocID="{40CA95F5-19EA-43EE-9F22-1177A8417A65}" presName="spaceRect" presStyleCnt="0"/>
      <dgm:spPr/>
    </dgm:pt>
    <dgm:pt modelId="{725662A6-17F7-49F1-9939-1E858EFE45AA}" type="pres">
      <dgm:prSet presAssocID="{40CA95F5-19EA-43EE-9F22-1177A8417A65}" presName="textRect" presStyleLbl="revTx" presStyleIdx="7" presStyleCnt="8">
        <dgm:presLayoutVars>
          <dgm:chMax val="1"/>
          <dgm:chPref val="1"/>
        </dgm:presLayoutVars>
      </dgm:prSet>
      <dgm:spPr/>
    </dgm:pt>
  </dgm:ptLst>
  <dgm:cxnLst>
    <dgm:cxn modelId="{70E24A08-8E2A-44D1-AF49-54C27A790EC2}" type="presOf" srcId="{E44C668C-CD94-4DE1-8782-99B21C2C1A67}" destId="{5E9C7999-1C6D-4437-B60F-221564E3EC21}" srcOrd="0" destOrd="0" presId="urn:microsoft.com/office/officeart/2018/2/layout/IconCircleList"/>
    <dgm:cxn modelId="{A341FE0A-C4B9-4633-A4FC-F126CB2EB35C}" srcId="{055E0AA4-30D6-4419-92D3-8497D48D7F50}" destId="{40CA95F5-19EA-43EE-9F22-1177A8417A65}" srcOrd="7" destOrd="0" parTransId="{F2C484FD-3BAE-4C3F-B4F2-FDF2FAAAB10A}" sibTransId="{6D879162-6F43-4617-B28F-3020C1CD5CA3}"/>
    <dgm:cxn modelId="{A82C2E15-EB2D-4F86-A27A-02D73B961344}" srcId="{055E0AA4-30D6-4419-92D3-8497D48D7F50}" destId="{D892C964-4876-44CD-AE32-3DF23A3C4A69}" srcOrd="6" destOrd="0" parTransId="{EB0405D7-3017-422A-931B-F8D1143EA19C}" sibTransId="{30A70C39-6C30-47F3-A4CD-1E3BB550EB30}"/>
    <dgm:cxn modelId="{3011FB15-95D6-47D2-9F8C-6B54966DBBF8}" type="presOf" srcId="{24E07561-3200-4898-A24A-D41C1CAB4C28}" destId="{62B4A6D3-3EAC-465E-A128-1CCB1E49BA81}" srcOrd="0" destOrd="0" presId="urn:microsoft.com/office/officeart/2018/2/layout/IconCircleList"/>
    <dgm:cxn modelId="{82D7A019-1960-4247-A0EC-F36980757B08}" type="presOf" srcId="{20AFE982-E6BD-420C-91F8-8A3204DCE0C0}" destId="{2B58F49C-6883-48ED-AF13-4A3A9D263BC0}" srcOrd="0" destOrd="0" presId="urn:microsoft.com/office/officeart/2018/2/layout/IconCircleList"/>
    <dgm:cxn modelId="{D633CD25-D339-46C8-B68F-A1D909EBF14E}" type="presOf" srcId="{31D5A1DB-E2F5-4EC3-A4D1-5E17FD4EAE89}" destId="{4E82FD26-1EA9-4C9F-AD01-3B66326F926F}" srcOrd="0" destOrd="0" presId="urn:microsoft.com/office/officeart/2018/2/layout/IconCircleList"/>
    <dgm:cxn modelId="{F61DE529-BEEC-4309-8F0D-D0AF83BC7D6C}" type="presOf" srcId="{B8BFB7C9-85FA-4404-BA44-26B465D45C83}" destId="{9499AAB1-8DBF-4F50-A090-84436A4BC803}" srcOrd="0" destOrd="0" presId="urn:microsoft.com/office/officeart/2018/2/layout/IconCircleList"/>
    <dgm:cxn modelId="{0746A231-CF8B-448D-9772-6624B3F1C083}" type="presOf" srcId="{2E853C01-D312-4319-8BCA-E0E3F2B70F6D}" destId="{86D7E00F-0FD9-416C-903B-E37CBA5CDDE3}" srcOrd="0" destOrd="0" presId="urn:microsoft.com/office/officeart/2018/2/layout/IconCircleList"/>
    <dgm:cxn modelId="{5BF81740-C6D2-4DC1-B2F4-5BB895BA67C1}" type="presOf" srcId="{A8E304A2-2CB1-4F6F-B818-8EACADD24405}" destId="{2C27ACBB-6540-4FA2-A4F6-5E847337C05F}" srcOrd="0" destOrd="0" presId="urn:microsoft.com/office/officeart/2018/2/layout/IconCircleList"/>
    <dgm:cxn modelId="{A487065E-A362-4BF4-A044-BC2303656F78}" srcId="{055E0AA4-30D6-4419-92D3-8497D48D7F50}" destId="{6675604E-DA7C-4176-BEA7-45FBD627DD62}" srcOrd="1" destOrd="0" parTransId="{570A2CFC-8809-41FE-97E4-0B9FE1862F8F}" sibTransId="{31D5A1DB-E2F5-4EC3-A4D1-5E17FD4EAE89}"/>
    <dgm:cxn modelId="{F5151060-4CFB-437F-845C-29D40342550B}" type="presOf" srcId="{4EFB20CE-22C8-4F0B-8122-7CAF636FBF86}" destId="{81BEECE2-BD44-4DB3-8776-A4F37C189B31}" srcOrd="0" destOrd="0" presId="urn:microsoft.com/office/officeart/2018/2/layout/IconCircleList"/>
    <dgm:cxn modelId="{BA2C0841-71A2-46F5-846F-05C177534118}" type="presOf" srcId="{055E0AA4-30D6-4419-92D3-8497D48D7F50}" destId="{04F731FB-2848-4878-9BDD-1B9CF2407BA7}" srcOrd="0" destOrd="0" presId="urn:microsoft.com/office/officeart/2018/2/layout/IconCircleList"/>
    <dgm:cxn modelId="{B3F52648-22E5-49FC-8700-19CB86D446A9}" srcId="{055E0AA4-30D6-4419-92D3-8497D48D7F50}" destId="{B8BFB7C9-85FA-4404-BA44-26B465D45C83}" srcOrd="5" destOrd="0" parTransId="{81CB555A-5299-4E2A-892F-98003C04EDA9}" sibTransId="{C9B385E9-2E25-4F6B-8710-7DC83B4616E0}"/>
    <dgm:cxn modelId="{3645A36E-61A0-400E-989E-926524B5C938}" type="presOf" srcId="{6675604E-DA7C-4176-BEA7-45FBD627DD62}" destId="{3B50163E-1D86-4866-9FA4-1EFDE66DA524}" srcOrd="0" destOrd="0" presId="urn:microsoft.com/office/officeart/2018/2/layout/IconCircleList"/>
    <dgm:cxn modelId="{DDFC5C53-2EF3-4DAD-A578-D8977D01A9A2}" srcId="{055E0AA4-30D6-4419-92D3-8497D48D7F50}" destId="{A8E304A2-2CB1-4F6F-B818-8EACADD24405}" srcOrd="4" destOrd="0" parTransId="{B0C7259A-3061-458B-86B1-0B5C1BEF816F}" sibTransId="{2E853C01-D312-4319-8BCA-E0E3F2B70F6D}"/>
    <dgm:cxn modelId="{6A9E2478-351F-4725-8584-C7094DC0D343}" srcId="{055E0AA4-30D6-4419-92D3-8497D48D7F50}" destId="{E4E7CBF7-B9A5-4F0A-9724-48E7F494CB99}" srcOrd="3" destOrd="0" parTransId="{6A02F1F7-61C1-4353-81B2-FF7C8861E10F}" sibTransId="{24E07561-3200-4898-A24A-D41C1CAB4C28}"/>
    <dgm:cxn modelId="{27FA277B-441A-48D8-A1AF-E1E583C26141}" type="presOf" srcId="{B17D4E73-B4BA-449D-888E-5A928F3076B6}" destId="{EFDF601F-4A69-4E4B-822B-2A71590C02A7}" srcOrd="0" destOrd="0" presId="urn:microsoft.com/office/officeart/2018/2/layout/IconCircleList"/>
    <dgm:cxn modelId="{D7093083-F3F7-4CB6-9E34-D0ECCCADC2BB}" type="presOf" srcId="{30A70C39-6C30-47F3-A4CD-1E3BB550EB30}" destId="{7D6BF69C-4366-4898-BAF6-3263AD39C317}" srcOrd="0" destOrd="0" presId="urn:microsoft.com/office/officeart/2018/2/layout/IconCircleList"/>
    <dgm:cxn modelId="{A483D088-9FF2-4A66-AD90-9769EEFB245E}" type="presOf" srcId="{C9B385E9-2E25-4F6B-8710-7DC83B4616E0}" destId="{3FF724A4-B590-453E-A2FF-F3DE36FC950A}" srcOrd="0" destOrd="0" presId="urn:microsoft.com/office/officeart/2018/2/layout/IconCircleList"/>
    <dgm:cxn modelId="{BE5E849C-750B-4FF5-8F3B-F4381F89E051}" type="presOf" srcId="{40CA95F5-19EA-43EE-9F22-1177A8417A65}" destId="{725662A6-17F7-49F1-9939-1E858EFE45AA}" srcOrd="0" destOrd="0" presId="urn:microsoft.com/office/officeart/2018/2/layout/IconCircleList"/>
    <dgm:cxn modelId="{C1EF74A5-D80D-4E33-AD63-6C4C425A73BA}" srcId="{055E0AA4-30D6-4419-92D3-8497D48D7F50}" destId="{B17D4E73-B4BA-449D-888E-5A928F3076B6}" srcOrd="2" destOrd="0" parTransId="{942C1B03-2FEC-49B5-90D3-9223A12B5D8F}" sibTransId="{4EFB20CE-22C8-4F0B-8122-7CAF636FBF86}"/>
    <dgm:cxn modelId="{F04903A8-0B55-4A6D-884B-0E74C90D84CC}" type="presOf" srcId="{D892C964-4876-44CD-AE32-3DF23A3C4A69}" destId="{0C57A853-BA34-4A81-BC91-4EF88D46969E}" srcOrd="0" destOrd="0" presId="urn:microsoft.com/office/officeart/2018/2/layout/IconCircleList"/>
    <dgm:cxn modelId="{F34F24AC-F7E6-4509-BDAA-2FDACC978604}" type="presOf" srcId="{E4E7CBF7-B9A5-4F0A-9724-48E7F494CB99}" destId="{C709E85F-E220-4073-90FF-A764EBA0C050}" srcOrd="0" destOrd="0" presId="urn:microsoft.com/office/officeart/2018/2/layout/IconCircleList"/>
    <dgm:cxn modelId="{C87B0BE2-081B-4923-AEA2-79E663533F0B}" srcId="{055E0AA4-30D6-4419-92D3-8497D48D7F50}" destId="{E44C668C-CD94-4DE1-8782-99B21C2C1A67}" srcOrd="0" destOrd="0" parTransId="{DCB096E9-B986-4102-9B4B-3E297A41A89C}" sibTransId="{20AFE982-E6BD-420C-91F8-8A3204DCE0C0}"/>
    <dgm:cxn modelId="{00278837-0870-475C-A8A8-85E90E18082B}" type="presParOf" srcId="{04F731FB-2848-4878-9BDD-1B9CF2407BA7}" destId="{4E3DE470-DC0F-41B4-BBB1-D1A306922521}" srcOrd="0" destOrd="0" presId="urn:microsoft.com/office/officeart/2018/2/layout/IconCircleList"/>
    <dgm:cxn modelId="{E67E28F3-F4AC-41E1-99FC-CDC9285AC311}" type="presParOf" srcId="{4E3DE470-DC0F-41B4-BBB1-D1A306922521}" destId="{E28FBCF6-2F2D-4CF4-8790-BE79B1F8C843}" srcOrd="0" destOrd="0" presId="urn:microsoft.com/office/officeart/2018/2/layout/IconCircleList"/>
    <dgm:cxn modelId="{033AD557-5717-443D-AF18-4EBAAC4B05D0}" type="presParOf" srcId="{E28FBCF6-2F2D-4CF4-8790-BE79B1F8C843}" destId="{9427420B-2D3A-446A-B21B-18CD8BF2B26D}" srcOrd="0" destOrd="0" presId="urn:microsoft.com/office/officeart/2018/2/layout/IconCircleList"/>
    <dgm:cxn modelId="{7C76ABB4-482D-4F29-A96C-75BA31914590}" type="presParOf" srcId="{E28FBCF6-2F2D-4CF4-8790-BE79B1F8C843}" destId="{D7897C95-BE0C-4DFB-88FC-3B7F21AE52A9}" srcOrd="1" destOrd="0" presId="urn:microsoft.com/office/officeart/2018/2/layout/IconCircleList"/>
    <dgm:cxn modelId="{F3C30F62-4FF3-4261-B058-9BAA9061F26C}" type="presParOf" srcId="{E28FBCF6-2F2D-4CF4-8790-BE79B1F8C843}" destId="{DB49A3E2-52D3-4968-B902-A2B83559DA57}" srcOrd="2" destOrd="0" presId="urn:microsoft.com/office/officeart/2018/2/layout/IconCircleList"/>
    <dgm:cxn modelId="{144280E9-0D04-4435-93F6-6B1980A2FDC2}" type="presParOf" srcId="{E28FBCF6-2F2D-4CF4-8790-BE79B1F8C843}" destId="{5E9C7999-1C6D-4437-B60F-221564E3EC21}" srcOrd="3" destOrd="0" presId="urn:microsoft.com/office/officeart/2018/2/layout/IconCircleList"/>
    <dgm:cxn modelId="{11160BF5-12C5-4FFC-927D-4B5D5D3F4600}" type="presParOf" srcId="{4E3DE470-DC0F-41B4-BBB1-D1A306922521}" destId="{2B58F49C-6883-48ED-AF13-4A3A9D263BC0}" srcOrd="1" destOrd="0" presId="urn:microsoft.com/office/officeart/2018/2/layout/IconCircleList"/>
    <dgm:cxn modelId="{33A75270-762E-40DD-BAC5-9BB45B9CADD9}" type="presParOf" srcId="{4E3DE470-DC0F-41B4-BBB1-D1A306922521}" destId="{6CD25491-3617-4417-B9E6-89064A475938}" srcOrd="2" destOrd="0" presId="urn:microsoft.com/office/officeart/2018/2/layout/IconCircleList"/>
    <dgm:cxn modelId="{33C3B8A0-7739-4709-90B1-67875042AB76}" type="presParOf" srcId="{6CD25491-3617-4417-B9E6-89064A475938}" destId="{7EB79726-31C2-490E-AE8C-BFF8F76E0D34}" srcOrd="0" destOrd="0" presId="urn:microsoft.com/office/officeart/2018/2/layout/IconCircleList"/>
    <dgm:cxn modelId="{411DEEF6-1E06-4CBD-839A-128BA1E19DCA}" type="presParOf" srcId="{6CD25491-3617-4417-B9E6-89064A475938}" destId="{CCAD0CA4-A00F-4A35-A30F-15EC996B6E42}" srcOrd="1" destOrd="0" presId="urn:microsoft.com/office/officeart/2018/2/layout/IconCircleList"/>
    <dgm:cxn modelId="{83B3E96A-FF46-4F02-AF82-8BCB935C34BC}" type="presParOf" srcId="{6CD25491-3617-4417-B9E6-89064A475938}" destId="{49E7391C-982D-4B95-AF22-351B035F93A4}" srcOrd="2" destOrd="0" presId="urn:microsoft.com/office/officeart/2018/2/layout/IconCircleList"/>
    <dgm:cxn modelId="{D42EE168-D63C-4A03-8584-2A43175D2FD6}" type="presParOf" srcId="{6CD25491-3617-4417-B9E6-89064A475938}" destId="{3B50163E-1D86-4866-9FA4-1EFDE66DA524}" srcOrd="3" destOrd="0" presId="urn:microsoft.com/office/officeart/2018/2/layout/IconCircleList"/>
    <dgm:cxn modelId="{E9EB21A5-30B0-45B1-910F-016B500AFE8A}" type="presParOf" srcId="{4E3DE470-DC0F-41B4-BBB1-D1A306922521}" destId="{4E82FD26-1EA9-4C9F-AD01-3B66326F926F}" srcOrd="3" destOrd="0" presId="urn:microsoft.com/office/officeart/2018/2/layout/IconCircleList"/>
    <dgm:cxn modelId="{D2130A15-83E8-4B64-A2F0-461D12207C5B}" type="presParOf" srcId="{4E3DE470-DC0F-41B4-BBB1-D1A306922521}" destId="{555AB065-3883-45F7-BB60-21A71A7BFB83}" srcOrd="4" destOrd="0" presId="urn:microsoft.com/office/officeart/2018/2/layout/IconCircleList"/>
    <dgm:cxn modelId="{8AACEAB1-C64E-47D3-8C79-D036CAA40280}" type="presParOf" srcId="{555AB065-3883-45F7-BB60-21A71A7BFB83}" destId="{68B1C682-5A46-4C54-8D5A-AC15EFE1F61E}" srcOrd="0" destOrd="0" presId="urn:microsoft.com/office/officeart/2018/2/layout/IconCircleList"/>
    <dgm:cxn modelId="{BCFA814A-106F-4A45-B1CB-49B52E651D65}" type="presParOf" srcId="{555AB065-3883-45F7-BB60-21A71A7BFB83}" destId="{B4A54045-660F-421F-B745-8046ACA9C334}" srcOrd="1" destOrd="0" presId="urn:microsoft.com/office/officeart/2018/2/layout/IconCircleList"/>
    <dgm:cxn modelId="{D310D68C-CC4B-4025-921E-570B309FA912}" type="presParOf" srcId="{555AB065-3883-45F7-BB60-21A71A7BFB83}" destId="{AA7CEECF-B87E-44A3-9EE6-08157A145877}" srcOrd="2" destOrd="0" presId="urn:microsoft.com/office/officeart/2018/2/layout/IconCircleList"/>
    <dgm:cxn modelId="{682541C5-2BCA-4ACA-A4CF-41C82423556B}" type="presParOf" srcId="{555AB065-3883-45F7-BB60-21A71A7BFB83}" destId="{EFDF601F-4A69-4E4B-822B-2A71590C02A7}" srcOrd="3" destOrd="0" presId="urn:microsoft.com/office/officeart/2018/2/layout/IconCircleList"/>
    <dgm:cxn modelId="{3676E587-2A6F-441E-9FCA-B9E0E6049667}" type="presParOf" srcId="{4E3DE470-DC0F-41B4-BBB1-D1A306922521}" destId="{81BEECE2-BD44-4DB3-8776-A4F37C189B31}" srcOrd="5" destOrd="0" presId="urn:microsoft.com/office/officeart/2018/2/layout/IconCircleList"/>
    <dgm:cxn modelId="{3EAE2CAB-F229-4982-A801-E4E70043548D}" type="presParOf" srcId="{4E3DE470-DC0F-41B4-BBB1-D1A306922521}" destId="{5CD57AFE-A874-478C-950B-E99215F81F55}" srcOrd="6" destOrd="0" presId="urn:microsoft.com/office/officeart/2018/2/layout/IconCircleList"/>
    <dgm:cxn modelId="{F70981F2-62D7-46E3-A3C0-86925D316731}" type="presParOf" srcId="{5CD57AFE-A874-478C-950B-E99215F81F55}" destId="{5BA09295-7ECE-4CCA-8E2A-2C63D70F5D3E}" srcOrd="0" destOrd="0" presId="urn:microsoft.com/office/officeart/2018/2/layout/IconCircleList"/>
    <dgm:cxn modelId="{0321215B-912A-4BC7-BA8D-894E92C39A92}" type="presParOf" srcId="{5CD57AFE-A874-478C-950B-E99215F81F55}" destId="{7B76A7C1-4FBE-41FE-8883-F5166AF987C7}" srcOrd="1" destOrd="0" presId="urn:microsoft.com/office/officeart/2018/2/layout/IconCircleList"/>
    <dgm:cxn modelId="{611531B8-20ED-4B5E-BFE7-5BA1AB070914}" type="presParOf" srcId="{5CD57AFE-A874-478C-950B-E99215F81F55}" destId="{AE4814FA-8A80-4713-94E8-A81495DBC05B}" srcOrd="2" destOrd="0" presId="urn:microsoft.com/office/officeart/2018/2/layout/IconCircleList"/>
    <dgm:cxn modelId="{0EB1C6B6-0D73-4D39-BA5F-7D4DF07BFB5A}" type="presParOf" srcId="{5CD57AFE-A874-478C-950B-E99215F81F55}" destId="{C709E85F-E220-4073-90FF-A764EBA0C050}" srcOrd="3" destOrd="0" presId="urn:microsoft.com/office/officeart/2018/2/layout/IconCircleList"/>
    <dgm:cxn modelId="{4C66BEA4-71CB-4EAD-861B-49455D9EF9F7}" type="presParOf" srcId="{4E3DE470-DC0F-41B4-BBB1-D1A306922521}" destId="{62B4A6D3-3EAC-465E-A128-1CCB1E49BA81}" srcOrd="7" destOrd="0" presId="urn:microsoft.com/office/officeart/2018/2/layout/IconCircleList"/>
    <dgm:cxn modelId="{922CB64C-E2B6-4BC0-BA14-29D065147B35}" type="presParOf" srcId="{4E3DE470-DC0F-41B4-BBB1-D1A306922521}" destId="{8C3CBF74-CB8D-48BF-95C6-B79AEDF8E761}" srcOrd="8" destOrd="0" presId="urn:microsoft.com/office/officeart/2018/2/layout/IconCircleList"/>
    <dgm:cxn modelId="{7C8010D9-8E6D-4210-9070-4C7CF3968544}" type="presParOf" srcId="{8C3CBF74-CB8D-48BF-95C6-B79AEDF8E761}" destId="{8FBD18B5-62A6-4774-B2BE-6C7E29CC5651}" srcOrd="0" destOrd="0" presId="urn:microsoft.com/office/officeart/2018/2/layout/IconCircleList"/>
    <dgm:cxn modelId="{6CA3D47B-6A22-4F72-94C6-F20C4CE6C9E8}" type="presParOf" srcId="{8C3CBF74-CB8D-48BF-95C6-B79AEDF8E761}" destId="{544E1A0D-E93C-4034-BE29-E6459894DD3D}" srcOrd="1" destOrd="0" presId="urn:microsoft.com/office/officeart/2018/2/layout/IconCircleList"/>
    <dgm:cxn modelId="{BF069088-5180-4071-B0B5-87D9EEF4C1E9}" type="presParOf" srcId="{8C3CBF74-CB8D-48BF-95C6-B79AEDF8E761}" destId="{6C0862D2-E140-4C9A-A85C-BB1C7F25B125}" srcOrd="2" destOrd="0" presId="urn:microsoft.com/office/officeart/2018/2/layout/IconCircleList"/>
    <dgm:cxn modelId="{D2E4E129-914D-441C-B2E1-BC46189C9D20}" type="presParOf" srcId="{8C3CBF74-CB8D-48BF-95C6-B79AEDF8E761}" destId="{2C27ACBB-6540-4FA2-A4F6-5E847337C05F}" srcOrd="3" destOrd="0" presId="urn:microsoft.com/office/officeart/2018/2/layout/IconCircleList"/>
    <dgm:cxn modelId="{9682C22D-6A64-4E8A-8DEF-7F9D17893D89}" type="presParOf" srcId="{4E3DE470-DC0F-41B4-BBB1-D1A306922521}" destId="{86D7E00F-0FD9-416C-903B-E37CBA5CDDE3}" srcOrd="9" destOrd="0" presId="urn:microsoft.com/office/officeart/2018/2/layout/IconCircleList"/>
    <dgm:cxn modelId="{9C0E9623-5869-43F4-88BA-DDBB5029E394}" type="presParOf" srcId="{4E3DE470-DC0F-41B4-BBB1-D1A306922521}" destId="{B0677464-8061-4A68-AE82-5ED7DCC7F77F}" srcOrd="10" destOrd="0" presId="urn:microsoft.com/office/officeart/2018/2/layout/IconCircleList"/>
    <dgm:cxn modelId="{67933C17-BF4B-40EC-9AE4-2A8FB29736BF}" type="presParOf" srcId="{B0677464-8061-4A68-AE82-5ED7DCC7F77F}" destId="{659410E1-B1F5-4342-B1BA-A7E9AC9E0B3A}" srcOrd="0" destOrd="0" presId="urn:microsoft.com/office/officeart/2018/2/layout/IconCircleList"/>
    <dgm:cxn modelId="{55457916-9ED7-4220-AFAB-508DC78A4931}" type="presParOf" srcId="{B0677464-8061-4A68-AE82-5ED7DCC7F77F}" destId="{2F51CEDE-99CC-4CAC-AB4C-9D9A52C2F2C9}" srcOrd="1" destOrd="0" presId="urn:microsoft.com/office/officeart/2018/2/layout/IconCircleList"/>
    <dgm:cxn modelId="{BC94E3AD-E793-4CFD-ADB5-331986F5E6B1}" type="presParOf" srcId="{B0677464-8061-4A68-AE82-5ED7DCC7F77F}" destId="{459CAD1E-67EB-4146-B876-5894E01209B1}" srcOrd="2" destOrd="0" presId="urn:microsoft.com/office/officeart/2018/2/layout/IconCircleList"/>
    <dgm:cxn modelId="{57DB9135-9B98-4D0B-99A3-70CAABA5AD58}" type="presParOf" srcId="{B0677464-8061-4A68-AE82-5ED7DCC7F77F}" destId="{9499AAB1-8DBF-4F50-A090-84436A4BC803}" srcOrd="3" destOrd="0" presId="urn:microsoft.com/office/officeart/2018/2/layout/IconCircleList"/>
    <dgm:cxn modelId="{9EAFF728-F1D3-45AE-A559-D55086C8DFDC}" type="presParOf" srcId="{4E3DE470-DC0F-41B4-BBB1-D1A306922521}" destId="{3FF724A4-B590-453E-A2FF-F3DE36FC950A}" srcOrd="11" destOrd="0" presId="urn:microsoft.com/office/officeart/2018/2/layout/IconCircleList"/>
    <dgm:cxn modelId="{455BD35B-AA04-4744-8E02-131C3B5BF479}" type="presParOf" srcId="{4E3DE470-DC0F-41B4-BBB1-D1A306922521}" destId="{2DD44EA1-34CE-416F-8B8C-811E5B5B4FD0}" srcOrd="12" destOrd="0" presId="urn:microsoft.com/office/officeart/2018/2/layout/IconCircleList"/>
    <dgm:cxn modelId="{BFAA5291-89D9-4267-8D8D-E6C3F7AF839E}" type="presParOf" srcId="{2DD44EA1-34CE-416F-8B8C-811E5B5B4FD0}" destId="{C82054D0-77F1-42FD-A2A5-9FB1C555B3F6}" srcOrd="0" destOrd="0" presId="urn:microsoft.com/office/officeart/2018/2/layout/IconCircleList"/>
    <dgm:cxn modelId="{47EA384E-13F6-4246-99F8-37612150E8C4}" type="presParOf" srcId="{2DD44EA1-34CE-416F-8B8C-811E5B5B4FD0}" destId="{BF94A9BA-DFBE-433E-B318-41B5EEAF242B}" srcOrd="1" destOrd="0" presId="urn:microsoft.com/office/officeart/2018/2/layout/IconCircleList"/>
    <dgm:cxn modelId="{7FCCC5C9-4395-4937-880D-6EAC81155C40}" type="presParOf" srcId="{2DD44EA1-34CE-416F-8B8C-811E5B5B4FD0}" destId="{C4E24572-30A2-4F52-B86B-6CE930315869}" srcOrd="2" destOrd="0" presId="urn:microsoft.com/office/officeart/2018/2/layout/IconCircleList"/>
    <dgm:cxn modelId="{EAF2A732-9A94-48CE-9D5B-134701B560DA}" type="presParOf" srcId="{2DD44EA1-34CE-416F-8B8C-811E5B5B4FD0}" destId="{0C57A853-BA34-4A81-BC91-4EF88D46969E}" srcOrd="3" destOrd="0" presId="urn:microsoft.com/office/officeart/2018/2/layout/IconCircleList"/>
    <dgm:cxn modelId="{9A86D1D0-E26D-43EA-B01E-3C787EB1EA82}" type="presParOf" srcId="{4E3DE470-DC0F-41B4-BBB1-D1A306922521}" destId="{7D6BF69C-4366-4898-BAF6-3263AD39C317}" srcOrd="13" destOrd="0" presId="urn:microsoft.com/office/officeart/2018/2/layout/IconCircleList"/>
    <dgm:cxn modelId="{471455F7-845F-4B14-A1C2-2DA5CE75600D}" type="presParOf" srcId="{4E3DE470-DC0F-41B4-BBB1-D1A306922521}" destId="{4AFBC86D-6859-4305-BF27-10DCCECFC94B}" srcOrd="14" destOrd="0" presId="urn:microsoft.com/office/officeart/2018/2/layout/IconCircleList"/>
    <dgm:cxn modelId="{AD526B9E-F6AE-47D6-B1E8-4E7EB0AAE594}" type="presParOf" srcId="{4AFBC86D-6859-4305-BF27-10DCCECFC94B}" destId="{FBDA97B7-193E-4F8A-89DB-2BA20F81872F}" srcOrd="0" destOrd="0" presId="urn:microsoft.com/office/officeart/2018/2/layout/IconCircleList"/>
    <dgm:cxn modelId="{B5D1FEB8-3192-441B-8599-3314839D3679}" type="presParOf" srcId="{4AFBC86D-6859-4305-BF27-10DCCECFC94B}" destId="{A23B0B80-C9CF-4BD5-B900-E666B4D02DDB}" srcOrd="1" destOrd="0" presId="urn:microsoft.com/office/officeart/2018/2/layout/IconCircleList"/>
    <dgm:cxn modelId="{69DA94CE-5C2B-4A24-8038-AB91B26D99D5}" type="presParOf" srcId="{4AFBC86D-6859-4305-BF27-10DCCECFC94B}" destId="{4357A01D-E3D6-4F16-85BA-A725F44C1B5E}" srcOrd="2" destOrd="0" presId="urn:microsoft.com/office/officeart/2018/2/layout/IconCircleList"/>
    <dgm:cxn modelId="{34F6E595-61DE-404B-ADC2-CDCA4015B6CF}" type="presParOf" srcId="{4AFBC86D-6859-4305-BF27-10DCCECFC94B}" destId="{725662A6-17F7-49F1-9939-1E858EFE45AA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4D8B774-ADF2-4E54-953C-1DB7DEFFCCC5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DA32A2F-B6F1-440C-9F83-F240B8D41CD9}">
      <dgm:prSet/>
      <dgm:spPr/>
      <dgm:t>
        <a:bodyPr/>
        <a:lstStyle/>
        <a:p>
          <a:r>
            <a:rPr lang="en-GB"/>
            <a:t>From past to present in relation the development of equity. </a:t>
          </a:r>
          <a:endParaRPr lang="en-US"/>
        </a:p>
      </dgm:t>
    </dgm:pt>
    <dgm:pt modelId="{D4899FDB-5706-4C45-AA3F-3924D0C1BCFE}" type="parTrans" cxnId="{7F189DA6-2F42-44FE-B967-9B937EB4F5BB}">
      <dgm:prSet/>
      <dgm:spPr/>
      <dgm:t>
        <a:bodyPr/>
        <a:lstStyle/>
        <a:p>
          <a:endParaRPr lang="en-US"/>
        </a:p>
      </dgm:t>
    </dgm:pt>
    <dgm:pt modelId="{025B680B-186C-46BE-B35A-8094A2B746F6}" type="sibTrans" cxnId="{7F189DA6-2F42-44FE-B967-9B937EB4F5BB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B6DB2746-B215-438B-88AC-B1BD0AE36815}">
      <dgm:prSet/>
      <dgm:spPr/>
      <dgm:t>
        <a:bodyPr/>
        <a:lstStyle/>
        <a:p>
          <a:r>
            <a:rPr lang="en-GB" dirty="0"/>
            <a:t>Trusts and why they were created. </a:t>
          </a:r>
          <a:endParaRPr lang="en-US" dirty="0"/>
        </a:p>
      </dgm:t>
    </dgm:pt>
    <dgm:pt modelId="{474F4D2F-CA16-4300-99E9-0A6174AF55F8}" type="parTrans" cxnId="{1999E23F-19D8-4238-8E76-31ABBAB6DF00}">
      <dgm:prSet/>
      <dgm:spPr/>
      <dgm:t>
        <a:bodyPr/>
        <a:lstStyle/>
        <a:p>
          <a:endParaRPr lang="en-US"/>
        </a:p>
      </dgm:t>
    </dgm:pt>
    <dgm:pt modelId="{2601561C-F24A-43A0-9881-6D28208337E2}" type="sibTrans" cxnId="{1999E23F-19D8-4238-8E76-31ABBAB6DF00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7EADA867-F94D-4F12-A50E-712A0E96C386}">
      <dgm:prSet/>
      <dgm:spPr/>
      <dgm:t>
        <a:bodyPr/>
        <a:lstStyle/>
        <a:p>
          <a:r>
            <a:rPr lang="en-GB"/>
            <a:t>Types of trusts. </a:t>
          </a:r>
          <a:endParaRPr lang="en-US"/>
        </a:p>
      </dgm:t>
    </dgm:pt>
    <dgm:pt modelId="{E6C867A9-483D-4D62-B9C6-A0C5121080D3}" type="parTrans" cxnId="{C921444D-C34A-4856-BE98-AD6605836CB3}">
      <dgm:prSet/>
      <dgm:spPr/>
      <dgm:t>
        <a:bodyPr/>
        <a:lstStyle/>
        <a:p>
          <a:endParaRPr lang="en-US"/>
        </a:p>
      </dgm:t>
    </dgm:pt>
    <dgm:pt modelId="{7E7F360F-3D55-43EC-8781-DA3F06C8CC2B}" type="sibTrans" cxnId="{C921444D-C34A-4856-BE98-AD6605836CB3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5F4431FE-A322-4B0C-A391-3F4ED9545925}">
      <dgm:prSet/>
      <dgm:spPr/>
      <dgm:t>
        <a:bodyPr/>
        <a:lstStyle/>
        <a:p>
          <a:r>
            <a:rPr lang="en-GB"/>
            <a:t>Three Certainties. </a:t>
          </a:r>
          <a:endParaRPr lang="en-US"/>
        </a:p>
      </dgm:t>
    </dgm:pt>
    <dgm:pt modelId="{5DAE084D-2182-4522-A39E-6005D5C9CC10}" type="parTrans" cxnId="{44F31BAC-E0DC-4FCC-BEE3-00D292EDB90C}">
      <dgm:prSet/>
      <dgm:spPr/>
      <dgm:t>
        <a:bodyPr/>
        <a:lstStyle/>
        <a:p>
          <a:endParaRPr lang="en-US"/>
        </a:p>
      </dgm:t>
    </dgm:pt>
    <dgm:pt modelId="{C8F5B0CA-43D8-41DA-9DBA-F2C6F9DAA58F}" type="sibTrans" cxnId="{44F31BAC-E0DC-4FCC-BEE3-00D292EDB90C}">
      <dgm:prSet phldrT="04" phldr="0"/>
      <dgm:spPr/>
      <dgm:t>
        <a:bodyPr/>
        <a:lstStyle/>
        <a:p>
          <a:r>
            <a:rPr lang="en-US"/>
            <a:t>04</a:t>
          </a:r>
        </a:p>
      </dgm:t>
    </dgm:pt>
    <dgm:pt modelId="{D9DF3668-B9A7-4671-85B9-CD6E080EB144}">
      <dgm:prSet/>
      <dgm:spPr/>
      <dgm:t>
        <a:bodyPr/>
        <a:lstStyle/>
        <a:p>
          <a:r>
            <a:rPr lang="en-GB"/>
            <a:t>Secret Trusts. </a:t>
          </a:r>
          <a:endParaRPr lang="en-US"/>
        </a:p>
      </dgm:t>
    </dgm:pt>
    <dgm:pt modelId="{50AE5A8C-5987-4FD6-AE70-9CC9E002B34A}" type="parTrans" cxnId="{0A5B3EDF-234B-4F21-AD1B-D8D64B86FF3D}">
      <dgm:prSet/>
      <dgm:spPr/>
      <dgm:t>
        <a:bodyPr/>
        <a:lstStyle/>
        <a:p>
          <a:endParaRPr lang="en-US"/>
        </a:p>
      </dgm:t>
    </dgm:pt>
    <dgm:pt modelId="{0DEF42F1-CFAA-40C2-A9B7-A5F724B812B2}" type="sibTrans" cxnId="{0A5B3EDF-234B-4F21-AD1B-D8D64B86FF3D}">
      <dgm:prSet phldrT="05" phldr="0"/>
      <dgm:spPr/>
      <dgm:t>
        <a:bodyPr/>
        <a:lstStyle/>
        <a:p>
          <a:r>
            <a:rPr lang="en-US"/>
            <a:t>05</a:t>
          </a:r>
        </a:p>
      </dgm:t>
    </dgm:pt>
    <dgm:pt modelId="{54C2B69C-390F-4669-9116-F9DF27D75F38}" type="pres">
      <dgm:prSet presAssocID="{74D8B774-ADF2-4E54-953C-1DB7DEFFCCC5}" presName="Name0" presStyleCnt="0">
        <dgm:presLayoutVars>
          <dgm:animLvl val="lvl"/>
          <dgm:resizeHandles val="exact"/>
        </dgm:presLayoutVars>
      </dgm:prSet>
      <dgm:spPr/>
    </dgm:pt>
    <dgm:pt modelId="{B880389E-2284-4E6C-8430-6711C124C0FE}" type="pres">
      <dgm:prSet presAssocID="{2DA32A2F-B6F1-440C-9F83-F240B8D41CD9}" presName="compositeNode" presStyleCnt="0">
        <dgm:presLayoutVars>
          <dgm:bulletEnabled val="1"/>
        </dgm:presLayoutVars>
      </dgm:prSet>
      <dgm:spPr/>
    </dgm:pt>
    <dgm:pt modelId="{0FCF625B-9874-4A44-9C1A-5E73CAF9F360}" type="pres">
      <dgm:prSet presAssocID="{2DA32A2F-B6F1-440C-9F83-F240B8D41CD9}" presName="bgRect" presStyleLbl="alignNode1" presStyleIdx="0" presStyleCnt="5"/>
      <dgm:spPr/>
    </dgm:pt>
    <dgm:pt modelId="{8E4E8A05-4218-4842-AEB7-248C2AD741F4}" type="pres">
      <dgm:prSet presAssocID="{025B680B-186C-46BE-B35A-8094A2B746F6}" presName="sibTransNodeRect" presStyleLbl="alignNode1" presStyleIdx="0" presStyleCnt="5">
        <dgm:presLayoutVars>
          <dgm:chMax val="0"/>
          <dgm:bulletEnabled val="1"/>
        </dgm:presLayoutVars>
      </dgm:prSet>
      <dgm:spPr/>
    </dgm:pt>
    <dgm:pt modelId="{F8BECB6F-3A07-4BE1-9D2B-164E18859108}" type="pres">
      <dgm:prSet presAssocID="{2DA32A2F-B6F1-440C-9F83-F240B8D41CD9}" presName="nodeRect" presStyleLbl="alignNode1" presStyleIdx="0" presStyleCnt="5">
        <dgm:presLayoutVars>
          <dgm:bulletEnabled val="1"/>
        </dgm:presLayoutVars>
      </dgm:prSet>
      <dgm:spPr/>
    </dgm:pt>
    <dgm:pt modelId="{FF8C9363-8955-49AB-A6CF-DB32773D6FED}" type="pres">
      <dgm:prSet presAssocID="{025B680B-186C-46BE-B35A-8094A2B746F6}" presName="sibTrans" presStyleCnt="0"/>
      <dgm:spPr/>
    </dgm:pt>
    <dgm:pt modelId="{34834578-C3B5-4AE6-9B9C-0EAEF5B82547}" type="pres">
      <dgm:prSet presAssocID="{B6DB2746-B215-438B-88AC-B1BD0AE36815}" presName="compositeNode" presStyleCnt="0">
        <dgm:presLayoutVars>
          <dgm:bulletEnabled val="1"/>
        </dgm:presLayoutVars>
      </dgm:prSet>
      <dgm:spPr/>
    </dgm:pt>
    <dgm:pt modelId="{84F3A030-7093-4498-B4FD-5C4B527BE845}" type="pres">
      <dgm:prSet presAssocID="{B6DB2746-B215-438B-88AC-B1BD0AE36815}" presName="bgRect" presStyleLbl="alignNode1" presStyleIdx="1" presStyleCnt="5"/>
      <dgm:spPr/>
    </dgm:pt>
    <dgm:pt modelId="{DDBDB588-BE23-4723-B0D1-78F12F298C11}" type="pres">
      <dgm:prSet presAssocID="{2601561C-F24A-43A0-9881-6D28208337E2}" presName="sibTransNodeRect" presStyleLbl="alignNode1" presStyleIdx="1" presStyleCnt="5">
        <dgm:presLayoutVars>
          <dgm:chMax val="0"/>
          <dgm:bulletEnabled val="1"/>
        </dgm:presLayoutVars>
      </dgm:prSet>
      <dgm:spPr/>
    </dgm:pt>
    <dgm:pt modelId="{93F0245A-58EC-4737-B9F3-0D53233CFEDA}" type="pres">
      <dgm:prSet presAssocID="{B6DB2746-B215-438B-88AC-B1BD0AE36815}" presName="nodeRect" presStyleLbl="alignNode1" presStyleIdx="1" presStyleCnt="5">
        <dgm:presLayoutVars>
          <dgm:bulletEnabled val="1"/>
        </dgm:presLayoutVars>
      </dgm:prSet>
      <dgm:spPr/>
    </dgm:pt>
    <dgm:pt modelId="{F5654FF8-C269-487B-8E33-69462E4A6AFA}" type="pres">
      <dgm:prSet presAssocID="{2601561C-F24A-43A0-9881-6D28208337E2}" presName="sibTrans" presStyleCnt="0"/>
      <dgm:spPr/>
    </dgm:pt>
    <dgm:pt modelId="{CCCF6EB5-F97E-4BC9-A2EE-733030279FDC}" type="pres">
      <dgm:prSet presAssocID="{7EADA867-F94D-4F12-A50E-712A0E96C386}" presName="compositeNode" presStyleCnt="0">
        <dgm:presLayoutVars>
          <dgm:bulletEnabled val="1"/>
        </dgm:presLayoutVars>
      </dgm:prSet>
      <dgm:spPr/>
    </dgm:pt>
    <dgm:pt modelId="{442C062F-F7C8-4085-A0CD-A287F3C2F160}" type="pres">
      <dgm:prSet presAssocID="{7EADA867-F94D-4F12-A50E-712A0E96C386}" presName="bgRect" presStyleLbl="alignNode1" presStyleIdx="2" presStyleCnt="5"/>
      <dgm:spPr/>
    </dgm:pt>
    <dgm:pt modelId="{864C8BF3-3B5D-49D9-9A8C-E5F4CFEBBFF5}" type="pres">
      <dgm:prSet presAssocID="{7E7F360F-3D55-43EC-8781-DA3F06C8CC2B}" presName="sibTransNodeRect" presStyleLbl="alignNode1" presStyleIdx="2" presStyleCnt="5">
        <dgm:presLayoutVars>
          <dgm:chMax val="0"/>
          <dgm:bulletEnabled val="1"/>
        </dgm:presLayoutVars>
      </dgm:prSet>
      <dgm:spPr/>
    </dgm:pt>
    <dgm:pt modelId="{814DE1C1-617C-4B27-A06E-762ABB51F56B}" type="pres">
      <dgm:prSet presAssocID="{7EADA867-F94D-4F12-A50E-712A0E96C386}" presName="nodeRect" presStyleLbl="alignNode1" presStyleIdx="2" presStyleCnt="5">
        <dgm:presLayoutVars>
          <dgm:bulletEnabled val="1"/>
        </dgm:presLayoutVars>
      </dgm:prSet>
      <dgm:spPr/>
    </dgm:pt>
    <dgm:pt modelId="{F62FE705-686D-477A-A2DC-D108D8798FEF}" type="pres">
      <dgm:prSet presAssocID="{7E7F360F-3D55-43EC-8781-DA3F06C8CC2B}" presName="sibTrans" presStyleCnt="0"/>
      <dgm:spPr/>
    </dgm:pt>
    <dgm:pt modelId="{1CCD249B-BB1D-4C8A-9761-06F2169E62FF}" type="pres">
      <dgm:prSet presAssocID="{5F4431FE-A322-4B0C-A391-3F4ED9545925}" presName="compositeNode" presStyleCnt="0">
        <dgm:presLayoutVars>
          <dgm:bulletEnabled val="1"/>
        </dgm:presLayoutVars>
      </dgm:prSet>
      <dgm:spPr/>
    </dgm:pt>
    <dgm:pt modelId="{B7B59954-ACB4-4781-BEAB-D90F050C72EC}" type="pres">
      <dgm:prSet presAssocID="{5F4431FE-A322-4B0C-A391-3F4ED9545925}" presName="bgRect" presStyleLbl="alignNode1" presStyleIdx="3" presStyleCnt="5"/>
      <dgm:spPr/>
    </dgm:pt>
    <dgm:pt modelId="{482FF318-0B38-465F-B416-ED35EA06F37C}" type="pres">
      <dgm:prSet presAssocID="{C8F5B0CA-43D8-41DA-9DBA-F2C6F9DAA58F}" presName="sibTransNodeRect" presStyleLbl="alignNode1" presStyleIdx="3" presStyleCnt="5">
        <dgm:presLayoutVars>
          <dgm:chMax val="0"/>
          <dgm:bulletEnabled val="1"/>
        </dgm:presLayoutVars>
      </dgm:prSet>
      <dgm:spPr/>
    </dgm:pt>
    <dgm:pt modelId="{B2E8ACB3-45AA-47BD-B1F8-8CF0878643E4}" type="pres">
      <dgm:prSet presAssocID="{5F4431FE-A322-4B0C-A391-3F4ED9545925}" presName="nodeRect" presStyleLbl="alignNode1" presStyleIdx="3" presStyleCnt="5">
        <dgm:presLayoutVars>
          <dgm:bulletEnabled val="1"/>
        </dgm:presLayoutVars>
      </dgm:prSet>
      <dgm:spPr/>
    </dgm:pt>
    <dgm:pt modelId="{C46CECD6-A69B-411C-81B2-03467061F975}" type="pres">
      <dgm:prSet presAssocID="{C8F5B0CA-43D8-41DA-9DBA-F2C6F9DAA58F}" presName="sibTrans" presStyleCnt="0"/>
      <dgm:spPr/>
    </dgm:pt>
    <dgm:pt modelId="{4E3A3541-7FFD-451D-865B-27948AF8880A}" type="pres">
      <dgm:prSet presAssocID="{D9DF3668-B9A7-4671-85B9-CD6E080EB144}" presName="compositeNode" presStyleCnt="0">
        <dgm:presLayoutVars>
          <dgm:bulletEnabled val="1"/>
        </dgm:presLayoutVars>
      </dgm:prSet>
      <dgm:spPr/>
    </dgm:pt>
    <dgm:pt modelId="{975C67F2-35FB-446D-B28A-6B20EFE5B2EA}" type="pres">
      <dgm:prSet presAssocID="{D9DF3668-B9A7-4671-85B9-CD6E080EB144}" presName="bgRect" presStyleLbl="alignNode1" presStyleIdx="4" presStyleCnt="5"/>
      <dgm:spPr/>
    </dgm:pt>
    <dgm:pt modelId="{CDE0711B-5F9A-481B-9FB9-18920B6C6B1A}" type="pres">
      <dgm:prSet presAssocID="{0DEF42F1-CFAA-40C2-A9B7-A5F724B812B2}" presName="sibTransNodeRect" presStyleLbl="alignNode1" presStyleIdx="4" presStyleCnt="5">
        <dgm:presLayoutVars>
          <dgm:chMax val="0"/>
          <dgm:bulletEnabled val="1"/>
        </dgm:presLayoutVars>
      </dgm:prSet>
      <dgm:spPr/>
    </dgm:pt>
    <dgm:pt modelId="{494872B9-2D8E-4222-8E10-8AADE05B2E80}" type="pres">
      <dgm:prSet presAssocID="{D9DF3668-B9A7-4671-85B9-CD6E080EB144}" presName="nodeRect" presStyleLbl="alignNode1" presStyleIdx="4" presStyleCnt="5">
        <dgm:presLayoutVars>
          <dgm:bulletEnabled val="1"/>
        </dgm:presLayoutVars>
      </dgm:prSet>
      <dgm:spPr/>
    </dgm:pt>
  </dgm:ptLst>
  <dgm:cxnLst>
    <dgm:cxn modelId="{D1B2D502-6265-46AD-AB4D-AFAE33B0DAC1}" type="presOf" srcId="{7EADA867-F94D-4F12-A50E-712A0E96C386}" destId="{442C062F-F7C8-4085-A0CD-A287F3C2F160}" srcOrd="0" destOrd="0" presId="urn:microsoft.com/office/officeart/2016/7/layout/LinearBlockProcessNumbered"/>
    <dgm:cxn modelId="{904B6705-B761-4D8D-A6E7-A9EB9510C9BB}" type="presOf" srcId="{7E7F360F-3D55-43EC-8781-DA3F06C8CC2B}" destId="{864C8BF3-3B5D-49D9-9A8C-E5F4CFEBBFF5}" srcOrd="0" destOrd="0" presId="urn:microsoft.com/office/officeart/2016/7/layout/LinearBlockProcessNumbered"/>
    <dgm:cxn modelId="{2BBB3E07-6B33-42BE-BB83-809411993A93}" type="presOf" srcId="{74D8B774-ADF2-4E54-953C-1DB7DEFFCCC5}" destId="{54C2B69C-390F-4669-9116-F9DF27D75F38}" srcOrd="0" destOrd="0" presId="urn:microsoft.com/office/officeart/2016/7/layout/LinearBlockProcessNumbered"/>
    <dgm:cxn modelId="{A6CD6A07-E0EF-462C-A4E9-FF42D2EB3930}" type="presOf" srcId="{D9DF3668-B9A7-4671-85B9-CD6E080EB144}" destId="{975C67F2-35FB-446D-B28A-6B20EFE5B2EA}" srcOrd="0" destOrd="0" presId="urn:microsoft.com/office/officeart/2016/7/layout/LinearBlockProcessNumbered"/>
    <dgm:cxn modelId="{566E590C-F888-44EE-9EAB-1A5C6F16E972}" type="presOf" srcId="{5F4431FE-A322-4B0C-A391-3F4ED9545925}" destId="{B2E8ACB3-45AA-47BD-B1F8-8CF0878643E4}" srcOrd="1" destOrd="0" presId="urn:microsoft.com/office/officeart/2016/7/layout/LinearBlockProcessNumbered"/>
    <dgm:cxn modelId="{9499EA11-F01A-4A61-A830-6B9D06FE7E3B}" type="presOf" srcId="{D9DF3668-B9A7-4671-85B9-CD6E080EB144}" destId="{494872B9-2D8E-4222-8E10-8AADE05B2E80}" srcOrd="1" destOrd="0" presId="urn:microsoft.com/office/officeart/2016/7/layout/LinearBlockProcessNumbered"/>
    <dgm:cxn modelId="{5FB5B714-4C59-4244-BD41-859C9F6B3481}" type="presOf" srcId="{2601561C-F24A-43A0-9881-6D28208337E2}" destId="{DDBDB588-BE23-4723-B0D1-78F12F298C11}" srcOrd="0" destOrd="0" presId="urn:microsoft.com/office/officeart/2016/7/layout/LinearBlockProcessNumbered"/>
    <dgm:cxn modelId="{0824F11A-6263-4FE6-952F-3B6D87FA7919}" type="presOf" srcId="{5F4431FE-A322-4B0C-A391-3F4ED9545925}" destId="{B7B59954-ACB4-4781-BEAB-D90F050C72EC}" srcOrd="0" destOrd="0" presId="urn:microsoft.com/office/officeart/2016/7/layout/LinearBlockProcessNumbered"/>
    <dgm:cxn modelId="{1CF55723-14CD-4A8C-B16E-F96542AE8532}" type="presOf" srcId="{B6DB2746-B215-438B-88AC-B1BD0AE36815}" destId="{84F3A030-7093-4498-B4FD-5C4B527BE845}" srcOrd="0" destOrd="0" presId="urn:microsoft.com/office/officeart/2016/7/layout/LinearBlockProcessNumbered"/>
    <dgm:cxn modelId="{961F6927-A46E-4523-853E-F4B1D3275438}" type="presOf" srcId="{2DA32A2F-B6F1-440C-9F83-F240B8D41CD9}" destId="{F8BECB6F-3A07-4BE1-9D2B-164E18859108}" srcOrd="1" destOrd="0" presId="urn:microsoft.com/office/officeart/2016/7/layout/LinearBlockProcessNumbered"/>
    <dgm:cxn modelId="{1999E23F-19D8-4238-8E76-31ABBAB6DF00}" srcId="{74D8B774-ADF2-4E54-953C-1DB7DEFFCCC5}" destId="{B6DB2746-B215-438B-88AC-B1BD0AE36815}" srcOrd="1" destOrd="0" parTransId="{474F4D2F-CA16-4300-99E9-0A6174AF55F8}" sibTransId="{2601561C-F24A-43A0-9881-6D28208337E2}"/>
    <dgm:cxn modelId="{5C5E3962-4DB9-458F-8E22-5E26F68A7461}" type="presOf" srcId="{2DA32A2F-B6F1-440C-9F83-F240B8D41CD9}" destId="{0FCF625B-9874-4A44-9C1A-5E73CAF9F360}" srcOrd="0" destOrd="0" presId="urn:microsoft.com/office/officeart/2016/7/layout/LinearBlockProcessNumbered"/>
    <dgm:cxn modelId="{C921444D-C34A-4856-BE98-AD6605836CB3}" srcId="{74D8B774-ADF2-4E54-953C-1DB7DEFFCCC5}" destId="{7EADA867-F94D-4F12-A50E-712A0E96C386}" srcOrd="2" destOrd="0" parTransId="{E6C867A9-483D-4D62-B9C6-A0C5121080D3}" sibTransId="{7E7F360F-3D55-43EC-8781-DA3F06C8CC2B}"/>
    <dgm:cxn modelId="{E7786F4D-44C4-491B-A3E9-B9439B5C4B5F}" type="presOf" srcId="{025B680B-186C-46BE-B35A-8094A2B746F6}" destId="{8E4E8A05-4218-4842-AEB7-248C2AD741F4}" srcOrd="0" destOrd="0" presId="urn:microsoft.com/office/officeart/2016/7/layout/LinearBlockProcessNumbered"/>
    <dgm:cxn modelId="{026BB258-AA30-477D-BE61-AB5E0649350D}" type="presOf" srcId="{C8F5B0CA-43D8-41DA-9DBA-F2C6F9DAA58F}" destId="{482FF318-0B38-465F-B416-ED35EA06F37C}" srcOrd="0" destOrd="0" presId="urn:microsoft.com/office/officeart/2016/7/layout/LinearBlockProcessNumbered"/>
    <dgm:cxn modelId="{7F189DA6-2F42-44FE-B967-9B937EB4F5BB}" srcId="{74D8B774-ADF2-4E54-953C-1DB7DEFFCCC5}" destId="{2DA32A2F-B6F1-440C-9F83-F240B8D41CD9}" srcOrd="0" destOrd="0" parTransId="{D4899FDB-5706-4C45-AA3F-3924D0C1BCFE}" sibTransId="{025B680B-186C-46BE-B35A-8094A2B746F6}"/>
    <dgm:cxn modelId="{44F31BAC-E0DC-4FCC-BEE3-00D292EDB90C}" srcId="{74D8B774-ADF2-4E54-953C-1DB7DEFFCCC5}" destId="{5F4431FE-A322-4B0C-A391-3F4ED9545925}" srcOrd="3" destOrd="0" parTransId="{5DAE084D-2182-4522-A39E-6005D5C9CC10}" sibTransId="{C8F5B0CA-43D8-41DA-9DBA-F2C6F9DAA58F}"/>
    <dgm:cxn modelId="{C7EAF4AF-66BB-47D6-904C-FE42F76A9F72}" type="presOf" srcId="{B6DB2746-B215-438B-88AC-B1BD0AE36815}" destId="{93F0245A-58EC-4737-B9F3-0D53233CFEDA}" srcOrd="1" destOrd="0" presId="urn:microsoft.com/office/officeart/2016/7/layout/LinearBlockProcessNumbered"/>
    <dgm:cxn modelId="{87F25DB1-CA7C-4CB6-8751-96930ABC8A78}" type="presOf" srcId="{7EADA867-F94D-4F12-A50E-712A0E96C386}" destId="{814DE1C1-617C-4B27-A06E-762ABB51F56B}" srcOrd="1" destOrd="0" presId="urn:microsoft.com/office/officeart/2016/7/layout/LinearBlockProcessNumbered"/>
    <dgm:cxn modelId="{0A5B3EDF-234B-4F21-AD1B-D8D64B86FF3D}" srcId="{74D8B774-ADF2-4E54-953C-1DB7DEFFCCC5}" destId="{D9DF3668-B9A7-4671-85B9-CD6E080EB144}" srcOrd="4" destOrd="0" parTransId="{50AE5A8C-5987-4FD6-AE70-9CC9E002B34A}" sibTransId="{0DEF42F1-CFAA-40C2-A9B7-A5F724B812B2}"/>
    <dgm:cxn modelId="{0AFAA3FC-FDEA-4C4B-B316-4AF4EE8E7A0C}" type="presOf" srcId="{0DEF42F1-CFAA-40C2-A9B7-A5F724B812B2}" destId="{CDE0711B-5F9A-481B-9FB9-18920B6C6B1A}" srcOrd="0" destOrd="0" presId="urn:microsoft.com/office/officeart/2016/7/layout/LinearBlockProcessNumbered"/>
    <dgm:cxn modelId="{B27A963A-6EBE-45FF-ADD9-535BDAA2B1F0}" type="presParOf" srcId="{54C2B69C-390F-4669-9116-F9DF27D75F38}" destId="{B880389E-2284-4E6C-8430-6711C124C0FE}" srcOrd="0" destOrd="0" presId="urn:microsoft.com/office/officeart/2016/7/layout/LinearBlockProcessNumbered"/>
    <dgm:cxn modelId="{7642B8B9-2540-4BB6-878C-9BC7407B92EB}" type="presParOf" srcId="{B880389E-2284-4E6C-8430-6711C124C0FE}" destId="{0FCF625B-9874-4A44-9C1A-5E73CAF9F360}" srcOrd="0" destOrd="0" presId="urn:microsoft.com/office/officeart/2016/7/layout/LinearBlockProcessNumbered"/>
    <dgm:cxn modelId="{F34E60E5-2119-4F90-B09B-2B439E2F833B}" type="presParOf" srcId="{B880389E-2284-4E6C-8430-6711C124C0FE}" destId="{8E4E8A05-4218-4842-AEB7-248C2AD741F4}" srcOrd="1" destOrd="0" presId="urn:microsoft.com/office/officeart/2016/7/layout/LinearBlockProcessNumbered"/>
    <dgm:cxn modelId="{359CBFE6-60D9-4445-9046-123E8983636A}" type="presParOf" srcId="{B880389E-2284-4E6C-8430-6711C124C0FE}" destId="{F8BECB6F-3A07-4BE1-9D2B-164E18859108}" srcOrd="2" destOrd="0" presId="urn:microsoft.com/office/officeart/2016/7/layout/LinearBlockProcessNumbered"/>
    <dgm:cxn modelId="{5029C1AE-A1C3-46C7-A268-4B011B0ED06F}" type="presParOf" srcId="{54C2B69C-390F-4669-9116-F9DF27D75F38}" destId="{FF8C9363-8955-49AB-A6CF-DB32773D6FED}" srcOrd="1" destOrd="0" presId="urn:microsoft.com/office/officeart/2016/7/layout/LinearBlockProcessNumbered"/>
    <dgm:cxn modelId="{CA886A6A-6ACC-4930-AF60-9D3CA367AAD1}" type="presParOf" srcId="{54C2B69C-390F-4669-9116-F9DF27D75F38}" destId="{34834578-C3B5-4AE6-9B9C-0EAEF5B82547}" srcOrd="2" destOrd="0" presId="urn:microsoft.com/office/officeart/2016/7/layout/LinearBlockProcessNumbered"/>
    <dgm:cxn modelId="{43B3C10E-39C8-4FE0-A225-59D3B7F75188}" type="presParOf" srcId="{34834578-C3B5-4AE6-9B9C-0EAEF5B82547}" destId="{84F3A030-7093-4498-B4FD-5C4B527BE845}" srcOrd="0" destOrd="0" presId="urn:microsoft.com/office/officeart/2016/7/layout/LinearBlockProcessNumbered"/>
    <dgm:cxn modelId="{F12533DC-9D75-4DF7-B404-92B0600AB95D}" type="presParOf" srcId="{34834578-C3B5-4AE6-9B9C-0EAEF5B82547}" destId="{DDBDB588-BE23-4723-B0D1-78F12F298C11}" srcOrd="1" destOrd="0" presId="urn:microsoft.com/office/officeart/2016/7/layout/LinearBlockProcessNumbered"/>
    <dgm:cxn modelId="{9FCCA851-E9B7-46A7-B57B-FCA3B1FDEFA6}" type="presParOf" srcId="{34834578-C3B5-4AE6-9B9C-0EAEF5B82547}" destId="{93F0245A-58EC-4737-B9F3-0D53233CFEDA}" srcOrd="2" destOrd="0" presId="urn:microsoft.com/office/officeart/2016/7/layout/LinearBlockProcessNumbered"/>
    <dgm:cxn modelId="{1420BE7A-D9BD-4EB2-8D8F-8772D9091B95}" type="presParOf" srcId="{54C2B69C-390F-4669-9116-F9DF27D75F38}" destId="{F5654FF8-C269-487B-8E33-69462E4A6AFA}" srcOrd="3" destOrd="0" presId="urn:microsoft.com/office/officeart/2016/7/layout/LinearBlockProcessNumbered"/>
    <dgm:cxn modelId="{D7522530-B938-498C-A737-4C293EB7B02D}" type="presParOf" srcId="{54C2B69C-390F-4669-9116-F9DF27D75F38}" destId="{CCCF6EB5-F97E-4BC9-A2EE-733030279FDC}" srcOrd="4" destOrd="0" presId="urn:microsoft.com/office/officeart/2016/7/layout/LinearBlockProcessNumbered"/>
    <dgm:cxn modelId="{5D48BF24-1687-4FEF-B559-A316D412FAD3}" type="presParOf" srcId="{CCCF6EB5-F97E-4BC9-A2EE-733030279FDC}" destId="{442C062F-F7C8-4085-A0CD-A287F3C2F160}" srcOrd="0" destOrd="0" presId="urn:microsoft.com/office/officeart/2016/7/layout/LinearBlockProcessNumbered"/>
    <dgm:cxn modelId="{64ADEBE0-68CD-449E-8978-D72DFD6877BF}" type="presParOf" srcId="{CCCF6EB5-F97E-4BC9-A2EE-733030279FDC}" destId="{864C8BF3-3B5D-49D9-9A8C-E5F4CFEBBFF5}" srcOrd="1" destOrd="0" presId="urn:microsoft.com/office/officeart/2016/7/layout/LinearBlockProcessNumbered"/>
    <dgm:cxn modelId="{B2893877-4AF7-48C2-9D03-3A5A39470F87}" type="presParOf" srcId="{CCCF6EB5-F97E-4BC9-A2EE-733030279FDC}" destId="{814DE1C1-617C-4B27-A06E-762ABB51F56B}" srcOrd="2" destOrd="0" presId="urn:microsoft.com/office/officeart/2016/7/layout/LinearBlockProcessNumbered"/>
    <dgm:cxn modelId="{8E3FAD78-7E80-4B7A-BD9E-ABDFE529B0A2}" type="presParOf" srcId="{54C2B69C-390F-4669-9116-F9DF27D75F38}" destId="{F62FE705-686D-477A-A2DC-D108D8798FEF}" srcOrd="5" destOrd="0" presId="urn:microsoft.com/office/officeart/2016/7/layout/LinearBlockProcessNumbered"/>
    <dgm:cxn modelId="{E105FBAE-24CA-4B2F-9CC6-978032C77938}" type="presParOf" srcId="{54C2B69C-390F-4669-9116-F9DF27D75F38}" destId="{1CCD249B-BB1D-4C8A-9761-06F2169E62FF}" srcOrd="6" destOrd="0" presId="urn:microsoft.com/office/officeart/2016/7/layout/LinearBlockProcessNumbered"/>
    <dgm:cxn modelId="{0E89CC9A-000E-44D6-9911-692ADFBFE497}" type="presParOf" srcId="{1CCD249B-BB1D-4C8A-9761-06F2169E62FF}" destId="{B7B59954-ACB4-4781-BEAB-D90F050C72EC}" srcOrd="0" destOrd="0" presId="urn:microsoft.com/office/officeart/2016/7/layout/LinearBlockProcessNumbered"/>
    <dgm:cxn modelId="{5A86E837-5CE2-4001-B349-354CC8C71D77}" type="presParOf" srcId="{1CCD249B-BB1D-4C8A-9761-06F2169E62FF}" destId="{482FF318-0B38-465F-B416-ED35EA06F37C}" srcOrd="1" destOrd="0" presId="urn:microsoft.com/office/officeart/2016/7/layout/LinearBlockProcessNumbered"/>
    <dgm:cxn modelId="{00CA09BF-A4F2-4AF5-A28A-8405BFFA98F2}" type="presParOf" srcId="{1CCD249B-BB1D-4C8A-9761-06F2169E62FF}" destId="{B2E8ACB3-45AA-47BD-B1F8-8CF0878643E4}" srcOrd="2" destOrd="0" presId="urn:microsoft.com/office/officeart/2016/7/layout/LinearBlockProcessNumbered"/>
    <dgm:cxn modelId="{8D286133-9B66-42FD-A7F8-6A137F7A95B3}" type="presParOf" srcId="{54C2B69C-390F-4669-9116-F9DF27D75F38}" destId="{C46CECD6-A69B-411C-81B2-03467061F975}" srcOrd="7" destOrd="0" presId="urn:microsoft.com/office/officeart/2016/7/layout/LinearBlockProcessNumbered"/>
    <dgm:cxn modelId="{68BA0B46-0344-4FB6-972E-3431D63B7857}" type="presParOf" srcId="{54C2B69C-390F-4669-9116-F9DF27D75F38}" destId="{4E3A3541-7FFD-451D-865B-27948AF8880A}" srcOrd="8" destOrd="0" presId="urn:microsoft.com/office/officeart/2016/7/layout/LinearBlockProcessNumbered"/>
    <dgm:cxn modelId="{35021E1B-731A-4DB9-A25C-BEC74B3CCF79}" type="presParOf" srcId="{4E3A3541-7FFD-451D-865B-27948AF8880A}" destId="{975C67F2-35FB-446D-B28A-6B20EFE5B2EA}" srcOrd="0" destOrd="0" presId="urn:microsoft.com/office/officeart/2016/7/layout/LinearBlockProcessNumbered"/>
    <dgm:cxn modelId="{22461287-CEDF-49C1-BDC2-8EF8A00A259E}" type="presParOf" srcId="{4E3A3541-7FFD-451D-865B-27948AF8880A}" destId="{CDE0711B-5F9A-481B-9FB9-18920B6C6B1A}" srcOrd="1" destOrd="0" presId="urn:microsoft.com/office/officeart/2016/7/layout/LinearBlockProcessNumbered"/>
    <dgm:cxn modelId="{AED2C4C7-4AD3-4D3A-8C46-66E3C31114F1}" type="presParOf" srcId="{4E3A3541-7FFD-451D-865B-27948AF8880A}" destId="{494872B9-2D8E-4222-8E10-8AADE05B2E80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6381B2-D49B-43DD-A96F-ED3099752F22}">
      <dsp:nvSpPr>
        <dsp:cNvPr id="0" name=""/>
        <dsp:cNvSpPr/>
      </dsp:nvSpPr>
      <dsp:spPr>
        <a:xfrm>
          <a:off x="995944" y="605131"/>
          <a:ext cx="1463986" cy="146398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8EF75A-1D7A-4A1C-A38C-BC51ECF670D8}">
      <dsp:nvSpPr>
        <dsp:cNvPr id="0" name=""/>
        <dsp:cNvSpPr/>
      </dsp:nvSpPr>
      <dsp:spPr>
        <a:xfrm>
          <a:off x="101286" y="2454705"/>
          <a:ext cx="32533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You need to know and understand the development of equity. </a:t>
          </a:r>
          <a:endParaRPr lang="en-US" sz="1600" kern="1200"/>
        </a:p>
      </dsp:txBody>
      <dsp:txXfrm>
        <a:off x="101286" y="2454705"/>
        <a:ext cx="3253302" cy="720000"/>
      </dsp:txXfrm>
    </dsp:sp>
    <dsp:sp modelId="{87DAB7DD-5222-414F-8040-E81C8FAE62D7}">
      <dsp:nvSpPr>
        <dsp:cNvPr id="0" name=""/>
        <dsp:cNvSpPr/>
      </dsp:nvSpPr>
      <dsp:spPr>
        <a:xfrm>
          <a:off x="4818574" y="605131"/>
          <a:ext cx="1463986" cy="146398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303D4F-E3D1-44CA-BBF0-95A6D67235C7}">
      <dsp:nvSpPr>
        <dsp:cNvPr id="0" name=""/>
        <dsp:cNvSpPr/>
      </dsp:nvSpPr>
      <dsp:spPr>
        <a:xfrm>
          <a:off x="3923916" y="2454705"/>
          <a:ext cx="32533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Starting with the common law. </a:t>
          </a:r>
          <a:endParaRPr lang="en-US" sz="1600" kern="1200"/>
        </a:p>
      </dsp:txBody>
      <dsp:txXfrm>
        <a:off x="3923916" y="2454705"/>
        <a:ext cx="3253302" cy="720000"/>
      </dsp:txXfrm>
    </dsp:sp>
    <dsp:sp modelId="{5D6FB1AE-C36A-4228-8C0C-7978BA271B22}">
      <dsp:nvSpPr>
        <dsp:cNvPr id="0" name=""/>
        <dsp:cNvSpPr/>
      </dsp:nvSpPr>
      <dsp:spPr>
        <a:xfrm>
          <a:off x="8641205" y="605131"/>
          <a:ext cx="1463986" cy="146398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3D4A6F-267B-4E9A-988D-4AF01B6C8F1E}">
      <dsp:nvSpPr>
        <dsp:cNvPr id="0" name=""/>
        <dsp:cNvSpPr/>
      </dsp:nvSpPr>
      <dsp:spPr>
        <a:xfrm>
          <a:off x="7746547" y="2454705"/>
          <a:ext cx="325330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Ending with the position today. </a:t>
          </a:r>
          <a:endParaRPr lang="en-US" sz="1600" kern="1200"/>
        </a:p>
      </dsp:txBody>
      <dsp:txXfrm>
        <a:off x="7746547" y="2454705"/>
        <a:ext cx="3253302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5F424D-C6ED-4B95-9986-EB53250DFC2F}">
      <dsp:nvSpPr>
        <dsp:cNvPr id="0" name=""/>
        <dsp:cNvSpPr/>
      </dsp:nvSpPr>
      <dsp:spPr>
        <a:xfrm>
          <a:off x="722193" y="224918"/>
          <a:ext cx="1990125" cy="19901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AC43BA-F2AD-4128-9461-4267ED16A98D}">
      <dsp:nvSpPr>
        <dsp:cNvPr id="0" name=""/>
        <dsp:cNvSpPr/>
      </dsp:nvSpPr>
      <dsp:spPr>
        <a:xfrm>
          <a:off x="1146318" y="649043"/>
          <a:ext cx="1141875" cy="11418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BBA7AB-9973-4224-AEA1-6D9C56A15CC2}">
      <dsp:nvSpPr>
        <dsp:cNvPr id="0" name=""/>
        <dsp:cNvSpPr/>
      </dsp:nvSpPr>
      <dsp:spPr>
        <a:xfrm>
          <a:off x="86006" y="2834918"/>
          <a:ext cx="32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kern="1200"/>
            <a:t>What are they? </a:t>
          </a:r>
          <a:endParaRPr lang="en-US" sz="2300" kern="1200"/>
        </a:p>
      </dsp:txBody>
      <dsp:txXfrm>
        <a:off x="86006" y="2834918"/>
        <a:ext cx="3262500" cy="720000"/>
      </dsp:txXfrm>
    </dsp:sp>
    <dsp:sp modelId="{2C9EB9FF-161B-41DC-9FB4-7934BC091C25}">
      <dsp:nvSpPr>
        <dsp:cNvPr id="0" name=""/>
        <dsp:cNvSpPr/>
      </dsp:nvSpPr>
      <dsp:spPr>
        <a:xfrm>
          <a:off x="4555631" y="224918"/>
          <a:ext cx="1990125" cy="19901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305B21-D4FA-4AD1-9B24-B0BC5BFCDC10}">
      <dsp:nvSpPr>
        <dsp:cNvPr id="0" name=""/>
        <dsp:cNvSpPr/>
      </dsp:nvSpPr>
      <dsp:spPr>
        <a:xfrm>
          <a:off x="4979756" y="649043"/>
          <a:ext cx="1141875" cy="11418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A9AD24-AD01-4BAB-9398-91C43AB8F2DE}">
      <dsp:nvSpPr>
        <dsp:cNvPr id="0" name=""/>
        <dsp:cNvSpPr/>
      </dsp:nvSpPr>
      <dsp:spPr>
        <a:xfrm>
          <a:off x="3919443" y="2834918"/>
          <a:ext cx="32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kern="1200"/>
            <a:t>Detail. </a:t>
          </a:r>
          <a:endParaRPr lang="en-US" sz="2300" kern="1200"/>
        </a:p>
      </dsp:txBody>
      <dsp:txXfrm>
        <a:off x="3919443" y="2834918"/>
        <a:ext cx="3262500" cy="720000"/>
      </dsp:txXfrm>
    </dsp:sp>
    <dsp:sp modelId="{5F6FA895-0558-40B7-A626-8644433E5D1C}">
      <dsp:nvSpPr>
        <dsp:cNvPr id="0" name=""/>
        <dsp:cNvSpPr/>
      </dsp:nvSpPr>
      <dsp:spPr>
        <a:xfrm>
          <a:off x="8389069" y="224918"/>
          <a:ext cx="1990125" cy="19901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E3C10D-DC67-4689-ADB1-0B0E5D960FF2}">
      <dsp:nvSpPr>
        <dsp:cNvPr id="0" name=""/>
        <dsp:cNvSpPr/>
      </dsp:nvSpPr>
      <dsp:spPr>
        <a:xfrm>
          <a:off x="8813194" y="649043"/>
          <a:ext cx="1141875" cy="114187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1F2808-A509-466C-95C2-E549F98D3028}">
      <dsp:nvSpPr>
        <dsp:cNvPr id="0" name=""/>
        <dsp:cNvSpPr/>
      </dsp:nvSpPr>
      <dsp:spPr>
        <a:xfrm>
          <a:off x="7752881" y="2834918"/>
          <a:ext cx="32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300" kern="1200"/>
            <a:t>Are there any issues with the remedies?</a:t>
          </a:r>
          <a:endParaRPr lang="en-US" sz="2300" kern="1200"/>
        </a:p>
      </dsp:txBody>
      <dsp:txXfrm>
        <a:off x="7752881" y="2834918"/>
        <a:ext cx="326250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3D52B2-8AC5-4347-9127-80B9C37B70C9}">
      <dsp:nvSpPr>
        <dsp:cNvPr id="0" name=""/>
        <dsp:cNvSpPr/>
      </dsp:nvSpPr>
      <dsp:spPr>
        <a:xfrm>
          <a:off x="722193" y="224918"/>
          <a:ext cx="1990125" cy="19901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0E7EF7-9034-4A9F-AE96-EB31719EC0FD}">
      <dsp:nvSpPr>
        <dsp:cNvPr id="0" name=""/>
        <dsp:cNvSpPr/>
      </dsp:nvSpPr>
      <dsp:spPr>
        <a:xfrm>
          <a:off x="1146318" y="649043"/>
          <a:ext cx="1141875" cy="11418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FFB469-B403-4B1E-B60C-2B9D2272DE09}">
      <dsp:nvSpPr>
        <dsp:cNvPr id="0" name=""/>
        <dsp:cNvSpPr/>
      </dsp:nvSpPr>
      <dsp:spPr>
        <a:xfrm>
          <a:off x="86006" y="2834918"/>
          <a:ext cx="32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You need to know and understand the three certainties. </a:t>
          </a:r>
          <a:endParaRPr lang="en-US" sz="1700" kern="1200"/>
        </a:p>
      </dsp:txBody>
      <dsp:txXfrm>
        <a:off x="86006" y="2834918"/>
        <a:ext cx="3262500" cy="720000"/>
      </dsp:txXfrm>
    </dsp:sp>
    <dsp:sp modelId="{766B6568-7CF7-45F7-B9B6-65DB6A94B7AA}">
      <dsp:nvSpPr>
        <dsp:cNvPr id="0" name=""/>
        <dsp:cNvSpPr/>
      </dsp:nvSpPr>
      <dsp:spPr>
        <a:xfrm>
          <a:off x="4555631" y="224918"/>
          <a:ext cx="1990125" cy="19901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65E97F-5423-47CD-963D-91E3EC50299E}">
      <dsp:nvSpPr>
        <dsp:cNvPr id="0" name=""/>
        <dsp:cNvSpPr/>
      </dsp:nvSpPr>
      <dsp:spPr>
        <a:xfrm>
          <a:off x="4979756" y="649043"/>
          <a:ext cx="1141875" cy="114187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9A505E-D30D-4267-AADC-346854EDDAE8}">
      <dsp:nvSpPr>
        <dsp:cNvPr id="0" name=""/>
        <dsp:cNvSpPr/>
      </dsp:nvSpPr>
      <dsp:spPr>
        <a:xfrm>
          <a:off x="3919443" y="2834918"/>
          <a:ext cx="32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Potential to be included in the scenario question. </a:t>
          </a:r>
          <a:endParaRPr lang="en-US" sz="1700" kern="1200"/>
        </a:p>
      </dsp:txBody>
      <dsp:txXfrm>
        <a:off x="3919443" y="2834918"/>
        <a:ext cx="3262500" cy="720000"/>
      </dsp:txXfrm>
    </dsp:sp>
    <dsp:sp modelId="{257A1A14-EF31-4E84-8782-49B8839D2562}">
      <dsp:nvSpPr>
        <dsp:cNvPr id="0" name=""/>
        <dsp:cNvSpPr/>
      </dsp:nvSpPr>
      <dsp:spPr>
        <a:xfrm>
          <a:off x="8389069" y="224918"/>
          <a:ext cx="1990125" cy="1990125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2D47DC-8DC7-4642-98F5-A1A0454FF9D8}">
      <dsp:nvSpPr>
        <dsp:cNvPr id="0" name=""/>
        <dsp:cNvSpPr/>
      </dsp:nvSpPr>
      <dsp:spPr>
        <a:xfrm>
          <a:off x="8813194" y="649043"/>
          <a:ext cx="1141875" cy="114187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CD9875-3E63-4533-940B-F683A5ECBB80}">
      <dsp:nvSpPr>
        <dsp:cNvPr id="0" name=""/>
        <dsp:cNvSpPr/>
      </dsp:nvSpPr>
      <dsp:spPr>
        <a:xfrm>
          <a:off x="7752881" y="2834918"/>
          <a:ext cx="32625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Key cases?</a:t>
          </a:r>
          <a:endParaRPr lang="en-US" sz="1700" kern="1200"/>
        </a:p>
      </dsp:txBody>
      <dsp:txXfrm>
        <a:off x="7752881" y="2834918"/>
        <a:ext cx="326250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079ED7-2D91-4BDA-A80C-258831D01E6B}">
      <dsp:nvSpPr>
        <dsp:cNvPr id="0" name=""/>
        <dsp:cNvSpPr/>
      </dsp:nvSpPr>
      <dsp:spPr>
        <a:xfrm>
          <a:off x="627280" y="577383"/>
          <a:ext cx="1452615" cy="145261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6DF619-A83A-48F5-96D0-A9487980C7DD}">
      <dsp:nvSpPr>
        <dsp:cNvPr id="0" name=""/>
        <dsp:cNvSpPr/>
      </dsp:nvSpPr>
      <dsp:spPr>
        <a:xfrm>
          <a:off x="936854" y="886957"/>
          <a:ext cx="833467" cy="8334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8C8BE3-290F-478F-9755-367441733235}">
      <dsp:nvSpPr>
        <dsp:cNvPr id="0" name=""/>
        <dsp:cNvSpPr/>
      </dsp:nvSpPr>
      <dsp:spPr>
        <a:xfrm>
          <a:off x="162919" y="2482453"/>
          <a:ext cx="238133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Need to have a brief overview. </a:t>
          </a:r>
          <a:endParaRPr lang="en-US" sz="1700" kern="1200"/>
        </a:p>
      </dsp:txBody>
      <dsp:txXfrm>
        <a:off x="162919" y="2482453"/>
        <a:ext cx="2381336" cy="720000"/>
      </dsp:txXfrm>
    </dsp:sp>
    <dsp:sp modelId="{5EFBEEEB-7A8D-4C2C-87F2-3BF4F388D7D4}">
      <dsp:nvSpPr>
        <dsp:cNvPr id="0" name=""/>
        <dsp:cNvSpPr/>
      </dsp:nvSpPr>
      <dsp:spPr>
        <a:xfrm>
          <a:off x="3425350" y="577383"/>
          <a:ext cx="1452615" cy="145261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BCE02C-32E4-4930-856A-95737D14A09E}">
      <dsp:nvSpPr>
        <dsp:cNvPr id="0" name=""/>
        <dsp:cNvSpPr/>
      </dsp:nvSpPr>
      <dsp:spPr>
        <a:xfrm>
          <a:off x="3734924" y="886957"/>
          <a:ext cx="833467" cy="83346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E23490-0F5E-425D-9DB6-53DFA41F49EC}">
      <dsp:nvSpPr>
        <dsp:cNvPr id="0" name=""/>
        <dsp:cNvSpPr/>
      </dsp:nvSpPr>
      <dsp:spPr>
        <a:xfrm>
          <a:off x="2960990" y="2482453"/>
          <a:ext cx="238133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Law of Property Act 1925 S.53</a:t>
          </a:r>
          <a:endParaRPr lang="en-US" sz="1700" kern="1200"/>
        </a:p>
      </dsp:txBody>
      <dsp:txXfrm>
        <a:off x="2960990" y="2482453"/>
        <a:ext cx="2381336" cy="720000"/>
      </dsp:txXfrm>
    </dsp:sp>
    <dsp:sp modelId="{EAD2E62F-9E3D-4DB6-83B7-5F584E558D72}">
      <dsp:nvSpPr>
        <dsp:cNvPr id="0" name=""/>
        <dsp:cNvSpPr/>
      </dsp:nvSpPr>
      <dsp:spPr>
        <a:xfrm>
          <a:off x="6223421" y="577383"/>
          <a:ext cx="1452615" cy="145261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0CFB7C-CE9A-42E8-AC05-BB9FC275E7C3}">
      <dsp:nvSpPr>
        <dsp:cNvPr id="0" name=""/>
        <dsp:cNvSpPr/>
      </dsp:nvSpPr>
      <dsp:spPr>
        <a:xfrm>
          <a:off x="6532995" y="886957"/>
          <a:ext cx="833467" cy="83346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48CCDC-A355-4704-93E6-28C44EBF492E}">
      <dsp:nvSpPr>
        <dsp:cNvPr id="0" name=""/>
        <dsp:cNvSpPr/>
      </dsp:nvSpPr>
      <dsp:spPr>
        <a:xfrm>
          <a:off x="5759060" y="2482453"/>
          <a:ext cx="238133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Some relevant case law. </a:t>
          </a:r>
          <a:endParaRPr lang="en-US" sz="1700" kern="1200"/>
        </a:p>
      </dsp:txBody>
      <dsp:txXfrm>
        <a:off x="5759060" y="2482453"/>
        <a:ext cx="2381336" cy="720000"/>
      </dsp:txXfrm>
    </dsp:sp>
    <dsp:sp modelId="{392B90E0-C9AB-4566-B968-BFF8A35446A1}">
      <dsp:nvSpPr>
        <dsp:cNvPr id="0" name=""/>
        <dsp:cNvSpPr/>
      </dsp:nvSpPr>
      <dsp:spPr>
        <a:xfrm>
          <a:off x="9021492" y="577383"/>
          <a:ext cx="1452615" cy="145261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F0C61A-BB56-4640-9C7B-FC69E556FF11}">
      <dsp:nvSpPr>
        <dsp:cNvPr id="0" name=""/>
        <dsp:cNvSpPr/>
      </dsp:nvSpPr>
      <dsp:spPr>
        <a:xfrm>
          <a:off x="9331066" y="886957"/>
          <a:ext cx="833467" cy="83346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24EAFE-5B81-433A-AF09-376642708B61}">
      <dsp:nvSpPr>
        <dsp:cNvPr id="0" name=""/>
        <dsp:cNvSpPr/>
      </dsp:nvSpPr>
      <dsp:spPr>
        <a:xfrm>
          <a:off x="8557131" y="2482453"/>
          <a:ext cx="2381336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700" kern="1200"/>
            <a:t>Potential to be included in the scenario question.</a:t>
          </a:r>
          <a:endParaRPr lang="en-US" sz="1700" kern="1200"/>
        </a:p>
      </dsp:txBody>
      <dsp:txXfrm>
        <a:off x="8557131" y="2482453"/>
        <a:ext cx="2381336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EC4F00-4B96-4893-A9E4-1A4DCC1193D4}">
      <dsp:nvSpPr>
        <dsp:cNvPr id="0" name=""/>
        <dsp:cNvSpPr/>
      </dsp:nvSpPr>
      <dsp:spPr>
        <a:xfrm>
          <a:off x="450180" y="839"/>
          <a:ext cx="1889078" cy="113344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Key cases; </a:t>
          </a:r>
          <a:endParaRPr lang="en-US" sz="1900" kern="1200"/>
        </a:p>
      </dsp:txBody>
      <dsp:txXfrm>
        <a:off x="450180" y="839"/>
        <a:ext cx="1889078" cy="1133447"/>
      </dsp:txXfrm>
    </dsp:sp>
    <dsp:sp modelId="{88C445BE-089B-40DD-AA0E-5FE5463F0E3D}">
      <dsp:nvSpPr>
        <dsp:cNvPr id="0" name=""/>
        <dsp:cNvSpPr/>
      </dsp:nvSpPr>
      <dsp:spPr>
        <a:xfrm>
          <a:off x="2528167" y="839"/>
          <a:ext cx="1889078" cy="1133447"/>
        </a:xfrm>
        <a:prstGeom prst="rect">
          <a:avLst/>
        </a:prstGeom>
        <a:solidFill>
          <a:schemeClr val="accent5">
            <a:hueOff val="2010513"/>
            <a:satOff val="42"/>
            <a:lumOff val="-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Knight v Knight [1840]</a:t>
          </a:r>
          <a:endParaRPr lang="en-US" sz="1900" kern="1200"/>
        </a:p>
      </dsp:txBody>
      <dsp:txXfrm>
        <a:off x="2528167" y="839"/>
        <a:ext cx="1889078" cy="1133447"/>
      </dsp:txXfrm>
    </dsp:sp>
    <dsp:sp modelId="{341C4192-C770-4EE3-902C-87A4621F9963}">
      <dsp:nvSpPr>
        <dsp:cNvPr id="0" name=""/>
        <dsp:cNvSpPr/>
      </dsp:nvSpPr>
      <dsp:spPr>
        <a:xfrm>
          <a:off x="4606154" y="839"/>
          <a:ext cx="1889078" cy="1133447"/>
        </a:xfrm>
        <a:prstGeom prst="rect">
          <a:avLst/>
        </a:prstGeom>
        <a:solidFill>
          <a:schemeClr val="accent5">
            <a:hueOff val="4021027"/>
            <a:satOff val="84"/>
            <a:lumOff val="-1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Lambe v Eames [1871]</a:t>
          </a:r>
          <a:endParaRPr lang="en-US" sz="1900" kern="1200"/>
        </a:p>
      </dsp:txBody>
      <dsp:txXfrm>
        <a:off x="4606154" y="839"/>
        <a:ext cx="1889078" cy="1133447"/>
      </dsp:txXfrm>
    </dsp:sp>
    <dsp:sp modelId="{425DD47B-B43C-4913-8CC7-3D8F1355B6A3}">
      <dsp:nvSpPr>
        <dsp:cNvPr id="0" name=""/>
        <dsp:cNvSpPr/>
      </dsp:nvSpPr>
      <dsp:spPr>
        <a:xfrm>
          <a:off x="6684141" y="839"/>
          <a:ext cx="1889078" cy="1133447"/>
        </a:xfrm>
        <a:prstGeom prst="rect">
          <a:avLst/>
        </a:prstGeom>
        <a:solidFill>
          <a:schemeClr val="accent5">
            <a:hueOff val="6031540"/>
            <a:satOff val="125"/>
            <a:lumOff val="-211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Shah v Shah [2010]</a:t>
          </a:r>
          <a:endParaRPr lang="en-US" sz="1900" kern="1200"/>
        </a:p>
      </dsp:txBody>
      <dsp:txXfrm>
        <a:off x="6684141" y="839"/>
        <a:ext cx="1889078" cy="1133447"/>
      </dsp:txXfrm>
    </dsp:sp>
    <dsp:sp modelId="{E69A2282-484D-43A9-B835-2EDF9F4F5353}">
      <dsp:nvSpPr>
        <dsp:cNvPr id="0" name=""/>
        <dsp:cNvSpPr/>
      </dsp:nvSpPr>
      <dsp:spPr>
        <a:xfrm>
          <a:off x="8762128" y="839"/>
          <a:ext cx="1889078" cy="1133447"/>
        </a:xfrm>
        <a:prstGeom prst="rect">
          <a:avLst/>
        </a:prstGeom>
        <a:solidFill>
          <a:schemeClr val="accent5">
            <a:hueOff val="8042054"/>
            <a:satOff val="167"/>
            <a:lumOff val="-282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Rowe v Prance [1999]</a:t>
          </a:r>
          <a:endParaRPr lang="en-US" sz="1900" kern="1200"/>
        </a:p>
      </dsp:txBody>
      <dsp:txXfrm>
        <a:off x="8762128" y="839"/>
        <a:ext cx="1889078" cy="1133447"/>
      </dsp:txXfrm>
    </dsp:sp>
    <dsp:sp modelId="{F8807644-525F-4435-A0F0-493F4075D832}">
      <dsp:nvSpPr>
        <dsp:cNvPr id="0" name=""/>
        <dsp:cNvSpPr/>
      </dsp:nvSpPr>
      <dsp:spPr>
        <a:xfrm>
          <a:off x="450180" y="1323194"/>
          <a:ext cx="1889078" cy="1133447"/>
        </a:xfrm>
        <a:prstGeom prst="rect">
          <a:avLst/>
        </a:prstGeom>
        <a:solidFill>
          <a:schemeClr val="accent5">
            <a:hueOff val="10052567"/>
            <a:satOff val="209"/>
            <a:lumOff val="-35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Palmer v Simmonds [1854] </a:t>
          </a:r>
          <a:endParaRPr lang="en-US" sz="1900" kern="1200"/>
        </a:p>
      </dsp:txBody>
      <dsp:txXfrm>
        <a:off x="450180" y="1323194"/>
        <a:ext cx="1889078" cy="1133447"/>
      </dsp:txXfrm>
    </dsp:sp>
    <dsp:sp modelId="{45478A7A-D3C9-4EE0-9806-64A71574DA54}">
      <dsp:nvSpPr>
        <dsp:cNvPr id="0" name=""/>
        <dsp:cNvSpPr/>
      </dsp:nvSpPr>
      <dsp:spPr>
        <a:xfrm>
          <a:off x="2528167" y="1323194"/>
          <a:ext cx="1889078" cy="1133447"/>
        </a:xfrm>
        <a:prstGeom prst="rect">
          <a:avLst/>
        </a:prstGeom>
        <a:solidFill>
          <a:schemeClr val="accent5">
            <a:hueOff val="12063081"/>
            <a:satOff val="251"/>
            <a:lumOff val="-423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Curtis v Rippon [1820]</a:t>
          </a:r>
          <a:endParaRPr lang="en-US" sz="1900" kern="1200"/>
        </a:p>
      </dsp:txBody>
      <dsp:txXfrm>
        <a:off x="2528167" y="1323194"/>
        <a:ext cx="1889078" cy="1133447"/>
      </dsp:txXfrm>
    </dsp:sp>
    <dsp:sp modelId="{7577B15F-0042-479F-9926-0F46B3DA027A}">
      <dsp:nvSpPr>
        <dsp:cNvPr id="0" name=""/>
        <dsp:cNvSpPr/>
      </dsp:nvSpPr>
      <dsp:spPr>
        <a:xfrm>
          <a:off x="4606154" y="1323194"/>
          <a:ext cx="1889078" cy="1133447"/>
        </a:xfrm>
        <a:prstGeom prst="rect">
          <a:avLst/>
        </a:prstGeom>
        <a:solidFill>
          <a:schemeClr val="accent5">
            <a:hueOff val="14073593"/>
            <a:satOff val="293"/>
            <a:lumOff val="-4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IRC v Broadway Cottages Trust [1954] </a:t>
          </a:r>
          <a:endParaRPr lang="en-US" sz="1900" kern="1200"/>
        </a:p>
      </dsp:txBody>
      <dsp:txXfrm>
        <a:off x="4606154" y="1323194"/>
        <a:ext cx="1889078" cy="1133447"/>
      </dsp:txXfrm>
    </dsp:sp>
    <dsp:sp modelId="{4F7F6C87-360C-41FB-8D58-8F0DDEB74001}">
      <dsp:nvSpPr>
        <dsp:cNvPr id="0" name=""/>
        <dsp:cNvSpPr/>
      </dsp:nvSpPr>
      <dsp:spPr>
        <a:xfrm>
          <a:off x="6684141" y="1323194"/>
          <a:ext cx="1889078" cy="1133447"/>
        </a:xfrm>
        <a:prstGeom prst="rect">
          <a:avLst/>
        </a:prstGeom>
        <a:solidFill>
          <a:schemeClr val="accent5">
            <a:hueOff val="16084107"/>
            <a:satOff val="334"/>
            <a:lumOff val="-564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Re Baden’s Deed Trusts (No 2) [1973] </a:t>
          </a:r>
          <a:endParaRPr lang="en-US" sz="1900" kern="1200"/>
        </a:p>
      </dsp:txBody>
      <dsp:txXfrm>
        <a:off x="6684141" y="1323194"/>
        <a:ext cx="1889078" cy="1133447"/>
      </dsp:txXfrm>
    </dsp:sp>
    <dsp:sp modelId="{7EB8902C-CE6F-4811-9004-F59D382A7BEC}">
      <dsp:nvSpPr>
        <dsp:cNvPr id="0" name=""/>
        <dsp:cNvSpPr/>
      </dsp:nvSpPr>
      <dsp:spPr>
        <a:xfrm>
          <a:off x="8762128" y="1323194"/>
          <a:ext cx="1889078" cy="1133447"/>
        </a:xfrm>
        <a:prstGeom prst="rect">
          <a:avLst/>
        </a:prstGeom>
        <a:solidFill>
          <a:schemeClr val="accent5">
            <a:hueOff val="18094620"/>
            <a:satOff val="376"/>
            <a:lumOff val="-63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Lassence v Tierney [1849] </a:t>
          </a:r>
          <a:endParaRPr lang="en-US" sz="1900" kern="1200"/>
        </a:p>
      </dsp:txBody>
      <dsp:txXfrm>
        <a:off x="8762128" y="1323194"/>
        <a:ext cx="1889078" cy="1133447"/>
      </dsp:txXfrm>
    </dsp:sp>
    <dsp:sp modelId="{C2F9B3A6-06BD-489C-A78C-9397EFDC9A3D}">
      <dsp:nvSpPr>
        <dsp:cNvPr id="0" name=""/>
        <dsp:cNvSpPr/>
      </dsp:nvSpPr>
      <dsp:spPr>
        <a:xfrm>
          <a:off x="4606154" y="2645550"/>
          <a:ext cx="1889078" cy="1133447"/>
        </a:xfrm>
        <a:prstGeom prst="rect">
          <a:avLst/>
        </a:prstGeom>
        <a:solidFill>
          <a:schemeClr val="accent5">
            <a:hueOff val="20105134"/>
            <a:satOff val="418"/>
            <a:lumOff val="-705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Re Allen [1953] </a:t>
          </a:r>
          <a:endParaRPr lang="en-US" sz="1900" kern="1200"/>
        </a:p>
      </dsp:txBody>
      <dsp:txXfrm>
        <a:off x="4606154" y="2645550"/>
        <a:ext cx="1889078" cy="113344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649AD4-ECD7-4CED-95E0-76F93470E714}">
      <dsp:nvSpPr>
        <dsp:cNvPr id="0" name=""/>
        <dsp:cNvSpPr/>
      </dsp:nvSpPr>
      <dsp:spPr>
        <a:xfrm>
          <a:off x="0" y="13418"/>
          <a:ext cx="11101136" cy="1193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Types of trusts – you should know the types of trusts and how to identify them. </a:t>
          </a:r>
          <a:endParaRPr lang="en-US" sz="3000" kern="1200"/>
        </a:p>
      </dsp:txBody>
      <dsp:txXfrm>
        <a:off x="58257" y="71675"/>
        <a:ext cx="10984622" cy="1076886"/>
      </dsp:txXfrm>
    </dsp:sp>
    <dsp:sp modelId="{2E8D5DBA-A883-4776-91A1-08DAF48B2153}">
      <dsp:nvSpPr>
        <dsp:cNvPr id="0" name=""/>
        <dsp:cNvSpPr/>
      </dsp:nvSpPr>
      <dsp:spPr>
        <a:xfrm>
          <a:off x="0" y="1293218"/>
          <a:ext cx="11101136" cy="1193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This include discretionary/ fixed trusts (Beneficiaries). </a:t>
          </a:r>
          <a:endParaRPr lang="en-US" sz="3000" kern="1200" dirty="0"/>
        </a:p>
      </dsp:txBody>
      <dsp:txXfrm>
        <a:off x="58257" y="1351475"/>
        <a:ext cx="10984622" cy="1076886"/>
      </dsp:txXfrm>
    </dsp:sp>
    <dsp:sp modelId="{4AA3A03B-B524-459C-A101-D2A5656B752D}">
      <dsp:nvSpPr>
        <dsp:cNvPr id="0" name=""/>
        <dsp:cNvSpPr/>
      </dsp:nvSpPr>
      <dsp:spPr>
        <a:xfrm>
          <a:off x="0" y="2573018"/>
          <a:ext cx="11101136" cy="11934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/>
            <a:t>s.53 Law of Property Act 1925</a:t>
          </a:r>
        </a:p>
      </dsp:txBody>
      <dsp:txXfrm>
        <a:off x="58257" y="2631275"/>
        <a:ext cx="10984622" cy="107688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27420B-2D3A-446A-B21B-18CD8BF2B26D}">
      <dsp:nvSpPr>
        <dsp:cNvPr id="0" name=""/>
        <dsp:cNvSpPr/>
      </dsp:nvSpPr>
      <dsp:spPr>
        <a:xfrm>
          <a:off x="1159772" y="105434"/>
          <a:ext cx="761274" cy="76127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897C95-BE0C-4DFB-88FC-3B7F21AE52A9}">
      <dsp:nvSpPr>
        <dsp:cNvPr id="0" name=""/>
        <dsp:cNvSpPr/>
      </dsp:nvSpPr>
      <dsp:spPr>
        <a:xfrm>
          <a:off x="1319640" y="265302"/>
          <a:ext cx="441539" cy="44153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9C7999-1C6D-4437-B60F-221564E3EC21}">
      <dsp:nvSpPr>
        <dsp:cNvPr id="0" name=""/>
        <dsp:cNvSpPr/>
      </dsp:nvSpPr>
      <dsp:spPr>
        <a:xfrm>
          <a:off x="2084177" y="105434"/>
          <a:ext cx="1794432" cy="761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baseline="0"/>
            <a:t>Townley v Sherborne [1634] </a:t>
          </a:r>
          <a:endParaRPr lang="en-US" sz="1800" kern="1200"/>
        </a:p>
      </dsp:txBody>
      <dsp:txXfrm>
        <a:off x="2084177" y="105434"/>
        <a:ext cx="1794432" cy="761274"/>
      </dsp:txXfrm>
    </dsp:sp>
    <dsp:sp modelId="{7EB79726-31C2-490E-AE8C-BFF8F76E0D34}">
      <dsp:nvSpPr>
        <dsp:cNvPr id="0" name=""/>
        <dsp:cNvSpPr/>
      </dsp:nvSpPr>
      <dsp:spPr>
        <a:xfrm>
          <a:off x="4191275" y="105434"/>
          <a:ext cx="761274" cy="76127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AD0CA4-A00F-4A35-A30F-15EC996B6E42}">
      <dsp:nvSpPr>
        <dsp:cNvPr id="0" name=""/>
        <dsp:cNvSpPr/>
      </dsp:nvSpPr>
      <dsp:spPr>
        <a:xfrm>
          <a:off x="4351143" y="265302"/>
          <a:ext cx="441539" cy="44153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50163E-1D86-4866-9FA4-1EFDE66DA524}">
      <dsp:nvSpPr>
        <dsp:cNvPr id="0" name=""/>
        <dsp:cNvSpPr/>
      </dsp:nvSpPr>
      <dsp:spPr>
        <a:xfrm>
          <a:off x="5115680" y="105434"/>
          <a:ext cx="1794432" cy="761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baseline="0"/>
            <a:t>Armitage v Nurse [1997]</a:t>
          </a:r>
          <a:endParaRPr lang="en-US" sz="1800" kern="1200"/>
        </a:p>
      </dsp:txBody>
      <dsp:txXfrm>
        <a:off x="5115680" y="105434"/>
        <a:ext cx="1794432" cy="761274"/>
      </dsp:txXfrm>
    </dsp:sp>
    <dsp:sp modelId="{68B1C682-5A46-4C54-8D5A-AC15EFE1F61E}">
      <dsp:nvSpPr>
        <dsp:cNvPr id="0" name=""/>
        <dsp:cNvSpPr/>
      </dsp:nvSpPr>
      <dsp:spPr>
        <a:xfrm>
          <a:off x="7222778" y="105434"/>
          <a:ext cx="761274" cy="76127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A54045-660F-421F-B745-8046ACA9C334}">
      <dsp:nvSpPr>
        <dsp:cNvPr id="0" name=""/>
        <dsp:cNvSpPr/>
      </dsp:nvSpPr>
      <dsp:spPr>
        <a:xfrm>
          <a:off x="7382646" y="265302"/>
          <a:ext cx="441539" cy="44153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DF601F-4A69-4E4B-822B-2A71590C02A7}">
      <dsp:nvSpPr>
        <dsp:cNvPr id="0" name=""/>
        <dsp:cNvSpPr/>
      </dsp:nvSpPr>
      <dsp:spPr>
        <a:xfrm>
          <a:off x="8147183" y="105434"/>
          <a:ext cx="1794432" cy="761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baseline="0"/>
            <a:t>Agip LTD v Jackson [1989] </a:t>
          </a:r>
          <a:endParaRPr lang="en-US" sz="1800" kern="1200"/>
        </a:p>
      </dsp:txBody>
      <dsp:txXfrm>
        <a:off x="8147183" y="105434"/>
        <a:ext cx="1794432" cy="761274"/>
      </dsp:txXfrm>
    </dsp:sp>
    <dsp:sp modelId="{5BA09295-7ECE-4CCA-8E2A-2C63D70F5D3E}">
      <dsp:nvSpPr>
        <dsp:cNvPr id="0" name=""/>
        <dsp:cNvSpPr/>
      </dsp:nvSpPr>
      <dsp:spPr>
        <a:xfrm>
          <a:off x="1159772" y="1509281"/>
          <a:ext cx="761274" cy="76127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76A7C1-4FBE-41FE-8883-F5166AF987C7}">
      <dsp:nvSpPr>
        <dsp:cNvPr id="0" name=""/>
        <dsp:cNvSpPr/>
      </dsp:nvSpPr>
      <dsp:spPr>
        <a:xfrm>
          <a:off x="1319640" y="1669148"/>
          <a:ext cx="441539" cy="44153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09E85F-E220-4073-90FF-A764EBA0C050}">
      <dsp:nvSpPr>
        <dsp:cNvPr id="0" name=""/>
        <dsp:cNvSpPr/>
      </dsp:nvSpPr>
      <dsp:spPr>
        <a:xfrm>
          <a:off x="2084177" y="1509281"/>
          <a:ext cx="1794432" cy="761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baseline="0"/>
            <a:t>Lipkin Gorman v Karpnale [1989] </a:t>
          </a:r>
          <a:endParaRPr lang="en-US" sz="1800" kern="1200"/>
        </a:p>
      </dsp:txBody>
      <dsp:txXfrm>
        <a:off x="2084177" y="1509281"/>
        <a:ext cx="1794432" cy="761274"/>
      </dsp:txXfrm>
    </dsp:sp>
    <dsp:sp modelId="{8FBD18B5-62A6-4774-B2BE-6C7E29CC5651}">
      <dsp:nvSpPr>
        <dsp:cNvPr id="0" name=""/>
        <dsp:cNvSpPr/>
      </dsp:nvSpPr>
      <dsp:spPr>
        <a:xfrm>
          <a:off x="4191275" y="1509281"/>
          <a:ext cx="761274" cy="761274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4E1A0D-E93C-4034-BE29-E6459894DD3D}">
      <dsp:nvSpPr>
        <dsp:cNvPr id="0" name=""/>
        <dsp:cNvSpPr/>
      </dsp:nvSpPr>
      <dsp:spPr>
        <a:xfrm>
          <a:off x="4351143" y="1669148"/>
          <a:ext cx="441539" cy="44153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27ACBB-6540-4FA2-A4F6-5E847337C05F}">
      <dsp:nvSpPr>
        <dsp:cNvPr id="0" name=""/>
        <dsp:cNvSpPr/>
      </dsp:nvSpPr>
      <dsp:spPr>
        <a:xfrm>
          <a:off x="5115680" y="1509281"/>
          <a:ext cx="1794432" cy="761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baseline="0"/>
            <a:t>Re Diplock [1948] </a:t>
          </a:r>
          <a:endParaRPr lang="en-US" sz="1800" kern="1200"/>
        </a:p>
      </dsp:txBody>
      <dsp:txXfrm>
        <a:off x="5115680" y="1509281"/>
        <a:ext cx="1794432" cy="761274"/>
      </dsp:txXfrm>
    </dsp:sp>
    <dsp:sp modelId="{659410E1-B1F5-4342-B1BA-A7E9AC9E0B3A}">
      <dsp:nvSpPr>
        <dsp:cNvPr id="0" name=""/>
        <dsp:cNvSpPr/>
      </dsp:nvSpPr>
      <dsp:spPr>
        <a:xfrm>
          <a:off x="7222778" y="1509281"/>
          <a:ext cx="761274" cy="76127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51CEDE-99CC-4CAC-AB4C-9D9A52C2F2C9}">
      <dsp:nvSpPr>
        <dsp:cNvPr id="0" name=""/>
        <dsp:cNvSpPr/>
      </dsp:nvSpPr>
      <dsp:spPr>
        <a:xfrm>
          <a:off x="7382646" y="1669148"/>
          <a:ext cx="441539" cy="441539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99AAB1-8DBF-4F50-A090-84436A4BC803}">
      <dsp:nvSpPr>
        <dsp:cNvPr id="0" name=""/>
        <dsp:cNvSpPr/>
      </dsp:nvSpPr>
      <dsp:spPr>
        <a:xfrm>
          <a:off x="8147183" y="1509281"/>
          <a:ext cx="1794432" cy="761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baseline="0"/>
            <a:t>Re Oatway [1903] </a:t>
          </a:r>
          <a:endParaRPr lang="en-US" sz="1800" kern="1200"/>
        </a:p>
      </dsp:txBody>
      <dsp:txXfrm>
        <a:off x="8147183" y="1509281"/>
        <a:ext cx="1794432" cy="761274"/>
      </dsp:txXfrm>
    </dsp:sp>
    <dsp:sp modelId="{C82054D0-77F1-42FD-A2A5-9FB1C555B3F6}">
      <dsp:nvSpPr>
        <dsp:cNvPr id="0" name=""/>
        <dsp:cNvSpPr/>
      </dsp:nvSpPr>
      <dsp:spPr>
        <a:xfrm>
          <a:off x="1159772" y="2913127"/>
          <a:ext cx="761274" cy="76127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94A9BA-DFBE-433E-B318-41B5EEAF242B}">
      <dsp:nvSpPr>
        <dsp:cNvPr id="0" name=""/>
        <dsp:cNvSpPr/>
      </dsp:nvSpPr>
      <dsp:spPr>
        <a:xfrm>
          <a:off x="1319640" y="3072995"/>
          <a:ext cx="441539" cy="441539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57A853-BA34-4A81-BC91-4EF88D46969E}">
      <dsp:nvSpPr>
        <dsp:cNvPr id="0" name=""/>
        <dsp:cNvSpPr/>
      </dsp:nvSpPr>
      <dsp:spPr>
        <a:xfrm>
          <a:off x="2084177" y="2913127"/>
          <a:ext cx="1794432" cy="761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baseline="0"/>
            <a:t>Barnes v Addy [1874] </a:t>
          </a:r>
          <a:endParaRPr lang="en-US" sz="1800" kern="1200"/>
        </a:p>
      </dsp:txBody>
      <dsp:txXfrm>
        <a:off x="2084177" y="2913127"/>
        <a:ext cx="1794432" cy="761274"/>
      </dsp:txXfrm>
    </dsp:sp>
    <dsp:sp modelId="{FBDA97B7-193E-4F8A-89DB-2BA20F81872F}">
      <dsp:nvSpPr>
        <dsp:cNvPr id="0" name=""/>
        <dsp:cNvSpPr/>
      </dsp:nvSpPr>
      <dsp:spPr>
        <a:xfrm>
          <a:off x="4191275" y="2913127"/>
          <a:ext cx="761274" cy="76127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3B0B80-C9CF-4BD5-B900-E666B4D02DDB}">
      <dsp:nvSpPr>
        <dsp:cNvPr id="0" name=""/>
        <dsp:cNvSpPr/>
      </dsp:nvSpPr>
      <dsp:spPr>
        <a:xfrm>
          <a:off x="4351143" y="3072995"/>
          <a:ext cx="441539" cy="441539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5662A6-17F7-49F1-9939-1E858EFE45AA}">
      <dsp:nvSpPr>
        <dsp:cNvPr id="0" name=""/>
        <dsp:cNvSpPr/>
      </dsp:nvSpPr>
      <dsp:spPr>
        <a:xfrm>
          <a:off x="5115680" y="2913127"/>
          <a:ext cx="1794432" cy="7612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baseline="0"/>
            <a:t>Starglade Properties LTD v Nash [2010] </a:t>
          </a:r>
          <a:endParaRPr lang="en-US" sz="1800" kern="1200"/>
        </a:p>
      </dsp:txBody>
      <dsp:txXfrm>
        <a:off x="5115680" y="2913127"/>
        <a:ext cx="1794432" cy="76127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CF625B-9874-4A44-9C1A-5E73CAF9F360}">
      <dsp:nvSpPr>
        <dsp:cNvPr id="0" name=""/>
        <dsp:cNvSpPr/>
      </dsp:nvSpPr>
      <dsp:spPr>
        <a:xfrm>
          <a:off x="6667" y="639414"/>
          <a:ext cx="2084173" cy="2501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870" tIns="0" rIns="205870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From past to present in relation the development of equity. </a:t>
          </a:r>
          <a:endParaRPr lang="en-US" sz="1600" kern="1200"/>
        </a:p>
      </dsp:txBody>
      <dsp:txXfrm>
        <a:off x="6667" y="1639817"/>
        <a:ext cx="2084173" cy="1500604"/>
      </dsp:txXfrm>
    </dsp:sp>
    <dsp:sp modelId="{8E4E8A05-4218-4842-AEB7-248C2AD741F4}">
      <dsp:nvSpPr>
        <dsp:cNvPr id="0" name=""/>
        <dsp:cNvSpPr/>
      </dsp:nvSpPr>
      <dsp:spPr>
        <a:xfrm>
          <a:off x="6667" y="639414"/>
          <a:ext cx="2084173" cy="100040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870" tIns="165100" rIns="205870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01</a:t>
          </a:r>
        </a:p>
      </dsp:txBody>
      <dsp:txXfrm>
        <a:off x="6667" y="639414"/>
        <a:ext cx="2084173" cy="1000403"/>
      </dsp:txXfrm>
    </dsp:sp>
    <dsp:sp modelId="{84F3A030-7093-4498-B4FD-5C4B527BE845}">
      <dsp:nvSpPr>
        <dsp:cNvPr id="0" name=""/>
        <dsp:cNvSpPr/>
      </dsp:nvSpPr>
      <dsp:spPr>
        <a:xfrm>
          <a:off x="2257574" y="639414"/>
          <a:ext cx="2084173" cy="2501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870" tIns="0" rIns="205870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Trusts and why they were created. </a:t>
          </a:r>
          <a:endParaRPr lang="en-US" sz="1600" kern="1200" dirty="0"/>
        </a:p>
      </dsp:txBody>
      <dsp:txXfrm>
        <a:off x="2257574" y="1639817"/>
        <a:ext cx="2084173" cy="1500604"/>
      </dsp:txXfrm>
    </dsp:sp>
    <dsp:sp modelId="{DDBDB588-BE23-4723-B0D1-78F12F298C11}">
      <dsp:nvSpPr>
        <dsp:cNvPr id="0" name=""/>
        <dsp:cNvSpPr/>
      </dsp:nvSpPr>
      <dsp:spPr>
        <a:xfrm>
          <a:off x="2257574" y="639414"/>
          <a:ext cx="2084173" cy="100040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870" tIns="165100" rIns="205870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02</a:t>
          </a:r>
        </a:p>
      </dsp:txBody>
      <dsp:txXfrm>
        <a:off x="2257574" y="639414"/>
        <a:ext cx="2084173" cy="1000403"/>
      </dsp:txXfrm>
    </dsp:sp>
    <dsp:sp modelId="{442C062F-F7C8-4085-A0CD-A287F3C2F160}">
      <dsp:nvSpPr>
        <dsp:cNvPr id="0" name=""/>
        <dsp:cNvSpPr/>
      </dsp:nvSpPr>
      <dsp:spPr>
        <a:xfrm>
          <a:off x="4508481" y="639414"/>
          <a:ext cx="2084173" cy="2501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870" tIns="0" rIns="205870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Types of trusts. </a:t>
          </a:r>
          <a:endParaRPr lang="en-US" sz="1600" kern="1200"/>
        </a:p>
      </dsp:txBody>
      <dsp:txXfrm>
        <a:off x="4508481" y="1639817"/>
        <a:ext cx="2084173" cy="1500604"/>
      </dsp:txXfrm>
    </dsp:sp>
    <dsp:sp modelId="{864C8BF3-3B5D-49D9-9A8C-E5F4CFEBBFF5}">
      <dsp:nvSpPr>
        <dsp:cNvPr id="0" name=""/>
        <dsp:cNvSpPr/>
      </dsp:nvSpPr>
      <dsp:spPr>
        <a:xfrm>
          <a:off x="4508481" y="639414"/>
          <a:ext cx="2084173" cy="100040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870" tIns="165100" rIns="205870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03</a:t>
          </a:r>
        </a:p>
      </dsp:txBody>
      <dsp:txXfrm>
        <a:off x="4508481" y="639414"/>
        <a:ext cx="2084173" cy="1000403"/>
      </dsp:txXfrm>
    </dsp:sp>
    <dsp:sp modelId="{B7B59954-ACB4-4781-BEAB-D90F050C72EC}">
      <dsp:nvSpPr>
        <dsp:cNvPr id="0" name=""/>
        <dsp:cNvSpPr/>
      </dsp:nvSpPr>
      <dsp:spPr>
        <a:xfrm>
          <a:off x="6759388" y="639414"/>
          <a:ext cx="2084173" cy="2501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870" tIns="0" rIns="205870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Three Certainties. </a:t>
          </a:r>
          <a:endParaRPr lang="en-US" sz="1600" kern="1200"/>
        </a:p>
      </dsp:txBody>
      <dsp:txXfrm>
        <a:off x="6759388" y="1639817"/>
        <a:ext cx="2084173" cy="1500604"/>
      </dsp:txXfrm>
    </dsp:sp>
    <dsp:sp modelId="{482FF318-0B38-465F-B416-ED35EA06F37C}">
      <dsp:nvSpPr>
        <dsp:cNvPr id="0" name=""/>
        <dsp:cNvSpPr/>
      </dsp:nvSpPr>
      <dsp:spPr>
        <a:xfrm>
          <a:off x="6759388" y="639414"/>
          <a:ext cx="2084173" cy="100040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870" tIns="165100" rIns="205870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04</a:t>
          </a:r>
        </a:p>
      </dsp:txBody>
      <dsp:txXfrm>
        <a:off x="6759388" y="639414"/>
        <a:ext cx="2084173" cy="1000403"/>
      </dsp:txXfrm>
    </dsp:sp>
    <dsp:sp modelId="{975C67F2-35FB-446D-B28A-6B20EFE5B2EA}">
      <dsp:nvSpPr>
        <dsp:cNvPr id="0" name=""/>
        <dsp:cNvSpPr/>
      </dsp:nvSpPr>
      <dsp:spPr>
        <a:xfrm>
          <a:off x="9010295" y="639414"/>
          <a:ext cx="2084173" cy="25010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870" tIns="0" rIns="205870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Secret Trusts. </a:t>
          </a:r>
          <a:endParaRPr lang="en-US" sz="1600" kern="1200"/>
        </a:p>
      </dsp:txBody>
      <dsp:txXfrm>
        <a:off x="9010295" y="1639817"/>
        <a:ext cx="2084173" cy="1500604"/>
      </dsp:txXfrm>
    </dsp:sp>
    <dsp:sp modelId="{CDE0711B-5F9A-481B-9FB9-18920B6C6B1A}">
      <dsp:nvSpPr>
        <dsp:cNvPr id="0" name=""/>
        <dsp:cNvSpPr/>
      </dsp:nvSpPr>
      <dsp:spPr>
        <a:xfrm>
          <a:off x="9010295" y="639414"/>
          <a:ext cx="2084173" cy="1000403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870" tIns="165100" rIns="205870" bIns="165100" numCol="1" spcCol="1270" anchor="ctr" anchorCtr="0">
          <a:noAutofit/>
        </a:bodyPr>
        <a:lstStyle/>
        <a:p>
          <a:pPr marL="0" lvl="0" indent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05</a:t>
          </a:r>
        </a:p>
      </dsp:txBody>
      <dsp:txXfrm>
        <a:off x="9010295" y="639414"/>
        <a:ext cx="2084173" cy="10004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8E2D9-6729-4614-8667-C1016D3182E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EEBB1-1A1F-4A2C-B805-719CF98F6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0000"/>
            <a:ext cx="11090273" cy="3798000"/>
          </a:xfrm>
        </p:spPr>
        <p:txBody>
          <a:bodyPr anchor="b"/>
          <a:lstStyle>
            <a:lvl1pPr algn="l"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6CC87B-ED2D-4303-BD40-E7AF14C03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4508500"/>
            <a:ext cx="7345362" cy="1800224"/>
          </a:xfrm>
        </p:spPr>
        <p:txBody>
          <a:bodyPr/>
          <a:lstStyle>
            <a:lvl1pPr marL="0" indent="0" algn="l">
              <a:buNone/>
              <a:defRPr sz="16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880B4-5679-491C-963F-EC47B048C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65D6D-3F98-4BE8-A069-B96409902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CD51D-8E06-4959-88C9-647415079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953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67416F32-9D98-4340-82E8-E90CE00AD2AC}"/>
              </a:ext>
            </a:extLst>
          </p:cNvPr>
          <p:cNvGrpSpPr/>
          <p:nvPr/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</a:extLst>
            </p:cNvPr>
            <p:cNvGrpSpPr>
              <a:grpSpLocks noChangeAspect="1"/>
            </p:cNvGrpSpPr>
            <p:nvPr/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D8D85657-6A77-4466-887F-EE948B9CD2B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D35498-B0C3-40BD-9407-6D0C0587E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2F85E-0893-4D8C-816A-5193CC6DC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70000">
              <a:defRPr/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46A9C-9655-49F5-85B3-A8A37F4F5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F896C-71D7-487F-A1B9-CBBE6DF4D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228E8-7B8A-4153-BEB2-BD5A69F25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077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E54407D-DBA4-414C-ACA5-30D7B87C652B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BD518BC-8E44-4DAA-A8B9-2CFBD91DCDCD}"/>
                </a:ext>
              </a:extLst>
            </p:cNvPr>
            <p:cNvSpPr/>
            <p:nvPr/>
          </p:nvSpPr>
          <p:spPr>
            <a:xfrm rot="10800000" flipH="1">
              <a:off x="0" y="2019649"/>
              <a:ext cx="4838350" cy="4838350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7C3660-39CD-431D-8E64-37508FFEAC9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603875" y="0"/>
              <a:ext cx="6521820" cy="3260910"/>
              <a:chOff x="0" y="0"/>
              <a:chExt cx="2880000" cy="1440000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C4CCE569-E461-438A-A235-B96A542AF82F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3F9DF1F-1F74-476C-AD41-22AC3F8A65A0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BE49ED5-9713-43D1-AE9E-3F9FE5574077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21A2854-1482-4441-85EA-D7B9F3EF56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4887" y="2538000"/>
              <a:ext cx="4320000" cy="4320000"/>
            </a:xfrm>
            <a:prstGeom prst="ellipse">
              <a:avLst/>
            </a:prstGeom>
            <a:solidFill>
              <a:schemeClr val="accent2">
                <a:alpha val="2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ED36A6D-894D-44DA-851C-345A414F3F6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6F1DF-CD42-4695-A7D0-2F5B1930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7345362" cy="5768725"/>
          </a:xfrm>
        </p:spPr>
        <p:txBody>
          <a:bodyPr anchor="t"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49160-0F86-4FCA-8718-6980E99C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5612" y="540000"/>
            <a:ext cx="3565523" cy="5768725"/>
          </a:xfrm>
        </p:spPr>
        <p:txBody>
          <a:bodyPr anchor="t"/>
          <a:lstStyle>
            <a:lvl1pPr marL="0" indent="0">
              <a:buNone/>
              <a:defRPr sz="18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C6CBB-DABA-4F2E-8574-46747E15E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F86BC-9ECC-439C-BF2E-F0B7EF193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742552-C4C9-44EE-B7CB-5A652393B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1474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5774299-531D-4CAC-881D-7EB68BC99FCC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9" name="Rectangle 8">
              <a:extLst>
                <a:ext uri="{FF2B5EF4-FFF2-40B4-BE49-F238E27FC236}">
                  <a16:creationId xmlns:a16="http://schemas.microsoft.com/office/drawing/2014/main" id="{A17676CF-DDCC-48C1-AC68-CDA0B9E47FD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052D363-F6F5-455B-A2F2-A12B30CEE52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0C396B8-00CA-4AE9-A0A5-B4E2B2A2AC07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F6660166-3107-4058-A259-59B0527306BD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2BE934E-3063-4D0F-AFDE-68D58D336CBE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39660FA-744A-4CB3-9BED-C59793E3BF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E313EEC-733B-4019-8A0B-3FA768B8DB7A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421FE91F-780C-4ABD-ADE8-0EFDB7196A10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09EA389-EE78-4475-A390-5EDED23C2D6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E492A94-8867-4C62-9D40-4023C41E0AF8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3DAD7C5-BA12-4557-8BC4-72C69B0D59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4412EC-56C0-4009-B2E3-D63F9EECB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5" cy="1209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0C84F-F3B7-4BF4-A328-BCF5ADD32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00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919CD5-DBB4-4749-980D-B5B40ECB6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395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FC378-6572-43DF-8344-59DE8122C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67A14-246A-4DDF-865C-68F6E169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74B6D-E110-478C-94B9-2F8199E58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469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5130F7E5-A40E-4C9C-8E4F-3935B9182C4A}"/>
              </a:ext>
            </a:extLst>
          </p:cNvPr>
          <p:cNvGrpSpPr/>
          <p:nvPr/>
        </p:nvGrpSpPr>
        <p:grpSpPr>
          <a:xfrm>
            <a:off x="0" y="-2"/>
            <a:ext cx="12191999" cy="6858001"/>
            <a:chOff x="0" y="-2"/>
            <a:chExt cx="12191999" cy="685800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E67B504-02A7-4203-87D0-07D333D71917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A1158F3-E1C3-400D-8505-628DB94365CE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0AEADDCE-3295-4F24-8700-C93B5457C2B7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F95C76A-5429-458C-BC9D-E1053EF7B84F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D0E8A42-259A-43FA-B284-B459D736409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900B4F1-619C-4C0E-B749-1843F22C946A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6E6F70BB-DCCC-4CF0-B5BB-95A965A99947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3E6C50C-C1DA-44E1-B254-3B7228879DCD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FC6EEED-A40A-4D1C-BE6B-11DD62770607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27FF3FB-FDFC-4659-A7D6-ABED74010E82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51548ED5-6668-4672-88DC-40E92508ACA2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75AE1B2-E73F-4E6E-AAFB-FB1C02684D3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750F2D6-C0E1-4AFE-AB87-083292737609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4ECC0D66-F2BE-4BF4-87F6-CE618B5C891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0BCA11-08C2-4C9A-B0A3-31C9051CD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3" cy="1210396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2CEB0-C969-40EA-A5E2-8D875E28A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1929783"/>
            <a:ext cx="5448052" cy="792161"/>
          </a:xfrm>
        </p:spPr>
        <p:txBody>
          <a:bodyPr anchor="b"/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0F41A6-112E-4305-A0BA-6E119A77A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000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C672C5-31B9-443B-8DEE-5523646891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03949" y="1929782"/>
            <a:ext cx="5437187" cy="792000"/>
          </a:xfrm>
        </p:spPr>
        <p:txBody>
          <a:bodyPr anchor="b"/>
          <a:lstStyle>
            <a:lvl1pPr marL="0" indent="0">
              <a:buNone/>
              <a:defRPr sz="1600" b="0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D18B9D-8B21-4249-A3AD-8FBE48F0F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0395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B60881-13B2-4064-84FB-6D071F36C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FCE5D-D5EF-485D-97FA-2614FF964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F204FC-4F66-417C-8E4B-74772ED0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583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521FD20-B9D4-4FD1-9AAD-F4157555AD62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477A35-8424-45D6-A66E-8ACFA6C405B5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BFBA1CE-E9AC-40C0-A7F9-E5671F5FEF9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C2729A-59F8-46A4-9AAA-7665E5966E2D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3EBBB96-590D-4704-87AD-A00AE2424DE8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89BAB7D-5298-40B9-910B-136D0C6A9934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F323EA00-E168-4864-883B-358A7CDF9153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A4F2DFA-2F27-43FB-B08C-0787FA44B0D1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750354-CD8D-4A3B-A7AC-04622BCB04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3ED3C6-DA43-4D1C-9056-407A4FB1C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6"/>
            <a:ext cx="11090275" cy="5759450"/>
          </a:xfrm>
        </p:spPr>
        <p:txBody>
          <a:bodyPr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0CEB41-E921-45ED-951A-861E31E01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6B422D-769C-4E63-8763-ABBB8850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38FB6F-2D68-40C0-B628-142011F34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440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ED88E92-14F3-4B58-9E48-1D79E139A89E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E841E027-8E53-4FEB-8605-2124D85731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D871A2-AE80-4408-AA95-DC60D132E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D122A1-7B97-4979-B319-1CE0A4A49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209A76-7DCD-477A-A6BA-EEA63FF94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027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D5C0F5C-A529-490C-8941-78F10C6A00D3}"/>
              </a:ext>
            </a:extLst>
          </p:cNvPr>
          <p:cNvGrpSpPr/>
          <p:nvPr/>
        </p:nvGrpSpPr>
        <p:grpSpPr>
          <a:xfrm flipH="1">
            <a:off x="0" y="0"/>
            <a:ext cx="12191999" cy="6858001"/>
            <a:chOff x="0" y="-2"/>
            <a:chExt cx="12191999" cy="68580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4A8D739-B942-4545-9459-A6CAF0444D1F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BB38CCA-110B-4404-9363-BFFA76C096D2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B223FE99-C58F-4A56-8F8E-2942FF74E4BD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DBBD4511-8AB6-4BD3-8410-7FB3EC8D42B2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A8CA067-2248-4BD3-B56E-2C014AEB2273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8C017B9B-2727-4255-8F80-9D4C2A5AE297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693C5F16-BC47-4707-B6B7-DC5262ACDC51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2E88FE13-0734-4BB3-B4D1-7C53A194DA84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5C9B7EF7-1EDF-4AC7-8E40-C2801783AC85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25CA0A0-9A3F-498E-983D-B3285EF5AD9A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5171814-E4F0-44B5-BC3F-588512210991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E666ACD-EB1C-4732-971B-C3B26061DB8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2A4E213B-7F96-44C1-90B3-B72E9387BF73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FE392AA-35E5-40E5-9309-284A0C5410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A8188C-9713-46E1-AA5C-C84FE515F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192CC-893A-4A84-A7E9-F389D83F0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2400" y="540000"/>
            <a:ext cx="6408736" cy="5759450"/>
          </a:xfrm>
        </p:spPr>
        <p:txBody>
          <a:bodyPr/>
          <a:lstStyle>
            <a:lvl1pPr>
              <a:defRPr sz="3200"/>
            </a:lvl1pPr>
            <a:lvl2pPr>
              <a:defRPr sz="24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CC7765-7D44-43DD-A1DF-419D3E1C62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0000" y="3536950"/>
            <a:ext cx="4511426" cy="2771775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36875-AFB0-4905-8C9E-A72B4F597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437ABF-7E70-4E45-A67B-C503BF182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8016CA-2983-47BF-BA09-2130A40C8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148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97E00A2-2906-4C97-9D1F-C789D3ADD373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9CE8EF9-87D6-47FD-B7D3-2D48D8E48AC3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784998E-9D37-4D0D-889A-C67531E5295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575B0B-C502-438E-967C-64D268031426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FC29931-00EB-4F74-BE4C-172A4C282A26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9B4C87-FDD3-406D-BE06-3ABF69905E03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D817A89-A0E1-4190-90AE-0571E6CE8FC6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D20388-C666-4992-920D-5F034214950C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AB0CC3-A07E-43B8-9B34-0A67C1806DE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1800A6-9706-4B81-B957-C950A5F77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17652B-AA0D-4574-AF1D-7F7442D84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2400" y="549275"/>
            <a:ext cx="6408736" cy="57594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A19547-D24B-4BD1-8C26-318450B17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9999" y="3536950"/>
            <a:ext cx="4511425" cy="2771774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A22E6-7E01-4547-8555-B2C197543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0F6BEC-98F3-43FE-BA9B-B046D8917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2FAF54-57F0-46F9-A1BA-B554E1401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064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C461672-F18A-4768-9850-0531FD3720BA}"/>
              </a:ext>
            </a:extLst>
          </p:cNvPr>
          <p:cNvGrpSpPr/>
          <p:nvPr/>
        </p:nvGrpSpPr>
        <p:grpSpPr>
          <a:xfrm rot="10800000">
            <a:off x="5921828" y="2876440"/>
            <a:ext cx="6270171" cy="3981559"/>
            <a:chOff x="0" y="0"/>
            <a:chExt cx="10800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FA73898-D78C-45F9-AFC1-2AB16F6725C2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FC423E3-700B-43D6-A2CB-F3C871632C20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F05B2A-1EC7-4131-B899-C7ECB9A502EB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0" y="-1"/>
            <a:ext cx="9361714" cy="4680857"/>
            <a:chOff x="0" y="0"/>
            <a:chExt cx="2880000" cy="1440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7711D4C-4FFE-4151-B53D-60890F0F5827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69D6393-413D-4151-BC2C-43161BE4A799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A96370B9-6459-4B05-9A8B-A9E7FA8966CD}"/>
              </a:ext>
            </a:extLst>
          </p:cNvPr>
          <p:cNvSpPr>
            <a:spLocks noChangeAspect="1"/>
          </p:cNvSpPr>
          <p:nvPr/>
        </p:nvSpPr>
        <p:spPr>
          <a:xfrm rot="10800000">
            <a:off x="8430794" y="3096793"/>
            <a:ext cx="3761205" cy="37612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3AC0C6-74C3-4E55-AA42-A9F1A4B1B210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2C27A4-86D3-4C83-8022-E37A8672A99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F1FF59-E1BE-4475-953B-5BF6FBC10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90273" cy="18002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1F045-44C5-4165-A640-4E4D33A59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40000" y="2528887"/>
            <a:ext cx="11090276" cy="3779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7047A-D05B-44E9-A240-BDB881C4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CB2E8-A68D-478D-A728-C9612848C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E4F1D-3280-4DB5-B2E0-DA7F1071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969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C627D45-FE54-49FF-A37F-6206993AEFD8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8" name="Rectangle 7">
              <a:extLst>
                <a:ext uri="{FF2B5EF4-FFF2-40B4-BE49-F238E27FC236}">
                  <a16:creationId xmlns:a16="http://schemas.microsoft.com/office/drawing/2014/main" id="{879CEFA6-CCA5-4FEF-B53D-E74B1E67E9C7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CFCD768-2100-4B20-87EF-9F92EFBD8FA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E0D1B599-DFF1-4E00-9EAE-EE32BD7B4860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0FCF7F6-290B-4DE7-BA60-863CBF95C2AF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59358AB-E1C9-402B-9F3F-28B4F50DAC6F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78C24EC-8C5D-4A7E-9D57-C752E0DC94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6C0B30A-4855-4424-B3A8-AC110CA8356F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C119EB9-1A9A-45A4-AE16-9968A70C5C35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A5B7B85-4DC3-4343-B734-4852DD5DF033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3F3733E-DBA5-4A25-9315-B7A1A5E7A1FF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AAB30D07-BE85-45CD-8055-8C57B00E295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7FFCCA-9DBF-4E0A-BDC6-F7B8F39BD7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12238" y="539999"/>
            <a:ext cx="2628900" cy="57687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1F1B23-21CD-4A3B-938B-5502019A1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50863" y="539999"/>
            <a:ext cx="8245475" cy="57687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9C884-5A98-4C01-BB89-098AC6966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4/17/2024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54D22-9CD7-4FC6-9444-21948246C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ECC14-D66C-401A-A0C9-DFCA5533A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9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49C77-AA3A-4DA0-9E20-32FCD2B8B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101135" cy="18095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8DC81A-9B5E-4A92-AA7B-3D750F95F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2528887"/>
            <a:ext cx="11101136" cy="3779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B8083-48FB-4D6A-B77A-262FE3E23D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40000" y="6314400"/>
            <a:ext cx="7350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00" baseline="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DA5BD-F7C8-4883-81D1-EF1F6F00E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75613" y="6314400"/>
            <a:ext cx="2623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none" spc="100" baseline="0">
                <a:solidFill>
                  <a:schemeClr val="tx1"/>
                </a:solidFill>
              </a:defRPr>
            </a:lvl1pPr>
          </a:lstStyle>
          <a:p>
            <a:pPr algn="r"/>
            <a:fld id="{7CF0BCE0-945C-4FDF-95A1-2149B1FF5B83}" type="datetimeFigureOut">
              <a:rPr lang="en-US" smtClean="0"/>
              <a:pPr algn="r"/>
              <a:t>4/17/2024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8FEDB-2614-400B-9C19-0F4D448D9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83899" y="6314400"/>
            <a:ext cx="7572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00" baseline="0">
                <a:solidFill>
                  <a:schemeClr val="tx1"/>
                </a:solidFill>
              </a:defRPr>
            </a:lvl1pPr>
          </a:lstStyle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434926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02" r:id="rId5"/>
    <p:sldLayoutId id="2147483707" r:id="rId6"/>
    <p:sldLayoutId id="2147483703" r:id="rId7"/>
    <p:sldLayoutId id="2147483704" r:id="rId8"/>
    <p:sldLayoutId id="2147483705" r:id="rId9"/>
    <p:sldLayoutId id="2147483706" r:id="rId10"/>
    <p:sldLayoutId id="21474837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B9B5A19-3592-48E2-BC31-90E092BD6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2548C40-4C00-4E91-BFA6-84B4D66225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6EE6BCA-C84E-4BED-B084-F599F7EE68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24695526-4BAA-4EFE-91C1-1E446117C0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00DF9B86-7987-40DC-85D6-479F5A2E87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A5465368-1AF5-43D6-BAD2-6BE8B04D94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CEB28D27-BDED-4D8C-94FC-58E93235713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7AC833D-449C-45F4-9851-216F3681F2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09528AAE-A1EB-446C-81BE-BA5E4490E4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9F7C0F2C-B581-402B-B4C4-6DFB7131498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56A6B0D-707F-420B-BF4D-2CB60CCCA06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8B7A59E-D61A-4BEB-A38A-1E8E5EBB83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DD99E1B6-CBC4-4306-9DFC-847D6D135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40000"/>
                </a:schemeClr>
              </a:gs>
              <a:gs pos="37000">
                <a:schemeClr val="bg2">
                  <a:alpha val="40000"/>
                </a:schemeClr>
              </a:gs>
              <a:gs pos="79000">
                <a:schemeClr val="bg2">
                  <a:alpha val="0"/>
                </a:schemeClr>
              </a:gs>
            </a:gsLst>
            <a:lin ang="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A4FFCD-F927-C19F-485A-B5F1CF42F2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0000"/>
            <a:ext cx="4500561" cy="4259814"/>
          </a:xfrm>
        </p:spPr>
        <p:txBody>
          <a:bodyPr>
            <a:normAutofit/>
          </a:bodyPr>
          <a:lstStyle/>
          <a:p>
            <a:r>
              <a:rPr lang="en-GB" sz="6600" b="1" i="1" u="sng" dirty="0"/>
              <a:t>Revision breakdown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EC3E53-FFB1-1CDC-2B2D-AFE024A5BE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4988476"/>
            <a:ext cx="4500561" cy="1320249"/>
          </a:xfrm>
        </p:spPr>
        <p:txBody>
          <a:bodyPr>
            <a:normAutofit/>
          </a:bodyPr>
          <a:lstStyle/>
          <a:p>
            <a:r>
              <a:rPr lang="en-GB" dirty="0"/>
              <a:t>BY Zita Draper </a:t>
            </a:r>
          </a:p>
        </p:txBody>
      </p:sp>
      <p:pic>
        <p:nvPicPr>
          <p:cNvPr id="4" name="Picture 3" descr="Top view of wood desk with the plant, white keyboard, coffee in a white mug, notebook, and pen">
            <a:extLst>
              <a:ext uri="{FF2B5EF4-FFF2-40B4-BE49-F238E27FC236}">
                <a16:creationId xmlns:a16="http://schemas.microsoft.com/office/drawing/2014/main" id="{34596299-146C-C995-A9CC-8057620E0B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035" r="18299" b="-1"/>
          <a:stretch/>
        </p:blipFill>
        <p:spPr>
          <a:xfrm>
            <a:off x="5747424" y="10"/>
            <a:ext cx="6444576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770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349D7-6F09-5CC2-92D7-B0AA5FF2E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u="sng" dirty="0"/>
              <a:t>What topics do we need to revise?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81996C-D777-E323-6218-B60DFD9A6E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0" i="0" dirty="0">
                <a:effectLst/>
                <a:latin typeface="+mj-lt"/>
              </a:rPr>
              <a:t>1. History of Equity - Covered in the first two weeks.</a:t>
            </a:r>
            <a:br>
              <a:rPr lang="en-GB" sz="2400" dirty="0">
                <a:latin typeface="+mj-lt"/>
              </a:rPr>
            </a:br>
            <a:r>
              <a:rPr lang="en-GB" sz="2400" b="0" i="0" dirty="0">
                <a:effectLst/>
                <a:latin typeface="+mj-lt"/>
              </a:rPr>
              <a:t>2. Definition of trusts and Types of Trusts - including all of those we have covered in class - we have already covered express trusts under </a:t>
            </a:r>
            <a:r>
              <a:rPr lang="en-GB" sz="2400" b="0" i="0" u="none" strike="noStrike" dirty="0">
                <a:effectLst/>
                <a:latin typeface="+mj-lt"/>
              </a:rPr>
              <a:t>week 4</a:t>
            </a:r>
            <a:r>
              <a:rPr lang="en-GB" sz="2400" b="0" i="0" dirty="0">
                <a:effectLst/>
                <a:latin typeface="+mj-lt"/>
              </a:rPr>
              <a:t> . (Protective, discretionary and fixed) Secret trusts, constructive </a:t>
            </a:r>
            <a:r>
              <a:rPr lang="en-GB" sz="2400" b="0" i="0">
                <a:effectLst/>
                <a:latin typeface="+mj-lt"/>
              </a:rPr>
              <a:t>and resulting – Covere</a:t>
            </a:r>
            <a:r>
              <a:rPr lang="en-GB" sz="2400">
                <a:latin typeface="+mj-lt"/>
              </a:rPr>
              <a:t>d week 8</a:t>
            </a:r>
            <a:br>
              <a:rPr lang="en-GB" sz="2400" dirty="0">
                <a:latin typeface="+mj-lt"/>
              </a:rPr>
            </a:br>
            <a:r>
              <a:rPr lang="en-GB" sz="2400" b="0" i="0" dirty="0">
                <a:effectLst/>
                <a:latin typeface="+mj-lt"/>
              </a:rPr>
              <a:t>3. Equitable maxims - Covered in Week 1 and 2.</a:t>
            </a:r>
            <a:br>
              <a:rPr lang="en-GB" sz="2400" dirty="0">
                <a:latin typeface="+mj-lt"/>
              </a:rPr>
            </a:br>
            <a:r>
              <a:rPr lang="en-GB" sz="2400" b="0" i="0" dirty="0">
                <a:effectLst/>
                <a:latin typeface="+mj-lt"/>
              </a:rPr>
              <a:t>4. Three Certainties (This forms part of the formalities) - </a:t>
            </a:r>
            <a:r>
              <a:rPr lang="en-GB" sz="2400" b="0" i="0" u="none" strike="noStrike" dirty="0">
                <a:effectLst/>
                <a:latin typeface="+mj-lt"/>
              </a:rPr>
              <a:t>Week 5</a:t>
            </a:r>
            <a:r>
              <a:rPr lang="en-GB" sz="2400" b="0" i="0" dirty="0">
                <a:effectLst/>
                <a:latin typeface="+mj-lt"/>
              </a:rPr>
              <a:t>, 6</a:t>
            </a:r>
            <a:br>
              <a:rPr lang="en-GB" sz="2400" dirty="0">
                <a:latin typeface="+mj-lt"/>
              </a:rPr>
            </a:br>
            <a:r>
              <a:rPr lang="en-GB" sz="2400" b="0" i="0" dirty="0">
                <a:effectLst/>
                <a:latin typeface="+mj-lt"/>
              </a:rPr>
              <a:t>5. Remedies - Covered under </a:t>
            </a:r>
            <a:r>
              <a:rPr lang="en-GB" sz="2400" b="0" i="0" u="none" strike="noStrike" dirty="0">
                <a:effectLst/>
                <a:latin typeface="+mj-lt"/>
              </a:rPr>
              <a:t>Week 2</a:t>
            </a:r>
            <a:r>
              <a:rPr lang="en-GB" sz="2400" b="0" i="0" dirty="0">
                <a:effectLst/>
                <a:latin typeface="+mj-lt"/>
              </a:rPr>
              <a:t>, 3 and 4</a:t>
            </a:r>
            <a:endParaRPr lang="en-GB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62325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E87E5-A90D-8CE2-8B97-DB65C76F5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b="1" i="1" u="sng" dirty="0"/>
              <a:t>History of Equity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2A20CA1-0553-13BE-B129-2EAA3A64CEA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40000" y="2528887"/>
          <a:ext cx="11101136" cy="3779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1423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D2FD795-8DF5-44F0-8664-4D8F626DD8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C6B683D-13FA-4605-8648-01FC9C82F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52A959-AA36-4E4C-940B-F33A7BE0AB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FFFC38A9-EA65-4BD6-A6E1-CAD07CCB81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9E36CA9-9013-4306-B36F-2E349B6FED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CE8D3FFE-4362-43F6-99D3-1B83F7AD59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F7AA39D6-8796-468A-8C18-D17C0BBF21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75967788-298A-4B75-B02F-0625E5F8483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8D0FB4E1-29BE-427B-9999-B25351A07C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9914662-C165-4AD1-89C0-F6C47C10903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384C8199-BC83-4D02-8937-CF9AB0F4CF1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A28F3F3-1D22-45C2-8627-C7E4E74BDD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9D8267F7-1115-4F9A-BEF5-BB6664BCF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EA82AD-AE50-BAFC-7BDE-5DEDD0BDF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6315" y="545126"/>
            <a:ext cx="4554821" cy="2186096"/>
          </a:xfrm>
        </p:spPr>
        <p:txBody>
          <a:bodyPr anchor="t">
            <a:normAutofit/>
          </a:bodyPr>
          <a:lstStyle/>
          <a:p>
            <a:r>
              <a:rPr lang="en-GB" sz="4700" b="1" i="1" u="sng"/>
              <a:t>Definition of trusts and types of trusts.</a:t>
            </a:r>
          </a:p>
        </p:txBody>
      </p:sp>
      <p:pic>
        <p:nvPicPr>
          <p:cNvPr id="7" name="Graphic 6" descr="Questions">
            <a:extLst>
              <a:ext uri="{FF2B5EF4-FFF2-40B4-BE49-F238E27FC236}">
                <a16:creationId xmlns:a16="http://schemas.microsoft.com/office/drawing/2014/main" id="{D2D72141-8799-7D6F-46BB-46BC65E14E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0494" y="540000"/>
            <a:ext cx="5768725" cy="576872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B504DC-FCF4-C4D8-BA4D-78DB0041EE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04063" y="2947121"/>
            <a:ext cx="4537073" cy="3361604"/>
          </a:xfrm>
        </p:spPr>
        <p:txBody>
          <a:bodyPr anchor="t">
            <a:normAutofit/>
          </a:bodyPr>
          <a:lstStyle/>
          <a:p>
            <a:pPr>
              <a:lnSpc>
                <a:spcPct val="115000"/>
              </a:lnSpc>
            </a:pPr>
            <a:r>
              <a:rPr lang="en-GB" sz="1400"/>
              <a:t>You need to know what trusts are and why they are used. </a:t>
            </a:r>
          </a:p>
          <a:p>
            <a:pPr>
              <a:lnSpc>
                <a:spcPct val="115000"/>
              </a:lnSpc>
            </a:pPr>
            <a:endParaRPr lang="en-GB" sz="1400"/>
          </a:p>
          <a:p>
            <a:pPr>
              <a:lnSpc>
                <a:spcPct val="115000"/>
              </a:lnSpc>
            </a:pPr>
            <a:r>
              <a:rPr lang="en-GB" sz="1400"/>
              <a:t>You need to be able to identify types of trusts. </a:t>
            </a:r>
          </a:p>
          <a:p>
            <a:pPr>
              <a:lnSpc>
                <a:spcPct val="115000"/>
              </a:lnSpc>
            </a:pPr>
            <a:endParaRPr lang="en-GB" sz="1400"/>
          </a:p>
          <a:p>
            <a:pPr>
              <a:lnSpc>
                <a:spcPct val="115000"/>
              </a:lnSpc>
            </a:pPr>
            <a:r>
              <a:rPr lang="en-GB" sz="1400"/>
              <a:t>This includes, Secret, purpose, constructive, resulting and express. (Discretionary and fixed)</a:t>
            </a:r>
          </a:p>
          <a:p>
            <a:pPr>
              <a:lnSpc>
                <a:spcPct val="115000"/>
              </a:lnSpc>
            </a:pPr>
            <a:endParaRPr lang="en-GB" sz="1400"/>
          </a:p>
          <a:p>
            <a:pPr>
              <a:lnSpc>
                <a:spcPct val="115000"/>
              </a:lnSpc>
            </a:pPr>
            <a:r>
              <a:rPr lang="en-GB" sz="1400"/>
              <a:t>How are beneficiaries identified? </a:t>
            </a:r>
          </a:p>
        </p:txBody>
      </p:sp>
    </p:spTree>
    <p:extLst>
      <p:ext uri="{BB962C8B-B14F-4D97-AF65-F5344CB8AC3E}">
        <p14:creationId xmlns:p14="http://schemas.microsoft.com/office/powerpoint/2010/main" val="4114136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D2FD795-8DF5-44F0-8664-4D8F626DD8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C6B683D-13FA-4605-8648-01FC9C82FE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52A959-AA36-4E4C-940B-F33A7BE0AB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FFFC38A9-EA65-4BD6-A6E1-CAD07CCB81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F9E36CA9-9013-4306-B36F-2E349B6FED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CE8D3FFE-4362-43F6-99D3-1B83F7AD59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F7AA39D6-8796-468A-8C18-D17C0BBF21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75967788-298A-4B75-B02F-0625E5F8483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8D0FB4E1-29BE-427B-9999-B25351A07C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39914662-C165-4AD1-89C0-F6C47C10903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384C8199-BC83-4D02-8937-CF9AB0F4CF1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A28F3F3-1D22-45C2-8627-C7E4E74BDD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9D8267F7-1115-4F9A-BEF5-BB6664BCF0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0" scaled="1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A55B40-0774-EAC3-8CAF-B070006BD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6315" y="545126"/>
            <a:ext cx="4554821" cy="2186096"/>
          </a:xfrm>
        </p:spPr>
        <p:txBody>
          <a:bodyPr anchor="t">
            <a:normAutofit/>
          </a:bodyPr>
          <a:lstStyle/>
          <a:p>
            <a:r>
              <a:rPr lang="en-GB" b="1" i="1" u="sng"/>
              <a:t>Maxims </a:t>
            </a:r>
          </a:p>
        </p:txBody>
      </p:sp>
      <p:pic>
        <p:nvPicPr>
          <p:cNvPr id="7" name="Graphic 6" descr="Hierarchy">
            <a:extLst>
              <a:ext uri="{FF2B5EF4-FFF2-40B4-BE49-F238E27FC236}">
                <a16:creationId xmlns:a16="http://schemas.microsoft.com/office/drawing/2014/main" id="{3EC79F40-F16F-695B-13E3-2AA23AC532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80494" y="540000"/>
            <a:ext cx="5768725" cy="576872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4D6AC-4DED-293B-DC35-C33CA942B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04063" y="2947121"/>
            <a:ext cx="4537073" cy="3361604"/>
          </a:xfrm>
        </p:spPr>
        <p:txBody>
          <a:bodyPr anchor="t">
            <a:normAutofit/>
          </a:bodyPr>
          <a:lstStyle/>
          <a:p>
            <a:r>
              <a:rPr lang="en-GB" dirty="0"/>
              <a:t>Need to have an overview of these. </a:t>
            </a:r>
          </a:p>
          <a:p>
            <a:endParaRPr lang="en-GB" dirty="0"/>
          </a:p>
          <a:p>
            <a:r>
              <a:rPr lang="en-GB" dirty="0"/>
              <a:t>Are there any issues with them?</a:t>
            </a:r>
          </a:p>
        </p:txBody>
      </p:sp>
    </p:spTree>
    <p:extLst>
      <p:ext uri="{BB962C8B-B14F-4D97-AF65-F5344CB8AC3E}">
        <p14:creationId xmlns:p14="http://schemas.microsoft.com/office/powerpoint/2010/main" val="4152700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807C163-87AF-4BC4-ADE2-4E5EAFEEE8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F696E8E-5A50-4F12-9E0B-502F85061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B8A07F7-656D-4B06-860B-4290325213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5D932A44-B2F8-4EA5-A529-D1EF350CB6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4211287-5AF6-4DE8-9550-CE2475D62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935D3D5B-2BDE-4FFA-AD19-2A6FA11B4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65141913-6183-49C2-BACE-61AF501817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6CBF2F32-98FF-4601-8322-C5E0724D9D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1AF3E2D8-35DA-4B2D-891A-A1594F7DB5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4543934E-E678-45FF-8C62-1EF71BABE7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59B54ED7-1C7F-4C59-B1CB-84D3D9C21C8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ABFC7E0-9992-4076-88C6-3354EB12EB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19C03209-5BD8-4B0B-847E-430FFF592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C1BB9B1-E728-C05A-13CE-1799429F8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0001"/>
            <a:ext cx="11075080" cy="1809500"/>
          </a:xfrm>
        </p:spPr>
        <p:txBody>
          <a:bodyPr anchor="t">
            <a:normAutofit/>
          </a:bodyPr>
          <a:lstStyle/>
          <a:p>
            <a:r>
              <a:rPr lang="en-GB" b="1" i="1" u="sng"/>
              <a:t>Remedies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5F86C88-A14F-81E3-E692-8AC0F30EB0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3539005"/>
              </p:ext>
            </p:extLst>
          </p:nvPr>
        </p:nvGraphicFramePr>
        <p:xfrm>
          <a:off x="539750" y="2528888"/>
          <a:ext cx="11101388" cy="3779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19053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807C163-87AF-4BC4-ADE2-4E5EAFEEE8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F696E8E-5A50-4F12-9E0B-502F85061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B8A07F7-656D-4B06-860B-4290325213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5D932A44-B2F8-4EA5-A529-D1EF350CB6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4211287-5AF6-4DE8-9550-CE2475D62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935D3D5B-2BDE-4FFA-AD19-2A6FA11B4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65141913-6183-49C2-BACE-61AF501817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6CBF2F32-98FF-4601-8322-C5E0724D9D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1AF3E2D8-35DA-4B2D-891A-A1594F7DB5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4543934E-E678-45FF-8C62-1EF71BABE7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59B54ED7-1C7F-4C59-B1CB-84D3D9C21C8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ABFC7E0-9992-4076-88C6-3354EB12EB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19C03209-5BD8-4B0B-847E-430FFF592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05284A-D6AD-831D-5763-EEC95D6D6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0001"/>
            <a:ext cx="11075080" cy="1809500"/>
          </a:xfrm>
        </p:spPr>
        <p:txBody>
          <a:bodyPr anchor="t">
            <a:normAutofit/>
          </a:bodyPr>
          <a:lstStyle/>
          <a:p>
            <a:r>
              <a:rPr lang="en-GB" b="1" i="1" u="sng"/>
              <a:t>The three certainties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EB0121E-9157-5A5B-082D-720C3A8266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7912456"/>
              </p:ext>
            </p:extLst>
          </p:nvPr>
        </p:nvGraphicFramePr>
        <p:xfrm>
          <a:off x="539750" y="2528888"/>
          <a:ext cx="11101388" cy="3779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94063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807C163-87AF-4BC4-ADE2-4E5EAFEEE8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F696E8E-5A50-4F12-9E0B-502F85061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B8A07F7-656D-4B06-860B-4290325213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5D932A44-B2F8-4EA5-A529-D1EF350CB6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4211287-5AF6-4DE8-9550-CE2475D62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935D3D5B-2BDE-4FFA-AD19-2A6FA11B4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65141913-6183-49C2-BACE-61AF501817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6CBF2F32-98FF-4601-8322-C5E0724D9D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1AF3E2D8-35DA-4B2D-891A-A1594F7DB5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4543934E-E678-45FF-8C62-1EF71BABE7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59B54ED7-1C7F-4C59-B1CB-84D3D9C21C8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ABFC7E0-9992-4076-88C6-3354EB12EB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19C03209-5BD8-4B0B-847E-430FFF592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8618AF5-BADC-8B89-8419-6C9D4983D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0001"/>
            <a:ext cx="11075080" cy="1809500"/>
          </a:xfrm>
        </p:spPr>
        <p:txBody>
          <a:bodyPr anchor="t">
            <a:normAutofit/>
          </a:bodyPr>
          <a:lstStyle/>
          <a:p>
            <a:r>
              <a:rPr lang="en-GB" b="1" i="1" u="sng"/>
              <a:t>Formation and constitution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28EC7A3-C62F-D776-C4A1-A63001A922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5326449"/>
              </p:ext>
            </p:extLst>
          </p:nvPr>
        </p:nvGraphicFramePr>
        <p:xfrm>
          <a:off x="539750" y="2528888"/>
          <a:ext cx="11101388" cy="3779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62247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9AACA9-BD92-429F-8047-0731DB46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DFE3358-29EE-4087-8570-9666D88A16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586388" y="0"/>
            <a:ext cx="7266875" cy="6858000"/>
            <a:chOff x="0" y="0"/>
            <a:chExt cx="7266875" cy="68580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1FD9C6E8-5129-4C44-8443-5ABF75EC60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600"/>
              <a:ext cx="7266875" cy="6854400"/>
            </a:xfrm>
            <a:custGeom>
              <a:avLst/>
              <a:gdLst>
                <a:gd name="connsiteX0" fmla="*/ 3839675 w 7266875"/>
                <a:gd name="connsiteY0" fmla="*/ 0 h 6854400"/>
                <a:gd name="connsiteX1" fmla="*/ 7266875 w 7266875"/>
                <a:gd name="connsiteY1" fmla="*/ 3427200 h 6854400"/>
                <a:gd name="connsiteX2" fmla="*/ 3839675 w 7266875"/>
                <a:gd name="connsiteY2" fmla="*/ 6854400 h 6854400"/>
                <a:gd name="connsiteX3" fmla="*/ 3489264 w 7266875"/>
                <a:gd name="connsiteY3" fmla="*/ 6836706 h 6854400"/>
                <a:gd name="connsiteX4" fmla="*/ 3327588 w 7266875"/>
                <a:gd name="connsiteY4" fmla="*/ 6816161 h 6854400"/>
                <a:gd name="connsiteX5" fmla="*/ 3174464 w 7266875"/>
                <a:gd name="connsiteY5" fmla="*/ 6839531 h 6854400"/>
                <a:gd name="connsiteX6" fmla="*/ 2880000 w 7266875"/>
                <a:gd name="connsiteY6" fmla="*/ 6854400 h 6854400"/>
                <a:gd name="connsiteX7" fmla="*/ 0 w 7266875"/>
                <a:gd name="connsiteY7" fmla="*/ 3974400 h 6854400"/>
                <a:gd name="connsiteX8" fmla="*/ 226325 w 7266875"/>
                <a:gd name="connsiteY8" fmla="*/ 2853374 h 6854400"/>
                <a:gd name="connsiteX9" fmla="*/ 258015 w 7266875"/>
                <a:gd name="connsiteY9" fmla="*/ 2787590 h 6854400"/>
                <a:gd name="connsiteX10" fmla="*/ 224445 w 7266875"/>
                <a:gd name="connsiteY10" fmla="*/ 2657030 h 6854400"/>
                <a:gd name="connsiteX11" fmla="*/ 180561 w 7266875"/>
                <a:gd name="connsiteY11" fmla="*/ 2221714 h 6854400"/>
                <a:gd name="connsiteX12" fmla="*/ 2340561 w 7266875"/>
                <a:gd name="connsiteY12" fmla="*/ 61714 h 6854400"/>
                <a:gd name="connsiteX13" fmla="*/ 2828370 w 7266875"/>
                <a:gd name="connsiteY13" fmla="*/ 117025 h 6854400"/>
                <a:gd name="connsiteX14" fmla="*/ 2891183 w 7266875"/>
                <a:gd name="connsiteY14" fmla="*/ 134017 h 6854400"/>
                <a:gd name="connsiteX15" fmla="*/ 2983165 w 7266875"/>
                <a:gd name="connsiteY15" fmla="*/ 107897 h 6854400"/>
                <a:gd name="connsiteX16" fmla="*/ 3839675 w 7266875"/>
                <a:gd name="connsiteY16" fmla="*/ 0 h 685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7266875" h="6854400">
                  <a:moveTo>
                    <a:pt x="3839675" y="0"/>
                  </a:moveTo>
                  <a:cubicBezTo>
                    <a:pt x="5732465" y="0"/>
                    <a:pt x="7266875" y="1534410"/>
                    <a:pt x="7266875" y="3427200"/>
                  </a:cubicBezTo>
                  <a:cubicBezTo>
                    <a:pt x="7266875" y="5319990"/>
                    <a:pt x="5732465" y="6854400"/>
                    <a:pt x="3839675" y="6854400"/>
                  </a:cubicBezTo>
                  <a:cubicBezTo>
                    <a:pt x="3721376" y="6854400"/>
                    <a:pt x="3604476" y="6848406"/>
                    <a:pt x="3489264" y="6836706"/>
                  </a:cubicBezTo>
                  <a:lnTo>
                    <a:pt x="3327588" y="6816161"/>
                  </a:lnTo>
                  <a:lnTo>
                    <a:pt x="3174464" y="6839531"/>
                  </a:lnTo>
                  <a:cubicBezTo>
                    <a:pt x="3077646" y="6849363"/>
                    <a:pt x="2979412" y="6854400"/>
                    <a:pt x="2880000" y="6854400"/>
                  </a:cubicBezTo>
                  <a:cubicBezTo>
                    <a:pt x="1289420" y="6854400"/>
                    <a:pt x="0" y="5564980"/>
                    <a:pt x="0" y="3974400"/>
                  </a:cubicBezTo>
                  <a:cubicBezTo>
                    <a:pt x="0" y="3576755"/>
                    <a:pt x="80589" y="3197933"/>
                    <a:pt x="226325" y="2853374"/>
                  </a:cubicBezTo>
                  <a:lnTo>
                    <a:pt x="258015" y="2787590"/>
                  </a:lnTo>
                  <a:lnTo>
                    <a:pt x="224445" y="2657030"/>
                  </a:lnTo>
                  <a:cubicBezTo>
                    <a:pt x="195672" y="2516419"/>
                    <a:pt x="180561" y="2370831"/>
                    <a:pt x="180561" y="2221714"/>
                  </a:cubicBezTo>
                  <a:cubicBezTo>
                    <a:pt x="180561" y="1028779"/>
                    <a:pt x="1147626" y="61714"/>
                    <a:pt x="2340561" y="61714"/>
                  </a:cubicBezTo>
                  <a:cubicBezTo>
                    <a:pt x="2508318" y="61714"/>
                    <a:pt x="2671608" y="80838"/>
                    <a:pt x="2828370" y="117025"/>
                  </a:cubicBezTo>
                  <a:lnTo>
                    <a:pt x="2891183" y="134017"/>
                  </a:lnTo>
                  <a:lnTo>
                    <a:pt x="2983165" y="107897"/>
                  </a:lnTo>
                  <a:cubicBezTo>
                    <a:pt x="3256928" y="37461"/>
                    <a:pt x="3543927" y="0"/>
                    <a:pt x="3839675" y="0"/>
                  </a:cubicBezTo>
                  <a:close/>
                </a:path>
              </a:pathLst>
            </a:custGeom>
            <a:solidFill>
              <a:schemeClr val="bg2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38CFD4D-22F2-420F-8CB7-042571895F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094400"/>
              <a:ext cx="5760000" cy="5760000"/>
            </a:xfrm>
            <a:prstGeom prst="ellipse">
              <a:avLst/>
            </a:prstGeom>
            <a:solidFill>
              <a:schemeClr val="accent1">
                <a:alpha val="4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68D49264-261A-4A8E-AB05-33332DCC96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0561" y="61714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C20F8FA-12CB-4D89-9416-2967858162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2475" y="0"/>
              <a:ext cx="6854400" cy="6854400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B931B8D8-D6F2-0136-D59E-511593301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7487" y="545126"/>
            <a:ext cx="9217026" cy="3783988"/>
          </a:xfrm>
        </p:spPr>
        <p:txBody>
          <a:bodyPr>
            <a:normAutofit/>
          </a:bodyPr>
          <a:lstStyle/>
          <a:p>
            <a:pPr algn="ctr"/>
            <a:r>
              <a:rPr lang="en-GB" b="1" i="1" u="sng" dirty="0"/>
              <a:t>Specific section revision</a:t>
            </a:r>
          </a:p>
        </p:txBody>
      </p:sp>
    </p:spTree>
    <p:extLst>
      <p:ext uri="{BB962C8B-B14F-4D97-AF65-F5344CB8AC3E}">
        <p14:creationId xmlns:p14="http://schemas.microsoft.com/office/powerpoint/2010/main" val="1740228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807C163-87AF-4BC4-ADE2-4E5EAFEEE8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F696E8E-5A50-4F12-9E0B-502F85061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B8A07F7-656D-4B06-860B-4290325213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5D932A44-B2F8-4EA5-A529-D1EF350CB6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4211287-5AF6-4DE8-9550-CE2475D62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935D3D5B-2BDE-4FFA-AD19-2A6FA11B4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65141913-6183-49C2-BACE-61AF501817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6CBF2F32-98FF-4601-8322-C5E0724D9D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1AF3E2D8-35DA-4B2D-891A-A1594F7DB5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4543934E-E678-45FF-8C62-1EF71BABE7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59B54ED7-1C7F-4C59-B1CB-84D3D9C21C8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ABFC7E0-9992-4076-88C6-3354EB12EB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19C03209-5BD8-4B0B-847E-430FFF592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2CC6B3-1834-EE23-19A1-0E61E13322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0001"/>
            <a:ext cx="11075080" cy="1809500"/>
          </a:xfrm>
        </p:spPr>
        <p:txBody>
          <a:bodyPr anchor="t">
            <a:normAutofit/>
          </a:bodyPr>
          <a:lstStyle/>
          <a:p>
            <a:pPr algn="ctr"/>
            <a:r>
              <a:rPr lang="en-GB" sz="7200" b="1" i="1" u="sng" dirty="0"/>
              <a:t>Section A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5D55470-8DA2-17C7-BBCD-15E605B96C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7056145"/>
              </p:ext>
            </p:extLst>
          </p:nvPr>
        </p:nvGraphicFramePr>
        <p:xfrm>
          <a:off x="539750" y="2528888"/>
          <a:ext cx="11101388" cy="3779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03003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036197-083D-8614-B9D3-B0C044FA6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b="1" i="1" u="sng" dirty="0"/>
              <a:t>Key area’s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A5F7B80-755F-9391-45E9-9CEFF0C20B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6901157"/>
              </p:ext>
            </p:extLst>
          </p:nvPr>
        </p:nvGraphicFramePr>
        <p:xfrm>
          <a:off x="540000" y="2528887"/>
          <a:ext cx="11101136" cy="3779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52521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807C163-87AF-4BC4-ADE2-4E5EAFEEE8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F696E8E-5A50-4F12-9E0B-502F85061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B8A07F7-656D-4B06-860B-4290325213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5D932A44-B2F8-4EA5-A529-D1EF350CB6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4211287-5AF6-4DE8-9550-CE2475D625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935D3D5B-2BDE-4FFA-AD19-2A6FA11B44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65141913-6183-49C2-BACE-61AF5018171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6CBF2F32-98FF-4601-8322-C5E0724D9DE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1AF3E2D8-35DA-4B2D-891A-A1594F7DB5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4543934E-E678-45FF-8C62-1EF71BABE7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59B54ED7-1C7F-4C59-B1CB-84D3D9C21C8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ABFC7E0-9992-4076-88C6-3354EB12EB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19C03209-5BD8-4B0B-847E-430FFF5925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A15F14-A807-3A2D-1E64-1994655131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0001"/>
            <a:ext cx="11075080" cy="1809500"/>
          </a:xfrm>
        </p:spPr>
        <p:txBody>
          <a:bodyPr anchor="t">
            <a:normAutofit/>
          </a:bodyPr>
          <a:lstStyle/>
          <a:p>
            <a:pPr algn="ctr"/>
            <a:r>
              <a:rPr lang="en-GB" b="1" i="1" u="sng" dirty="0"/>
              <a:t>Section A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F7DDCEA-1B6A-1CA5-56FF-82242D11A1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5491829"/>
              </p:ext>
            </p:extLst>
          </p:nvPr>
        </p:nvGraphicFramePr>
        <p:xfrm>
          <a:off x="539750" y="2528888"/>
          <a:ext cx="11101388" cy="3779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983242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236FCE-5424-DD40-5392-40353E014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b="1" i="1" u="sng" dirty="0"/>
              <a:t>Section B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CAB7C7A-42EA-6D79-BD46-3236AC4FD5F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40000" y="2528887"/>
          <a:ext cx="11101136" cy="3779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062083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DE59CF68-BABE-4C2C-8CF4-65074F93B2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E1D28A9-431E-4E55-ADE3-161D757A2D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12191999" cy="6861600"/>
            <a:chOff x="1" y="0"/>
            <a:chExt cx="12191999" cy="68616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2CEE02A-6F09-45F4-B9A5-7C18CC77D2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E8156EC-CE46-48E4-9D85-95D9D8BEBC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B9DDD85-3F41-4B1D-9372-0773066BAF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C1131344-09B5-4648-B3ED-C0DCDA5921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883500BA-71FE-4DAF-BE27-C182514DC0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EB5220F2-0C35-4C88-8E51-ECBD8A66D0F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77B188C7-435E-43E1-92A9-8C3870670C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>
              <a:grpSpLocks noChangeAspect="1"/>
            </p:cNvGrp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CB3992E9-AE5B-4001-81F2-F0257DA37E4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5A9B8F0F-31BC-431F-A85C-5BAA30B9F00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7A5E54EA-3C4C-4DAB-9DD7-8ADFC0CC1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spect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04D326E6-DCF1-49C2-A73B-F2163348A0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40000"/>
                </a:schemeClr>
              </a:gs>
              <a:gs pos="100000">
                <a:schemeClr val="bg2">
                  <a:alpha val="80000"/>
                </a:schemeClr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9CF145C-C117-D34F-4BD7-5EEAE4A139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7487" y="3768810"/>
            <a:ext cx="9217026" cy="1769459"/>
          </a:xfrm>
        </p:spPr>
        <p:txBody>
          <a:bodyPr>
            <a:normAutofit/>
          </a:bodyPr>
          <a:lstStyle/>
          <a:p>
            <a:pPr algn="ctr"/>
            <a:r>
              <a:rPr lang="en-GB" sz="9600" b="1" i="1" u="sng" dirty="0"/>
              <a:t>Thank you!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8AACBDD-5D72-FFB8-D7EB-FC2EFF500E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87488" y="5717657"/>
            <a:ext cx="9155112" cy="681725"/>
          </a:xfrm>
        </p:spPr>
        <p:txBody>
          <a:bodyPr>
            <a:normAutofit/>
          </a:bodyPr>
          <a:lstStyle/>
          <a:p>
            <a:pPr algn="ctr"/>
            <a:r>
              <a:rPr lang="en-GB" sz="2000" dirty="0"/>
              <a:t>Any questions?</a:t>
            </a:r>
          </a:p>
        </p:txBody>
      </p:sp>
      <p:pic>
        <p:nvPicPr>
          <p:cNvPr id="9" name="Graphic 8" descr="Handshake">
            <a:extLst>
              <a:ext uri="{FF2B5EF4-FFF2-40B4-BE49-F238E27FC236}">
                <a16:creationId xmlns:a16="http://schemas.microsoft.com/office/drawing/2014/main" id="{413A1E6B-A913-9894-B4D3-55886A90F8D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36509" y="753537"/>
            <a:ext cx="3763897" cy="376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827244"/>
      </p:ext>
    </p:extLst>
  </p:cSld>
  <p:clrMapOvr>
    <a:masterClrMapping/>
  </p:clrMapOvr>
</p:sld>
</file>

<file path=ppt/theme/theme1.xml><?xml version="1.0" encoding="utf-8"?>
<a:theme xmlns:a="http://schemas.openxmlformats.org/drawingml/2006/main" name="GlowVTI">
  <a:themeElements>
    <a:clrScheme name="AnalogousFromDarkSeedLeftStep">
      <a:dk1>
        <a:srgbClr val="000000"/>
      </a:dk1>
      <a:lt1>
        <a:srgbClr val="FFFFFF"/>
      </a:lt1>
      <a:dk2>
        <a:srgbClr val="412E24"/>
      </a:dk2>
      <a:lt2>
        <a:srgbClr val="E8E2E8"/>
      </a:lt2>
      <a:accent1>
        <a:srgbClr val="47B547"/>
      </a:accent1>
      <a:accent2>
        <a:srgbClr val="6CB13B"/>
      </a:accent2>
      <a:accent3>
        <a:srgbClr val="98A942"/>
      </a:accent3>
      <a:accent4>
        <a:srgbClr val="B1933B"/>
      </a:accent4>
      <a:accent5>
        <a:srgbClr val="C3744D"/>
      </a:accent5>
      <a:accent6>
        <a:srgbClr val="B13B45"/>
      </a:accent6>
      <a:hlink>
        <a:srgbClr val="AF743A"/>
      </a:hlink>
      <a:folHlink>
        <a:srgbClr val="7F7F7F"/>
      </a:folHlink>
    </a:clrScheme>
    <a:fontScheme name="Blur">
      <a:majorFont>
        <a:latin typeface="Bell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wVTI" id="{D5B5AA20-F6D3-43B8-AF6B-ECAF69256418}" vid="{93025AB5-1D44-4CD3-9BC3-729F6E11E04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486</Words>
  <Application>Microsoft Office PowerPoint</Application>
  <PresentationFormat>Widescreen</PresentationFormat>
  <Paragraphs>68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Avenir Next LT Pro</vt:lpstr>
      <vt:lpstr>Bell MT</vt:lpstr>
      <vt:lpstr>GlowVTI</vt:lpstr>
      <vt:lpstr>Revision breakdown</vt:lpstr>
      <vt:lpstr>What topics do we need to revise?</vt:lpstr>
      <vt:lpstr>History of Equity</vt:lpstr>
      <vt:lpstr>Definition of trusts and types of trusts.</vt:lpstr>
      <vt:lpstr>Maxims </vt:lpstr>
      <vt:lpstr>Remedies </vt:lpstr>
      <vt:lpstr>The three certainties</vt:lpstr>
      <vt:lpstr>Formation and constitution</vt:lpstr>
      <vt:lpstr>Specific section revision</vt:lpstr>
      <vt:lpstr>Section A</vt:lpstr>
      <vt:lpstr>Key area’s</vt:lpstr>
      <vt:lpstr>Section A</vt:lpstr>
      <vt:lpstr>Section B</vt:lpstr>
      <vt:lpstr>Thank you!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 breakdown</dc:title>
  <dc:creator>Zita Draper</dc:creator>
  <cp:lastModifiedBy>Zita Draper</cp:lastModifiedBy>
  <cp:revision>1</cp:revision>
  <dcterms:created xsi:type="dcterms:W3CDTF">2024-04-16T09:52:05Z</dcterms:created>
  <dcterms:modified xsi:type="dcterms:W3CDTF">2024-04-17T15:37:01Z</dcterms:modified>
</cp:coreProperties>
</file>