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6" r:id="rId4"/>
  </p:sldMasterIdLst>
  <p:handoutMasterIdLst>
    <p:handoutMasterId r:id="rId6"/>
  </p:handoutMasterIdLst>
  <p:sldIdLst>
    <p:sldId id="256" r:id="rId5"/>
  </p:sldIdLst>
  <p:sldSz cx="12192000" cy="16256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6D26"/>
    <a:srgbClr val="E6E6E6"/>
    <a:srgbClr val="F2F2F2"/>
    <a:srgbClr val="D55A66"/>
    <a:srgbClr val="54763F"/>
    <a:srgbClr val="799B4D"/>
    <a:srgbClr val="7B7635"/>
    <a:srgbClr val="C29162"/>
    <a:srgbClr val="BA8B7F"/>
    <a:srgbClr val="F28A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703" autoAdjust="0"/>
  </p:normalViewPr>
  <p:slideViewPr>
    <p:cSldViewPr snapToGrid="0">
      <p:cViewPr varScale="1">
        <p:scale>
          <a:sx n="29" d="100"/>
          <a:sy n="29" d="100"/>
        </p:scale>
        <p:origin x="208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1" d="100"/>
          <a:sy n="61" d="100"/>
        </p:scale>
        <p:origin x="1560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4D9539FF-463E-4997-AB93-3D2FD38F62D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55BB57F7-159A-4DE9-926A-802C770CE1F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24A8E2-EEF3-4D7F-A61C-E9489264B46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8F73655A-6B65-450F-B5FC-A616F5F4D7A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D2A69016-878F-4EE0-9262-CEA5CF5C8C3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C17AD8-F341-4E7B-BCC3-9126198F08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8664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1" y="0"/>
            <a:ext cx="12192903" cy="16256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62579" y="4294787"/>
            <a:ext cx="7078488" cy="3592375"/>
          </a:xfrm>
        </p:spPr>
        <p:txBody>
          <a:bodyPr anchor="b">
            <a:noAutofit/>
          </a:bodyPr>
          <a:lstStyle>
            <a:lvl1pPr algn="ctr">
              <a:defRPr sz="6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2579" y="8529369"/>
            <a:ext cx="7078488" cy="3265543"/>
          </a:xfrm>
        </p:spPr>
        <p:txBody>
          <a:bodyPr anchor="t">
            <a:normAutofit/>
          </a:bodyPr>
          <a:lstStyle>
            <a:lvl1pPr marL="0" indent="0" algn="ctr">
              <a:buNone/>
              <a:defRPr sz="2667">
                <a:solidFill>
                  <a:schemeClr val="tx1"/>
                </a:solidFill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87223" y="11981279"/>
            <a:ext cx="897701" cy="662281"/>
          </a:xfrm>
        </p:spPr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62579" y="11981279"/>
            <a:ext cx="5419813" cy="66228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89757" y="11981279"/>
            <a:ext cx="551311" cy="662281"/>
          </a:xfrm>
        </p:spPr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3101" y="8228335"/>
            <a:ext cx="681744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5269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704620" y="5585209"/>
            <a:ext cx="879404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988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4620" y="3890757"/>
            <a:ext cx="8794045" cy="4320033"/>
          </a:xfrm>
        </p:spPr>
        <p:txBody>
          <a:bodyPr anchor="b">
            <a:normAutofit/>
          </a:bodyPr>
          <a:lstStyle>
            <a:lvl1pPr algn="ctr">
              <a:defRPr sz="5333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4620" y="8853000"/>
            <a:ext cx="8794045" cy="2583739"/>
          </a:xfrm>
        </p:spPr>
        <p:txBody>
          <a:bodyPr anchor="t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704622" y="8531892"/>
            <a:ext cx="879404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2612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704620" y="5585209"/>
            <a:ext cx="879404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5" y="2169689"/>
            <a:ext cx="9064979" cy="309064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69155" y="5895510"/>
            <a:ext cx="4450080" cy="817134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3536" y="5895510"/>
            <a:ext cx="4450080" cy="817134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205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9157" y="6301708"/>
            <a:ext cx="4450080" cy="1365954"/>
          </a:xfrm>
        </p:spPr>
        <p:txBody>
          <a:bodyPr anchor="b">
            <a:noAutofit/>
          </a:bodyPr>
          <a:lstStyle>
            <a:lvl1pPr marL="0" indent="0">
              <a:buNone/>
              <a:defRPr sz="3200" b="0">
                <a:solidFill>
                  <a:schemeClr val="accent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69157" y="7687735"/>
            <a:ext cx="4450080" cy="64157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9109" y="6301708"/>
            <a:ext cx="4450080" cy="1365954"/>
          </a:xfrm>
        </p:spPr>
        <p:txBody>
          <a:bodyPr anchor="b">
            <a:noAutofit/>
          </a:bodyPr>
          <a:lstStyle>
            <a:lvl1pPr marL="0" indent="0">
              <a:buNone/>
              <a:defRPr sz="3200" b="0">
                <a:solidFill>
                  <a:schemeClr val="accent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9109" y="7687735"/>
            <a:ext cx="4450080" cy="64157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  <p:cxnSp>
        <p:nvCxnSpPr>
          <p:cNvPr id="41" name="Straight Connector 40"/>
          <p:cNvCxnSpPr/>
          <p:nvPr/>
        </p:nvCxnSpPr>
        <p:spPr>
          <a:xfrm>
            <a:off x="1704622" y="5581440"/>
            <a:ext cx="879404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6333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4" y="2169689"/>
            <a:ext cx="9064980" cy="309064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704622" y="5581440"/>
            <a:ext cx="879404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1385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923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3" y="3291340"/>
            <a:ext cx="3382397" cy="3251200"/>
          </a:xfrm>
        </p:spPr>
        <p:txBody>
          <a:bodyPr anchor="b">
            <a:normAutofit/>
          </a:bodyPr>
          <a:lstStyle>
            <a:lvl1pPr algn="ctr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3417" y="2328018"/>
            <a:ext cx="5140719" cy="11599964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9153" y="7184746"/>
            <a:ext cx="3382397" cy="5779921"/>
          </a:xfrm>
        </p:spPr>
        <p:txBody>
          <a:bodyPr anchor="t">
            <a:normAutofit/>
          </a:bodyPr>
          <a:lstStyle>
            <a:lvl1pPr marL="0" indent="0" algn="ctr">
              <a:buNone/>
              <a:defRPr sz="2133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704621" y="6903782"/>
            <a:ext cx="3111459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0845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3" y="4465380"/>
            <a:ext cx="4842936" cy="3251200"/>
          </a:xfrm>
        </p:spPr>
        <p:txBody>
          <a:bodyPr anchor="b">
            <a:normAutofit/>
          </a:bodyPr>
          <a:lstStyle>
            <a:lvl1pPr algn="ctr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10759" y="2448434"/>
            <a:ext cx="3905951" cy="11359137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133"/>
            </a:lvl1pPr>
            <a:lvl2pPr marL="609585" indent="0">
              <a:buNone/>
              <a:defRPr sz="2133"/>
            </a:lvl2pPr>
            <a:lvl3pPr marL="1219170" indent="0">
              <a:buNone/>
              <a:defRPr sz="2133"/>
            </a:lvl3pPr>
            <a:lvl4pPr marL="1828754" indent="0">
              <a:buNone/>
              <a:defRPr sz="2133"/>
            </a:lvl4pPr>
            <a:lvl5pPr marL="2438339" indent="0">
              <a:buNone/>
              <a:defRPr sz="2133"/>
            </a:lvl5pPr>
            <a:lvl6pPr marL="3047924" indent="0">
              <a:buNone/>
              <a:defRPr sz="2133"/>
            </a:lvl6pPr>
            <a:lvl7pPr marL="3657509" indent="0">
              <a:buNone/>
              <a:defRPr sz="2133"/>
            </a:lvl7pPr>
            <a:lvl8pPr marL="4267093" indent="0">
              <a:buNone/>
              <a:defRPr sz="2133"/>
            </a:lvl8pPr>
            <a:lvl9pPr marL="4876678" indent="0">
              <a:buNone/>
              <a:defRPr sz="2133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9154" y="7716580"/>
            <a:ext cx="4842935" cy="4334933"/>
          </a:xfrm>
        </p:spPr>
        <p:txBody>
          <a:bodyPr anchor="t">
            <a:normAutofit/>
          </a:bodyPr>
          <a:lstStyle>
            <a:lvl1pPr marL="0" indent="0" algn="ctr">
              <a:buNone/>
              <a:defRPr sz="2133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799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5" y="11414317"/>
            <a:ext cx="9064979" cy="1343379"/>
          </a:xfrm>
        </p:spPr>
        <p:txBody>
          <a:bodyPr anchor="b">
            <a:normAutofit/>
          </a:bodyPr>
          <a:lstStyle>
            <a:lvl1pPr algn="ctr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68347" y="2448435"/>
            <a:ext cx="9455309" cy="7967452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133"/>
            </a:lvl1pPr>
            <a:lvl2pPr marL="609585" indent="0">
              <a:buNone/>
              <a:defRPr sz="2133"/>
            </a:lvl2pPr>
            <a:lvl3pPr marL="1219170" indent="0">
              <a:buNone/>
              <a:defRPr sz="2133"/>
            </a:lvl3pPr>
            <a:lvl4pPr marL="1828754" indent="0">
              <a:buNone/>
              <a:defRPr sz="2133"/>
            </a:lvl4pPr>
            <a:lvl5pPr marL="2438339" indent="0">
              <a:buNone/>
              <a:defRPr sz="2133"/>
            </a:lvl5pPr>
            <a:lvl6pPr marL="3047924" indent="0">
              <a:buNone/>
              <a:defRPr sz="2133"/>
            </a:lvl6pPr>
            <a:lvl7pPr marL="3657509" indent="0">
              <a:buNone/>
              <a:defRPr sz="2133"/>
            </a:lvl7pPr>
            <a:lvl8pPr marL="4267093" indent="0">
              <a:buNone/>
              <a:defRPr sz="2133"/>
            </a:lvl8pPr>
            <a:lvl9pPr marL="4876678" indent="0">
              <a:buNone/>
              <a:defRPr sz="2133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9155" y="12757696"/>
            <a:ext cx="9064979" cy="1170280"/>
          </a:xfrm>
        </p:spPr>
        <p:txBody>
          <a:bodyPr anchor="t">
            <a:normAutofit/>
          </a:bodyPr>
          <a:lstStyle>
            <a:lvl1pPr marL="0" indent="0" algn="ctr">
              <a:buNone/>
              <a:defRPr sz="2133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73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5" y="2149625"/>
            <a:ext cx="9064979" cy="7343076"/>
          </a:xfrm>
        </p:spPr>
        <p:txBody>
          <a:bodyPr anchor="ctr">
            <a:normAutofit/>
          </a:bodyPr>
          <a:lstStyle>
            <a:lvl1pPr algn="ctr">
              <a:defRPr sz="4267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9154" y="10134912"/>
            <a:ext cx="9064981" cy="3793071"/>
          </a:xfrm>
        </p:spPr>
        <p:txBody>
          <a:bodyPr anchor="ctr">
            <a:normAutofit/>
          </a:bodyPr>
          <a:lstStyle>
            <a:lvl1pPr marL="0" indent="0" algn="ctr">
              <a:buNone/>
              <a:defRPr sz="2667">
                <a:solidFill>
                  <a:schemeClr val="tx1"/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704621" y="9813805"/>
            <a:ext cx="880856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4868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9111" y="2328017"/>
            <a:ext cx="8533667" cy="5619361"/>
          </a:xfrm>
        </p:spPr>
        <p:txBody>
          <a:bodyPr anchor="ctr">
            <a:normAutofit/>
          </a:bodyPr>
          <a:lstStyle>
            <a:lvl1pPr algn="ctr">
              <a:defRPr sz="4267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133600" y="7947376"/>
            <a:ext cx="7857064" cy="154532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400"/>
            </a:lvl1pPr>
            <a:lvl2pPr marL="609585" indent="0">
              <a:buFontTx/>
              <a:buNone/>
              <a:defRPr/>
            </a:lvl2pPr>
            <a:lvl3pPr marL="1219170" indent="0">
              <a:buFontTx/>
              <a:buNone/>
              <a:defRPr/>
            </a:lvl3pPr>
            <a:lvl4pPr marL="1828754" indent="0">
              <a:buFontTx/>
              <a:buNone/>
              <a:defRPr/>
            </a:lvl4pPr>
            <a:lvl5pPr marL="2438339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9151" y="10295468"/>
            <a:ext cx="9064984" cy="3632514"/>
          </a:xfrm>
        </p:spPr>
        <p:txBody>
          <a:bodyPr anchor="ctr">
            <a:normAutofit/>
          </a:bodyPr>
          <a:lstStyle>
            <a:lvl1pPr marL="0" indent="0" algn="ctr">
              <a:buNone/>
              <a:defRPr sz="2667">
                <a:solidFill>
                  <a:schemeClr val="tx1"/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133293" y="2146043"/>
            <a:ext cx="609759" cy="1386136"/>
          </a:xfrm>
          <a:prstGeom prst="rect">
            <a:avLst/>
          </a:prstGeom>
        </p:spPr>
        <p:txBody>
          <a:bodyPr vert="horz" lIns="121920" tIns="60960" rIns="121920" bIns="60960" rtlCol="0" anchor="ctr">
            <a:noAutofit/>
          </a:bodyPr>
          <a:lstStyle/>
          <a:p>
            <a:pPr lvl="0"/>
            <a:r>
              <a:rPr lang="en-US" sz="96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178005" y="6703099"/>
            <a:ext cx="609759" cy="1386136"/>
          </a:xfrm>
          <a:prstGeom prst="rect">
            <a:avLst/>
          </a:prstGeom>
        </p:spPr>
        <p:txBody>
          <a:bodyPr vert="horz" lIns="121920" tIns="60960" rIns="121920" bIns="60960" rtlCol="0" anchor="ctr">
            <a:noAutofit/>
          </a:bodyPr>
          <a:lstStyle/>
          <a:p>
            <a:pPr lvl="0" algn="r"/>
            <a:r>
              <a:rPr lang="en-US" sz="96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704622" y="9813805"/>
            <a:ext cx="879404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12460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9" y="7842562"/>
            <a:ext cx="9064971" cy="3481600"/>
          </a:xfrm>
        </p:spPr>
        <p:txBody>
          <a:bodyPr anchor="b">
            <a:normAutofit/>
          </a:bodyPr>
          <a:lstStyle>
            <a:lvl1pPr algn="l">
              <a:defRPr sz="4267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9158" y="11324162"/>
            <a:ext cx="9064973" cy="2039467"/>
          </a:xfrm>
        </p:spPr>
        <p:txBody>
          <a:bodyPr anchor="t">
            <a:normAutofit/>
          </a:bodyPr>
          <a:lstStyle>
            <a:lvl1pPr marL="0" indent="0" algn="l">
              <a:buNone/>
              <a:defRPr sz="2400">
                <a:solidFill>
                  <a:schemeClr val="tx1"/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6200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9222" y="2328017"/>
            <a:ext cx="8433557" cy="5318324"/>
          </a:xfrm>
        </p:spPr>
        <p:txBody>
          <a:bodyPr anchor="ctr">
            <a:normAutofit/>
          </a:bodyPr>
          <a:lstStyle>
            <a:lvl1pPr algn="ctr">
              <a:defRPr sz="4267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569158" y="8626517"/>
            <a:ext cx="9064973" cy="2102443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667">
                <a:solidFill>
                  <a:schemeClr val="tx1"/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9154" y="10736988"/>
            <a:ext cx="9064981" cy="3190993"/>
          </a:xfrm>
        </p:spPr>
        <p:txBody>
          <a:bodyPr anchor="t">
            <a:normAutofit/>
          </a:bodyPr>
          <a:lstStyle>
            <a:lvl1pPr marL="0" indent="0" algn="l">
              <a:buNone/>
              <a:defRPr sz="2133">
                <a:solidFill>
                  <a:schemeClr val="tx1"/>
                </a:solidFill>
              </a:defRPr>
            </a:lvl1pPr>
            <a:lvl2pPr marL="609585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1170747" y="2125973"/>
            <a:ext cx="609759" cy="1386136"/>
          </a:xfrm>
          <a:prstGeom prst="rect">
            <a:avLst/>
          </a:prstGeom>
        </p:spPr>
        <p:txBody>
          <a:bodyPr vert="horz" lIns="121920" tIns="60960" rIns="121920" bIns="60960" rtlCol="0" anchor="ctr">
            <a:noAutofit/>
          </a:bodyPr>
          <a:lstStyle/>
          <a:p>
            <a:pPr lvl="0"/>
            <a:r>
              <a:rPr lang="en-US" sz="10666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199729" y="6181281"/>
            <a:ext cx="609759" cy="1386136"/>
          </a:xfrm>
          <a:prstGeom prst="rect">
            <a:avLst/>
          </a:prstGeom>
        </p:spPr>
        <p:txBody>
          <a:bodyPr vert="horz" lIns="121920" tIns="60960" rIns="121920" bIns="60960" rtlCol="0" anchor="ctr">
            <a:noAutofit/>
          </a:bodyPr>
          <a:lstStyle/>
          <a:p>
            <a:pPr lvl="0" algn="r"/>
            <a:r>
              <a:rPr lang="en-US" sz="10666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704622" y="8128000"/>
            <a:ext cx="879404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63249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153" y="2328015"/>
            <a:ext cx="9064979" cy="543873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4267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569158" y="8453120"/>
            <a:ext cx="9064973" cy="2145792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667">
                <a:solidFill>
                  <a:schemeClr val="tx1"/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9155" y="10596505"/>
            <a:ext cx="9064979" cy="3331477"/>
          </a:xfrm>
        </p:spPr>
        <p:txBody>
          <a:bodyPr anchor="t">
            <a:normAutofit/>
          </a:bodyPr>
          <a:lstStyle>
            <a:lvl1pPr marL="0" indent="0" algn="l">
              <a:buNone/>
              <a:defRPr sz="2133">
                <a:solidFill>
                  <a:schemeClr val="tx1"/>
                </a:solidFill>
              </a:defRPr>
            </a:lvl1pPr>
            <a:lvl2pPr marL="609585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704626" y="8128000"/>
            <a:ext cx="880856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94743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69154" y="5902544"/>
            <a:ext cx="9064981" cy="8025441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704622" y="5581440"/>
            <a:ext cx="880856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51692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75556" y="2149626"/>
            <a:ext cx="2158573" cy="1177835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69157" y="2149626"/>
            <a:ext cx="6554012" cy="1177835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327349" y="2149626"/>
            <a:ext cx="0" cy="11778354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5513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3F8CCF8-B567-45DB-B26B-82D069176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5188"/>
            <a:ext cx="10515600" cy="78073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84256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" y="0"/>
            <a:ext cx="12203289" cy="16256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69155" y="2169689"/>
            <a:ext cx="9064979" cy="3090648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9154" y="5902543"/>
            <a:ext cx="9064981" cy="81659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475561" y="14128671"/>
            <a:ext cx="1531044" cy="6622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33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1307D3B-9EE3-42FF-8F53-187FF0166F6D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69154" y="14128671"/>
            <a:ext cx="6806223" cy="6622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33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06788" y="14128671"/>
            <a:ext cx="527347" cy="6622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33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FF03390-9A8F-4A65-8B5F-6B08DE81964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: Diagonal Corners Rounded 1">
            <a:extLst>
              <a:ext uri="{FF2B5EF4-FFF2-40B4-BE49-F238E27FC236}">
                <a16:creationId xmlns:a16="http://schemas.microsoft.com/office/drawing/2014/main" xmlns="" id="{09F0DE40-D8B4-437A-8E47-FD02C90D073E}"/>
              </a:ext>
            </a:extLst>
          </p:cNvPr>
          <p:cNvSpPr/>
          <p:nvPr userDrawn="1"/>
        </p:nvSpPr>
        <p:spPr>
          <a:xfrm flipH="1">
            <a:off x="227027" y="262980"/>
            <a:ext cx="11737946" cy="14826674"/>
          </a:xfrm>
          <a:prstGeom prst="round2Diag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701582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  <p:sldLayoutId id="2147483844" r:id="rId18"/>
  </p:sldLayoutIdLst>
  <p:txStyles>
    <p:titleStyle>
      <a:lvl1pPr algn="ctr" defTabSz="609585" rtl="0" eaLnBrk="1" latinLnBrk="0" hangingPunct="1">
        <a:spcBef>
          <a:spcPct val="0"/>
        </a:spcBef>
        <a:buNone/>
        <a:defRPr sz="5333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0990" indent="-380990" algn="l" defTabSz="609585" rtl="0" eaLnBrk="1" latinLnBrk="0" hangingPunct="1">
        <a:spcBef>
          <a:spcPct val="20000"/>
        </a:spcBef>
        <a:spcAft>
          <a:spcPts val="800"/>
        </a:spcAft>
        <a:buClr>
          <a:schemeClr val="accent1"/>
        </a:buClr>
        <a:buSzPct val="115000"/>
        <a:buFont typeface="Arial"/>
        <a:buChar char="•"/>
        <a:defRPr sz="32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990575" indent="-380990" algn="l" defTabSz="609585" rtl="0" eaLnBrk="1" latinLnBrk="0" hangingPunct="1">
        <a:spcBef>
          <a:spcPct val="20000"/>
        </a:spcBef>
        <a:spcAft>
          <a:spcPts val="800"/>
        </a:spcAft>
        <a:buClr>
          <a:schemeClr val="accent1"/>
        </a:buClr>
        <a:buSzPct val="115000"/>
        <a:buFont typeface="Arial"/>
        <a:buChar char="•"/>
        <a:defRPr sz="2667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600160" indent="-380990" algn="l" defTabSz="609585" rtl="0" eaLnBrk="1" latinLnBrk="0" hangingPunct="1">
        <a:spcBef>
          <a:spcPct val="20000"/>
        </a:spcBef>
        <a:spcAft>
          <a:spcPts val="8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2057349" indent="-228594" algn="l" defTabSz="609585" rtl="0" eaLnBrk="1" latinLnBrk="0" hangingPunct="1">
        <a:spcBef>
          <a:spcPct val="20000"/>
        </a:spcBef>
        <a:spcAft>
          <a:spcPts val="800"/>
        </a:spcAft>
        <a:buClr>
          <a:schemeClr val="accent1"/>
        </a:buClr>
        <a:buSzPct val="115000"/>
        <a:buFont typeface="Arial"/>
        <a:buChar char="•"/>
        <a:defRPr sz="2133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666933" indent="-228594" algn="l" defTabSz="609585" rtl="0" eaLnBrk="1" latinLnBrk="0" hangingPunct="1">
        <a:spcBef>
          <a:spcPct val="20000"/>
        </a:spcBef>
        <a:spcAft>
          <a:spcPts val="800"/>
        </a:spcAft>
        <a:buClr>
          <a:schemeClr val="accent1"/>
        </a:buClr>
        <a:buSzPct val="115000"/>
        <a:buFont typeface="Arial"/>
        <a:buChar char="•"/>
        <a:defRPr sz="1867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3352716" indent="-304792" algn="l" defTabSz="609585" rtl="0" eaLnBrk="1" latinLnBrk="0" hangingPunct="1">
        <a:spcBef>
          <a:spcPct val="20000"/>
        </a:spcBef>
        <a:spcAft>
          <a:spcPts val="800"/>
        </a:spcAft>
        <a:buClr>
          <a:schemeClr val="accent1"/>
        </a:buClr>
        <a:buSzPct val="115000"/>
        <a:buFont typeface="Arial"/>
        <a:buChar char="•"/>
        <a:defRPr sz="1867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3962301" indent="-304792" algn="l" defTabSz="609585" rtl="0" eaLnBrk="1" latinLnBrk="0" hangingPunct="1">
        <a:spcBef>
          <a:spcPct val="20000"/>
        </a:spcBef>
        <a:spcAft>
          <a:spcPts val="800"/>
        </a:spcAft>
        <a:buClr>
          <a:schemeClr val="accent1"/>
        </a:buClr>
        <a:buSzPct val="115000"/>
        <a:buFont typeface="Arial"/>
        <a:buChar char="•"/>
        <a:defRPr sz="1867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4571886" indent="-304792" algn="l" defTabSz="609585" rtl="0" eaLnBrk="1" latinLnBrk="0" hangingPunct="1">
        <a:spcBef>
          <a:spcPct val="20000"/>
        </a:spcBef>
        <a:spcAft>
          <a:spcPts val="800"/>
        </a:spcAft>
        <a:buClr>
          <a:schemeClr val="accent1"/>
        </a:buClr>
        <a:buSzPct val="115000"/>
        <a:buFont typeface="Arial"/>
        <a:buChar char="•"/>
        <a:defRPr sz="1867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5181470" indent="-304792" algn="l" defTabSz="609585" rtl="0" eaLnBrk="1" latinLnBrk="0" hangingPunct="1">
        <a:spcBef>
          <a:spcPct val="20000"/>
        </a:spcBef>
        <a:spcAft>
          <a:spcPts val="800"/>
        </a:spcAft>
        <a:buClr>
          <a:schemeClr val="accent1"/>
        </a:buClr>
        <a:buSzPct val="115000"/>
        <a:buFont typeface="Arial"/>
        <a:buChar char="•"/>
        <a:defRPr sz="1867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60958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TextBox 85">
            <a:extLst>
              <a:ext uri="{FF2B5EF4-FFF2-40B4-BE49-F238E27FC236}">
                <a16:creationId xmlns:a16="http://schemas.microsoft.com/office/drawing/2014/main" xmlns="" id="{3378D6CA-40BD-4725-99CC-2B559DE532B1}"/>
              </a:ext>
            </a:extLst>
          </p:cNvPr>
          <p:cNvSpPr txBox="1"/>
          <p:nvPr/>
        </p:nvSpPr>
        <p:spPr>
          <a:xfrm>
            <a:off x="4644547" y="944797"/>
            <a:ext cx="4459378" cy="52981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da-DK" sz="2800" b="1" spc="-150" dirty="0">
                <a:solidFill>
                  <a:schemeClr val="accent4"/>
                </a:solidFill>
                <a:latin typeface="+mj-lt"/>
              </a:rPr>
              <a:t>[Tiha restaurant at Hotel Jas]</a:t>
            </a:r>
            <a:endParaRPr lang="en-ZA" sz="2800" b="1" spc="-150" noProof="1">
              <a:solidFill>
                <a:schemeClr val="accent4"/>
              </a:solidFill>
              <a:latin typeface="+mj-lt"/>
            </a:endParaRP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xmlns="" id="{BCCB831E-664E-45C7-A4CD-153B2689C3D4}"/>
              </a:ext>
            </a:extLst>
          </p:cNvPr>
          <p:cNvSpPr txBox="1"/>
          <p:nvPr/>
        </p:nvSpPr>
        <p:spPr>
          <a:xfrm>
            <a:off x="2661921" y="304008"/>
            <a:ext cx="8188960" cy="71417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ctr">
              <a:lnSpc>
                <a:spcPct val="107000"/>
              </a:lnSpc>
              <a:spcBef>
                <a:spcPts val="2400"/>
              </a:spcBef>
            </a:pPr>
            <a:r>
              <a:rPr lang="en-US" sz="4000" b="1" cap="all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/>
                </a:effectLst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Restaurante</a:t>
            </a:r>
            <a:r>
              <a:rPr lang="en-US" sz="4000" b="1" cap="all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/>
                </a:effectLst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 </a:t>
            </a:r>
            <a:r>
              <a:rPr lang="en-US" sz="4000" b="1" cap="all" dirty="0" err="1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/>
                </a:effectLst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Tiha</a:t>
            </a:r>
            <a:r>
              <a:rPr lang="en-US" sz="4000" b="1" cap="all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/>
                </a:effectLst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 del Hotel Jas</a:t>
            </a:r>
            <a:endParaRPr lang="en-GB" sz="4000" cap="all" dirty="0">
              <a:solidFill>
                <a:schemeClr val="accent5">
                  <a:lumMod val="75000"/>
                </a:schemeClr>
              </a:solidFill>
              <a:effectLst/>
              <a:latin typeface="Calibri" panose="020F0502020204030204" pitchFamily="34" charset="0"/>
              <a:ea typeface="Yu Mincho" panose="02020400000000000000" pitchFamily="18" charset="-128"/>
              <a:cs typeface="Times New Roman" panose="02020603050405020304" pitchFamily="18" charset="0"/>
            </a:endParaRP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xmlns="" id="{F2BB0612-613C-484A-9E66-3CFBD2A087A1}"/>
              </a:ext>
            </a:extLst>
          </p:cNvPr>
          <p:cNvSpPr txBox="1"/>
          <p:nvPr/>
        </p:nvSpPr>
        <p:spPr>
          <a:xfrm>
            <a:off x="2386416" y="1474613"/>
            <a:ext cx="9062941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ZA" sz="20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DESAYUNO TIHA BUFÉ 24€ (PRECIO REAL PARA NO INVITADO)</a:t>
            </a:r>
          </a:p>
          <a:p>
            <a:pPr algn="ctr"/>
            <a:r>
              <a:rPr lang="en-ZA" sz="20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ZA" sz="1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[TIHA BREAKFAST BUFFET €24, (</a:t>
            </a:r>
            <a:r>
              <a:rPr lang="en-US" sz="1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ACTUAL PRICE FOR NON GUEST)</a:t>
            </a:r>
            <a:r>
              <a:rPr lang="en-ZA" sz="1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</a:t>
            </a:r>
            <a:endParaRPr lang="en-ZA" sz="1600" b="1" noProof="1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xmlns="" id="{9D5E9FA1-2408-440A-9ACC-05CA22593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Infographic title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xmlns="" id="{7B6AD021-8188-4263-4D33-BC616975B082}"/>
              </a:ext>
            </a:extLst>
          </p:cNvPr>
          <p:cNvSpPr/>
          <p:nvPr/>
        </p:nvSpPr>
        <p:spPr>
          <a:xfrm>
            <a:off x="684292" y="547472"/>
            <a:ext cx="2123746" cy="1789328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xmlns="" id="{B4E856CA-CD48-4ADA-910D-440CFC99EA1B}"/>
              </a:ext>
            </a:extLst>
          </p:cNvPr>
          <p:cNvSpPr/>
          <p:nvPr/>
        </p:nvSpPr>
        <p:spPr>
          <a:xfrm>
            <a:off x="1308668" y="1485235"/>
            <a:ext cx="895648" cy="519917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5" name="Text Box 10">
            <a:extLst>
              <a:ext uri="{FF2B5EF4-FFF2-40B4-BE49-F238E27FC236}">
                <a16:creationId xmlns:a16="http://schemas.microsoft.com/office/drawing/2014/main" xmlns="" id="{4863A395-445B-F33A-0529-EF599258DD3B}"/>
              </a:ext>
            </a:extLst>
          </p:cNvPr>
          <p:cNvSpPr txBox="1"/>
          <p:nvPr/>
        </p:nvSpPr>
        <p:spPr>
          <a:xfrm>
            <a:off x="193902" y="568958"/>
            <a:ext cx="3301138" cy="1355689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548640" marR="571500" algn="ctr">
              <a:spcAft>
                <a:spcPts val="1200"/>
              </a:spcAft>
            </a:pPr>
            <a:r>
              <a:rPr lang="en-US" sz="4400" b="1" cap="all" dirty="0">
                <a:ln>
                  <a:noFill/>
                </a:ln>
                <a:gradFill>
                  <a:gsLst>
                    <a:gs pos="0">
                      <a:srgbClr val="30243C"/>
                    </a:gs>
                    <a:gs pos="50000">
                      <a:srgbClr val="604878"/>
                    </a:gs>
                    <a:gs pos="100000">
                      <a:srgbClr val="A088B7"/>
                    </a:gs>
                  </a:gsLst>
                  <a:lin ang="5400000" scaled="0"/>
                </a:gradFill>
                <a:effectLst>
                  <a:reflection blurRad="6350" stA="53000" endA="300" endPos="35500" dir="5400000" sy="-90000" algn="bl"/>
                </a:effectLst>
                <a:latin typeface="Calibri Light" panose="020F03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J</a:t>
            </a:r>
            <a:r>
              <a:rPr lang="en-US" sz="7200" b="1" cap="all" dirty="0">
                <a:ln>
                  <a:noFill/>
                </a:ln>
                <a:gradFill>
                  <a:gsLst>
                    <a:gs pos="0">
                      <a:srgbClr val="30243C"/>
                    </a:gs>
                    <a:gs pos="50000">
                      <a:srgbClr val="604878"/>
                    </a:gs>
                    <a:gs pos="100000">
                      <a:srgbClr val="A088B7"/>
                    </a:gs>
                  </a:gsLst>
                  <a:lin ang="5400000" scaled="0"/>
                </a:gradFill>
                <a:effectLst>
                  <a:reflection blurRad="6350" stA="53000" endA="300" endPos="35500" dir="5400000" sy="-90000" algn="bl"/>
                </a:effectLst>
                <a:latin typeface="Calibri Light" panose="020F03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T</a:t>
            </a:r>
            <a:r>
              <a:rPr lang="en-US" sz="4400" b="1" cap="all" dirty="0">
                <a:ln>
                  <a:noFill/>
                </a:ln>
                <a:gradFill>
                  <a:gsLst>
                    <a:gs pos="0">
                      <a:srgbClr val="30243C"/>
                    </a:gs>
                    <a:gs pos="50000">
                      <a:srgbClr val="604878"/>
                    </a:gs>
                    <a:gs pos="100000">
                      <a:srgbClr val="A088B7"/>
                    </a:gs>
                  </a:gsLst>
                  <a:lin ang="5400000" scaled="0"/>
                </a:gradFill>
                <a:effectLst>
                  <a:reflection blurRad="6350" stA="53000" endA="300" endPos="35500" dir="5400000" sy="-90000" algn="bl"/>
                </a:effectLst>
                <a:latin typeface="Calibri Light" panose="020F03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H</a:t>
            </a:r>
            <a:endParaRPr lang="en-GB" sz="3200" b="1" cap="all" dirty="0">
              <a:solidFill>
                <a:srgbClr val="FFFFFF"/>
              </a:solidFill>
              <a:effectLst/>
              <a:latin typeface="Calibri Light" panose="020F0302020204030204" pitchFamily="34" charset="0"/>
              <a:ea typeface="Yu Mincho" panose="02020400000000000000" pitchFamily="18" charset="-128"/>
              <a:cs typeface="Times New Roman" panose="02020603050405020304" pitchFamily="18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9CDD7DDB-3A55-54AF-CF32-77E911C6D9A5}"/>
              </a:ext>
            </a:extLst>
          </p:cNvPr>
          <p:cNvSpPr txBox="1"/>
          <p:nvPr/>
        </p:nvSpPr>
        <p:spPr>
          <a:xfrm>
            <a:off x="417423" y="2637915"/>
            <a:ext cx="11530736" cy="12311801"/>
          </a:xfrm>
          <a:prstGeom prst="rect">
            <a:avLst/>
          </a:prstGeom>
          <a:noFill/>
        </p:spPr>
        <p:txBody>
          <a:bodyPr wrap="square" numCol="2">
            <a:spAutoFit/>
          </a:bodyPr>
          <a:lstStyle/>
          <a:p>
            <a:pPr algn="l"/>
            <a:r>
              <a:rPr lang="en-GB" sz="2000" b="1" i="0" u="none" strike="noStrike" baseline="0" dirty="0">
                <a:latin typeface="Raleway-Thin"/>
              </a:rPr>
              <a:t>Café e </a:t>
            </a:r>
            <a:r>
              <a:rPr lang="en-GB" sz="2000" b="1" i="0" u="none" strike="noStrike" baseline="0" dirty="0" err="1">
                <a:latin typeface="Raleway-Thin"/>
              </a:rPr>
              <a:t>infusiones</a:t>
            </a:r>
            <a:r>
              <a:rPr lang="en-GB" sz="2000" b="1" i="0" u="none" strike="noStrike" baseline="0" dirty="0">
                <a:latin typeface="Raleway-Thin"/>
              </a:rPr>
              <a:t>, </a:t>
            </a:r>
            <a:r>
              <a:rPr lang="en-GB" sz="1800" b="0" i="0" u="none" strike="noStrike" baseline="0" dirty="0">
                <a:solidFill>
                  <a:srgbClr val="4A4A49"/>
                </a:solidFill>
                <a:latin typeface="Raleway-Thin"/>
              </a:rPr>
              <a:t>[Coffee &amp; infusions]</a:t>
            </a:r>
          </a:p>
          <a:p>
            <a:pPr algn="l"/>
            <a:r>
              <a:rPr lang="pt-BR" sz="2000" b="1" i="0" u="none" strike="noStrike" baseline="0" dirty="0">
                <a:latin typeface="Raleway-Thin"/>
              </a:rPr>
              <a:t>Zumo natural de naranja o pomelo. 4 € </a:t>
            </a:r>
          </a:p>
          <a:p>
            <a:pPr algn="l"/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[Freshly squeezed grapefruit or orange juice. 4€</a:t>
            </a:r>
            <a:r>
              <a:rPr lang="pt-BR" b="1" dirty="0">
                <a:solidFill>
                  <a:srgbClr val="4A4A49"/>
                </a:solidFill>
                <a:latin typeface="Raleway-Thin"/>
              </a:rPr>
              <a:t>]</a:t>
            </a:r>
            <a:endParaRPr lang="pt-BR" sz="1800" b="1" i="0" u="none" strike="noStrike" baseline="0" dirty="0">
              <a:latin typeface="Raleway-Thin"/>
            </a:endParaRPr>
          </a:p>
          <a:p>
            <a:pPr algn="l"/>
            <a:r>
              <a:rPr lang="en-GB" sz="3200" b="1" i="0" u="none" strike="noStrike" baseline="0" dirty="0">
                <a:latin typeface="Gotham-Book"/>
              </a:rPr>
              <a:t>PARA COMENZAR EL DÍA</a:t>
            </a:r>
          </a:p>
          <a:p>
            <a:pPr algn="l"/>
            <a:r>
              <a:rPr lang="en-GB" sz="2400" b="0" i="0" u="none" strike="noStrike" baseline="0" dirty="0">
                <a:solidFill>
                  <a:srgbClr val="4A4A49"/>
                </a:solidFill>
                <a:latin typeface="Gotham-Book"/>
              </a:rPr>
              <a:t>[ TO START THE DAY]</a:t>
            </a:r>
            <a:endParaRPr lang="en-GB" sz="4000" b="0" i="0" u="none" strike="noStrike" baseline="0" dirty="0">
              <a:solidFill>
                <a:srgbClr val="4A4A49"/>
              </a:solidFill>
              <a:latin typeface="Gotham-Book"/>
            </a:endParaRPr>
          </a:p>
          <a:p>
            <a:pPr algn="l"/>
            <a:r>
              <a:rPr lang="pt-BR" sz="2000" b="1" i="0" u="none" strike="noStrike" baseline="0" dirty="0">
                <a:latin typeface="Raleway-Thin"/>
              </a:rPr>
              <a:t>Ensalada de fruta de temporada. 5€ </a:t>
            </a:r>
          </a:p>
          <a:p>
            <a:pPr algn="l"/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[ </a:t>
            </a:r>
            <a:r>
              <a:rPr lang="en-GB" sz="1800" b="0" i="0" u="none" strike="noStrike" baseline="0" dirty="0">
                <a:solidFill>
                  <a:srgbClr val="4A4A49"/>
                </a:solidFill>
                <a:latin typeface="Raleway-Thin"/>
              </a:rPr>
              <a:t>Fresh fruit salad. 5€]</a:t>
            </a:r>
            <a:endParaRPr lang="pt-BR" sz="1800" b="1" i="0" u="none" strike="noStrike" baseline="0" dirty="0">
              <a:latin typeface="Raleway-Thin"/>
            </a:endParaRP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Yogurt natural con granola y miel artesanal de castaño. 5€</a:t>
            </a:r>
          </a:p>
          <a:p>
            <a:pPr algn="l"/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[Plain yoghurt with granola and natural chestnut honey. 5€]</a:t>
            </a:r>
            <a:endParaRPr lang="es-ES" sz="1800" b="1" i="0" u="none" strike="noStrike" baseline="0" dirty="0">
              <a:latin typeface="Raleway-Thin"/>
            </a:endParaRPr>
          </a:p>
          <a:p>
            <a:pPr algn="l"/>
            <a:r>
              <a:rPr lang="en-GB" sz="2000" b="1" i="0" u="none" strike="noStrike" baseline="0" dirty="0">
                <a:latin typeface="Raleway-Thin"/>
              </a:rPr>
              <a:t>Churros </a:t>
            </a:r>
            <a:r>
              <a:rPr lang="en-GB" sz="2000" b="1" i="0" u="none" strike="noStrike" baseline="0" dirty="0" err="1">
                <a:latin typeface="Raleway-Thin"/>
              </a:rPr>
              <a:t>castizos</a:t>
            </a:r>
            <a:r>
              <a:rPr lang="en-GB" sz="2000" b="1" i="0" u="none" strike="noStrike" baseline="0" dirty="0">
                <a:latin typeface="Raleway-Thin"/>
              </a:rPr>
              <a:t>. 4€ </a:t>
            </a:r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[ </a:t>
            </a:r>
            <a:r>
              <a:rPr lang="en-GB" sz="1800" b="0" i="0" u="none" strike="noStrike" baseline="0" dirty="0">
                <a:solidFill>
                  <a:srgbClr val="4A4A49"/>
                </a:solidFill>
                <a:latin typeface="Raleway-Thin"/>
              </a:rPr>
              <a:t>Spanish churros. 4€]</a:t>
            </a:r>
            <a:endParaRPr lang="en-GB" sz="1800" b="1" i="0" u="none" strike="noStrike" baseline="0" dirty="0">
              <a:latin typeface="Raleway-Thin"/>
            </a:endParaRP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Tortitas bañadas en chocolate fundido y frutos rojos. 6€</a:t>
            </a:r>
          </a:p>
          <a:p>
            <a:pPr algn="l"/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[Pancakes with melted chocolate and red berries. 6€]</a:t>
            </a:r>
            <a:endParaRPr lang="es-ES" sz="1800" b="1" i="0" u="none" strike="noStrike" baseline="0" dirty="0">
              <a:latin typeface="Raleway-Thin"/>
            </a:endParaRPr>
          </a:p>
          <a:p>
            <a:pPr algn="l"/>
            <a:r>
              <a:rPr lang="pt-BR" sz="3200" b="1" i="0" u="none" strike="noStrike" baseline="0" dirty="0">
                <a:latin typeface="Gotham-Book"/>
              </a:rPr>
              <a:t>TOSTAS DE PAN RÚSTICO O CEREALES</a:t>
            </a:r>
          </a:p>
          <a:p>
            <a:pPr algn="l"/>
            <a:r>
              <a:rPr lang="en-US" sz="2400" b="0" i="0" u="none" strike="noStrike" baseline="0" dirty="0">
                <a:solidFill>
                  <a:srgbClr val="4A4A49"/>
                </a:solidFill>
                <a:latin typeface="Gotham-Book"/>
              </a:rPr>
              <a:t>[OUR WHITE OR CEREAL BREAD TOAST]</a:t>
            </a:r>
            <a:endParaRPr lang="pt-BR" sz="4000" b="0" i="0" u="none" strike="noStrike" baseline="0" dirty="0">
              <a:solidFill>
                <a:srgbClr val="4A4A49"/>
              </a:solidFill>
              <a:latin typeface="Gotham-Book"/>
            </a:endParaRPr>
          </a:p>
          <a:p>
            <a:pPr algn="l"/>
            <a:r>
              <a:rPr lang="en-GB" sz="2000" b="1" i="0" u="none" strike="noStrike" baseline="0" dirty="0">
                <a:latin typeface="Raleway-Thin"/>
              </a:rPr>
              <a:t>Pan </a:t>
            </a:r>
            <a:r>
              <a:rPr lang="en-GB" sz="2000" b="1" i="0" u="none" strike="noStrike" baseline="0" dirty="0" err="1">
                <a:latin typeface="Raleway-Thin"/>
              </a:rPr>
              <a:t>rústico</a:t>
            </a:r>
            <a:r>
              <a:rPr lang="en-GB" sz="2000" b="1" i="0" u="none" strike="noStrike" baseline="0" dirty="0">
                <a:latin typeface="Raleway-Thin"/>
              </a:rPr>
              <a:t>: </a:t>
            </a:r>
            <a:r>
              <a:rPr lang="en-GB" sz="1800" b="1" i="0" u="none" strike="noStrike" baseline="0" dirty="0">
                <a:latin typeface="Raleway-Thin"/>
              </a:rPr>
              <a:t>[</a:t>
            </a:r>
            <a:r>
              <a:rPr lang="en-GB" sz="1800" b="0" i="0" u="none" strike="noStrike" baseline="0" dirty="0">
                <a:solidFill>
                  <a:srgbClr val="BD8353"/>
                </a:solidFill>
                <a:latin typeface="Raleway-Thin"/>
              </a:rPr>
              <a:t>White bread:] </a:t>
            </a:r>
          </a:p>
          <a:p>
            <a:pPr algn="l"/>
            <a:r>
              <a:rPr lang="en-GB" sz="2000" b="1" i="0" u="none" strike="noStrike" baseline="0" dirty="0">
                <a:latin typeface="Raleway-Thin"/>
              </a:rPr>
              <a:t>Pan </a:t>
            </a:r>
            <a:r>
              <a:rPr lang="en-GB" sz="2000" b="1" i="0" u="none" strike="noStrike" baseline="0" dirty="0" err="1">
                <a:latin typeface="Raleway-Thin"/>
              </a:rPr>
              <a:t>cereales</a:t>
            </a:r>
            <a:r>
              <a:rPr lang="en-GB" sz="2000" b="0" i="0" u="none" strike="noStrike" baseline="0" dirty="0">
                <a:latin typeface="Raleway-Thin"/>
              </a:rPr>
              <a:t>:</a:t>
            </a:r>
            <a:r>
              <a:rPr lang="en-GB" sz="1800" b="0" i="0" u="none" strike="noStrike" baseline="0" dirty="0">
                <a:solidFill>
                  <a:srgbClr val="BD8353"/>
                </a:solidFill>
                <a:latin typeface="Raleway-Thin"/>
              </a:rPr>
              <a:t> [Cereal bread: ]</a:t>
            </a: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Tosta con tomate rallado y aceite</a:t>
            </a: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de oliva virgen extra o mantequilla y mermelada. 4€</a:t>
            </a:r>
          </a:p>
          <a:p>
            <a:pPr algn="l"/>
            <a:r>
              <a:rPr lang="en-US" sz="1800" i="0" u="none" strike="noStrike" baseline="0" dirty="0">
                <a:solidFill>
                  <a:srgbClr val="4A4A49"/>
                </a:solidFill>
                <a:latin typeface="Raleway-Thin"/>
              </a:rPr>
              <a:t>[Toast with grated natural tomato and</a:t>
            </a:r>
          </a:p>
          <a:p>
            <a:pPr algn="l"/>
            <a:r>
              <a:rPr lang="en-US" sz="1800" i="0" u="none" strike="noStrike" baseline="0" dirty="0">
                <a:solidFill>
                  <a:srgbClr val="4A4A49"/>
                </a:solidFill>
                <a:latin typeface="Raleway-Thin"/>
              </a:rPr>
              <a:t>extra olive oil or with gourmet butter and jam. 4€]</a:t>
            </a:r>
            <a:endParaRPr lang="es-ES" sz="1800" i="0" u="none" strike="noStrike" baseline="0" dirty="0">
              <a:solidFill>
                <a:srgbClr val="4A4A49"/>
              </a:solidFill>
              <a:latin typeface="Raleway-Thin"/>
            </a:endParaRP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Tosta con tomate rallado y jamón ibérico. 8€ </a:t>
            </a:r>
          </a:p>
          <a:p>
            <a:pPr algn="l"/>
            <a:r>
              <a:rPr lang="en-US" sz="1800" b="0" i="0" u="none" strike="noStrike" baseline="0" dirty="0">
                <a:solidFill>
                  <a:schemeClr val="tx1">
                    <a:lumMod val="50000"/>
                    <a:lumOff val="50000"/>
                  </a:schemeClr>
                </a:solidFill>
                <a:latin typeface="Raleway-Thin"/>
              </a:rPr>
              <a:t>[Toast with grated natural tomato and acorn fed </a:t>
            </a:r>
            <a:r>
              <a:rPr lang="en-US" sz="1800" b="0" i="0" u="none" strike="noStrike" baseline="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Raleway-Thin"/>
              </a:rPr>
              <a:t>Iberico</a:t>
            </a:r>
            <a:r>
              <a:rPr lang="en-US" sz="1800" b="0" i="0" u="none" strike="noStrike" baseline="0" dirty="0">
                <a:solidFill>
                  <a:schemeClr val="tx1">
                    <a:lumMod val="50000"/>
                    <a:lumOff val="50000"/>
                  </a:schemeClr>
                </a:solidFill>
                <a:latin typeface="Raleway-Thin"/>
              </a:rPr>
              <a:t> ham. 8€]</a:t>
            </a:r>
          </a:p>
          <a:p>
            <a:pPr algn="l"/>
            <a:r>
              <a:rPr lang="en-GB" sz="2000" b="1" i="0" u="none" strike="noStrike" baseline="0" dirty="0" err="1">
                <a:latin typeface="Raleway-Thin"/>
              </a:rPr>
              <a:t>Tosta</a:t>
            </a:r>
            <a:r>
              <a:rPr lang="en-GB" sz="2000" b="1" i="0" u="none" strike="noStrike" baseline="0" dirty="0">
                <a:latin typeface="Raleway-Thin"/>
              </a:rPr>
              <a:t> con </a:t>
            </a:r>
            <a:r>
              <a:rPr lang="en-GB" sz="2000" b="1" i="0" u="none" strike="noStrike" baseline="0" dirty="0" err="1">
                <a:latin typeface="Raleway-Thin"/>
              </a:rPr>
              <a:t>pavo</a:t>
            </a:r>
            <a:r>
              <a:rPr lang="en-GB" sz="2000" b="1" i="0" u="none" strike="noStrike" baseline="0" dirty="0">
                <a:latin typeface="Raleway-Thin"/>
              </a:rPr>
              <a:t> </a:t>
            </a:r>
            <a:r>
              <a:rPr lang="en-GB" sz="2000" b="1" i="0" u="none" strike="noStrike" baseline="0" dirty="0" err="1">
                <a:latin typeface="Raleway-Thin"/>
              </a:rPr>
              <a:t>braseado</a:t>
            </a:r>
            <a:r>
              <a:rPr lang="en-GB" sz="2000" b="1" i="0" u="none" strike="noStrike" baseline="0" dirty="0">
                <a:latin typeface="Raleway-Thin"/>
              </a:rPr>
              <a:t> y queso crema con </a:t>
            </a:r>
            <a:r>
              <a:rPr lang="en-GB" sz="2000" b="1" i="0" u="none" strike="noStrike" baseline="0" dirty="0" err="1">
                <a:latin typeface="Raleway-Thin"/>
              </a:rPr>
              <a:t>hierbas</a:t>
            </a:r>
            <a:r>
              <a:rPr lang="en-GB" sz="2000" b="1" i="0" u="none" strike="noStrike" baseline="0" dirty="0">
                <a:latin typeface="Raleway-Thin"/>
              </a:rPr>
              <a:t> </a:t>
            </a:r>
            <a:r>
              <a:rPr lang="en-GB" sz="2000" b="1" i="0" u="none" strike="noStrike" baseline="0" dirty="0" err="1">
                <a:latin typeface="Raleway-Thin"/>
              </a:rPr>
              <a:t>provenzales</a:t>
            </a:r>
            <a:r>
              <a:rPr lang="en-GB" sz="2000" b="1" i="0" u="none" strike="noStrike" baseline="0" dirty="0">
                <a:latin typeface="Raleway-Thin"/>
              </a:rPr>
              <a:t>. 7€</a:t>
            </a:r>
          </a:p>
          <a:p>
            <a:pPr algn="l"/>
            <a:r>
              <a:rPr lang="en-GB" dirty="0">
                <a:solidFill>
                  <a:srgbClr val="4A4A49"/>
                </a:solidFill>
                <a:latin typeface="Raleway-Thin"/>
              </a:rPr>
              <a:t>[</a:t>
            </a:r>
            <a:r>
              <a:rPr lang="en-GB" sz="1800" b="0" i="0" u="none" strike="noStrike" baseline="0" dirty="0">
                <a:solidFill>
                  <a:srgbClr val="4A4A49"/>
                </a:solidFill>
                <a:latin typeface="Raleway-Thin"/>
              </a:rPr>
              <a:t> </a:t>
            </a:r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Toast with braised turkey, cream cheese and </a:t>
            </a:r>
            <a:r>
              <a:rPr lang="en-US" sz="1800" b="0" i="0" u="none" strike="noStrike" baseline="0" dirty="0" err="1">
                <a:solidFill>
                  <a:srgbClr val="4A4A49"/>
                </a:solidFill>
                <a:latin typeface="Raleway-Thin"/>
              </a:rPr>
              <a:t>provencal</a:t>
            </a:r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 herbs. 7€]</a:t>
            </a:r>
            <a:endParaRPr lang="en-GB" sz="1800" b="0" i="0" u="none" strike="noStrike" baseline="0" dirty="0">
              <a:solidFill>
                <a:srgbClr val="4A4A49"/>
              </a:solidFill>
              <a:latin typeface="Raleway-Thin"/>
            </a:endParaRP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Tosta con aguacate laminado y salmón marinado, 8€ </a:t>
            </a:r>
            <a:r>
              <a:rPr lang="es-ES" sz="1800" b="0" i="0" u="none" strike="noStrike" baseline="0" dirty="0">
                <a:solidFill>
                  <a:srgbClr val="4A4A49"/>
                </a:solidFill>
                <a:latin typeface="Raleway-Thin"/>
              </a:rPr>
              <a:t>[</a:t>
            </a:r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Toast with sliced avocado and marinated salmon. 8€]</a:t>
            </a:r>
            <a:endParaRPr lang="es-ES" sz="1800" b="0" i="0" u="none" strike="noStrike" baseline="0" dirty="0">
              <a:solidFill>
                <a:srgbClr val="4A4A49"/>
              </a:solidFill>
              <a:latin typeface="Raleway-Thin"/>
            </a:endParaRP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Tosta con aguacate preparado, queso fresco, nueces y rúcula. 8 €</a:t>
            </a:r>
          </a:p>
          <a:p>
            <a:pPr algn="l"/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[Toast with grated avocado, fresh cheese, nuts and </a:t>
            </a:r>
            <a:r>
              <a:rPr lang="en-US" sz="1800" b="0" i="0" u="none" strike="noStrike" baseline="0" dirty="0" err="1">
                <a:solidFill>
                  <a:srgbClr val="4A4A49"/>
                </a:solidFill>
                <a:latin typeface="Raleway-Thin"/>
              </a:rPr>
              <a:t>rocke</a:t>
            </a:r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. 8€]</a:t>
            </a:r>
          </a:p>
          <a:p>
            <a:pPr algn="l"/>
            <a:r>
              <a:rPr lang="en-GB" sz="3200" b="1" i="0" u="none" strike="noStrike" baseline="0" dirty="0">
                <a:latin typeface="Gotham-Book"/>
              </a:rPr>
              <a:t>CROISSANT ARTESANO </a:t>
            </a:r>
            <a:r>
              <a:rPr lang="en-GB" sz="2400" b="0" i="0" u="none" strike="noStrike" baseline="0" dirty="0">
                <a:solidFill>
                  <a:srgbClr val="4A4A49"/>
                </a:solidFill>
                <a:latin typeface="Gotham-Book"/>
              </a:rPr>
              <a:t>[CROISSANT]</a:t>
            </a:r>
            <a:endParaRPr lang="en-GB" sz="4000" b="0" i="0" u="none" strike="noStrike" baseline="0" dirty="0">
              <a:solidFill>
                <a:srgbClr val="4A4A49"/>
              </a:solidFill>
              <a:latin typeface="Gotham-Book"/>
            </a:endParaRP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A la plancha con mantequilla y mermelada. 6€ </a:t>
            </a:r>
            <a:endParaRPr lang="es-ES" sz="1800" b="1" i="0" u="none" strike="noStrike" baseline="0" dirty="0">
              <a:latin typeface="Raleway-Thin"/>
            </a:endParaRPr>
          </a:p>
          <a:p>
            <a:pPr algn="l"/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[Grilled with butter and jam. 6€</a:t>
            </a:r>
            <a:r>
              <a:rPr lang="es-ES" dirty="0">
                <a:solidFill>
                  <a:srgbClr val="4A4A49"/>
                </a:solidFill>
                <a:latin typeface="Raleway-Thin"/>
              </a:rPr>
              <a:t>]</a:t>
            </a:r>
            <a:endParaRPr lang="es-ES" sz="1800" b="0" i="0" u="none" strike="noStrike" baseline="0" dirty="0">
              <a:solidFill>
                <a:srgbClr val="4A4A49"/>
              </a:solidFill>
              <a:latin typeface="Raleway-Thin"/>
            </a:endParaRP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Vegetal con lechuga, tomate, aguacate, pepinillo dulce y huevos de codorniz cocido.7€</a:t>
            </a:r>
          </a:p>
          <a:p>
            <a:pPr algn="l"/>
            <a:r>
              <a:rPr lang="es-ES" dirty="0">
                <a:solidFill>
                  <a:srgbClr val="4A4A49"/>
                </a:solidFill>
                <a:latin typeface="Raleway-Thin"/>
              </a:rPr>
              <a:t>[</a:t>
            </a:r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With lettuce, tomato, avocado, sweet pickle and boiled quail eggs. 7€</a:t>
            </a:r>
            <a:r>
              <a:rPr lang="es-ES" dirty="0">
                <a:solidFill>
                  <a:srgbClr val="4A4A49"/>
                </a:solidFill>
                <a:latin typeface="Raleway-Thin"/>
              </a:rPr>
              <a:t>]</a:t>
            </a:r>
            <a:endParaRPr lang="es-ES" sz="1800" b="0" i="0" u="none" strike="noStrike" baseline="0" dirty="0">
              <a:solidFill>
                <a:srgbClr val="4A4A49"/>
              </a:solidFill>
              <a:latin typeface="Raleway-Thin"/>
            </a:endParaRPr>
          </a:p>
          <a:p>
            <a:pPr algn="l"/>
            <a:endParaRPr lang="en-GB" sz="3200" b="1" i="0" u="none" strike="noStrike" baseline="0" dirty="0">
              <a:latin typeface="Gotham-Book"/>
            </a:endParaRPr>
          </a:p>
          <a:p>
            <a:pPr algn="l"/>
            <a:r>
              <a:rPr lang="en-GB" sz="3200" b="1" i="0" u="none" strike="noStrike" baseline="0" dirty="0">
                <a:latin typeface="Gotham-Book"/>
              </a:rPr>
              <a:t>SANDWICHES</a:t>
            </a:r>
            <a:r>
              <a:rPr lang="en-GB" sz="3200" b="0" i="0" u="none" strike="noStrike" baseline="0" dirty="0">
                <a:solidFill>
                  <a:srgbClr val="4A4A49"/>
                </a:solidFill>
                <a:latin typeface="Gotham-Book"/>
              </a:rPr>
              <a:t> </a:t>
            </a:r>
            <a:r>
              <a:rPr lang="en-GB" sz="2400" b="0" i="0" u="none" strike="noStrike" baseline="0" dirty="0">
                <a:solidFill>
                  <a:srgbClr val="4A4A49"/>
                </a:solidFill>
                <a:latin typeface="Gotham-Book"/>
              </a:rPr>
              <a:t>[SANDWICHES]</a:t>
            </a:r>
            <a:endParaRPr lang="en-GB" sz="4000" b="0" i="0" u="none" strike="noStrike" baseline="0" dirty="0">
              <a:solidFill>
                <a:srgbClr val="4A4A49"/>
              </a:solidFill>
              <a:latin typeface="Gotham-Book"/>
            </a:endParaRP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Sándwich especial de queso trufado y pavo braseado. 12 € </a:t>
            </a:r>
          </a:p>
          <a:p>
            <a:pPr algn="l"/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[Special truffled cheese and braised turkey sandwich. 12€</a:t>
            </a:r>
            <a:r>
              <a:rPr lang="es-ES" dirty="0">
                <a:solidFill>
                  <a:srgbClr val="4A4A49"/>
                </a:solidFill>
                <a:latin typeface="Raleway-Thin"/>
              </a:rPr>
              <a:t>]</a:t>
            </a:r>
            <a:endParaRPr lang="es-ES" sz="1800" b="0" i="0" u="none" strike="noStrike" baseline="0" dirty="0">
              <a:solidFill>
                <a:srgbClr val="4A4A49"/>
              </a:solidFill>
              <a:latin typeface="Raleway-Thin"/>
            </a:endParaRP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French </a:t>
            </a:r>
            <a:r>
              <a:rPr lang="es-ES" sz="2000" b="1" i="0" u="none" strike="noStrike" baseline="0" dirty="0" err="1">
                <a:latin typeface="Raleway-Thin"/>
              </a:rPr>
              <a:t>toast</a:t>
            </a:r>
            <a:r>
              <a:rPr lang="es-ES" sz="2000" b="1" i="0" u="none" strike="noStrike" baseline="0" dirty="0">
                <a:latin typeface="Raleway-Thin"/>
              </a:rPr>
              <a:t> de pan brioche a la plancha con huevo y </a:t>
            </a:r>
            <a:r>
              <a:rPr lang="es-ES" sz="2000" b="1" i="0" u="none" strike="noStrike" baseline="0" dirty="0" err="1">
                <a:latin typeface="Raleway-Thin"/>
              </a:rPr>
              <a:t>bacon</a:t>
            </a:r>
            <a:r>
              <a:rPr lang="es-ES" sz="2000" b="1" i="0" u="none" strike="noStrike" baseline="0" dirty="0">
                <a:latin typeface="Raleway-Thin"/>
              </a:rPr>
              <a:t>. 7€ </a:t>
            </a:r>
          </a:p>
          <a:p>
            <a:pPr algn="l"/>
            <a:r>
              <a:rPr lang="es-ES" dirty="0">
                <a:solidFill>
                  <a:srgbClr val="4A4A49"/>
                </a:solidFill>
                <a:latin typeface="Raleway-Thin"/>
              </a:rPr>
              <a:t>[</a:t>
            </a:r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Grilled French toast with egg and bacon. 7€</a:t>
            </a:r>
            <a:r>
              <a:rPr lang="es-ES" dirty="0">
                <a:solidFill>
                  <a:srgbClr val="4A4A49"/>
                </a:solidFill>
                <a:latin typeface="Raleway-Thin"/>
              </a:rPr>
              <a:t>]</a:t>
            </a:r>
            <a:endParaRPr lang="es-ES" sz="1800" b="0" i="0" u="none" strike="noStrike" baseline="0" dirty="0">
              <a:solidFill>
                <a:srgbClr val="4A4A49"/>
              </a:solidFill>
              <a:latin typeface="Raleway-Thin"/>
            </a:endParaRPr>
          </a:p>
          <a:p>
            <a:pPr algn="l"/>
            <a:endParaRPr lang="en-GB" sz="3200" b="1" i="0" u="none" strike="noStrike" baseline="0" dirty="0">
              <a:latin typeface="Gotham-Book"/>
            </a:endParaRPr>
          </a:p>
          <a:p>
            <a:pPr algn="l"/>
            <a:r>
              <a:rPr lang="en-GB" sz="3200" b="1" i="0" u="none" strike="noStrike" baseline="0" dirty="0">
                <a:latin typeface="Gotham-Book"/>
              </a:rPr>
              <a:t>HUEVOS CAMPEROS DE GALICIA</a:t>
            </a:r>
            <a:r>
              <a:rPr lang="en-GB" sz="1800" b="1" i="0" u="none" strike="noStrike" baseline="0" dirty="0">
                <a:latin typeface="Gotham-Book"/>
              </a:rPr>
              <a:t> </a:t>
            </a:r>
            <a:r>
              <a:rPr lang="en-GB" sz="2400" b="0" i="0" u="none" strike="noStrike" baseline="0" dirty="0">
                <a:solidFill>
                  <a:srgbClr val="4A4A49"/>
                </a:solidFill>
                <a:latin typeface="Gotham-Book"/>
              </a:rPr>
              <a:t>[COUNTRY FARM EGGS]</a:t>
            </a:r>
            <a:endParaRPr lang="en-GB" sz="4000" b="0" i="0" u="none" strike="noStrike" baseline="0" dirty="0">
              <a:solidFill>
                <a:srgbClr val="4A4A49"/>
              </a:solidFill>
              <a:latin typeface="Gotham-Book"/>
            </a:endParaRP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Huevo escalfado sobre pan brioche con aguacate en rodajas </a:t>
            </a:r>
            <a:r>
              <a:rPr lang="en-GB" sz="2000" b="1" i="0" u="none" strike="noStrike" baseline="0" dirty="0">
                <a:latin typeface="Raleway-Thin"/>
              </a:rPr>
              <a:t>y </a:t>
            </a:r>
            <a:r>
              <a:rPr lang="en-GB" sz="2000" b="1" i="0" u="none" strike="noStrike" baseline="0" dirty="0" err="1">
                <a:latin typeface="Raleway-Thin"/>
              </a:rPr>
              <a:t>pavo</a:t>
            </a:r>
            <a:r>
              <a:rPr lang="en-GB" sz="2000" b="1" i="0" u="none" strike="noStrike" baseline="0" dirty="0">
                <a:latin typeface="Raleway-Thin"/>
              </a:rPr>
              <a:t> </a:t>
            </a:r>
            <a:r>
              <a:rPr lang="en-GB" sz="2000" b="1" i="0" u="none" strike="noStrike" baseline="0" dirty="0" err="1">
                <a:latin typeface="Raleway-Thin"/>
              </a:rPr>
              <a:t>braseado</a:t>
            </a:r>
            <a:r>
              <a:rPr lang="en-GB" sz="2000" b="1" i="0" u="none" strike="noStrike" baseline="0" dirty="0">
                <a:latin typeface="Raleway-Thin"/>
              </a:rPr>
              <a:t>. 11€ </a:t>
            </a:r>
            <a:r>
              <a:rPr lang="en-GB" sz="1800" b="0" i="0" u="none" strike="noStrike" baseline="0" dirty="0">
                <a:solidFill>
                  <a:srgbClr val="4A4A49"/>
                </a:solidFill>
                <a:latin typeface="Raleway-Thin"/>
              </a:rPr>
              <a:t>[</a:t>
            </a:r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Poached egg on brioche bread with sliced avocado and </a:t>
            </a:r>
            <a:r>
              <a:rPr lang="en-GB" sz="1800" b="0" i="0" u="none" strike="noStrike" baseline="0" dirty="0">
                <a:solidFill>
                  <a:srgbClr val="4A4A49"/>
                </a:solidFill>
                <a:latin typeface="Raleway-Thin"/>
              </a:rPr>
              <a:t>braised turkey. 11€]</a:t>
            </a: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Nuestros huevos rancheros sobre tortillas de maíz en su salsa con queso fresco y jalapeños. 12€ </a:t>
            </a:r>
          </a:p>
          <a:p>
            <a:pPr algn="l"/>
            <a:r>
              <a:rPr lang="es-ES" sz="1800" b="0" i="0" u="none" strike="noStrike" baseline="0" dirty="0">
                <a:solidFill>
                  <a:srgbClr val="4A4A49"/>
                </a:solidFill>
                <a:latin typeface="Raleway-Thin"/>
              </a:rPr>
              <a:t>[</a:t>
            </a:r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Our Mexican ranch-style eggs on corn tortillas accompanied with sauce, fresh cheese and jalapeño. 12€]</a:t>
            </a:r>
            <a:endParaRPr lang="es-ES" sz="1800" b="0" i="0" u="none" strike="noStrike" baseline="0" dirty="0">
              <a:solidFill>
                <a:srgbClr val="4A4A49"/>
              </a:solidFill>
              <a:latin typeface="Raleway-Thin"/>
            </a:endParaRP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Huevos al gusto acompañados de verdura fresca salteada, </a:t>
            </a:r>
            <a:r>
              <a:rPr lang="en-GB" sz="2000" b="1" i="0" u="none" strike="noStrike" baseline="0" dirty="0">
                <a:latin typeface="Raleway-Thin"/>
              </a:rPr>
              <a:t>bacon o </a:t>
            </a:r>
            <a:r>
              <a:rPr lang="en-GB" sz="2000" b="1" i="0" u="none" strike="noStrike" baseline="0" dirty="0" err="1">
                <a:latin typeface="Raleway-Thin"/>
              </a:rPr>
              <a:t>salmón</a:t>
            </a:r>
            <a:r>
              <a:rPr lang="en-GB" sz="2000" b="1" i="0" u="none" strike="noStrike" baseline="0" dirty="0">
                <a:latin typeface="Raleway-Thin"/>
              </a:rPr>
              <a:t> </a:t>
            </a:r>
            <a:r>
              <a:rPr lang="en-GB" sz="2000" b="1" i="0" u="none" strike="noStrike" baseline="0" dirty="0" err="1">
                <a:latin typeface="Raleway-Thin"/>
              </a:rPr>
              <a:t>marinado</a:t>
            </a:r>
            <a:r>
              <a:rPr lang="en-GB" sz="2000" b="1" i="0" u="none" strike="noStrike" baseline="0" dirty="0">
                <a:latin typeface="Raleway-Thin"/>
              </a:rPr>
              <a:t>. 8€ </a:t>
            </a:r>
            <a:r>
              <a:rPr lang="en-GB" sz="1800" b="0" i="0" u="none" strike="noStrike" baseline="0" dirty="0">
                <a:solidFill>
                  <a:srgbClr val="4A4A49"/>
                </a:solidFill>
                <a:latin typeface="Raleway-Thin"/>
              </a:rPr>
              <a:t>[</a:t>
            </a:r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Eggs cooked to order accompanied with fresh </a:t>
            </a:r>
            <a:r>
              <a:rPr lang="en-US" sz="1800" b="0" i="0" u="none" strike="noStrike" baseline="0" dirty="0" err="1">
                <a:solidFill>
                  <a:srgbClr val="4A4A49"/>
                </a:solidFill>
                <a:latin typeface="Raleway-Thin"/>
              </a:rPr>
              <a:t>vegetables,bacon</a:t>
            </a:r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 or marinated salmon. 8€]</a:t>
            </a:r>
            <a:endParaRPr lang="en-GB" sz="1800" b="0" i="0" u="none" strike="noStrike" baseline="0" dirty="0">
              <a:solidFill>
                <a:srgbClr val="4A4A49"/>
              </a:solidFill>
              <a:latin typeface="Raleway-Thin"/>
            </a:endParaRPr>
          </a:p>
          <a:p>
            <a:pPr algn="l"/>
            <a:r>
              <a:rPr lang="es-ES" sz="2000" b="1" i="0" u="none" strike="noStrike" baseline="0" dirty="0">
                <a:latin typeface="Raleway-Thin"/>
              </a:rPr>
              <a:t>Y para su tortilla, tomate, cebolla, boletus, pavo braseado o queso. 10€ </a:t>
            </a:r>
          </a:p>
          <a:p>
            <a:pPr algn="l"/>
            <a:r>
              <a:rPr lang="es-ES" sz="1800" b="0" i="0" u="none" strike="noStrike" baseline="0" dirty="0">
                <a:solidFill>
                  <a:srgbClr val="4A4A49"/>
                </a:solidFill>
                <a:latin typeface="Raleway-Thin"/>
              </a:rPr>
              <a:t>[</a:t>
            </a:r>
            <a:r>
              <a:rPr lang="en-US" sz="1800" b="0" i="0" u="none" strike="noStrike" baseline="0" dirty="0">
                <a:solidFill>
                  <a:srgbClr val="4A4A49"/>
                </a:solidFill>
                <a:latin typeface="Raleway-Thin"/>
              </a:rPr>
              <a:t>Omelets cooked to order with tomato, onion, boletus, braised turkey or cheese. 10€]</a:t>
            </a:r>
            <a:endParaRPr lang="es-ES" sz="1800" b="0" i="0" u="none" strike="noStrike" baseline="0" dirty="0">
              <a:solidFill>
                <a:srgbClr val="4A4A49"/>
              </a:solidFill>
              <a:latin typeface="Raleway-Thin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215D3B5-A3C6-4C41-4D73-084A3D591CC5}"/>
              </a:ext>
            </a:extLst>
          </p:cNvPr>
          <p:cNvSpPr/>
          <p:nvPr/>
        </p:nvSpPr>
        <p:spPr>
          <a:xfrm>
            <a:off x="1575401" y="2208220"/>
            <a:ext cx="1039307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s-ES" sz="2000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DESAYUNO ABIERTO DE 6 AM A 10 AM  </a:t>
            </a:r>
            <a:r>
              <a:rPr lang="es-ES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[</a:t>
            </a:r>
            <a:r>
              <a:rPr lang="en-US" b="0" cap="none" spc="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BREAKFAST OPEN FROM 6 AM TO 10 AM]</a:t>
            </a:r>
            <a:endParaRPr lang="en-US" sz="2000" b="0" cap="none" spc="0" dirty="0">
              <a:ln w="0"/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C2363817-DB80-8E1D-F9DB-671DAFC82808}"/>
              </a:ext>
            </a:extLst>
          </p:cNvPr>
          <p:cNvSpPr/>
          <p:nvPr/>
        </p:nvSpPr>
        <p:spPr>
          <a:xfrm>
            <a:off x="417424" y="15414742"/>
            <a:ext cx="11551056" cy="98488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s-ES" sz="2000" b="1" cap="none" spc="0" dirty="0">
                <a:ln/>
                <a:solidFill>
                  <a:srgbClr val="002060"/>
                </a:solidFill>
                <a:effectLst/>
              </a:rPr>
              <a:t>EL SERVICIO DE HABITACIONES ESTÁ DISPONIBLE CON UN COSTO AÑADIDO DE </a:t>
            </a:r>
            <a:r>
              <a:rPr lang="es-ES" sz="2000" b="1" i="0" u="none" strike="noStrike" baseline="0" dirty="0">
                <a:solidFill>
                  <a:srgbClr val="002060"/>
                </a:solidFill>
                <a:latin typeface="Raleway-Thin"/>
              </a:rPr>
              <a:t>8€</a:t>
            </a:r>
          </a:p>
          <a:p>
            <a:pPr algn="ctr"/>
            <a:r>
              <a:rPr lang="es-ES" sz="2000" b="1" dirty="0">
                <a:solidFill>
                  <a:srgbClr val="002060"/>
                </a:solidFill>
                <a:latin typeface="Raleway-Thin"/>
              </a:rPr>
              <a:t>[</a:t>
            </a:r>
            <a:r>
              <a:rPr lang="en-US" sz="2000" b="1" dirty="0">
                <a:solidFill>
                  <a:srgbClr val="002060"/>
                </a:solidFill>
                <a:latin typeface="Raleway-Thin"/>
              </a:rPr>
              <a:t>ROOM SERVICE IS AVAILABLE WITH </a:t>
            </a:r>
            <a:r>
              <a:rPr lang="es-ES" sz="2000" b="1" i="0" u="none" strike="noStrike" baseline="0" dirty="0">
                <a:solidFill>
                  <a:srgbClr val="002060"/>
                </a:solidFill>
                <a:latin typeface="Raleway-Thin"/>
              </a:rPr>
              <a:t>8€ </a:t>
            </a:r>
            <a:r>
              <a:rPr lang="en-US" sz="2000" b="1" dirty="0">
                <a:solidFill>
                  <a:srgbClr val="002060"/>
                </a:solidFill>
                <a:latin typeface="Raleway-Thin"/>
              </a:rPr>
              <a:t>ADDED COST</a:t>
            </a:r>
            <a:r>
              <a:rPr lang="es-ES" sz="2000" b="1" dirty="0">
                <a:solidFill>
                  <a:srgbClr val="002060"/>
                </a:solidFill>
                <a:latin typeface="Raleway-Thin"/>
              </a:rPr>
              <a:t>]</a:t>
            </a:r>
            <a:endParaRPr lang="es-ES" sz="2000" b="1" i="0" u="none" strike="noStrike" baseline="0" dirty="0">
              <a:solidFill>
                <a:srgbClr val="002060"/>
              </a:solidFill>
              <a:latin typeface="Raleway-Thin"/>
            </a:endParaRPr>
          </a:p>
          <a:p>
            <a:pPr algn="ctr"/>
            <a:endParaRPr lang="en-US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646067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9" ma:contentTypeDescription="Create a new document." ma:contentTypeScope="" ma:versionID="76e25e1730b4532ab1d5e5b131a96a5a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d1e9281a84c4949647088091c718de3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8557EDB-1210-4894-BEC9-506AA9AE885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573E210-CB54-4BF9-8234-C84ACF2D4C9A}">
  <ds:schemaRefs>
    <ds:schemaRef ds:uri="http://purl.org/dc/elements/1.1/"/>
    <ds:schemaRef ds:uri="http://www.w3.org/XML/1998/namespace"/>
    <ds:schemaRef ds:uri="http://purl.org/dc/terms/"/>
    <ds:schemaRef ds:uri="http://purl.org/dc/dcmitype/"/>
    <ds:schemaRef ds:uri="6dc4bcd6-49db-4c07-9060-8acfc67cef9f"/>
    <ds:schemaRef ds:uri="http://schemas.microsoft.com/office/2006/documentManagement/types"/>
    <ds:schemaRef ds:uri="http://schemas.microsoft.com/office/2006/metadata/properties"/>
    <ds:schemaRef ds:uri="http://schemas.microsoft.com/sharepoint/v3"/>
    <ds:schemaRef ds:uri="http://schemas.microsoft.com/office/infopath/2007/PartnerControls"/>
    <ds:schemaRef ds:uri="http://schemas.openxmlformats.org/package/2006/metadata/core-properties"/>
    <ds:schemaRef ds:uri="fb0879af-3eba-417a-a55a-ffe6dcd6ca77"/>
  </ds:schemaRefs>
</ds:datastoreItem>
</file>

<file path=customXml/itemProps3.xml><?xml version="1.0" encoding="utf-8"?>
<ds:datastoreItem xmlns:ds="http://schemas.openxmlformats.org/officeDocument/2006/customXml" ds:itemID="{27C21715-FEA5-4C5E-AFD6-AAC3D3BBE1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190</TotalTime>
  <Words>632</Words>
  <Application>Microsoft Office PowerPoint</Application>
  <PresentationFormat>Custom</PresentationFormat>
  <Paragraphs>55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0" baseType="lpstr">
      <vt:lpstr>Arial</vt:lpstr>
      <vt:lpstr>Calibri</vt:lpstr>
      <vt:lpstr>Calibri Light</vt:lpstr>
      <vt:lpstr>Garamond</vt:lpstr>
      <vt:lpstr>Gotham-Book</vt:lpstr>
      <vt:lpstr>Raleway-Thin</vt:lpstr>
      <vt:lpstr>Times New Roman</vt:lpstr>
      <vt:lpstr>Yu Mincho</vt:lpstr>
      <vt:lpstr>Organic</vt:lpstr>
      <vt:lpstr>Infographic title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Infographic title</dc:title>
  <dc:creator>Md Mudabbir Hussain</dc:creator>
  <cp:lastModifiedBy>sts</cp:lastModifiedBy>
  <cp:revision>11</cp:revision>
  <dcterms:created xsi:type="dcterms:W3CDTF">2023-02-28T18:20:47Z</dcterms:created>
  <dcterms:modified xsi:type="dcterms:W3CDTF">2023-03-01T22:39:31Z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