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5" r:id="rId1"/>
  </p:sldMasterIdLst>
  <p:notesMasterIdLst>
    <p:notesMasterId r:id="rId12"/>
  </p:notesMasterIdLst>
  <p:sldIdLst>
    <p:sldId id="256" r:id="rId2"/>
    <p:sldId id="257" r:id="rId3"/>
    <p:sldId id="259" r:id="rId4"/>
    <p:sldId id="260" r:id="rId5"/>
    <p:sldId id="261" r:id="rId6"/>
    <p:sldId id="262" r:id="rId7"/>
    <p:sldId id="263" r:id="rId8"/>
    <p:sldId id="264" r:id="rId9"/>
    <p:sldId id="258"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C67E8E-A354-644A-9055-6A177EBC8076}" v="86" dt="2026-02-14T09:58:59.1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76"/>
    <p:restoredTop sz="94667"/>
  </p:normalViewPr>
  <p:slideViewPr>
    <p:cSldViewPr snapToGrid="0">
      <p:cViewPr varScale="1">
        <p:scale>
          <a:sx n="95" d="100"/>
          <a:sy n="95" d="100"/>
        </p:scale>
        <p:origin x="192" y="8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shan Akhtar (2438128)" userId="51e9ba78-1f21-4dae-bb14-8a2985121bcc" providerId="ADAL" clId="{A1171DCD-9528-5771-A867-CF135A65A069}"/>
    <pc:docChg chg="undo custSel addSld delSld modSld">
      <pc:chgData name="Afshan Akhtar (2438128)" userId="51e9ba78-1f21-4dae-bb14-8a2985121bcc" providerId="ADAL" clId="{A1171DCD-9528-5771-A867-CF135A65A069}" dt="2026-02-14T09:58:59.172" v="4541" actId="20577"/>
      <pc:docMkLst>
        <pc:docMk/>
      </pc:docMkLst>
      <pc:sldChg chg="addSp delSp modSp mod modTransition setBg modAnim setClrOvrMap">
        <pc:chgData name="Afshan Akhtar (2438128)" userId="51e9ba78-1f21-4dae-bb14-8a2985121bcc" providerId="ADAL" clId="{A1171DCD-9528-5771-A867-CF135A65A069}" dt="2026-02-14T09:58:59.172" v="4541" actId="20577"/>
        <pc:sldMkLst>
          <pc:docMk/>
          <pc:sldMk cId="2138019174" sldId="256"/>
        </pc:sldMkLst>
        <pc:spChg chg="mod">
          <ac:chgData name="Afshan Akhtar (2438128)" userId="51e9ba78-1f21-4dae-bb14-8a2985121bcc" providerId="ADAL" clId="{A1171DCD-9528-5771-A867-CF135A65A069}" dt="2026-02-14T09:57:56.695" v="4510" actId="26606"/>
          <ac:spMkLst>
            <pc:docMk/>
            <pc:sldMk cId="2138019174" sldId="256"/>
            <ac:spMk id="2" creationId="{A633879B-50D3-4AF5-7B59-A7791BF89C0C}"/>
          </ac:spMkLst>
        </pc:spChg>
        <pc:spChg chg="mod">
          <ac:chgData name="Afshan Akhtar (2438128)" userId="51e9ba78-1f21-4dae-bb14-8a2985121bcc" providerId="ADAL" clId="{A1171DCD-9528-5771-A867-CF135A65A069}" dt="2026-02-14T09:58:59.172" v="4541" actId="20577"/>
          <ac:spMkLst>
            <pc:docMk/>
            <pc:sldMk cId="2138019174" sldId="256"/>
            <ac:spMk id="3" creationId="{F1274529-96ED-2878-B9E6-7205DA19E7CD}"/>
          </ac:spMkLst>
        </pc:spChg>
        <pc:spChg chg="del">
          <ac:chgData name="Afshan Akhtar (2438128)" userId="51e9ba78-1f21-4dae-bb14-8a2985121bcc" providerId="ADAL" clId="{A1171DCD-9528-5771-A867-CF135A65A069}" dt="2026-02-14T09:57:56.695" v="4510" actId="26606"/>
          <ac:spMkLst>
            <pc:docMk/>
            <pc:sldMk cId="2138019174" sldId="256"/>
            <ac:spMk id="7" creationId="{D8E74CFB-EAAD-43E9-BDAC-AAE4F8E86B83}"/>
          </ac:spMkLst>
        </pc:spChg>
        <pc:spChg chg="del">
          <ac:chgData name="Afshan Akhtar (2438128)" userId="51e9ba78-1f21-4dae-bb14-8a2985121bcc" providerId="ADAL" clId="{A1171DCD-9528-5771-A867-CF135A65A069}" dt="2026-02-14T09:57:56.695" v="4510" actId="26606"/>
          <ac:spMkLst>
            <pc:docMk/>
            <pc:sldMk cId="2138019174" sldId="256"/>
            <ac:spMk id="9" creationId="{D6E31D67-858D-409A-863E-EE8DEB9CC1E5}"/>
          </ac:spMkLst>
        </pc:spChg>
        <pc:spChg chg="del">
          <ac:chgData name="Afshan Akhtar (2438128)" userId="51e9ba78-1f21-4dae-bb14-8a2985121bcc" providerId="ADAL" clId="{A1171DCD-9528-5771-A867-CF135A65A069}" dt="2026-02-14T09:57:56.695" v="4510" actId="26606"/>
          <ac:spMkLst>
            <pc:docMk/>
            <pc:sldMk cId="2138019174" sldId="256"/>
            <ac:spMk id="11" creationId="{0C11AD76-2664-4F1B-8A6E-71601C059E24}"/>
          </ac:spMkLst>
        </pc:spChg>
        <pc:spChg chg="add">
          <ac:chgData name="Afshan Akhtar (2438128)" userId="51e9ba78-1f21-4dae-bb14-8a2985121bcc" providerId="ADAL" clId="{A1171DCD-9528-5771-A867-CF135A65A069}" dt="2026-02-14T09:57:56.695" v="4510" actId="26606"/>
          <ac:spMkLst>
            <pc:docMk/>
            <pc:sldMk cId="2138019174" sldId="256"/>
            <ac:spMk id="16" creationId="{F6B7BFBD-C488-4B5B-ABE5-8256F3FFB048}"/>
          </ac:spMkLst>
        </pc:spChg>
        <pc:spChg chg="add">
          <ac:chgData name="Afshan Akhtar (2438128)" userId="51e9ba78-1f21-4dae-bb14-8a2985121bcc" providerId="ADAL" clId="{A1171DCD-9528-5771-A867-CF135A65A069}" dt="2026-02-14T09:57:56.695" v="4510" actId="26606"/>
          <ac:spMkLst>
            <pc:docMk/>
            <pc:sldMk cId="2138019174" sldId="256"/>
            <ac:spMk id="18" creationId="{2BA7674F-A261-445A-AE3A-A0AA30620EC8}"/>
          </ac:spMkLst>
        </pc:spChg>
        <pc:spChg chg="add">
          <ac:chgData name="Afshan Akhtar (2438128)" userId="51e9ba78-1f21-4dae-bb14-8a2985121bcc" providerId="ADAL" clId="{A1171DCD-9528-5771-A867-CF135A65A069}" dt="2026-02-14T09:57:56.695" v="4510" actId="26606"/>
          <ac:spMkLst>
            <pc:docMk/>
            <pc:sldMk cId="2138019174" sldId="256"/>
            <ac:spMk id="20" creationId="{BA53A58C-A067-4B87-B48C-CB90C1FA0FEE}"/>
          </ac:spMkLst>
        </pc:spChg>
      </pc:sldChg>
      <pc:sldChg chg="addSp modSp modTransition">
        <pc:chgData name="Afshan Akhtar (2438128)" userId="51e9ba78-1f21-4dae-bb14-8a2985121bcc" providerId="ADAL" clId="{A1171DCD-9528-5771-A867-CF135A65A069}" dt="2026-02-14T09:56:12.262" v="4477" actId="1076"/>
        <pc:sldMkLst>
          <pc:docMk/>
          <pc:sldMk cId="3642419523" sldId="257"/>
        </pc:sldMkLst>
        <pc:spChg chg="mod">
          <ac:chgData name="Afshan Akhtar (2438128)" userId="51e9ba78-1f21-4dae-bb14-8a2985121bcc" providerId="ADAL" clId="{A1171DCD-9528-5771-A867-CF135A65A069}" dt="2026-02-14T09:56:12.262" v="4477" actId="1076"/>
          <ac:spMkLst>
            <pc:docMk/>
            <pc:sldMk cId="3642419523" sldId="257"/>
            <ac:spMk id="3" creationId="{EA0D5EE3-1890-A37A-6877-8FEFC0B2D8C7}"/>
          </ac:spMkLst>
        </pc:spChg>
        <pc:picChg chg="add mod">
          <ac:chgData name="Afshan Akhtar (2438128)" userId="51e9ba78-1f21-4dae-bb14-8a2985121bcc" providerId="ADAL" clId="{A1171DCD-9528-5771-A867-CF135A65A069}" dt="2026-02-14T09:56:12.262" v="4477" actId="1076"/>
          <ac:picMkLst>
            <pc:docMk/>
            <pc:sldMk cId="3642419523" sldId="257"/>
            <ac:picMk id="1026" creationId="{786CDC8E-403E-DAFB-21AA-F75545F0309D}"/>
          </ac:picMkLst>
        </pc:picChg>
      </pc:sldChg>
      <pc:sldChg chg="addSp modSp mod modTransition setBg">
        <pc:chgData name="Afshan Akhtar (2438128)" userId="51e9ba78-1f21-4dae-bb14-8a2985121bcc" providerId="ADAL" clId="{A1171DCD-9528-5771-A867-CF135A65A069}" dt="2026-02-14T09:55:27.293" v="4474" actId="20577"/>
        <pc:sldMkLst>
          <pc:docMk/>
          <pc:sldMk cId="838502716" sldId="258"/>
        </pc:sldMkLst>
        <pc:spChg chg="mod">
          <ac:chgData name="Afshan Akhtar (2438128)" userId="51e9ba78-1f21-4dae-bb14-8a2985121bcc" providerId="ADAL" clId="{A1171DCD-9528-5771-A867-CF135A65A069}" dt="2026-02-14T09:48:44.485" v="4085" actId="1076"/>
          <ac:spMkLst>
            <pc:docMk/>
            <pc:sldMk cId="838502716" sldId="258"/>
            <ac:spMk id="2" creationId="{9AE98E76-3646-767E-53BA-179F94DF691C}"/>
          </ac:spMkLst>
        </pc:spChg>
        <pc:spChg chg="mod">
          <ac:chgData name="Afshan Akhtar (2438128)" userId="51e9ba78-1f21-4dae-bb14-8a2985121bcc" providerId="ADAL" clId="{A1171DCD-9528-5771-A867-CF135A65A069}" dt="2026-02-14T09:55:27.293" v="4474" actId="20577"/>
          <ac:spMkLst>
            <pc:docMk/>
            <pc:sldMk cId="838502716" sldId="258"/>
            <ac:spMk id="3" creationId="{C2C869B8-5DB5-00AA-1004-4141B72AC718}"/>
          </ac:spMkLst>
        </pc:spChg>
        <pc:spChg chg="add">
          <ac:chgData name="Afshan Akhtar (2438128)" userId="51e9ba78-1f21-4dae-bb14-8a2985121bcc" providerId="ADAL" clId="{A1171DCD-9528-5771-A867-CF135A65A069}" dt="2026-02-14T02:14:14.726" v="4027" actId="26606"/>
          <ac:spMkLst>
            <pc:docMk/>
            <pc:sldMk cId="838502716" sldId="258"/>
            <ac:spMk id="9" creationId="{83B91B61-BFCA-4647-957E-A8269BE46F39}"/>
          </ac:spMkLst>
        </pc:spChg>
        <pc:spChg chg="add">
          <ac:chgData name="Afshan Akhtar (2438128)" userId="51e9ba78-1f21-4dae-bb14-8a2985121bcc" providerId="ADAL" clId="{A1171DCD-9528-5771-A867-CF135A65A069}" dt="2026-02-14T02:14:14.726" v="4027" actId="26606"/>
          <ac:spMkLst>
            <pc:docMk/>
            <pc:sldMk cId="838502716" sldId="258"/>
            <ac:spMk id="11" creationId="{92D1D7C6-1C89-420C-8D35-483654167118}"/>
          </ac:spMkLst>
        </pc:spChg>
        <pc:picChg chg="add">
          <ac:chgData name="Afshan Akhtar (2438128)" userId="51e9ba78-1f21-4dae-bb14-8a2985121bcc" providerId="ADAL" clId="{A1171DCD-9528-5771-A867-CF135A65A069}" dt="2026-02-14T02:14:14.726" v="4027" actId="26606"/>
          <ac:picMkLst>
            <pc:docMk/>
            <pc:sldMk cId="838502716" sldId="258"/>
            <ac:picMk id="5" creationId="{1940CCA8-8974-04C4-F64D-54000BCBC4F1}"/>
          </ac:picMkLst>
        </pc:picChg>
      </pc:sldChg>
      <pc:sldChg chg="addSp delSp modSp mod modTransition">
        <pc:chgData name="Afshan Akhtar (2438128)" userId="51e9ba78-1f21-4dae-bb14-8a2985121bcc" providerId="ADAL" clId="{A1171DCD-9528-5771-A867-CF135A65A069}" dt="2026-02-14T09:56:23.552" v="4481" actId="26606"/>
        <pc:sldMkLst>
          <pc:docMk/>
          <pc:sldMk cId="861137541" sldId="259"/>
        </pc:sldMkLst>
        <pc:spChg chg="mod">
          <ac:chgData name="Afshan Akhtar (2438128)" userId="51e9ba78-1f21-4dae-bb14-8a2985121bcc" providerId="ADAL" clId="{A1171DCD-9528-5771-A867-CF135A65A069}" dt="2026-02-14T09:56:23.552" v="4481" actId="26606"/>
          <ac:spMkLst>
            <pc:docMk/>
            <pc:sldMk cId="861137541" sldId="259"/>
            <ac:spMk id="2" creationId="{45CBBDE9-47A9-01C7-59BC-48C800F032C0}"/>
          </ac:spMkLst>
        </pc:spChg>
        <pc:spChg chg="add del">
          <ac:chgData name="Afshan Akhtar (2438128)" userId="51e9ba78-1f21-4dae-bb14-8a2985121bcc" providerId="ADAL" clId="{A1171DCD-9528-5771-A867-CF135A65A069}" dt="2026-02-14T09:56:23.539" v="4480" actId="26606"/>
          <ac:spMkLst>
            <pc:docMk/>
            <pc:sldMk cId="861137541" sldId="259"/>
            <ac:spMk id="2055" creationId="{961D8973-EAA9-459A-AF59-BBB4233D6C78}"/>
          </ac:spMkLst>
        </pc:spChg>
        <pc:spChg chg="add del">
          <ac:chgData name="Afshan Akhtar (2438128)" userId="51e9ba78-1f21-4dae-bb14-8a2985121bcc" providerId="ADAL" clId="{A1171DCD-9528-5771-A867-CF135A65A069}" dt="2026-02-14T09:56:23.539" v="4480" actId="26606"/>
          <ac:spMkLst>
            <pc:docMk/>
            <pc:sldMk cId="861137541" sldId="259"/>
            <ac:spMk id="2057" creationId="{FBEA8A33-C0D0-416D-8359-724B8828C7C3}"/>
          </ac:spMkLst>
        </pc:spChg>
        <pc:spChg chg="add">
          <ac:chgData name="Afshan Akhtar (2438128)" userId="51e9ba78-1f21-4dae-bb14-8a2985121bcc" providerId="ADAL" clId="{A1171DCD-9528-5771-A867-CF135A65A069}" dt="2026-02-14T09:56:23.552" v="4481" actId="26606"/>
          <ac:spMkLst>
            <pc:docMk/>
            <pc:sldMk cId="861137541" sldId="259"/>
            <ac:spMk id="2059" creationId="{961D8973-EAA9-459A-AF59-BBB4233D6C78}"/>
          </ac:spMkLst>
        </pc:spChg>
        <pc:spChg chg="add">
          <ac:chgData name="Afshan Akhtar (2438128)" userId="51e9ba78-1f21-4dae-bb14-8a2985121bcc" providerId="ADAL" clId="{A1171DCD-9528-5771-A867-CF135A65A069}" dt="2026-02-14T09:56:23.552" v="4481" actId="26606"/>
          <ac:spMkLst>
            <pc:docMk/>
            <pc:sldMk cId="861137541" sldId="259"/>
            <ac:spMk id="2060" creationId="{FBEA8A33-C0D0-416D-8359-724B8828C7C3}"/>
          </ac:spMkLst>
        </pc:spChg>
        <pc:graphicFrameChg chg="mod ord modGraphic">
          <ac:chgData name="Afshan Akhtar (2438128)" userId="51e9ba78-1f21-4dae-bb14-8a2985121bcc" providerId="ADAL" clId="{A1171DCD-9528-5771-A867-CF135A65A069}" dt="2026-02-14T09:56:23.552" v="4481" actId="26606"/>
          <ac:graphicFrameMkLst>
            <pc:docMk/>
            <pc:sldMk cId="861137541" sldId="259"/>
            <ac:graphicFrameMk id="6" creationId="{A89A6208-9F31-2C80-3D2A-0D9D9A263047}"/>
          </ac:graphicFrameMkLst>
        </pc:graphicFrameChg>
        <pc:picChg chg="add mod">
          <ac:chgData name="Afshan Akhtar (2438128)" userId="51e9ba78-1f21-4dae-bb14-8a2985121bcc" providerId="ADAL" clId="{A1171DCD-9528-5771-A867-CF135A65A069}" dt="2026-02-14T09:56:23.552" v="4481" actId="26606"/>
          <ac:picMkLst>
            <pc:docMk/>
            <pc:sldMk cId="861137541" sldId="259"/>
            <ac:picMk id="2050" creationId="{0B3CD099-AB7C-843B-C0C3-F94229C9674C}"/>
          </ac:picMkLst>
        </pc:picChg>
      </pc:sldChg>
      <pc:sldChg chg="modTransition">
        <pc:chgData name="Afshan Akhtar (2438128)" userId="51e9ba78-1f21-4dae-bb14-8a2985121bcc" providerId="ADAL" clId="{A1171DCD-9528-5771-A867-CF135A65A069}" dt="2026-02-14T02:14:45.635" v="4037"/>
        <pc:sldMkLst>
          <pc:docMk/>
          <pc:sldMk cId="2797692079" sldId="260"/>
        </pc:sldMkLst>
      </pc:sldChg>
      <pc:sldChg chg="modSp new mod modTransition">
        <pc:chgData name="Afshan Akhtar (2438128)" userId="51e9ba78-1f21-4dae-bb14-8a2985121bcc" providerId="ADAL" clId="{A1171DCD-9528-5771-A867-CF135A65A069}" dt="2026-02-14T09:41:00.794" v="4060" actId="20577"/>
        <pc:sldMkLst>
          <pc:docMk/>
          <pc:sldMk cId="64340163" sldId="261"/>
        </pc:sldMkLst>
        <pc:spChg chg="mod">
          <ac:chgData name="Afshan Akhtar (2438128)" userId="51e9ba78-1f21-4dae-bb14-8a2985121bcc" providerId="ADAL" clId="{A1171DCD-9528-5771-A867-CF135A65A069}" dt="2026-02-14T01:52:32.863" v="44" actId="20577"/>
          <ac:spMkLst>
            <pc:docMk/>
            <pc:sldMk cId="64340163" sldId="261"/>
            <ac:spMk id="2" creationId="{61E37D56-39DB-6983-A436-3E98DECD13AF}"/>
          </ac:spMkLst>
        </pc:spChg>
        <pc:spChg chg="mod">
          <ac:chgData name="Afshan Akhtar (2438128)" userId="51e9ba78-1f21-4dae-bb14-8a2985121bcc" providerId="ADAL" clId="{A1171DCD-9528-5771-A867-CF135A65A069}" dt="2026-02-14T09:41:00.794" v="4060" actId="20577"/>
          <ac:spMkLst>
            <pc:docMk/>
            <pc:sldMk cId="64340163" sldId="261"/>
            <ac:spMk id="3" creationId="{26BB1E9E-E920-4203-BF3F-DD55A703CBE6}"/>
          </ac:spMkLst>
        </pc:spChg>
      </pc:sldChg>
      <pc:sldChg chg="addSp delSp modSp new mod modTransition setBg">
        <pc:chgData name="Afshan Akhtar (2438128)" userId="51e9ba78-1f21-4dae-bb14-8a2985121bcc" providerId="ADAL" clId="{A1171DCD-9528-5771-A867-CF135A65A069}" dt="2026-02-14T02:14:56.536" v="4041"/>
        <pc:sldMkLst>
          <pc:docMk/>
          <pc:sldMk cId="3575661840" sldId="262"/>
        </pc:sldMkLst>
        <pc:spChg chg="mod">
          <ac:chgData name="Afshan Akhtar (2438128)" userId="51e9ba78-1f21-4dae-bb14-8a2985121bcc" providerId="ADAL" clId="{A1171DCD-9528-5771-A867-CF135A65A069}" dt="2026-02-14T02:13:35.211" v="4015" actId="26606"/>
          <ac:spMkLst>
            <pc:docMk/>
            <pc:sldMk cId="3575661840" sldId="262"/>
            <ac:spMk id="2" creationId="{E18CCD7C-B840-0111-7DF1-5764A5BEAE03}"/>
          </ac:spMkLst>
        </pc:spChg>
        <pc:spChg chg="add del mod">
          <ac:chgData name="Afshan Akhtar (2438128)" userId="51e9ba78-1f21-4dae-bb14-8a2985121bcc" providerId="ADAL" clId="{A1171DCD-9528-5771-A867-CF135A65A069}" dt="2026-02-14T02:13:35.211" v="4015" actId="26606"/>
          <ac:spMkLst>
            <pc:docMk/>
            <pc:sldMk cId="3575661840" sldId="262"/>
            <ac:spMk id="3" creationId="{77DC944B-A80A-8851-268A-5B3627BD0B1E}"/>
          </ac:spMkLst>
        </pc:spChg>
        <pc:spChg chg="add del">
          <ac:chgData name="Afshan Akhtar (2438128)" userId="51e9ba78-1f21-4dae-bb14-8a2985121bcc" providerId="ADAL" clId="{A1171DCD-9528-5771-A867-CF135A65A069}" dt="2026-02-14T02:13:34.140" v="4010" actId="26606"/>
          <ac:spMkLst>
            <pc:docMk/>
            <pc:sldMk cId="3575661840" sldId="262"/>
            <ac:spMk id="8" creationId="{3362DFFC-4DCC-48EE-B781-94D04B95F1E8}"/>
          </ac:spMkLst>
        </pc:spChg>
        <pc:spChg chg="add">
          <ac:chgData name="Afshan Akhtar (2438128)" userId="51e9ba78-1f21-4dae-bb14-8a2985121bcc" providerId="ADAL" clId="{A1171DCD-9528-5771-A867-CF135A65A069}" dt="2026-02-14T02:13:35.211" v="4015" actId="26606"/>
          <ac:spMkLst>
            <pc:docMk/>
            <pc:sldMk cId="3575661840" sldId="262"/>
            <ac:spMk id="9" creationId="{30BC9609-A8AF-411F-A9E0-C3B93C8945CA}"/>
          </ac:spMkLst>
        </pc:spChg>
        <pc:spChg chg="add del">
          <ac:chgData name="Afshan Akhtar (2438128)" userId="51e9ba78-1f21-4dae-bb14-8a2985121bcc" providerId="ADAL" clId="{A1171DCD-9528-5771-A867-CF135A65A069}" dt="2026-02-14T02:13:34.140" v="4010" actId="26606"/>
          <ac:spMkLst>
            <pc:docMk/>
            <pc:sldMk cId="3575661840" sldId="262"/>
            <ac:spMk id="10" creationId="{18B8B265-E68C-4B64-9238-781F0102C57B}"/>
          </ac:spMkLst>
        </pc:spChg>
        <pc:graphicFrameChg chg="add del">
          <ac:chgData name="Afshan Akhtar (2438128)" userId="51e9ba78-1f21-4dae-bb14-8a2985121bcc" providerId="ADAL" clId="{A1171DCD-9528-5771-A867-CF135A65A069}" dt="2026-02-14T02:13:34.645" v="4012" actId="26606"/>
          <ac:graphicFrameMkLst>
            <pc:docMk/>
            <pc:sldMk cId="3575661840" sldId="262"/>
            <ac:graphicFrameMk id="5" creationId="{A3D4704B-8D72-92DB-0827-6DFCFE311518}"/>
          </ac:graphicFrameMkLst>
        </pc:graphicFrameChg>
        <pc:graphicFrameChg chg="add del">
          <ac:chgData name="Afshan Akhtar (2438128)" userId="51e9ba78-1f21-4dae-bb14-8a2985121bcc" providerId="ADAL" clId="{A1171DCD-9528-5771-A867-CF135A65A069}" dt="2026-02-14T02:13:35.195" v="4014" actId="26606"/>
          <ac:graphicFrameMkLst>
            <pc:docMk/>
            <pc:sldMk cId="3575661840" sldId="262"/>
            <ac:graphicFrameMk id="7" creationId="{A50E29C8-D1C3-D671-CDEB-A042CD31F1D9}"/>
          </ac:graphicFrameMkLst>
        </pc:graphicFrameChg>
        <pc:graphicFrameChg chg="add">
          <ac:chgData name="Afshan Akhtar (2438128)" userId="51e9ba78-1f21-4dae-bb14-8a2985121bcc" providerId="ADAL" clId="{A1171DCD-9528-5771-A867-CF135A65A069}" dt="2026-02-14T02:13:35.211" v="4015" actId="26606"/>
          <ac:graphicFrameMkLst>
            <pc:docMk/>
            <pc:sldMk cId="3575661840" sldId="262"/>
            <ac:graphicFrameMk id="11" creationId="{2F9807A0-98D4-7E55-ADEC-5F1691621CE1}"/>
          </ac:graphicFrameMkLst>
        </pc:graphicFrameChg>
      </pc:sldChg>
      <pc:sldChg chg="addSp delSp modSp new mod modTransition setBg">
        <pc:chgData name="Afshan Akhtar (2438128)" userId="51e9ba78-1f21-4dae-bb14-8a2985121bcc" providerId="ADAL" clId="{A1171DCD-9528-5771-A867-CF135A65A069}" dt="2026-02-14T09:56:59.009" v="4483" actId="26606"/>
        <pc:sldMkLst>
          <pc:docMk/>
          <pc:sldMk cId="1026010650" sldId="263"/>
        </pc:sldMkLst>
        <pc:spChg chg="mod">
          <ac:chgData name="Afshan Akhtar (2438128)" userId="51e9ba78-1f21-4dae-bb14-8a2985121bcc" providerId="ADAL" clId="{A1171DCD-9528-5771-A867-CF135A65A069}" dt="2026-02-14T09:56:59.009" v="4483" actId="26606"/>
          <ac:spMkLst>
            <pc:docMk/>
            <pc:sldMk cId="1026010650" sldId="263"/>
            <ac:spMk id="2" creationId="{84B1E25A-D729-FED3-0E42-4698E936778A}"/>
          </ac:spMkLst>
        </pc:spChg>
        <pc:spChg chg="add del mod">
          <ac:chgData name="Afshan Akhtar (2438128)" userId="51e9ba78-1f21-4dae-bb14-8a2985121bcc" providerId="ADAL" clId="{A1171DCD-9528-5771-A867-CF135A65A069}" dt="2026-02-14T02:13:58.010" v="4024" actId="26606"/>
          <ac:spMkLst>
            <pc:docMk/>
            <pc:sldMk cId="1026010650" sldId="263"/>
            <ac:spMk id="3" creationId="{DC4F87C6-2B5D-F926-33B5-8C1160546E97}"/>
          </ac:spMkLst>
        </pc:spChg>
        <pc:spChg chg="add del">
          <ac:chgData name="Afshan Akhtar (2438128)" userId="51e9ba78-1f21-4dae-bb14-8a2985121bcc" providerId="ADAL" clId="{A1171DCD-9528-5771-A867-CF135A65A069}" dt="2026-02-14T02:13:51.555" v="4019" actId="26606"/>
          <ac:spMkLst>
            <pc:docMk/>
            <pc:sldMk cId="1026010650" sldId="263"/>
            <ac:spMk id="9" creationId="{30BC9609-A8AF-411F-A9E0-C3B93C8945CA}"/>
          </ac:spMkLst>
        </pc:spChg>
        <pc:spChg chg="add del">
          <ac:chgData name="Afshan Akhtar (2438128)" userId="51e9ba78-1f21-4dae-bb14-8a2985121bcc" providerId="ADAL" clId="{A1171DCD-9528-5771-A867-CF135A65A069}" dt="2026-02-14T02:13:41.132" v="4017" actId="26606"/>
          <ac:spMkLst>
            <pc:docMk/>
            <pc:sldMk cId="1026010650" sldId="263"/>
            <ac:spMk id="10" creationId="{A93D97C6-63EF-4CA6-B01D-25E2772DC9EF}"/>
          </ac:spMkLst>
        </pc:spChg>
        <pc:spChg chg="add del">
          <ac:chgData name="Afshan Akhtar (2438128)" userId="51e9ba78-1f21-4dae-bb14-8a2985121bcc" providerId="ADAL" clId="{A1171DCD-9528-5771-A867-CF135A65A069}" dt="2026-02-14T02:13:52.569" v="4021" actId="26606"/>
          <ac:spMkLst>
            <pc:docMk/>
            <pc:sldMk cId="1026010650" sldId="263"/>
            <ac:spMk id="11" creationId="{30BC9609-A8AF-411F-A9E0-C3B93C8945CA}"/>
          </ac:spMkLst>
        </pc:spChg>
        <pc:spChg chg="add del">
          <ac:chgData name="Afshan Akhtar (2438128)" userId="51e9ba78-1f21-4dae-bb14-8a2985121bcc" providerId="ADAL" clId="{A1171DCD-9528-5771-A867-CF135A65A069}" dt="2026-02-14T02:13:41.132" v="4017" actId="26606"/>
          <ac:spMkLst>
            <pc:docMk/>
            <pc:sldMk cId="1026010650" sldId="263"/>
            <ac:spMk id="12" creationId="{5DA4A40B-EDCE-42FC-B189-AEFB4F82E818}"/>
          </ac:spMkLst>
        </pc:spChg>
        <pc:spChg chg="add del">
          <ac:chgData name="Afshan Akhtar (2438128)" userId="51e9ba78-1f21-4dae-bb14-8a2985121bcc" providerId="ADAL" clId="{A1171DCD-9528-5771-A867-CF135A65A069}" dt="2026-02-14T02:13:58.004" v="4023" actId="26606"/>
          <ac:spMkLst>
            <pc:docMk/>
            <pc:sldMk cId="1026010650" sldId="263"/>
            <ac:spMk id="15" creationId="{A93D97C6-63EF-4CA6-B01D-25E2772DC9EF}"/>
          </ac:spMkLst>
        </pc:spChg>
        <pc:spChg chg="add del">
          <ac:chgData name="Afshan Akhtar (2438128)" userId="51e9ba78-1f21-4dae-bb14-8a2985121bcc" providerId="ADAL" clId="{A1171DCD-9528-5771-A867-CF135A65A069}" dt="2026-02-14T02:13:58.004" v="4023" actId="26606"/>
          <ac:spMkLst>
            <pc:docMk/>
            <pc:sldMk cId="1026010650" sldId="263"/>
            <ac:spMk id="17" creationId="{5DA4A40B-EDCE-42FC-B189-AEFB4F82E818}"/>
          </ac:spMkLst>
        </pc:spChg>
        <pc:spChg chg="add del">
          <ac:chgData name="Afshan Akhtar (2438128)" userId="51e9ba78-1f21-4dae-bb14-8a2985121bcc" providerId="ADAL" clId="{A1171DCD-9528-5771-A867-CF135A65A069}" dt="2026-02-14T02:13:58.004" v="4023" actId="26606"/>
          <ac:spMkLst>
            <pc:docMk/>
            <pc:sldMk cId="1026010650" sldId="263"/>
            <ac:spMk id="18" creationId="{DC4F87C6-2B5D-F926-33B5-8C1160546E97}"/>
          </ac:spMkLst>
        </pc:spChg>
        <pc:spChg chg="add del">
          <ac:chgData name="Afshan Akhtar (2438128)" userId="51e9ba78-1f21-4dae-bb14-8a2985121bcc" providerId="ADAL" clId="{A1171DCD-9528-5771-A867-CF135A65A069}" dt="2026-02-14T09:56:59.009" v="4483" actId="26606"/>
          <ac:spMkLst>
            <pc:docMk/>
            <pc:sldMk cId="1026010650" sldId="263"/>
            <ac:spMk id="20" creationId="{6B205BC3-0B06-4EA6-9066-1A0BEC22C804}"/>
          </ac:spMkLst>
        </pc:spChg>
        <pc:spChg chg="add mod">
          <ac:chgData name="Afshan Akhtar (2438128)" userId="51e9ba78-1f21-4dae-bb14-8a2985121bcc" providerId="ADAL" clId="{A1171DCD-9528-5771-A867-CF135A65A069}" dt="2026-02-14T09:56:59.009" v="4483" actId="26606"/>
          <ac:spMkLst>
            <pc:docMk/>
            <pc:sldMk cId="1026010650" sldId="263"/>
            <ac:spMk id="22" creationId="{DC4F87C6-2B5D-F926-33B5-8C1160546E97}"/>
          </ac:spMkLst>
        </pc:spChg>
        <pc:spChg chg="add">
          <ac:chgData name="Afshan Akhtar (2438128)" userId="51e9ba78-1f21-4dae-bb14-8a2985121bcc" providerId="ADAL" clId="{A1171DCD-9528-5771-A867-CF135A65A069}" dt="2026-02-14T09:56:59.009" v="4483" actId="26606"/>
          <ac:spMkLst>
            <pc:docMk/>
            <pc:sldMk cId="1026010650" sldId="263"/>
            <ac:spMk id="3079" creationId="{8E2B8A2D-F46F-4DA5-8AFF-BC57461C281A}"/>
          </ac:spMkLst>
        </pc:spChg>
        <pc:spChg chg="add">
          <ac:chgData name="Afshan Akhtar (2438128)" userId="51e9ba78-1f21-4dae-bb14-8a2985121bcc" providerId="ADAL" clId="{A1171DCD-9528-5771-A867-CF135A65A069}" dt="2026-02-14T09:56:59.009" v="4483" actId="26606"/>
          <ac:spMkLst>
            <pc:docMk/>
            <pc:sldMk cId="1026010650" sldId="263"/>
            <ac:spMk id="3081" creationId="{292BAD85-00E4-4D0A-993C-8372E78E1ADD}"/>
          </ac:spMkLst>
        </pc:spChg>
        <pc:graphicFrameChg chg="add del">
          <ac:chgData name="Afshan Akhtar (2438128)" userId="51e9ba78-1f21-4dae-bb14-8a2985121bcc" providerId="ADAL" clId="{A1171DCD-9528-5771-A867-CF135A65A069}" dt="2026-02-14T02:13:51.555" v="4019" actId="26606"/>
          <ac:graphicFrameMkLst>
            <pc:docMk/>
            <pc:sldMk cId="1026010650" sldId="263"/>
            <ac:graphicFrameMk id="5" creationId="{5FAB1C08-0233-71E8-D5F4-6020EB57BC2A}"/>
          </ac:graphicFrameMkLst>
        </pc:graphicFrameChg>
        <pc:graphicFrameChg chg="add del">
          <ac:chgData name="Afshan Akhtar (2438128)" userId="51e9ba78-1f21-4dae-bb14-8a2985121bcc" providerId="ADAL" clId="{A1171DCD-9528-5771-A867-CF135A65A069}" dt="2026-02-14T02:13:52.569" v="4021" actId="26606"/>
          <ac:graphicFrameMkLst>
            <pc:docMk/>
            <pc:sldMk cId="1026010650" sldId="263"/>
            <ac:graphicFrameMk id="13" creationId="{5B8C289D-F40C-0EF5-6C7F-F833F032025F}"/>
          </ac:graphicFrameMkLst>
        </pc:graphicFrameChg>
        <pc:picChg chg="add del">
          <ac:chgData name="Afshan Akhtar (2438128)" userId="51e9ba78-1f21-4dae-bb14-8a2985121bcc" providerId="ADAL" clId="{A1171DCD-9528-5771-A867-CF135A65A069}" dt="2026-02-14T02:13:41.132" v="4017" actId="26606"/>
          <ac:picMkLst>
            <pc:docMk/>
            <pc:sldMk cId="1026010650" sldId="263"/>
            <ac:picMk id="7" creationId="{95BA9F84-3E4E-CF70-5086-510B3980C04B}"/>
          </ac:picMkLst>
        </pc:picChg>
        <pc:picChg chg="add del">
          <ac:chgData name="Afshan Akhtar (2438128)" userId="51e9ba78-1f21-4dae-bb14-8a2985121bcc" providerId="ADAL" clId="{A1171DCD-9528-5771-A867-CF135A65A069}" dt="2026-02-14T02:13:58.004" v="4023" actId="26606"/>
          <ac:picMkLst>
            <pc:docMk/>
            <pc:sldMk cId="1026010650" sldId="263"/>
            <ac:picMk id="16" creationId="{95BA9F84-3E4E-CF70-5086-510B3980C04B}"/>
          </ac:picMkLst>
        </pc:picChg>
        <pc:picChg chg="add mod ord">
          <ac:chgData name="Afshan Akhtar (2438128)" userId="51e9ba78-1f21-4dae-bb14-8a2985121bcc" providerId="ADAL" clId="{A1171DCD-9528-5771-A867-CF135A65A069}" dt="2026-02-14T09:56:59.009" v="4483" actId="26606"/>
          <ac:picMkLst>
            <pc:docMk/>
            <pc:sldMk cId="1026010650" sldId="263"/>
            <ac:picMk id="21" creationId="{BDA470BA-9DDA-268A-5B2E-B7CFA63C0C37}"/>
          </ac:picMkLst>
        </pc:picChg>
        <pc:picChg chg="add mod">
          <ac:chgData name="Afshan Akhtar (2438128)" userId="51e9ba78-1f21-4dae-bb14-8a2985121bcc" providerId="ADAL" clId="{A1171DCD-9528-5771-A867-CF135A65A069}" dt="2026-02-14T09:56:59.009" v="4483" actId="26606"/>
          <ac:picMkLst>
            <pc:docMk/>
            <pc:sldMk cId="1026010650" sldId="263"/>
            <ac:picMk id="3074" creationId="{476A3F3C-6BA3-9427-9784-3662C9C94345}"/>
          </ac:picMkLst>
        </pc:picChg>
      </pc:sldChg>
      <pc:sldChg chg="addSp delSp modSp new mod modTransition setBg">
        <pc:chgData name="Afshan Akhtar (2438128)" userId="51e9ba78-1f21-4dae-bb14-8a2985121bcc" providerId="ADAL" clId="{A1171DCD-9528-5771-A867-CF135A65A069}" dt="2026-02-14T02:15:06.603" v="4045"/>
        <pc:sldMkLst>
          <pc:docMk/>
          <pc:sldMk cId="94801676" sldId="264"/>
        </pc:sldMkLst>
        <pc:spChg chg="mod">
          <ac:chgData name="Afshan Akhtar (2438128)" userId="51e9ba78-1f21-4dae-bb14-8a2985121bcc" providerId="ADAL" clId="{A1171DCD-9528-5771-A867-CF135A65A069}" dt="2026-02-14T02:14:08.575" v="4026" actId="26606"/>
          <ac:spMkLst>
            <pc:docMk/>
            <pc:sldMk cId="94801676" sldId="264"/>
            <ac:spMk id="2" creationId="{BA25ABE7-429D-46F8-311A-6D1A2B799795}"/>
          </ac:spMkLst>
        </pc:spChg>
        <pc:spChg chg="del mod">
          <ac:chgData name="Afshan Akhtar (2438128)" userId="51e9ba78-1f21-4dae-bb14-8a2985121bcc" providerId="ADAL" clId="{A1171DCD-9528-5771-A867-CF135A65A069}" dt="2026-02-14T02:14:08.575" v="4026" actId="26606"/>
          <ac:spMkLst>
            <pc:docMk/>
            <pc:sldMk cId="94801676" sldId="264"/>
            <ac:spMk id="3" creationId="{620A7ABD-02AF-5694-0802-F323AE6A74A3}"/>
          </ac:spMkLst>
        </pc:spChg>
        <pc:spChg chg="add">
          <ac:chgData name="Afshan Akhtar (2438128)" userId="51e9ba78-1f21-4dae-bb14-8a2985121bcc" providerId="ADAL" clId="{A1171DCD-9528-5771-A867-CF135A65A069}" dt="2026-02-14T02:14:08.575" v="4026" actId="26606"/>
          <ac:spMkLst>
            <pc:docMk/>
            <pc:sldMk cId="94801676" sldId="264"/>
            <ac:spMk id="9" creationId="{30BC9609-A8AF-411F-A9E0-C3B93C8945CA}"/>
          </ac:spMkLst>
        </pc:spChg>
        <pc:graphicFrameChg chg="add">
          <ac:chgData name="Afshan Akhtar (2438128)" userId="51e9ba78-1f21-4dae-bb14-8a2985121bcc" providerId="ADAL" clId="{A1171DCD-9528-5771-A867-CF135A65A069}" dt="2026-02-14T02:14:08.575" v="4026" actId="26606"/>
          <ac:graphicFrameMkLst>
            <pc:docMk/>
            <pc:sldMk cId="94801676" sldId="264"/>
            <ac:graphicFrameMk id="5" creationId="{32A91F11-A97B-276F-EA8C-B6DB4EAD848E}"/>
          </ac:graphicFrameMkLst>
        </pc:graphicFrameChg>
      </pc:sldChg>
      <pc:sldChg chg="addSp delSp modSp new mod modTransition setBg addAnim setClrOvrMap">
        <pc:chgData name="Afshan Akhtar (2438128)" userId="51e9ba78-1f21-4dae-bb14-8a2985121bcc" providerId="ADAL" clId="{A1171DCD-9528-5771-A867-CF135A65A069}" dt="2026-02-14T02:15:59.540" v="4058"/>
        <pc:sldMkLst>
          <pc:docMk/>
          <pc:sldMk cId="526396291" sldId="265"/>
        </pc:sldMkLst>
        <pc:spChg chg="mod">
          <ac:chgData name="Afshan Akhtar (2438128)" userId="51e9ba78-1f21-4dae-bb14-8a2985121bcc" providerId="ADAL" clId="{A1171DCD-9528-5771-A867-CF135A65A069}" dt="2026-02-14T02:14:18.025" v="4028" actId="26606"/>
          <ac:spMkLst>
            <pc:docMk/>
            <pc:sldMk cId="526396291" sldId="265"/>
            <ac:spMk id="2" creationId="{5B2F6B60-DE07-7E2A-C4D7-A99BABB43F21}"/>
          </ac:spMkLst>
        </pc:spChg>
        <pc:spChg chg="del">
          <ac:chgData name="Afshan Akhtar (2438128)" userId="51e9ba78-1f21-4dae-bb14-8a2985121bcc" providerId="ADAL" clId="{A1171DCD-9528-5771-A867-CF135A65A069}" dt="2026-02-14T02:13:13.074" v="4008" actId="478"/>
          <ac:spMkLst>
            <pc:docMk/>
            <pc:sldMk cId="526396291" sldId="265"/>
            <ac:spMk id="3" creationId="{ACB0A06A-AB78-763D-ECC7-922170CE0332}"/>
          </ac:spMkLst>
        </pc:spChg>
        <pc:spChg chg="add">
          <ac:chgData name="Afshan Akhtar (2438128)" userId="51e9ba78-1f21-4dae-bb14-8a2985121bcc" providerId="ADAL" clId="{A1171DCD-9528-5771-A867-CF135A65A069}" dt="2026-02-14T02:14:18.025" v="4028" actId="26606"/>
          <ac:spMkLst>
            <pc:docMk/>
            <pc:sldMk cId="526396291" sldId="265"/>
            <ac:spMk id="11" creationId="{5ABA7F3F-D56F-4C06-84AC-03FC83B0642E}"/>
          </ac:spMkLst>
        </pc:spChg>
        <pc:grpChg chg="add">
          <ac:chgData name="Afshan Akhtar (2438128)" userId="51e9ba78-1f21-4dae-bb14-8a2985121bcc" providerId="ADAL" clId="{A1171DCD-9528-5771-A867-CF135A65A069}" dt="2026-02-14T02:14:18.025" v="4028" actId="26606"/>
          <ac:grpSpMkLst>
            <pc:docMk/>
            <pc:sldMk cId="526396291" sldId="265"/>
            <ac:grpSpMk id="7" creationId="{8C89EA62-F38E-4285-A105-C5E1BD360093}"/>
          </ac:grpSpMkLst>
        </pc:grpChg>
        <pc:grpChg chg="add">
          <ac:chgData name="Afshan Akhtar (2438128)" userId="51e9ba78-1f21-4dae-bb14-8a2985121bcc" providerId="ADAL" clId="{A1171DCD-9528-5771-A867-CF135A65A069}" dt="2026-02-14T02:14:18.025" v="4028" actId="26606"/>
          <ac:grpSpMkLst>
            <pc:docMk/>
            <pc:sldMk cId="526396291" sldId="265"/>
            <ac:grpSpMk id="13" creationId="{715374B5-D7C8-4AA9-BE65-DB7A0CA9B420}"/>
          </ac:grpSpMkLst>
        </pc:grpChg>
      </pc:sldChg>
      <pc:sldChg chg="new del">
        <pc:chgData name="Afshan Akhtar (2438128)" userId="51e9ba78-1f21-4dae-bb14-8a2985121bcc" providerId="ADAL" clId="{A1171DCD-9528-5771-A867-CF135A65A069}" dt="2026-02-14T02:12:45.846" v="3977" actId="2696"/>
        <pc:sldMkLst>
          <pc:docMk/>
          <pc:sldMk cId="3061815306" sldId="26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01025C-28F3-49D8-B1D3-CA17474D4685}" type="doc">
      <dgm:prSet loTypeId="urn:microsoft.com/office/officeart/2008/layout/LinedList" loCatId="list" qsTypeId="urn:microsoft.com/office/officeart/2005/8/quickstyle/simple5" qsCatId="simple" csTypeId="urn:microsoft.com/office/officeart/2005/8/colors/colorful1" csCatId="colorful" phldr="1"/>
      <dgm:spPr/>
      <dgm:t>
        <a:bodyPr/>
        <a:lstStyle/>
        <a:p>
          <a:endParaRPr lang="en-US"/>
        </a:p>
      </dgm:t>
    </dgm:pt>
    <dgm:pt modelId="{0CD8EF37-B357-4B01-AE73-7C1B614642F1}">
      <dgm:prSet/>
      <dgm:spPr/>
      <dgm:t>
        <a:bodyPr/>
        <a:lstStyle/>
        <a:p>
          <a:r>
            <a:rPr lang="en-US" baseline="0"/>
            <a:t>John Bowlby theorised that the early emotional bonds between children and caregivers are of high importance in order for a child to develop emotionally, providing the blueprint as to how future relationships are made and maintained.</a:t>
          </a:r>
          <a:endParaRPr lang="en-US"/>
        </a:p>
      </dgm:t>
    </dgm:pt>
    <dgm:pt modelId="{8BE9DB03-A244-4A76-8F60-6068E381E293}" type="parTrans" cxnId="{758E8A25-D1D9-4C0F-BBEB-73A2B24CA6A8}">
      <dgm:prSet/>
      <dgm:spPr/>
      <dgm:t>
        <a:bodyPr/>
        <a:lstStyle/>
        <a:p>
          <a:endParaRPr lang="en-US"/>
        </a:p>
      </dgm:t>
    </dgm:pt>
    <dgm:pt modelId="{70A082CE-6F87-42CB-AA7F-66C75FE04441}" type="sibTrans" cxnId="{758E8A25-D1D9-4C0F-BBEB-73A2B24CA6A8}">
      <dgm:prSet/>
      <dgm:spPr/>
      <dgm:t>
        <a:bodyPr/>
        <a:lstStyle/>
        <a:p>
          <a:endParaRPr lang="en-US"/>
        </a:p>
      </dgm:t>
    </dgm:pt>
    <dgm:pt modelId="{E28FA477-002E-4B15-AF58-80B1F5BC20D8}">
      <dgm:prSet/>
      <dgm:spPr/>
      <dgm:t>
        <a:bodyPr/>
        <a:lstStyle/>
        <a:p>
          <a:r>
            <a:rPr lang="en-US" baseline="0"/>
            <a:t>Bowlby believed in a biological programming that allowed children to form an attachment to their caregiver, allowing them to navigate while feeling secure amongst the company of their carer. </a:t>
          </a:r>
          <a:endParaRPr lang="en-US"/>
        </a:p>
      </dgm:t>
    </dgm:pt>
    <dgm:pt modelId="{E6DB9AB1-5C0E-4888-8D31-159F0C49DEA6}" type="parTrans" cxnId="{106ED2A1-83CE-4389-9EF0-F3398B7955AB}">
      <dgm:prSet/>
      <dgm:spPr/>
      <dgm:t>
        <a:bodyPr/>
        <a:lstStyle/>
        <a:p>
          <a:endParaRPr lang="en-US"/>
        </a:p>
      </dgm:t>
    </dgm:pt>
    <dgm:pt modelId="{F7F35D09-5A95-4FE8-9F12-904CF5AB4630}" type="sibTrans" cxnId="{106ED2A1-83CE-4389-9EF0-F3398B7955AB}">
      <dgm:prSet/>
      <dgm:spPr/>
      <dgm:t>
        <a:bodyPr/>
        <a:lstStyle/>
        <a:p>
          <a:endParaRPr lang="en-US"/>
        </a:p>
      </dgm:t>
    </dgm:pt>
    <dgm:pt modelId="{60017A30-FE09-524C-9296-94C1B197A206}" type="pres">
      <dgm:prSet presAssocID="{D301025C-28F3-49D8-B1D3-CA17474D4685}" presName="vert0" presStyleCnt="0">
        <dgm:presLayoutVars>
          <dgm:dir/>
          <dgm:animOne val="branch"/>
          <dgm:animLvl val="lvl"/>
        </dgm:presLayoutVars>
      </dgm:prSet>
      <dgm:spPr/>
    </dgm:pt>
    <dgm:pt modelId="{C49B7624-018A-E84D-873C-337C33EA822E}" type="pres">
      <dgm:prSet presAssocID="{0CD8EF37-B357-4B01-AE73-7C1B614642F1}" presName="thickLine" presStyleLbl="alignNode1" presStyleIdx="0" presStyleCnt="2"/>
      <dgm:spPr/>
    </dgm:pt>
    <dgm:pt modelId="{EB8A2C5D-25EE-EB43-9685-26306FC0D508}" type="pres">
      <dgm:prSet presAssocID="{0CD8EF37-B357-4B01-AE73-7C1B614642F1}" presName="horz1" presStyleCnt="0"/>
      <dgm:spPr/>
    </dgm:pt>
    <dgm:pt modelId="{50C1139C-53F6-CA42-B1C3-40A6A246E5EE}" type="pres">
      <dgm:prSet presAssocID="{0CD8EF37-B357-4B01-AE73-7C1B614642F1}" presName="tx1" presStyleLbl="revTx" presStyleIdx="0" presStyleCnt="2"/>
      <dgm:spPr/>
    </dgm:pt>
    <dgm:pt modelId="{62891900-9A1A-FD4B-ADEE-3C22DE1EDF6A}" type="pres">
      <dgm:prSet presAssocID="{0CD8EF37-B357-4B01-AE73-7C1B614642F1}" presName="vert1" presStyleCnt="0"/>
      <dgm:spPr/>
    </dgm:pt>
    <dgm:pt modelId="{0898F8E1-CA5E-D143-88D6-99E8304028D3}" type="pres">
      <dgm:prSet presAssocID="{E28FA477-002E-4B15-AF58-80B1F5BC20D8}" presName="thickLine" presStyleLbl="alignNode1" presStyleIdx="1" presStyleCnt="2"/>
      <dgm:spPr/>
    </dgm:pt>
    <dgm:pt modelId="{166EC9DD-2BE8-9D4A-8663-1F85470FA68B}" type="pres">
      <dgm:prSet presAssocID="{E28FA477-002E-4B15-AF58-80B1F5BC20D8}" presName="horz1" presStyleCnt="0"/>
      <dgm:spPr/>
    </dgm:pt>
    <dgm:pt modelId="{ADDA743A-F0E3-DB46-B3A2-94ED48222EF5}" type="pres">
      <dgm:prSet presAssocID="{E28FA477-002E-4B15-AF58-80B1F5BC20D8}" presName="tx1" presStyleLbl="revTx" presStyleIdx="1" presStyleCnt="2"/>
      <dgm:spPr/>
    </dgm:pt>
    <dgm:pt modelId="{B7AC0E16-F109-9947-9BC4-3D96920C9533}" type="pres">
      <dgm:prSet presAssocID="{E28FA477-002E-4B15-AF58-80B1F5BC20D8}" presName="vert1" presStyleCnt="0"/>
      <dgm:spPr/>
    </dgm:pt>
  </dgm:ptLst>
  <dgm:cxnLst>
    <dgm:cxn modelId="{10E1510D-38F4-E04C-BA2B-31062F223645}" type="presOf" srcId="{D301025C-28F3-49D8-B1D3-CA17474D4685}" destId="{60017A30-FE09-524C-9296-94C1B197A206}" srcOrd="0" destOrd="0" presId="urn:microsoft.com/office/officeart/2008/layout/LinedList"/>
    <dgm:cxn modelId="{758E8A25-D1D9-4C0F-BBEB-73A2B24CA6A8}" srcId="{D301025C-28F3-49D8-B1D3-CA17474D4685}" destId="{0CD8EF37-B357-4B01-AE73-7C1B614642F1}" srcOrd="0" destOrd="0" parTransId="{8BE9DB03-A244-4A76-8F60-6068E381E293}" sibTransId="{70A082CE-6F87-42CB-AA7F-66C75FE04441}"/>
    <dgm:cxn modelId="{7167B697-D1C7-5545-85A1-A2A8E295B1AA}" type="presOf" srcId="{E28FA477-002E-4B15-AF58-80B1F5BC20D8}" destId="{ADDA743A-F0E3-DB46-B3A2-94ED48222EF5}" srcOrd="0" destOrd="0" presId="urn:microsoft.com/office/officeart/2008/layout/LinedList"/>
    <dgm:cxn modelId="{106ED2A1-83CE-4389-9EF0-F3398B7955AB}" srcId="{D301025C-28F3-49D8-B1D3-CA17474D4685}" destId="{E28FA477-002E-4B15-AF58-80B1F5BC20D8}" srcOrd="1" destOrd="0" parTransId="{E6DB9AB1-5C0E-4888-8D31-159F0C49DEA6}" sibTransId="{F7F35D09-5A95-4FE8-9F12-904CF5AB4630}"/>
    <dgm:cxn modelId="{93A9BFE8-20FC-CB48-9767-ED12E215892E}" type="presOf" srcId="{0CD8EF37-B357-4B01-AE73-7C1B614642F1}" destId="{50C1139C-53F6-CA42-B1C3-40A6A246E5EE}" srcOrd="0" destOrd="0" presId="urn:microsoft.com/office/officeart/2008/layout/LinedList"/>
    <dgm:cxn modelId="{C83C02FA-5027-C345-ACA5-329F19203EF8}" type="presParOf" srcId="{60017A30-FE09-524C-9296-94C1B197A206}" destId="{C49B7624-018A-E84D-873C-337C33EA822E}" srcOrd="0" destOrd="0" presId="urn:microsoft.com/office/officeart/2008/layout/LinedList"/>
    <dgm:cxn modelId="{E8296236-390B-6F42-A06A-D036F8EB0F2B}" type="presParOf" srcId="{60017A30-FE09-524C-9296-94C1B197A206}" destId="{EB8A2C5D-25EE-EB43-9685-26306FC0D508}" srcOrd="1" destOrd="0" presId="urn:microsoft.com/office/officeart/2008/layout/LinedList"/>
    <dgm:cxn modelId="{36A2B783-4586-9943-80D8-77E84EEA7078}" type="presParOf" srcId="{EB8A2C5D-25EE-EB43-9685-26306FC0D508}" destId="{50C1139C-53F6-CA42-B1C3-40A6A246E5EE}" srcOrd="0" destOrd="0" presId="urn:microsoft.com/office/officeart/2008/layout/LinedList"/>
    <dgm:cxn modelId="{87BEA784-33DB-F844-8B72-1287A8824383}" type="presParOf" srcId="{EB8A2C5D-25EE-EB43-9685-26306FC0D508}" destId="{62891900-9A1A-FD4B-ADEE-3C22DE1EDF6A}" srcOrd="1" destOrd="0" presId="urn:microsoft.com/office/officeart/2008/layout/LinedList"/>
    <dgm:cxn modelId="{16AF0F92-3F94-0A43-AD36-0D81BB35B63B}" type="presParOf" srcId="{60017A30-FE09-524C-9296-94C1B197A206}" destId="{0898F8E1-CA5E-D143-88D6-99E8304028D3}" srcOrd="2" destOrd="0" presId="urn:microsoft.com/office/officeart/2008/layout/LinedList"/>
    <dgm:cxn modelId="{97642278-0988-1247-8BCF-EC8E615C07D4}" type="presParOf" srcId="{60017A30-FE09-524C-9296-94C1B197A206}" destId="{166EC9DD-2BE8-9D4A-8663-1F85470FA68B}" srcOrd="3" destOrd="0" presId="urn:microsoft.com/office/officeart/2008/layout/LinedList"/>
    <dgm:cxn modelId="{540A247D-1A4F-7C4B-B034-A9542846A1E8}" type="presParOf" srcId="{166EC9DD-2BE8-9D4A-8663-1F85470FA68B}" destId="{ADDA743A-F0E3-DB46-B3A2-94ED48222EF5}" srcOrd="0" destOrd="0" presId="urn:microsoft.com/office/officeart/2008/layout/LinedList"/>
    <dgm:cxn modelId="{07F54DC5-F84F-B046-BF39-C9D5E80FADFB}" type="presParOf" srcId="{166EC9DD-2BE8-9D4A-8663-1F85470FA68B}" destId="{B7AC0E16-F109-9947-9BC4-3D96920C953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411D75-6426-41CA-9A52-053CA338960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49E30AB-3C2E-427A-9418-7AE9CE28C963}">
      <dgm:prSet/>
      <dgm:spPr/>
      <dgm:t>
        <a:bodyPr/>
        <a:lstStyle/>
        <a:p>
          <a:r>
            <a:rPr lang="en-US" baseline="0"/>
            <a:t>Jenny had to adopt the role of becoming her mother’s caregiver in the past five years. Bowlby suggests that children need to receive constant care in order to feel security. The role reversal in Jenny’s case would cause a suppression of her own needs as a means to support her mother.</a:t>
          </a:r>
          <a:endParaRPr lang="en-US"/>
        </a:p>
      </dgm:t>
    </dgm:pt>
    <dgm:pt modelId="{DD746A39-5A05-46FF-8B42-EBF96F9E4407}" type="parTrans" cxnId="{EBC9C570-337E-4B5C-A5EA-F61DFBA4A0B6}">
      <dgm:prSet/>
      <dgm:spPr/>
      <dgm:t>
        <a:bodyPr/>
        <a:lstStyle/>
        <a:p>
          <a:endParaRPr lang="en-US"/>
        </a:p>
      </dgm:t>
    </dgm:pt>
    <dgm:pt modelId="{BEB546B6-B96D-4ADB-8744-028DB54C2AB9}" type="sibTrans" cxnId="{EBC9C570-337E-4B5C-A5EA-F61DFBA4A0B6}">
      <dgm:prSet/>
      <dgm:spPr/>
      <dgm:t>
        <a:bodyPr/>
        <a:lstStyle/>
        <a:p>
          <a:endParaRPr lang="en-US"/>
        </a:p>
      </dgm:t>
    </dgm:pt>
    <dgm:pt modelId="{783201BB-DC7C-4B9B-AE39-028F2875E640}">
      <dgm:prSet/>
      <dgm:spPr/>
      <dgm:t>
        <a:bodyPr/>
        <a:lstStyle/>
        <a:p>
          <a:r>
            <a:rPr lang="en-US" baseline="0"/>
            <a:t>This suppression could lead to; more stress, feeling pressured and burdened, likelier chance of insecure attachment patterns and a reduced chance for a normal adolescent development.</a:t>
          </a:r>
          <a:endParaRPr lang="en-US"/>
        </a:p>
      </dgm:t>
    </dgm:pt>
    <dgm:pt modelId="{D81ECFB8-6EFB-4576-B50D-3C0B59832F52}" type="parTrans" cxnId="{D743CB90-0B2F-4597-90CC-C8EBD10EDC8A}">
      <dgm:prSet/>
      <dgm:spPr/>
      <dgm:t>
        <a:bodyPr/>
        <a:lstStyle/>
        <a:p>
          <a:endParaRPr lang="en-US"/>
        </a:p>
      </dgm:t>
    </dgm:pt>
    <dgm:pt modelId="{D8AE5C1E-54E5-482B-B99E-0174834FA0A3}" type="sibTrans" cxnId="{D743CB90-0B2F-4597-90CC-C8EBD10EDC8A}">
      <dgm:prSet/>
      <dgm:spPr/>
      <dgm:t>
        <a:bodyPr/>
        <a:lstStyle/>
        <a:p>
          <a:endParaRPr lang="en-US"/>
        </a:p>
      </dgm:t>
    </dgm:pt>
    <dgm:pt modelId="{D47B3D25-0538-4983-9C15-83692D5B7653}">
      <dgm:prSet/>
      <dgm:spPr/>
      <dgm:t>
        <a:bodyPr/>
        <a:lstStyle/>
        <a:p>
          <a:r>
            <a:rPr lang="en-US" baseline="0"/>
            <a:t>According to Bowlby, the lack of emotional support that is evident in Jenny’s situation can cause low moods, emotional withdrawal and struggles in forming relationships. She may develop an ‘internal working model’ for future relationships and what she should expect, such as; having to prioritise other’s needs over her own.</a:t>
          </a:r>
          <a:endParaRPr lang="en-US"/>
        </a:p>
      </dgm:t>
    </dgm:pt>
    <dgm:pt modelId="{07196043-9D06-42DE-BE57-182CDCF2314F}" type="parTrans" cxnId="{F99AAE1E-4560-4DF1-91AB-99AE8851D3EB}">
      <dgm:prSet/>
      <dgm:spPr/>
      <dgm:t>
        <a:bodyPr/>
        <a:lstStyle/>
        <a:p>
          <a:endParaRPr lang="en-US"/>
        </a:p>
      </dgm:t>
    </dgm:pt>
    <dgm:pt modelId="{52B0D44A-92C6-440A-A615-7AE94AD9439E}" type="sibTrans" cxnId="{F99AAE1E-4560-4DF1-91AB-99AE8851D3EB}">
      <dgm:prSet/>
      <dgm:spPr/>
      <dgm:t>
        <a:bodyPr/>
        <a:lstStyle/>
        <a:p>
          <a:endParaRPr lang="en-US"/>
        </a:p>
      </dgm:t>
    </dgm:pt>
    <dgm:pt modelId="{958E4F5C-5B52-5343-B4EF-7293A8D63FC5}" type="pres">
      <dgm:prSet presAssocID="{3D411D75-6426-41CA-9A52-053CA3389607}" presName="vert0" presStyleCnt="0">
        <dgm:presLayoutVars>
          <dgm:dir/>
          <dgm:animOne val="branch"/>
          <dgm:animLvl val="lvl"/>
        </dgm:presLayoutVars>
      </dgm:prSet>
      <dgm:spPr/>
    </dgm:pt>
    <dgm:pt modelId="{FCB0EE45-6259-514B-857A-E72BDD7152EF}" type="pres">
      <dgm:prSet presAssocID="{849E30AB-3C2E-427A-9418-7AE9CE28C963}" presName="thickLine" presStyleLbl="alignNode1" presStyleIdx="0" presStyleCnt="3"/>
      <dgm:spPr/>
    </dgm:pt>
    <dgm:pt modelId="{14CF3DB6-A978-8749-9016-58F50D8C88EA}" type="pres">
      <dgm:prSet presAssocID="{849E30AB-3C2E-427A-9418-7AE9CE28C963}" presName="horz1" presStyleCnt="0"/>
      <dgm:spPr/>
    </dgm:pt>
    <dgm:pt modelId="{68738A0A-9C95-5544-B7C8-22F52F312D88}" type="pres">
      <dgm:prSet presAssocID="{849E30AB-3C2E-427A-9418-7AE9CE28C963}" presName="tx1" presStyleLbl="revTx" presStyleIdx="0" presStyleCnt="3"/>
      <dgm:spPr/>
    </dgm:pt>
    <dgm:pt modelId="{2A822516-396E-584D-B011-129AC75FC0CB}" type="pres">
      <dgm:prSet presAssocID="{849E30AB-3C2E-427A-9418-7AE9CE28C963}" presName="vert1" presStyleCnt="0"/>
      <dgm:spPr/>
    </dgm:pt>
    <dgm:pt modelId="{E0FA6E3A-BC19-D447-89AE-73F85839202A}" type="pres">
      <dgm:prSet presAssocID="{783201BB-DC7C-4B9B-AE39-028F2875E640}" presName="thickLine" presStyleLbl="alignNode1" presStyleIdx="1" presStyleCnt="3"/>
      <dgm:spPr/>
    </dgm:pt>
    <dgm:pt modelId="{D9F6220F-763F-694E-A6B0-F2400F6ECE31}" type="pres">
      <dgm:prSet presAssocID="{783201BB-DC7C-4B9B-AE39-028F2875E640}" presName="horz1" presStyleCnt="0"/>
      <dgm:spPr/>
    </dgm:pt>
    <dgm:pt modelId="{D5A08FF8-FCC4-4240-9FBE-726E53649439}" type="pres">
      <dgm:prSet presAssocID="{783201BB-DC7C-4B9B-AE39-028F2875E640}" presName="tx1" presStyleLbl="revTx" presStyleIdx="1" presStyleCnt="3"/>
      <dgm:spPr/>
    </dgm:pt>
    <dgm:pt modelId="{09BD9E8C-9404-D24F-A358-81ECA2E26597}" type="pres">
      <dgm:prSet presAssocID="{783201BB-DC7C-4B9B-AE39-028F2875E640}" presName="vert1" presStyleCnt="0"/>
      <dgm:spPr/>
    </dgm:pt>
    <dgm:pt modelId="{A4CBD407-3092-2546-BC71-7C1C3A6CF200}" type="pres">
      <dgm:prSet presAssocID="{D47B3D25-0538-4983-9C15-83692D5B7653}" presName="thickLine" presStyleLbl="alignNode1" presStyleIdx="2" presStyleCnt="3"/>
      <dgm:spPr/>
    </dgm:pt>
    <dgm:pt modelId="{7C6F35DD-E9E5-A14C-97BC-495D66DA786E}" type="pres">
      <dgm:prSet presAssocID="{D47B3D25-0538-4983-9C15-83692D5B7653}" presName="horz1" presStyleCnt="0"/>
      <dgm:spPr/>
    </dgm:pt>
    <dgm:pt modelId="{2925597A-2C1D-A747-9E01-AB0C17D62495}" type="pres">
      <dgm:prSet presAssocID="{D47B3D25-0538-4983-9C15-83692D5B7653}" presName="tx1" presStyleLbl="revTx" presStyleIdx="2" presStyleCnt="3"/>
      <dgm:spPr/>
    </dgm:pt>
    <dgm:pt modelId="{D9735778-410C-E847-8051-B95EA6513ED3}" type="pres">
      <dgm:prSet presAssocID="{D47B3D25-0538-4983-9C15-83692D5B7653}" presName="vert1" presStyleCnt="0"/>
      <dgm:spPr/>
    </dgm:pt>
  </dgm:ptLst>
  <dgm:cxnLst>
    <dgm:cxn modelId="{C011BE12-20C0-9B4F-AF8B-B4055175AE0D}" type="presOf" srcId="{849E30AB-3C2E-427A-9418-7AE9CE28C963}" destId="{68738A0A-9C95-5544-B7C8-22F52F312D88}" srcOrd="0" destOrd="0" presId="urn:microsoft.com/office/officeart/2008/layout/LinedList"/>
    <dgm:cxn modelId="{F99AAE1E-4560-4DF1-91AB-99AE8851D3EB}" srcId="{3D411D75-6426-41CA-9A52-053CA3389607}" destId="{D47B3D25-0538-4983-9C15-83692D5B7653}" srcOrd="2" destOrd="0" parTransId="{07196043-9D06-42DE-BE57-182CDCF2314F}" sibTransId="{52B0D44A-92C6-440A-A615-7AE94AD9439E}"/>
    <dgm:cxn modelId="{6BF92151-AEBE-DA4D-A169-813486C4A9CB}" type="presOf" srcId="{D47B3D25-0538-4983-9C15-83692D5B7653}" destId="{2925597A-2C1D-A747-9E01-AB0C17D62495}" srcOrd="0" destOrd="0" presId="urn:microsoft.com/office/officeart/2008/layout/LinedList"/>
    <dgm:cxn modelId="{EBC9C570-337E-4B5C-A5EA-F61DFBA4A0B6}" srcId="{3D411D75-6426-41CA-9A52-053CA3389607}" destId="{849E30AB-3C2E-427A-9418-7AE9CE28C963}" srcOrd="0" destOrd="0" parTransId="{DD746A39-5A05-46FF-8B42-EBF96F9E4407}" sibTransId="{BEB546B6-B96D-4ADB-8744-028DB54C2AB9}"/>
    <dgm:cxn modelId="{D743CB90-0B2F-4597-90CC-C8EBD10EDC8A}" srcId="{3D411D75-6426-41CA-9A52-053CA3389607}" destId="{783201BB-DC7C-4B9B-AE39-028F2875E640}" srcOrd="1" destOrd="0" parTransId="{D81ECFB8-6EFB-4576-B50D-3C0B59832F52}" sibTransId="{D8AE5C1E-54E5-482B-B99E-0174834FA0A3}"/>
    <dgm:cxn modelId="{387FBCC4-6688-1C47-ABC3-6431384A2512}" type="presOf" srcId="{3D411D75-6426-41CA-9A52-053CA3389607}" destId="{958E4F5C-5B52-5343-B4EF-7293A8D63FC5}" srcOrd="0" destOrd="0" presId="urn:microsoft.com/office/officeart/2008/layout/LinedList"/>
    <dgm:cxn modelId="{05DB7BF8-C41D-4541-A1CC-689295163A36}" type="presOf" srcId="{783201BB-DC7C-4B9B-AE39-028F2875E640}" destId="{D5A08FF8-FCC4-4240-9FBE-726E53649439}" srcOrd="0" destOrd="0" presId="urn:microsoft.com/office/officeart/2008/layout/LinedList"/>
    <dgm:cxn modelId="{C67F467A-F47F-BA42-9448-5572327968D9}" type="presParOf" srcId="{958E4F5C-5B52-5343-B4EF-7293A8D63FC5}" destId="{FCB0EE45-6259-514B-857A-E72BDD7152EF}" srcOrd="0" destOrd="0" presId="urn:microsoft.com/office/officeart/2008/layout/LinedList"/>
    <dgm:cxn modelId="{5248B5AD-A409-974D-A948-6ACA4FB6C999}" type="presParOf" srcId="{958E4F5C-5B52-5343-B4EF-7293A8D63FC5}" destId="{14CF3DB6-A978-8749-9016-58F50D8C88EA}" srcOrd="1" destOrd="0" presId="urn:microsoft.com/office/officeart/2008/layout/LinedList"/>
    <dgm:cxn modelId="{AE106C2A-9603-9145-B6A1-9045E61FA415}" type="presParOf" srcId="{14CF3DB6-A978-8749-9016-58F50D8C88EA}" destId="{68738A0A-9C95-5544-B7C8-22F52F312D88}" srcOrd="0" destOrd="0" presId="urn:microsoft.com/office/officeart/2008/layout/LinedList"/>
    <dgm:cxn modelId="{462839A2-12A0-9940-B85B-4DC05CF0C265}" type="presParOf" srcId="{14CF3DB6-A978-8749-9016-58F50D8C88EA}" destId="{2A822516-396E-584D-B011-129AC75FC0CB}" srcOrd="1" destOrd="0" presId="urn:microsoft.com/office/officeart/2008/layout/LinedList"/>
    <dgm:cxn modelId="{9B32BC47-B0BA-EC46-A331-6F810470252F}" type="presParOf" srcId="{958E4F5C-5B52-5343-B4EF-7293A8D63FC5}" destId="{E0FA6E3A-BC19-D447-89AE-73F85839202A}" srcOrd="2" destOrd="0" presId="urn:microsoft.com/office/officeart/2008/layout/LinedList"/>
    <dgm:cxn modelId="{2FB33BC3-4D4F-5240-B8A1-997D0C9634A5}" type="presParOf" srcId="{958E4F5C-5B52-5343-B4EF-7293A8D63FC5}" destId="{D9F6220F-763F-694E-A6B0-F2400F6ECE31}" srcOrd="3" destOrd="0" presId="urn:microsoft.com/office/officeart/2008/layout/LinedList"/>
    <dgm:cxn modelId="{4BAF56B8-C8B1-8D4A-9143-6AE579DFE447}" type="presParOf" srcId="{D9F6220F-763F-694E-A6B0-F2400F6ECE31}" destId="{D5A08FF8-FCC4-4240-9FBE-726E53649439}" srcOrd="0" destOrd="0" presId="urn:microsoft.com/office/officeart/2008/layout/LinedList"/>
    <dgm:cxn modelId="{5EF060B2-3078-6341-B4B4-8EC671B55A8C}" type="presParOf" srcId="{D9F6220F-763F-694E-A6B0-F2400F6ECE31}" destId="{09BD9E8C-9404-D24F-A358-81ECA2E26597}" srcOrd="1" destOrd="0" presId="urn:microsoft.com/office/officeart/2008/layout/LinedList"/>
    <dgm:cxn modelId="{2E899E92-F382-1141-B53B-73C797ED795D}" type="presParOf" srcId="{958E4F5C-5B52-5343-B4EF-7293A8D63FC5}" destId="{A4CBD407-3092-2546-BC71-7C1C3A6CF200}" srcOrd="4" destOrd="0" presId="urn:microsoft.com/office/officeart/2008/layout/LinedList"/>
    <dgm:cxn modelId="{CB358CA9-A59A-9D41-B997-DE347C3E71B4}" type="presParOf" srcId="{958E4F5C-5B52-5343-B4EF-7293A8D63FC5}" destId="{7C6F35DD-E9E5-A14C-97BC-495D66DA786E}" srcOrd="5" destOrd="0" presId="urn:microsoft.com/office/officeart/2008/layout/LinedList"/>
    <dgm:cxn modelId="{E4926883-5270-D24A-B5DF-0F10E99C5A85}" type="presParOf" srcId="{7C6F35DD-E9E5-A14C-97BC-495D66DA786E}" destId="{2925597A-2C1D-A747-9E01-AB0C17D62495}" srcOrd="0" destOrd="0" presId="urn:microsoft.com/office/officeart/2008/layout/LinedList"/>
    <dgm:cxn modelId="{05C79B0E-2165-EC4C-A73C-EB13D4B570DD}" type="presParOf" srcId="{7C6F35DD-E9E5-A14C-97BC-495D66DA786E}" destId="{D9735778-410C-E847-8051-B95EA6513ED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F41959-B599-4D14-82B6-FFB67C668EC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C804934-8798-4BBF-B44B-AF55ED2995ED}">
      <dgm:prSet/>
      <dgm:spPr/>
      <dgm:t>
        <a:bodyPr/>
        <a:lstStyle/>
        <a:p>
          <a:r>
            <a:rPr lang="en-US"/>
            <a:t>Jenny has an innate need as a human to receive support and security from a carer. Having had a role reversal with her carer and losing the other may affect her emotional regulation and response to stress. The adolescent period is crucial for brain development, and emotional support is important.</a:t>
          </a:r>
        </a:p>
      </dgm:t>
    </dgm:pt>
    <dgm:pt modelId="{83E517AA-206A-4289-A027-450F4658D5DA}" type="parTrans" cxnId="{492113D6-FD65-485E-AE50-09ABC01B4A7E}">
      <dgm:prSet/>
      <dgm:spPr/>
      <dgm:t>
        <a:bodyPr/>
        <a:lstStyle/>
        <a:p>
          <a:endParaRPr lang="en-US"/>
        </a:p>
      </dgm:t>
    </dgm:pt>
    <dgm:pt modelId="{0BDE7675-1080-4B09-804F-7B2EFEB552A2}" type="sibTrans" cxnId="{492113D6-FD65-485E-AE50-09ABC01B4A7E}">
      <dgm:prSet/>
      <dgm:spPr/>
      <dgm:t>
        <a:bodyPr/>
        <a:lstStyle/>
        <a:p>
          <a:endParaRPr lang="en-US"/>
        </a:p>
      </dgm:t>
    </dgm:pt>
    <dgm:pt modelId="{6DED0341-1786-44E0-82B5-B79487077C5B}">
      <dgm:prSet/>
      <dgm:spPr/>
      <dgm:t>
        <a:bodyPr/>
        <a:lstStyle/>
        <a:p>
          <a:r>
            <a:rPr lang="en-US"/>
            <a:t>From a nurture aspect, Jenny has suffered from an attachment disruption and suffers from the stress of being a young carer. However, she has also been able to form a strong emotional bond between her mother as a result of their circumstances, and has learned a strong level of responsibility. </a:t>
          </a:r>
        </a:p>
      </dgm:t>
    </dgm:pt>
    <dgm:pt modelId="{39CCC818-3F6F-4A1B-891C-48037695D49F}" type="parTrans" cxnId="{C9E17841-F0B0-4E4C-B3D0-203EA687B15A}">
      <dgm:prSet/>
      <dgm:spPr/>
      <dgm:t>
        <a:bodyPr/>
        <a:lstStyle/>
        <a:p>
          <a:endParaRPr lang="en-US"/>
        </a:p>
      </dgm:t>
    </dgm:pt>
    <dgm:pt modelId="{E407586F-8126-4B19-8D7C-1434A8948D87}" type="sibTrans" cxnId="{C9E17841-F0B0-4E4C-B3D0-203EA687B15A}">
      <dgm:prSet/>
      <dgm:spPr/>
      <dgm:t>
        <a:bodyPr/>
        <a:lstStyle/>
        <a:p>
          <a:endParaRPr lang="en-US"/>
        </a:p>
      </dgm:t>
    </dgm:pt>
    <dgm:pt modelId="{A34B24AD-4952-45F6-8C3A-324A9B212E39}">
      <dgm:prSet/>
      <dgm:spPr/>
      <dgm:t>
        <a:bodyPr/>
        <a:lstStyle/>
        <a:p>
          <a:r>
            <a:rPr lang="en-US"/>
            <a:t>Using the strategies mentioned would allow Jenny to rebuild her emotional security and work on healthy development, improving her internal working model and emotional wellbeing.</a:t>
          </a:r>
        </a:p>
      </dgm:t>
    </dgm:pt>
    <dgm:pt modelId="{B46B970F-FF47-4EC2-BD6F-801D8D55348F}" type="parTrans" cxnId="{95016D5B-A476-49C6-A9A2-B91D2D9A072C}">
      <dgm:prSet/>
      <dgm:spPr/>
      <dgm:t>
        <a:bodyPr/>
        <a:lstStyle/>
        <a:p>
          <a:endParaRPr lang="en-US"/>
        </a:p>
      </dgm:t>
    </dgm:pt>
    <dgm:pt modelId="{B92470AD-4F62-4718-82D9-F8784F9C159F}" type="sibTrans" cxnId="{95016D5B-A476-49C6-A9A2-B91D2D9A072C}">
      <dgm:prSet/>
      <dgm:spPr/>
      <dgm:t>
        <a:bodyPr/>
        <a:lstStyle/>
        <a:p>
          <a:endParaRPr lang="en-US"/>
        </a:p>
      </dgm:t>
    </dgm:pt>
    <dgm:pt modelId="{C78F6A61-1EC3-4249-90AB-338BAC2E8974}" type="pres">
      <dgm:prSet presAssocID="{08F41959-B599-4D14-82B6-FFB67C668EC0}" presName="vert0" presStyleCnt="0">
        <dgm:presLayoutVars>
          <dgm:dir/>
          <dgm:animOne val="branch"/>
          <dgm:animLvl val="lvl"/>
        </dgm:presLayoutVars>
      </dgm:prSet>
      <dgm:spPr/>
    </dgm:pt>
    <dgm:pt modelId="{D2C0AA24-21E9-FD4A-93DA-E4384C8E9584}" type="pres">
      <dgm:prSet presAssocID="{FC804934-8798-4BBF-B44B-AF55ED2995ED}" presName="thickLine" presStyleLbl="alignNode1" presStyleIdx="0" presStyleCnt="3"/>
      <dgm:spPr/>
    </dgm:pt>
    <dgm:pt modelId="{ABC859CF-9F59-F643-B2AB-2AB77BF72099}" type="pres">
      <dgm:prSet presAssocID="{FC804934-8798-4BBF-B44B-AF55ED2995ED}" presName="horz1" presStyleCnt="0"/>
      <dgm:spPr/>
    </dgm:pt>
    <dgm:pt modelId="{1316196C-4BCB-E64E-9381-1365DFC92F47}" type="pres">
      <dgm:prSet presAssocID="{FC804934-8798-4BBF-B44B-AF55ED2995ED}" presName="tx1" presStyleLbl="revTx" presStyleIdx="0" presStyleCnt="3"/>
      <dgm:spPr/>
    </dgm:pt>
    <dgm:pt modelId="{44313969-41CE-7B47-96FA-DF370806D30C}" type="pres">
      <dgm:prSet presAssocID="{FC804934-8798-4BBF-B44B-AF55ED2995ED}" presName="vert1" presStyleCnt="0"/>
      <dgm:spPr/>
    </dgm:pt>
    <dgm:pt modelId="{657E876E-1970-6749-A73E-E98BB7246418}" type="pres">
      <dgm:prSet presAssocID="{6DED0341-1786-44E0-82B5-B79487077C5B}" presName="thickLine" presStyleLbl="alignNode1" presStyleIdx="1" presStyleCnt="3"/>
      <dgm:spPr/>
    </dgm:pt>
    <dgm:pt modelId="{8D36D71D-1726-AA47-BBE2-8AFA19FAE559}" type="pres">
      <dgm:prSet presAssocID="{6DED0341-1786-44E0-82B5-B79487077C5B}" presName="horz1" presStyleCnt="0"/>
      <dgm:spPr/>
    </dgm:pt>
    <dgm:pt modelId="{8E94AF44-E08D-674C-A05B-424BFB4C1538}" type="pres">
      <dgm:prSet presAssocID="{6DED0341-1786-44E0-82B5-B79487077C5B}" presName="tx1" presStyleLbl="revTx" presStyleIdx="1" presStyleCnt="3"/>
      <dgm:spPr/>
    </dgm:pt>
    <dgm:pt modelId="{92538732-47EE-9A42-9367-7189B9292C0B}" type="pres">
      <dgm:prSet presAssocID="{6DED0341-1786-44E0-82B5-B79487077C5B}" presName="vert1" presStyleCnt="0"/>
      <dgm:spPr/>
    </dgm:pt>
    <dgm:pt modelId="{E56FBAC4-0C31-B247-ADE6-F752FB961F2E}" type="pres">
      <dgm:prSet presAssocID="{A34B24AD-4952-45F6-8C3A-324A9B212E39}" presName="thickLine" presStyleLbl="alignNode1" presStyleIdx="2" presStyleCnt="3"/>
      <dgm:spPr/>
    </dgm:pt>
    <dgm:pt modelId="{794CA7E5-14A1-7743-A94C-770D47CD4167}" type="pres">
      <dgm:prSet presAssocID="{A34B24AD-4952-45F6-8C3A-324A9B212E39}" presName="horz1" presStyleCnt="0"/>
      <dgm:spPr/>
    </dgm:pt>
    <dgm:pt modelId="{F122CCB7-45F9-904C-B7BE-575E812EAA8A}" type="pres">
      <dgm:prSet presAssocID="{A34B24AD-4952-45F6-8C3A-324A9B212E39}" presName="tx1" presStyleLbl="revTx" presStyleIdx="2" presStyleCnt="3"/>
      <dgm:spPr/>
    </dgm:pt>
    <dgm:pt modelId="{202C2BB2-6B40-424A-9BFF-4AC927377211}" type="pres">
      <dgm:prSet presAssocID="{A34B24AD-4952-45F6-8C3A-324A9B212E39}" presName="vert1" presStyleCnt="0"/>
      <dgm:spPr/>
    </dgm:pt>
  </dgm:ptLst>
  <dgm:cxnLst>
    <dgm:cxn modelId="{12B8A213-35B7-7B4D-B203-F606FE4411B2}" type="presOf" srcId="{08F41959-B599-4D14-82B6-FFB67C668EC0}" destId="{C78F6A61-1EC3-4249-90AB-338BAC2E8974}" srcOrd="0" destOrd="0" presId="urn:microsoft.com/office/officeart/2008/layout/LinedList"/>
    <dgm:cxn modelId="{C9E17841-F0B0-4E4C-B3D0-203EA687B15A}" srcId="{08F41959-B599-4D14-82B6-FFB67C668EC0}" destId="{6DED0341-1786-44E0-82B5-B79487077C5B}" srcOrd="1" destOrd="0" parTransId="{39CCC818-3F6F-4A1B-891C-48037695D49F}" sibTransId="{E407586F-8126-4B19-8D7C-1434A8948D87}"/>
    <dgm:cxn modelId="{2BCB7155-D2F2-D643-A91A-CB8B85359BB8}" type="presOf" srcId="{A34B24AD-4952-45F6-8C3A-324A9B212E39}" destId="{F122CCB7-45F9-904C-B7BE-575E812EAA8A}" srcOrd="0" destOrd="0" presId="urn:microsoft.com/office/officeart/2008/layout/LinedList"/>
    <dgm:cxn modelId="{95016D5B-A476-49C6-A9A2-B91D2D9A072C}" srcId="{08F41959-B599-4D14-82B6-FFB67C668EC0}" destId="{A34B24AD-4952-45F6-8C3A-324A9B212E39}" srcOrd="2" destOrd="0" parTransId="{B46B970F-FF47-4EC2-BD6F-801D8D55348F}" sibTransId="{B92470AD-4F62-4718-82D9-F8784F9C159F}"/>
    <dgm:cxn modelId="{0CB08C8E-3968-604E-BB4B-2E5EF7A6F2A5}" type="presOf" srcId="{FC804934-8798-4BBF-B44B-AF55ED2995ED}" destId="{1316196C-4BCB-E64E-9381-1365DFC92F47}" srcOrd="0" destOrd="0" presId="urn:microsoft.com/office/officeart/2008/layout/LinedList"/>
    <dgm:cxn modelId="{492113D6-FD65-485E-AE50-09ABC01B4A7E}" srcId="{08F41959-B599-4D14-82B6-FFB67C668EC0}" destId="{FC804934-8798-4BBF-B44B-AF55ED2995ED}" srcOrd="0" destOrd="0" parTransId="{83E517AA-206A-4289-A027-450F4658D5DA}" sibTransId="{0BDE7675-1080-4B09-804F-7B2EFEB552A2}"/>
    <dgm:cxn modelId="{327C41E3-2E4A-7648-BACF-AEB649F78223}" type="presOf" srcId="{6DED0341-1786-44E0-82B5-B79487077C5B}" destId="{8E94AF44-E08D-674C-A05B-424BFB4C1538}" srcOrd="0" destOrd="0" presId="urn:microsoft.com/office/officeart/2008/layout/LinedList"/>
    <dgm:cxn modelId="{8694E3BE-AE85-5F42-A03D-90455C18A4DA}" type="presParOf" srcId="{C78F6A61-1EC3-4249-90AB-338BAC2E8974}" destId="{D2C0AA24-21E9-FD4A-93DA-E4384C8E9584}" srcOrd="0" destOrd="0" presId="urn:microsoft.com/office/officeart/2008/layout/LinedList"/>
    <dgm:cxn modelId="{0B608190-3F69-0544-AC7A-0D75540C310D}" type="presParOf" srcId="{C78F6A61-1EC3-4249-90AB-338BAC2E8974}" destId="{ABC859CF-9F59-F643-B2AB-2AB77BF72099}" srcOrd="1" destOrd="0" presId="urn:microsoft.com/office/officeart/2008/layout/LinedList"/>
    <dgm:cxn modelId="{7A612EF5-CDEB-0744-8D85-80490890A73F}" type="presParOf" srcId="{ABC859CF-9F59-F643-B2AB-2AB77BF72099}" destId="{1316196C-4BCB-E64E-9381-1365DFC92F47}" srcOrd="0" destOrd="0" presId="urn:microsoft.com/office/officeart/2008/layout/LinedList"/>
    <dgm:cxn modelId="{234D64C4-E55C-A04C-9456-FDF60A23F22B}" type="presParOf" srcId="{ABC859CF-9F59-F643-B2AB-2AB77BF72099}" destId="{44313969-41CE-7B47-96FA-DF370806D30C}" srcOrd="1" destOrd="0" presId="urn:microsoft.com/office/officeart/2008/layout/LinedList"/>
    <dgm:cxn modelId="{AB2DD823-BA9F-9441-BB67-188E7DDE4E5E}" type="presParOf" srcId="{C78F6A61-1EC3-4249-90AB-338BAC2E8974}" destId="{657E876E-1970-6749-A73E-E98BB7246418}" srcOrd="2" destOrd="0" presId="urn:microsoft.com/office/officeart/2008/layout/LinedList"/>
    <dgm:cxn modelId="{7C9A735D-2A1D-D84C-8DDB-E8599DEEA941}" type="presParOf" srcId="{C78F6A61-1EC3-4249-90AB-338BAC2E8974}" destId="{8D36D71D-1726-AA47-BBE2-8AFA19FAE559}" srcOrd="3" destOrd="0" presId="urn:microsoft.com/office/officeart/2008/layout/LinedList"/>
    <dgm:cxn modelId="{38F94880-605E-D34C-BF34-65986AD1A216}" type="presParOf" srcId="{8D36D71D-1726-AA47-BBE2-8AFA19FAE559}" destId="{8E94AF44-E08D-674C-A05B-424BFB4C1538}" srcOrd="0" destOrd="0" presId="urn:microsoft.com/office/officeart/2008/layout/LinedList"/>
    <dgm:cxn modelId="{C85A5E90-6A62-2C49-96A5-E21904253324}" type="presParOf" srcId="{8D36D71D-1726-AA47-BBE2-8AFA19FAE559}" destId="{92538732-47EE-9A42-9367-7189B9292C0B}" srcOrd="1" destOrd="0" presId="urn:microsoft.com/office/officeart/2008/layout/LinedList"/>
    <dgm:cxn modelId="{EBE30089-CF8E-8941-8A19-7B8E31BEEB46}" type="presParOf" srcId="{C78F6A61-1EC3-4249-90AB-338BAC2E8974}" destId="{E56FBAC4-0C31-B247-ADE6-F752FB961F2E}" srcOrd="4" destOrd="0" presId="urn:microsoft.com/office/officeart/2008/layout/LinedList"/>
    <dgm:cxn modelId="{B930C927-088B-2347-B4C4-DBB9382C4529}" type="presParOf" srcId="{C78F6A61-1EC3-4249-90AB-338BAC2E8974}" destId="{794CA7E5-14A1-7743-A94C-770D47CD4167}" srcOrd="5" destOrd="0" presId="urn:microsoft.com/office/officeart/2008/layout/LinedList"/>
    <dgm:cxn modelId="{53368784-52A7-984E-B3AE-989CB201DB98}" type="presParOf" srcId="{794CA7E5-14A1-7743-A94C-770D47CD4167}" destId="{F122CCB7-45F9-904C-B7BE-575E812EAA8A}" srcOrd="0" destOrd="0" presId="urn:microsoft.com/office/officeart/2008/layout/LinedList"/>
    <dgm:cxn modelId="{28453C68-2A51-F64C-866F-0BA647A7B524}" type="presParOf" srcId="{794CA7E5-14A1-7743-A94C-770D47CD4167}" destId="{202C2BB2-6B40-424A-9BFF-4AC92737721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9B7624-018A-E84D-873C-337C33EA822E}">
      <dsp:nvSpPr>
        <dsp:cNvPr id="0" name=""/>
        <dsp:cNvSpPr/>
      </dsp:nvSpPr>
      <dsp:spPr>
        <a:xfrm>
          <a:off x="0" y="0"/>
          <a:ext cx="5793475" cy="0"/>
        </a:xfrm>
        <a:prstGeom prst="lin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w="6350" cap="flat" cmpd="sng" algn="in">
          <a:solidFill>
            <a:schemeClr val="accent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sp>
    <dsp:sp modelId="{50C1139C-53F6-CA42-B1C3-40A6A246E5EE}">
      <dsp:nvSpPr>
        <dsp:cNvPr id="0" name=""/>
        <dsp:cNvSpPr/>
      </dsp:nvSpPr>
      <dsp:spPr>
        <a:xfrm>
          <a:off x="0" y="0"/>
          <a:ext cx="5793475" cy="1790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baseline="0"/>
            <a:t>John Bowlby theorised that the early emotional bonds between children and caregivers are of high importance in order for a child to develop emotionally, providing the blueprint as to how future relationships are made and maintained.</a:t>
          </a:r>
          <a:endParaRPr lang="en-US" sz="2200" kern="1200"/>
        </a:p>
      </dsp:txBody>
      <dsp:txXfrm>
        <a:off x="0" y="0"/>
        <a:ext cx="5793475" cy="1790700"/>
      </dsp:txXfrm>
    </dsp:sp>
    <dsp:sp modelId="{0898F8E1-CA5E-D143-88D6-99E8304028D3}">
      <dsp:nvSpPr>
        <dsp:cNvPr id="0" name=""/>
        <dsp:cNvSpPr/>
      </dsp:nvSpPr>
      <dsp:spPr>
        <a:xfrm>
          <a:off x="0" y="1790700"/>
          <a:ext cx="5793475" cy="0"/>
        </a:xfrm>
        <a:prstGeom prst="line">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w="6350" cap="flat" cmpd="sng" algn="in">
          <a:solidFill>
            <a:schemeClr val="accent3">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sp>
    <dsp:sp modelId="{ADDA743A-F0E3-DB46-B3A2-94ED48222EF5}">
      <dsp:nvSpPr>
        <dsp:cNvPr id="0" name=""/>
        <dsp:cNvSpPr/>
      </dsp:nvSpPr>
      <dsp:spPr>
        <a:xfrm>
          <a:off x="0" y="1790700"/>
          <a:ext cx="5793475" cy="1790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baseline="0"/>
            <a:t>Bowlby believed in a biological programming that allowed children to form an attachment to their caregiver, allowing them to navigate while feeling secure amongst the company of their carer. </a:t>
          </a:r>
          <a:endParaRPr lang="en-US" sz="2200" kern="1200"/>
        </a:p>
      </dsp:txBody>
      <dsp:txXfrm>
        <a:off x="0" y="1790700"/>
        <a:ext cx="5793475" cy="17907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0EE45-6259-514B-857A-E72BDD7152EF}">
      <dsp:nvSpPr>
        <dsp:cNvPr id="0" name=""/>
        <dsp:cNvSpPr/>
      </dsp:nvSpPr>
      <dsp:spPr>
        <a:xfrm>
          <a:off x="0" y="2723"/>
          <a:ext cx="6506304" cy="0"/>
        </a:xfrm>
        <a:prstGeom prst="line">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738A0A-9C95-5544-B7C8-22F52F312D88}">
      <dsp:nvSpPr>
        <dsp:cNvPr id="0" name=""/>
        <dsp:cNvSpPr/>
      </dsp:nvSpPr>
      <dsp:spPr>
        <a:xfrm>
          <a:off x="0" y="2723"/>
          <a:ext cx="6506304"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baseline="0"/>
            <a:t>Jenny had to adopt the role of becoming her mother’s caregiver in the past five years. Bowlby suggests that children need to receive constant care in order to feel security. The role reversal in Jenny’s case would cause a suppression of her own needs as a means to support her mother.</a:t>
          </a:r>
          <a:endParaRPr lang="en-US" sz="2000" kern="1200"/>
        </a:p>
      </dsp:txBody>
      <dsp:txXfrm>
        <a:off x="0" y="2723"/>
        <a:ext cx="6506304" cy="1857464"/>
      </dsp:txXfrm>
    </dsp:sp>
    <dsp:sp modelId="{E0FA6E3A-BC19-D447-89AE-73F85839202A}">
      <dsp:nvSpPr>
        <dsp:cNvPr id="0" name=""/>
        <dsp:cNvSpPr/>
      </dsp:nvSpPr>
      <dsp:spPr>
        <a:xfrm>
          <a:off x="0" y="1860187"/>
          <a:ext cx="6506304" cy="0"/>
        </a:xfrm>
        <a:prstGeom prst="line">
          <a:avLst/>
        </a:prstGeom>
        <a:solidFill>
          <a:schemeClr val="accent2">
            <a:hueOff val="-82826"/>
            <a:satOff val="-27168"/>
            <a:lumOff val="-9901"/>
            <a:alphaOff val="0"/>
          </a:schemeClr>
        </a:solidFill>
        <a:ln w="34925" cap="flat" cmpd="sng" algn="in">
          <a:solidFill>
            <a:schemeClr val="accent2">
              <a:hueOff val="-82826"/>
              <a:satOff val="-27168"/>
              <a:lumOff val="-99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A08FF8-FCC4-4240-9FBE-726E53649439}">
      <dsp:nvSpPr>
        <dsp:cNvPr id="0" name=""/>
        <dsp:cNvSpPr/>
      </dsp:nvSpPr>
      <dsp:spPr>
        <a:xfrm>
          <a:off x="0" y="1860187"/>
          <a:ext cx="6506304"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baseline="0"/>
            <a:t>This suppression could lead to; more stress, feeling pressured and burdened, likelier chance of insecure attachment patterns and a reduced chance for a normal adolescent development.</a:t>
          </a:r>
          <a:endParaRPr lang="en-US" sz="2000" kern="1200"/>
        </a:p>
      </dsp:txBody>
      <dsp:txXfrm>
        <a:off x="0" y="1860187"/>
        <a:ext cx="6506304" cy="1857464"/>
      </dsp:txXfrm>
    </dsp:sp>
    <dsp:sp modelId="{A4CBD407-3092-2546-BC71-7C1C3A6CF200}">
      <dsp:nvSpPr>
        <dsp:cNvPr id="0" name=""/>
        <dsp:cNvSpPr/>
      </dsp:nvSpPr>
      <dsp:spPr>
        <a:xfrm>
          <a:off x="0" y="3717652"/>
          <a:ext cx="6506304" cy="0"/>
        </a:xfrm>
        <a:prstGeom prst="line">
          <a:avLst/>
        </a:prstGeom>
        <a:solidFill>
          <a:schemeClr val="accent2">
            <a:hueOff val="-165653"/>
            <a:satOff val="-54335"/>
            <a:lumOff val="-19803"/>
            <a:alphaOff val="0"/>
          </a:schemeClr>
        </a:solidFill>
        <a:ln w="34925" cap="flat" cmpd="sng" algn="in">
          <a:solidFill>
            <a:schemeClr val="accent2">
              <a:hueOff val="-165653"/>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25597A-2C1D-A747-9E01-AB0C17D62495}">
      <dsp:nvSpPr>
        <dsp:cNvPr id="0" name=""/>
        <dsp:cNvSpPr/>
      </dsp:nvSpPr>
      <dsp:spPr>
        <a:xfrm>
          <a:off x="0" y="3717652"/>
          <a:ext cx="6506304"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baseline="0"/>
            <a:t>According to Bowlby, the lack of emotional support that is evident in Jenny’s situation can cause low moods, emotional withdrawal and struggles in forming relationships. She may develop an ‘internal working model’ for future relationships and what she should expect, such as; having to prioritise other’s needs over her own.</a:t>
          </a:r>
          <a:endParaRPr lang="en-US" sz="2000" kern="1200"/>
        </a:p>
      </dsp:txBody>
      <dsp:txXfrm>
        <a:off x="0" y="3717652"/>
        <a:ext cx="6506304" cy="18574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C0AA24-21E9-FD4A-93DA-E4384C8E9584}">
      <dsp:nvSpPr>
        <dsp:cNvPr id="0" name=""/>
        <dsp:cNvSpPr/>
      </dsp:nvSpPr>
      <dsp:spPr>
        <a:xfrm>
          <a:off x="0" y="2723"/>
          <a:ext cx="6506304" cy="0"/>
        </a:xfrm>
        <a:prstGeom prst="line">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16196C-4BCB-E64E-9381-1365DFC92F47}">
      <dsp:nvSpPr>
        <dsp:cNvPr id="0" name=""/>
        <dsp:cNvSpPr/>
      </dsp:nvSpPr>
      <dsp:spPr>
        <a:xfrm>
          <a:off x="0" y="2723"/>
          <a:ext cx="6506304"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Jenny has an innate need as a human to receive support and security from a carer. Having had a role reversal with her carer and losing the other may affect her emotional regulation and response to stress. The adolescent period is crucial for brain development, and emotional support is important.</a:t>
          </a:r>
        </a:p>
      </dsp:txBody>
      <dsp:txXfrm>
        <a:off x="0" y="2723"/>
        <a:ext cx="6506304" cy="1857464"/>
      </dsp:txXfrm>
    </dsp:sp>
    <dsp:sp modelId="{657E876E-1970-6749-A73E-E98BB7246418}">
      <dsp:nvSpPr>
        <dsp:cNvPr id="0" name=""/>
        <dsp:cNvSpPr/>
      </dsp:nvSpPr>
      <dsp:spPr>
        <a:xfrm>
          <a:off x="0" y="1860187"/>
          <a:ext cx="6506304" cy="0"/>
        </a:xfrm>
        <a:prstGeom prst="line">
          <a:avLst/>
        </a:prstGeom>
        <a:solidFill>
          <a:schemeClr val="accent2">
            <a:hueOff val="-82826"/>
            <a:satOff val="-27168"/>
            <a:lumOff val="-9901"/>
            <a:alphaOff val="0"/>
          </a:schemeClr>
        </a:solidFill>
        <a:ln w="34925" cap="flat" cmpd="sng" algn="in">
          <a:solidFill>
            <a:schemeClr val="accent2">
              <a:hueOff val="-82826"/>
              <a:satOff val="-27168"/>
              <a:lumOff val="-99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94AF44-E08D-674C-A05B-424BFB4C1538}">
      <dsp:nvSpPr>
        <dsp:cNvPr id="0" name=""/>
        <dsp:cNvSpPr/>
      </dsp:nvSpPr>
      <dsp:spPr>
        <a:xfrm>
          <a:off x="0" y="1860187"/>
          <a:ext cx="6506304"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From a nurture aspect, Jenny has suffered from an attachment disruption and suffers from the stress of being a young carer. However, she has also been able to form a strong emotional bond between her mother as a result of their circumstances, and has learned a strong level of responsibility. </a:t>
          </a:r>
        </a:p>
      </dsp:txBody>
      <dsp:txXfrm>
        <a:off x="0" y="1860187"/>
        <a:ext cx="6506304" cy="1857464"/>
      </dsp:txXfrm>
    </dsp:sp>
    <dsp:sp modelId="{E56FBAC4-0C31-B247-ADE6-F752FB961F2E}">
      <dsp:nvSpPr>
        <dsp:cNvPr id="0" name=""/>
        <dsp:cNvSpPr/>
      </dsp:nvSpPr>
      <dsp:spPr>
        <a:xfrm>
          <a:off x="0" y="3717652"/>
          <a:ext cx="6506304" cy="0"/>
        </a:xfrm>
        <a:prstGeom prst="line">
          <a:avLst/>
        </a:prstGeom>
        <a:solidFill>
          <a:schemeClr val="accent2">
            <a:hueOff val="-165653"/>
            <a:satOff val="-54335"/>
            <a:lumOff val="-19803"/>
            <a:alphaOff val="0"/>
          </a:schemeClr>
        </a:solidFill>
        <a:ln w="34925" cap="flat" cmpd="sng" algn="in">
          <a:solidFill>
            <a:schemeClr val="accent2">
              <a:hueOff val="-165653"/>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22CCB7-45F9-904C-B7BE-575E812EAA8A}">
      <dsp:nvSpPr>
        <dsp:cNvPr id="0" name=""/>
        <dsp:cNvSpPr/>
      </dsp:nvSpPr>
      <dsp:spPr>
        <a:xfrm>
          <a:off x="0" y="3717652"/>
          <a:ext cx="6506304"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Using the strategies mentioned would allow Jenny to rebuild her emotional security and work on healthy development, improving her internal working model and emotional wellbeing.</a:t>
          </a:r>
        </a:p>
      </dsp:txBody>
      <dsp:txXfrm>
        <a:off x="0" y="3717652"/>
        <a:ext cx="6506304" cy="185746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4851B7-38AA-D843-8C44-0F2B90ABA2BC}" type="datetimeFigureOut">
              <a:rPr lang="en-US" smtClean="0"/>
              <a:t>2/14/26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DE2844-8AED-A745-A6E6-3F81DE0F6595}" type="slidenum">
              <a:rPr lang="en-US" smtClean="0"/>
              <a:t>‹#›</a:t>
            </a:fld>
            <a:endParaRPr lang="en-US"/>
          </a:p>
        </p:txBody>
      </p:sp>
    </p:spTree>
    <p:extLst>
      <p:ext uri="{BB962C8B-B14F-4D97-AF65-F5344CB8AC3E}">
        <p14:creationId xmlns:p14="http://schemas.microsoft.com/office/powerpoint/2010/main" val="1690965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BDE2844-8AED-A745-A6E6-3F81DE0F6595}" type="slidenum">
              <a:rPr lang="en-US" smtClean="0"/>
              <a:t>7</a:t>
            </a:fld>
            <a:endParaRPr lang="en-US"/>
          </a:p>
        </p:txBody>
      </p:sp>
    </p:spTree>
    <p:extLst>
      <p:ext uri="{BB962C8B-B14F-4D97-AF65-F5344CB8AC3E}">
        <p14:creationId xmlns:p14="http://schemas.microsoft.com/office/powerpoint/2010/main" val="1501398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4AD6D321-17F1-0C42-9CD7-4E5A75DEBD22}" type="datetimeFigureOut">
              <a:rPr lang="en-US" smtClean="0"/>
              <a:t>2/14/26</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3906C18-B1A1-8447-AF77-F16DD26BFFA8}"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Tree>
    <p:extLst>
      <p:ext uri="{BB962C8B-B14F-4D97-AF65-F5344CB8AC3E}">
        <p14:creationId xmlns:p14="http://schemas.microsoft.com/office/powerpoint/2010/main" val="84516548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D6D321-17F1-0C42-9CD7-4E5A75DEBD22}" type="datetimeFigureOut">
              <a:rPr lang="en-US" smtClean="0"/>
              <a:t>2/14/26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06C18-B1A1-8447-AF77-F16DD26BFFA8}" type="slidenum">
              <a:rPr lang="en-US" smtClean="0"/>
              <a:t>‹#›</a:t>
            </a:fld>
            <a:endParaRPr lang="en-US"/>
          </a:p>
        </p:txBody>
      </p:sp>
    </p:spTree>
    <p:extLst>
      <p:ext uri="{BB962C8B-B14F-4D97-AF65-F5344CB8AC3E}">
        <p14:creationId xmlns:p14="http://schemas.microsoft.com/office/powerpoint/2010/main" val="2140498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4AD6D321-17F1-0C42-9CD7-4E5A75DEBD22}" type="datetimeFigureOut">
              <a:rPr lang="en-US" smtClean="0"/>
              <a:t>2/14/26</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3906C18-B1A1-8447-AF77-F16DD26BFFA8}"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96507878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AD6D321-17F1-0C42-9CD7-4E5A75DEBD22}" type="datetimeFigureOut">
              <a:rPr lang="en-US" smtClean="0"/>
              <a:t>2/14/26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906C18-B1A1-8447-AF77-F16DD26BFFA8}" type="slidenum">
              <a:rPr lang="en-US" smtClean="0"/>
              <a:t>‹#›</a:t>
            </a:fld>
            <a:endParaRPr lang="en-US"/>
          </a:p>
        </p:txBody>
      </p:sp>
    </p:spTree>
    <p:extLst>
      <p:ext uri="{BB962C8B-B14F-4D97-AF65-F5344CB8AC3E}">
        <p14:creationId xmlns:p14="http://schemas.microsoft.com/office/powerpoint/2010/main" val="1690369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AD6D321-17F1-0C42-9CD7-4E5A75DEBD22}" type="datetimeFigureOut">
              <a:rPr lang="en-US" smtClean="0"/>
              <a:t>2/14/26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3906C18-B1A1-8447-AF77-F16DD26BFFA8}" type="slidenum">
              <a:rPr lang="en-US" smtClean="0"/>
              <a:t>‹#›</a:t>
            </a:fld>
            <a:endParaRPr lang="en-US"/>
          </a:p>
        </p:txBody>
      </p:sp>
    </p:spTree>
    <p:extLst>
      <p:ext uri="{BB962C8B-B14F-4D97-AF65-F5344CB8AC3E}">
        <p14:creationId xmlns:p14="http://schemas.microsoft.com/office/powerpoint/2010/main" val="191288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AD6D321-17F1-0C42-9CD7-4E5A75DEBD22}" type="datetimeFigureOut">
              <a:rPr lang="en-US" smtClean="0"/>
              <a:t>2/14/26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3906C18-B1A1-8447-AF77-F16DD26BFFA8}" type="slidenum">
              <a:rPr lang="en-US" smtClean="0"/>
              <a:t>‹#›</a:t>
            </a:fld>
            <a:endParaRPr lang="en-US"/>
          </a:p>
        </p:txBody>
      </p:sp>
    </p:spTree>
    <p:extLst>
      <p:ext uri="{BB962C8B-B14F-4D97-AF65-F5344CB8AC3E}">
        <p14:creationId xmlns:p14="http://schemas.microsoft.com/office/powerpoint/2010/main" val="4025269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D6D321-17F1-0C42-9CD7-4E5A75DEBD22}" type="datetimeFigureOut">
              <a:rPr lang="en-US" smtClean="0"/>
              <a:t>2/14/26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3906C18-B1A1-8447-AF77-F16DD26BFFA8}" type="slidenum">
              <a:rPr lang="en-US" smtClean="0"/>
              <a:t>‹#›</a:t>
            </a:fld>
            <a:endParaRPr lang="en-US"/>
          </a:p>
        </p:txBody>
      </p:sp>
    </p:spTree>
    <p:extLst>
      <p:ext uri="{BB962C8B-B14F-4D97-AF65-F5344CB8AC3E}">
        <p14:creationId xmlns:p14="http://schemas.microsoft.com/office/powerpoint/2010/main" val="2862915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AD6D321-17F1-0C42-9CD7-4E5A75DEBD22}" type="datetimeFigureOut">
              <a:rPr lang="en-US" smtClean="0"/>
              <a:t>2/14/26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3906C18-B1A1-8447-AF77-F16DD26BFFA8}"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10828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AD6D321-17F1-0C42-9CD7-4E5A75DEBD22}" type="datetimeFigureOut">
              <a:rPr lang="en-US" smtClean="0"/>
              <a:t>2/14/26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3906C18-B1A1-8447-AF77-F16DD26BFFA8}"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30226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D6D321-17F1-0C42-9CD7-4E5A75DEBD22}" type="datetimeFigureOut">
              <a:rPr lang="en-US" smtClean="0"/>
              <a:t>2/14/26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06C18-B1A1-8447-AF77-F16DD26BFFA8}" type="slidenum">
              <a:rPr lang="en-US" smtClean="0"/>
              <a:t>‹#›</a:t>
            </a:fld>
            <a:endParaRPr lang="en-US"/>
          </a:p>
        </p:txBody>
      </p:sp>
    </p:spTree>
    <p:extLst>
      <p:ext uri="{BB962C8B-B14F-4D97-AF65-F5344CB8AC3E}">
        <p14:creationId xmlns:p14="http://schemas.microsoft.com/office/powerpoint/2010/main" val="3422313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D6D321-17F1-0C42-9CD7-4E5A75DEBD22}" type="datetimeFigureOut">
              <a:rPr lang="en-US" smtClean="0"/>
              <a:t>2/14/26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06C18-B1A1-8447-AF77-F16DD26BFFA8}" type="slidenum">
              <a:rPr lang="en-US" smtClean="0"/>
              <a:t>‹#›</a:t>
            </a:fld>
            <a:endParaRPr lang="en-US"/>
          </a:p>
        </p:txBody>
      </p:sp>
    </p:spTree>
    <p:extLst>
      <p:ext uri="{BB962C8B-B14F-4D97-AF65-F5344CB8AC3E}">
        <p14:creationId xmlns:p14="http://schemas.microsoft.com/office/powerpoint/2010/main" val="4264599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4AD6D321-17F1-0C42-9CD7-4E5A75DEBD22}" type="datetimeFigureOut">
              <a:rPr lang="en-US" smtClean="0"/>
              <a:t>2/14/26</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3906C18-B1A1-8447-AF77-F16DD26BFFA8}"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906649740"/>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8" Type="http://schemas.openxmlformats.org/officeDocument/2006/relationships/hyperlink" Target="https://www.frontiersin.org/journals/psychology/articles/10.3389/fpsyg.2015.00273/full" TargetMode="External"/><Relationship Id="rId3" Type="http://schemas.openxmlformats.org/officeDocument/2006/relationships/hyperlink" Target="https://www.nhs.uk/mental-health/children-and-young-adults/mental-health-support/" TargetMode="External"/><Relationship Id="rId7" Type="http://schemas.openxmlformats.org/officeDocument/2006/relationships/hyperlink" Target="https://www.simplypsychology.org/bowlby.htm" TargetMode="Externa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hyperlink" Target="https://www.psychology.sunysb.edu/attachment/online/inge_origins.pdf" TargetMode="External"/><Relationship Id="rId5" Type="http://schemas.openxmlformats.org/officeDocument/2006/relationships/hyperlink" Target="https://www.verywellmind.com/what-is-attachment-theory-2795337" TargetMode="External"/><Relationship Id="rId4" Type="http://schemas.openxmlformats.org/officeDocument/2006/relationships/hyperlink" Target="https://www.tandfonline.com/doi/full/10.1080/14616734.2025.2550829"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6B7BFBD-C488-4B5B-ABE5-8256F3FFB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76"/>
            <a:ext cx="1219199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8" name="Freeform 6">
            <a:extLst>
              <a:ext uri="{FF2B5EF4-FFF2-40B4-BE49-F238E27FC236}">
                <a16:creationId xmlns:a16="http://schemas.microsoft.com/office/drawing/2014/main" id="{2BA7674F-A261-445A-AE3A-A0AA30620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71285" y="62665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1">
              <a:lumMod val="75000"/>
            </a:schemeClr>
          </a:solidFill>
          <a:ln w="0">
            <a:noFill/>
            <a:prstDash val="solid"/>
            <a:round/>
            <a:headEnd/>
            <a:tailEnd/>
          </a:ln>
        </p:spPr>
        <p:txBody>
          <a:bodyPr/>
          <a:lstStyle/>
          <a:p>
            <a:endParaRPr lang="en-US"/>
          </a:p>
        </p:txBody>
      </p:sp>
      <p:sp useBgFill="1">
        <p:nvSpPr>
          <p:cNvPr id="20" name="Rectangle 19">
            <a:extLst>
              <a:ext uri="{FF2B5EF4-FFF2-40B4-BE49-F238E27FC236}">
                <a16:creationId xmlns:a16="http://schemas.microsoft.com/office/drawing/2014/main" id="{BA53A58C-A067-4B87-B48C-CB90C1FA0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632" y="1010265"/>
            <a:ext cx="11115368" cy="5847734"/>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33879B-50D3-4AF5-7B59-A7791BF89C0C}"/>
              </a:ext>
            </a:extLst>
          </p:cNvPr>
          <p:cNvSpPr>
            <a:spLocks noGrp="1"/>
          </p:cNvSpPr>
          <p:nvPr>
            <p:ph type="ctrTitle"/>
          </p:nvPr>
        </p:nvSpPr>
        <p:spPr>
          <a:xfrm>
            <a:off x="1720099" y="1653731"/>
            <a:ext cx="8110584" cy="3935906"/>
          </a:xfrm>
        </p:spPr>
        <p:txBody>
          <a:bodyPr anchor="t">
            <a:normAutofit/>
          </a:bodyPr>
          <a:lstStyle/>
          <a:p>
            <a:pPr algn="l"/>
            <a:r>
              <a:rPr lang="en-US" sz="6800"/>
              <a:t>Psychology in Health and Social Care – Presentation	</a:t>
            </a:r>
          </a:p>
        </p:txBody>
      </p:sp>
      <p:sp>
        <p:nvSpPr>
          <p:cNvPr id="3" name="Subtitle 2">
            <a:extLst>
              <a:ext uri="{FF2B5EF4-FFF2-40B4-BE49-F238E27FC236}">
                <a16:creationId xmlns:a16="http://schemas.microsoft.com/office/drawing/2014/main" id="{F1274529-96ED-2878-B9E6-7205DA19E7CD}"/>
              </a:ext>
            </a:extLst>
          </p:cNvPr>
          <p:cNvSpPr>
            <a:spLocks noGrp="1"/>
          </p:cNvSpPr>
          <p:nvPr>
            <p:ph type="subTitle" idx="1"/>
          </p:nvPr>
        </p:nvSpPr>
        <p:spPr>
          <a:xfrm>
            <a:off x="1720099" y="5589638"/>
            <a:ext cx="9790030" cy="641479"/>
          </a:xfrm>
        </p:spPr>
        <p:txBody>
          <a:bodyPr>
            <a:normAutofit/>
          </a:bodyPr>
          <a:lstStyle/>
          <a:p>
            <a:pPr algn="l">
              <a:lnSpc>
                <a:spcPct val="102000"/>
              </a:lnSpc>
              <a:spcAft>
                <a:spcPts val="600"/>
              </a:spcAft>
            </a:pPr>
            <a:r>
              <a:rPr lang="en-US" sz="1400" dirty="0"/>
              <a:t>Component 1 by </a:t>
            </a:r>
            <a:r>
              <a:rPr lang="en-US" sz="1400"/>
              <a:t>Afshan Akhtar Student ID: 2438128</a:t>
            </a:r>
            <a:endParaRPr lang="en-US" sz="1400" dirty="0"/>
          </a:p>
          <a:p>
            <a:pPr algn="l">
              <a:lnSpc>
                <a:spcPct val="102000"/>
              </a:lnSpc>
              <a:spcAft>
                <a:spcPts val="600"/>
              </a:spcAft>
            </a:pPr>
            <a:r>
              <a:rPr lang="en-US" sz="1400" dirty="0"/>
              <a:t>Lecturer Name: Alice Clayton</a:t>
            </a:r>
          </a:p>
        </p:txBody>
      </p:sp>
    </p:spTree>
    <p:extLst>
      <p:ext uri="{BB962C8B-B14F-4D97-AF65-F5344CB8AC3E}">
        <p14:creationId xmlns:p14="http://schemas.microsoft.com/office/powerpoint/2010/main" val="21380191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4F13E-3DF9-3719-5143-4B84A22AF2F4}"/>
              </a:ext>
            </a:extLst>
          </p:cNvPr>
          <p:cNvSpPr>
            <a:spLocks noGrp="1"/>
          </p:cNvSpPr>
          <p:nvPr>
            <p:ph type="title"/>
          </p:nvPr>
        </p:nvSpPr>
        <p:spPr>
          <a:xfrm>
            <a:off x="838200" y="381958"/>
            <a:ext cx="9601200" cy="1485900"/>
          </a:xfrm>
        </p:spPr>
        <p:txBody>
          <a:bodyPr/>
          <a:lstStyle/>
          <a:p>
            <a:r>
              <a:rPr lang="en-US" dirty="0"/>
              <a:t>Introduction		</a:t>
            </a:r>
          </a:p>
        </p:txBody>
      </p:sp>
      <p:sp>
        <p:nvSpPr>
          <p:cNvPr id="3" name="Content Placeholder 2">
            <a:extLst>
              <a:ext uri="{FF2B5EF4-FFF2-40B4-BE49-F238E27FC236}">
                <a16:creationId xmlns:a16="http://schemas.microsoft.com/office/drawing/2014/main" id="{EA0D5EE3-1890-A37A-6877-8FEFC0B2D8C7}"/>
              </a:ext>
            </a:extLst>
          </p:cNvPr>
          <p:cNvSpPr>
            <a:spLocks noGrp="1"/>
          </p:cNvSpPr>
          <p:nvPr>
            <p:ph idx="1"/>
          </p:nvPr>
        </p:nvSpPr>
        <p:spPr>
          <a:xfrm>
            <a:off x="838200" y="1491537"/>
            <a:ext cx="10515600" cy="1831975"/>
          </a:xfrm>
        </p:spPr>
        <p:txBody>
          <a:bodyPr>
            <a:normAutofit/>
          </a:bodyPr>
          <a:lstStyle/>
          <a:p>
            <a:r>
              <a:rPr lang="en-US" sz="2200" dirty="0"/>
              <a:t>By the end of this presentation, I will have explained Bowlby’s attachment theory, displaying how it connects with my case study, proving that Bowlby’s theory is applicable. </a:t>
            </a:r>
          </a:p>
          <a:p>
            <a:endParaRPr lang="en-US" dirty="0"/>
          </a:p>
          <a:p>
            <a:endParaRPr lang="en-US" dirty="0"/>
          </a:p>
          <a:p>
            <a:endParaRPr lang="en-US" dirty="0"/>
          </a:p>
          <a:p>
            <a:endParaRPr lang="en-US" dirty="0"/>
          </a:p>
          <a:p>
            <a:endParaRPr lang="en-US" dirty="0"/>
          </a:p>
        </p:txBody>
      </p:sp>
      <p:sp>
        <p:nvSpPr>
          <p:cNvPr id="4" name="TextBox 3">
            <a:extLst>
              <a:ext uri="{FF2B5EF4-FFF2-40B4-BE49-F238E27FC236}">
                <a16:creationId xmlns:a16="http://schemas.microsoft.com/office/drawing/2014/main" id="{EAE36AC7-AFA0-3A7F-1BC4-AB572D32F050}"/>
              </a:ext>
            </a:extLst>
          </p:cNvPr>
          <p:cNvSpPr txBox="1"/>
          <p:nvPr/>
        </p:nvSpPr>
        <p:spPr>
          <a:xfrm>
            <a:off x="838200" y="3272879"/>
            <a:ext cx="4104190" cy="769441"/>
          </a:xfrm>
          <a:prstGeom prst="rect">
            <a:avLst/>
          </a:prstGeom>
          <a:noFill/>
        </p:spPr>
        <p:txBody>
          <a:bodyPr wrap="square" rtlCol="0">
            <a:spAutoFit/>
          </a:bodyPr>
          <a:lstStyle/>
          <a:p>
            <a:r>
              <a:rPr lang="en-US" sz="4400" dirty="0"/>
              <a:t>The case study</a:t>
            </a:r>
          </a:p>
        </p:txBody>
      </p:sp>
      <p:sp>
        <p:nvSpPr>
          <p:cNvPr id="6" name="TextBox 5">
            <a:extLst>
              <a:ext uri="{FF2B5EF4-FFF2-40B4-BE49-F238E27FC236}">
                <a16:creationId xmlns:a16="http://schemas.microsoft.com/office/drawing/2014/main" id="{12408652-FC51-AA2B-B19B-62D4C7CF5A63}"/>
              </a:ext>
            </a:extLst>
          </p:cNvPr>
          <p:cNvSpPr txBox="1"/>
          <p:nvPr/>
        </p:nvSpPr>
        <p:spPr>
          <a:xfrm>
            <a:off x="838200" y="4259483"/>
            <a:ext cx="10921678" cy="2123658"/>
          </a:xfrm>
          <a:prstGeom prst="rect">
            <a:avLst/>
          </a:prstGeom>
          <a:noFill/>
        </p:spPr>
        <p:txBody>
          <a:bodyPr wrap="square" rtlCol="0">
            <a:spAutoFit/>
          </a:bodyPr>
          <a:lstStyle/>
          <a:p>
            <a:pPr marL="342900" indent="-342900">
              <a:buFont typeface="Arial" panose="020B0604020202020204" pitchFamily="34" charset="0"/>
              <a:buChar char="•"/>
            </a:pPr>
            <a:r>
              <a:rPr lang="en-US" sz="2200" dirty="0"/>
              <a:t>Sixteen-year-old Jenny has provided care for her mother since the age of 11, after her father passed away. Jenny’s mother requires care concerning cooking, cleaning and other day-to-day tasks due to her mobility issues. She also requires help with administrative tasks such as paying bills as she suffers from memory problems and low moods. This presentation aims to design a plan to support Jenny based off her and her mother’s needs. </a:t>
            </a:r>
          </a:p>
        </p:txBody>
      </p:sp>
    </p:spTree>
    <p:extLst>
      <p:ext uri="{BB962C8B-B14F-4D97-AF65-F5344CB8AC3E}">
        <p14:creationId xmlns:p14="http://schemas.microsoft.com/office/powerpoint/2010/main" val="364241952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CBBDE9-47A9-01C7-59BC-48C800F032C0}"/>
              </a:ext>
            </a:extLst>
          </p:cNvPr>
          <p:cNvSpPr>
            <a:spLocks noGrp="1"/>
          </p:cNvSpPr>
          <p:nvPr>
            <p:ph type="title"/>
          </p:nvPr>
        </p:nvSpPr>
        <p:spPr>
          <a:xfrm>
            <a:off x="784743" y="685800"/>
            <a:ext cx="5793475" cy="1485900"/>
          </a:xfrm>
        </p:spPr>
        <p:txBody>
          <a:bodyPr>
            <a:normAutofit/>
          </a:bodyPr>
          <a:lstStyle/>
          <a:p>
            <a:r>
              <a:rPr lang="en-US" dirty="0"/>
              <a:t>Bowlby’s Attachment Theory</a:t>
            </a:r>
          </a:p>
        </p:txBody>
      </p:sp>
      <p:sp>
        <p:nvSpPr>
          <p:cNvPr id="2060" name="Rectangle 2059">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050" name="Picture 2" descr="John Bowlby • Authors • Iztok-Zapad Publishing House">
            <a:extLst>
              <a:ext uri="{FF2B5EF4-FFF2-40B4-BE49-F238E27FC236}">
                <a16:creationId xmlns:a16="http://schemas.microsoft.com/office/drawing/2014/main" id="{0B3CD099-AB7C-843B-C0C3-F94229C967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95"/>
          <a:stretch>
            <a:fillRect/>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Content Placeholder 2">
            <a:extLst>
              <a:ext uri="{FF2B5EF4-FFF2-40B4-BE49-F238E27FC236}">
                <a16:creationId xmlns:a16="http://schemas.microsoft.com/office/drawing/2014/main" id="{A89A6208-9F31-2C80-3D2A-0D9D9A263047}"/>
              </a:ext>
            </a:extLst>
          </p:cNvPr>
          <p:cNvGraphicFramePr>
            <a:graphicFrameLocks noGrp="1"/>
          </p:cNvGraphicFramePr>
          <p:nvPr>
            <p:ph idx="1"/>
            <p:extLst>
              <p:ext uri="{D42A27DB-BD31-4B8C-83A1-F6EECF244321}">
                <p14:modId xmlns:p14="http://schemas.microsoft.com/office/powerpoint/2010/main" val="4141774703"/>
              </p:ext>
            </p:extLst>
          </p:nvPr>
        </p:nvGraphicFramePr>
        <p:xfrm>
          <a:off x="784743" y="2286000"/>
          <a:ext cx="5793475"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1137541"/>
      </p:ext>
    </p:extLst>
  </p:cSld>
  <p:clrMapOvr>
    <a:masterClrMapping/>
  </p:clrMapOvr>
  <p:transition spd="slow">
    <p:push dir="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7C16A4-60CD-D1AE-7CA0-6F717F02A279}"/>
              </a:ext>
            </a:extLst>
          </p:cNvPr>
          <p:cNvSpPr>
            <a:spLocks noGrp="1"/>
          </p:cNvSpPr>
          <p:nvPr>
            <p:ph type="title"/>
          </p:nvPr>
        </p:nvSpPr>
        <p:spPr>
          <a:xfrm>
            <a:off x="5100824" y="685800"/>
            <a:ext cx="6176776" cy="1485900"/>
          </a:xfrm>
        </p:spPr>
        <p:txBody>
          <a:bodyPr>
            <a:normAutofit/>
          </a:bodyPr>
          <a:lstStyle/>
          <a:p>
            <a:r>
              <a:rPr lang="en-US" dirty="0"/>
              <a:t>Key points of Bowlby’s theory</a:t>
            </a:r>
          </a:p>
        </p:txBody>
      </p:sp>
      <p:pic>
        <p:nvPicPr>
          <p:cNvPr id="16" name="Picture 15" descr="A hand of two adults and a kid on top of each other">
            <a:extLst>
              <a:ext uri="{FF2B5EF4-FFF2-40B4-BE49-F238E27FC236}">
                <a16:creationId xmlns:a16="http://schemas.microsoft.com/office/drawing/2014/main" id="{62C0DF95-4F65-38D3-F822-4E1955DBCE7A}"/>
              </a:ext>
            </a:extLst>
          </p:cNvPr>
          <p:cNvPicPr>
            <a:picLocks noChangeAspect="1"/>
          </p:cNvPicPr>
          <p:nvPr/>
        </p:nvPicPr>
        <p:blipFill>
          <a:blip r:embed="rId2"/>
          <a:srcRect l="32318" r="25113" b="-1"/>
          <a:stretch>
            <a:fillRect/>
          </a:stretch>
        </p:blipFill>
        <p:spPr>
          <a:xfrm>
            <a:off x="-1" y="10"/>
            <a:ext cx="4373546" cy="6857990"/>
          </a:xfrm>
          <a:prstGeom prst="rect">
            <a:avLst/>
          </a:prstGeom>
        </p:spPr>
      </p:pic>
      <p:sp>
        <p:nvSpPr>
          <p:cNvPr id="17" name="Rectangle 16">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Content Placeholder 2">
            <a:extLst>
              <a:ext uri="{FF2B5EF4-FFF2-40B4-BE49-F238E27FC236}">
                <a16:creationId xmlns:a16="http://schemas.microsoft.com/office/drawing/2014/main" id="{5C223622-3406-0C02-1B7A-C57F88B63068}"/>
              </a:ext>
            </a:extLst>
          </p:cNvPr>
          <p:cNvSpPr>
            <a:spLocks noGrp="1"/>
          </p:cNvSpPr>
          <p:nvPr>
            <p:ph idx="1"/>
          </p:nvPr>
        </p:nvSpPr>
        <p:spPr>
          <a:xfrm>
            <a:off x="5100824" y="2286000"/>
            <a:ext cx="6176776" cy="3581400"/>
          </a:xfrm>
        </p:spPr>
        <p:txBody>
          <a:bodyPr>
            <a:normAutofit/>
          </a:bodyPr>
          <a:lstStyle/>
          <a:p>
            <a:r>
              <a:rPr lang="en-US"/>
              <a:t>An internal model- this is the framework formed by the relationship between a child and their caregiver for a person’s expectations in future relationships. </a:t>
            </a:r>
          </a:p>
          <a:p>
            <a:r>
              <a:rPr lang="en-US"/>
              <a:t>Monotropy- children only form one primary attachment. This attachment is distinct from other relationships and most important.</a:t>
            </a:r>
          </a:p>
          <a:p>
            <a:r>
              <a:rPr lang="en-US"/>
              <a:t>Innate need- children are born with the need to form a bond with someone, and attach to them as a means to navigate during their upbringing. </a:t>
            </a:r>
          </a:p>
          <a:p>
            <a:endParaRPr lang="en-US"/>
          </a:p>
        </p:txBody>
      </p:sp>
    </p:spTree>
    <p:extLst>
      <p:ext uri="{BB962C8B-B14F-4D97-AF65-F5344CB8AC3E}">
        <p14:creationId xmlns:p14="http://schemas.microsoft.com/office/powerpoint/2010/main" val="2797692079"/>
      </p:ext>
    </p:extLst>
  </p:cSld>
  <p:clrMapOvr>
    <a:masterClrMapping/>
  </p:clrMapOvr>
  <p:transition spd="slow">
    <p:push/>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37D56-39DB-6983-A436-3E98DECD13AF}"/>
              </a:ext>
            </a:extLst>
          </p:cNvPr>
          <p:cNvSpPr>
            <a:spLocks noGrp="1"/>
          </p:cNvSpPr>
          <p:nvPr>
            <p:ph type="title"/>
          </p:nvPr>
        </p:nvSpPr>
        <p:spPr/>
        <p:txBody>
          <a:bodyPr/>
          <a:lstStyle/>
          <a:p>
            <a:r>
              <a:rPr lang="en-US" dirty="0"/>
              <a:t>Applying the theory to Jenny’s experiences</a:t>
            </a:r>
          </a:p>
        </p:txBody>
      </p:sp>
      <p:sp>
        <p:nvSpPr>
          <p:cNvPr id="3" name="Content Placeholder 2">
            <a:extLst>
              <a:ext uri="{FF2B5EF4-FFF2-40B4-BE49-F238E27FC236}">
                <a16:creationId xmlns:a16="http://schemas.microsoft.com/office/drawing/2014/main" id="{26BB1E9E-E920-4203-BF3F-DD55A703CBE6}"/>
              </a:ext>
            </a:extLst>
          </p:cNvPr>
          <p:cNvSpPr>
            <a:spLocks noGrp="1"/>
          </p:cNvSpPr>
          <p:nvPr>
            <p:ph idx="1"/>
          </p:nvPr>
        </p:nvSpPr>
        <p:spPr/>
        <p:txBody>
          <a:bodyPr/>
          <a:lstStyle/>
          <a:p>
            <a:r>
              <a:rPr lang="en-US" dirty="0"/>
              <a:t>Early loss and attachment disruption- Bowlby had argued that an attachment is formed between a child and their primary caregiver, a strong emotional bond. This provides the foundation for healthy development.</a:t>
            </a:r>
          </a:p>
          <a:p>
            <a:r>
              <a:rPr lang="en-US" dirty="0"/>
              <a:t>Jenny’s father passed away when she was 11, being her previous carer this create a major attachment disruption during Jenny’s late childhood.</a:t>
            </a:r>
          </a:p>
          <a:p>
            <a:r>
              <a:rPr lang="en-US" dirty="0"/>
              <a:t>Bowlby </a:t>
            </a:r>
            <a:r>
              <a:rPr lang="en-US" dirty="0" err="1"/>
              <a:t>theorised</a:t>
            </a:r>
            <a:r>
              <a:rPr lang="en-US" dirty="0"/>
              <a:t> that a prolonged separation, or in Jenny’s case, the loss of her attachment figure, leads to anxiety, insecurity and a higher rate of irresponsibility after a child’s developmental stage.</a:t>
            </a:r>
          </a:p>
          <a:p>
            <a:endParaRPr lang="en-US" dirty="0"/>
          </a:p>
        </p:txBody>
      </p:sp>
    </p:spTree>
    <p:extLst>
      <p:ext uri="{BB962C8B-B14F-4D97-AF65-F5344CB8AC3E}">
        <p14:creationId xmlns:p14="http://schemas.microsoft.com/office/powerpoint/2010/main" val="64340163"/>
      </p:ext>
    </p:extLst>
  </p:cSld>
  <p:clrMapOvr>
    <a:masterClrMapping/>
  </p:clrMapOvr>
  <p:transition spd="slow">
    <p:push dir="d"/>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CCD7C-B840-0111-7DF1-5764A5BEAE03}"/>
              </a:ext>
            </a:extLst>
          </p:cNvPr>
          <p:cNvSpPr>
            <a:spLocks noGrp="1"/>
          </p:cNvSpPr>
          <p:nvPr>
            <p:ph type="title"/>
          </p:nvPr>
        </p:nvSpPr>
        <p:spPr>
          <a:xfrm>
            <a:off x="640080" y="639704"/>
            <a:ext cx="3299579" cy="5577840"/>
          </a:xfrm>
        </p:spPr>
        <p:txBody>
          <a:bodyPr anchor="ctr">
            <a:normAutofit/>
          </a:bodyPr>
          <a:lstStyle/>
          <a:p>
            <a:pPr algn="ctr"/>
            <a:r>
              <a:rPr lang="en-US" sz="3700"/>
              <a:t>Applying the theory to Jenny’s experiences – parentification and role reversal</a:t>
            </a:r>
          </a:p>
        </p:txBody>
      </p:sp>
      <p:graphicFrame>
        <p:nvGraphicFramePr>
          <p:cNvPr id="11" name="Content Placeholder 2">
            <a:extLst>
              <a:ext uri="{FF2B5EF4-FFF2-40B4-BE49-F238E27FC236}">
                <a16:creationId xmlns:a16="http://schemas.microsoft.com/office/drawing/2014/main" id="{2F9807A0-98D4-7E55-ADEC-5F1691621CE1}"/>
              </a:ext>
            </a:extLst>
          </p:cNvPr>
          <p:cNvGraphicFramePr>
            <a:graphicFrameLocks noGrp="1"/>
          </p:cNvGraphicFramePr>
          <p:nvPr>
            <p:ph idx="1"/>
            <p:extLst>
              <p:ext uri="{D42A27DB-BD31-4B8C-83A1-F6EECF244321}">
                <p14:modId xmlns:p14="http://schemas.microsoft.com/office/powerpoint/2010/main" val="3828899849"/>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5661840"/>
      </p:ext>
    </p:extLst>
  </p:cSld>
  <p:clrMapOvr>
    <a:masterClrMapping/>
  </p:clrMapOvr>
  <p:transition spd="slow">
    <p:push/>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E2B8A2D-F46F-4DA5-8AFF-BC57461C2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B1E25A-D729-FED3-0E42-4698E936778A}"/>
              </a:ext>
            </a:extLst>
          </p:cNvPr>
          <p:cNvSpPr>
            <a:spLocks noGrp="1"/>
          </p:cNvSpPr>
          <p:nvPr>
            <p:ph type="title"/>
          </p:nvPr>
        </p:nvSpPr>
        <p:spPr>
          <a:xfrm>
            <a:off x="784743" y="685800"/>
            <a:ext cx="5793475" cy="1485900"/>
          </a:xfrm>
        </p:spPr>
        <p:txBody>
          <a:bodyPr>
            <a:normAutofit/>
          </a:bodyPr>
          <a:lstStyle/>
          <a:p>
            <a:r>
              <a:rPr lang="en-US"/>
              <a:t>Strategies to support Jenny</a:t>
            </a:r>
            <a:endParaRPr lang="en-US" dirty="0"/>
          </a:p>
        </p:txBody>
      </p:sp>
      <p:sp>
        <p:nvSpPr>
          <p:cNvPr id="22" name="Content Placeholder 2">
            <a:extLst>
              <a:ext uri="{FF2B5EF4-FFF2-40B4-BE49-F238E27FC236}">
                <a16:creationId xmlns:a16="http://schemas.microsoft.com/office/drawing/2014/main" id="{DC4F87C6-2B5D-F926-33B5-8C1160546E97}"/>
              </a:ext>
            </a:extLst>
          </p:cNvPr>
          <p:cNvSpPr>
            <a:spLocks noGrp="1"/>
          </p:cNvSpPr>
          <p:nvPr>
            <p:ph idx="1"/>
          </p:nvPr>
        </p:nvSpPr>
        <p:spPr>
          <a:xfrm>
            <a:off x="784743" y="2286000"/>
            <a:ext cx="5793475" cy="3581400"/>
          </a:xfrm>
        </p:spPr>
        <p:txBody>
          <a:bodyPr>
            <a:normAutofit/>
          </a:bodyPr>
          <a:lstStyle/>
          <a:p>
            <a:r>
              <a:rPr lang="en-US" sz="1400"/>
              <a:t>The aim is to provide Jenny with a secure base to provide emotional support. This can be achieved through a school counsellor or a therapist through networks such as CAHMS. This would allow Jenny to rely on an adult to provide her with her emotional needs, and give guidance for her to channel her emotions correctly, allowing her to progress into adolescence without feelings of having to burden her emotions and anxiety. Therapy would also allow Jenny to process the loss of her father properly, dealing with the grief and adopting a healthy coping mechanism.</a:t>
            </a:r>
          </a:p>
          <a:p>
            <a:r>
              <a:rPr lang="en-US" sz="1400"/>
              <a:t>Another strategy would be to increase the support that Jenny’s mother needs, as a way to alleviate the requirements expected off of Jenny. There could also be home service providers involved, to help with tasks such as cooking and cleaning. This would allow Jenny to focus on her own development, and feel less stressed.</a:t>
            </a:r>
          </a:p>
        </p:txBody>
      </p:sp>
      <p:sp>
        <p:nvSpPr>
          <p:cNvPr id="3081" name="Rectangle 3080">
            <a:extLst>
              <a:ext uri="{FF2B5EF4-FFF2-40B4-BE49-F238E27FC236}">
                <a16:creationId xmlns:a16="http://schemas.microsoft.com/office/drawing/2014/main" id="{292BAD85-00E4-4D0A-993C-8372E78E1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1" name="Graphic 20" descr="Brain in head">
            <a:extLst>
              <a:ext uri="{FF2B5EF4-FFF2-40B4-BE49-F238E27FC236}">
                <a16:creationId xmlns:a16="http://schemas.microsoft.com/office/drawing/2014/main" id="{BDA470BA-9DDA-268A-5B2E-B7CFA63C0C3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49579" y="643467"/>
            <a:ext cx="2705100" cy="2705100"/>
          </a:xfrm>
          <a:prstGeom prst="rect">
            <a:avLst/>
          </a:prstGeom>
          <a:ln>
            <a:noFill/>
          </a:ln>
          <a:effectLst/>
        </p:spPr>
      </p:pic>
      <p:pic>
        <p:nvPicPr>
          <p:cNvPr id="3074" name="Picture 2" descr="What you can do while your child waits for CAMHS as a parent">
            <a:extLst>
              <a:ext uri="{FF2B5EF4-FFF2-40B4-BE49-F238E27FC236}">
                <a16:creationId xmlns:a16="http://schemas.microsoft.com/office/drawing/2014/main" id="{476A3F3C-6BA3-9427-9784-3662C9C9434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037090" y="3617070"/>
            <a:ext cx="3730079" cy="2489827"/>
          </a:xfrm>
          <a:prstGeom prst="rect">
            <a:avLst/>
          </a:prstGeom>
          <a:noFill/>
          <a:ln>
            <a:noFill/>
          </a:ln>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6010650"/>
      </p:ext>
    </p:extLst>
  </p:cSld>
  <p:clrMapOvr>
    <a:masterClrMapping/>
  </p:clrMapOvr>
  <p:transition spd="slow">
    <p:push dir="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5ABE7-429D-46F8-311A-6D1A2B799795}"/>
              </a:ext>
            </a:extLst>
          </p:cNvPr>
          <p:cNvSpPr>
            <a:spLocks noGrp="1"/>
          </p:cNvSpPr>
          <p:nvPr>
            <p:ph type="title"/>
          </p:nvPr>
        </p:nvSpPr>
        <p:spPr>
          <a:xfrm>
            <a:off x="640080" y="639704"/>
            <a:ext cx="3299579" cy="5577840"/>
          </a:xfrm>
        </p:spPr>
        <p:txBody>
          <a:bodyPr anchor="ctr">
            <a:normAutofit/>
          </a:bodyPr>
          <a:lstStyle/>
          <a:p>
            <a:pPr algn="ctr"/>
            <a:r>
              <a:rPr lang="en-US" dirty="0"/>
              <a:t>Nature and Nurture Influences on Jenny’s Development</a:t>
            </a:r>
            <a:br>
              <a:rPr lang="en-US" dirty="0"/>
            </a:br>
            <a:endParaRPr lang="en-US"/>
          </a:p>
        </p:txBody>
      </p:sp>
      <p:graphicFrame>
        <p:nvGraphicFramePr>
          <p:cNvPr id="5" name="Content Placeholder 2">
            <a:extLst>
              <a:ext uri="{FF2B5EF4-FFF2-40B4-BE49-F238E27FC236}">
                <a16:creationId xmlns:a16="http://schemas.microsoft.com/office/drawing/2014/main" id="{32A91F11-A97B-276F-EA8C-B6DB4EAD848E}"/>
              </a:ext>
            </a:extLst>
          </p:cNvPr>
          <p:cNvGraphicFramePr>
            <a:graphicFrameLocks noGrp="1"/>
          </p:cNvGraphicFramePr>
          <p:nvPr>
            <p:ph idx="1"/>
            <p:extLst>
              <p:ext uri="{D42A27DB-BD31-4B8C-83A1-F6EECF244321}">
                <p14:modId xmlns:p14="http://schemas.microsoft.com/office/powerpoint/2010/main" val="3955706172"/>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801676"/>
      </p:ext>
    </p:extLst>
  </p:cSld>
  <p:clrMapOvr>
    <a:masterClrMapping/>
  </p:clrMapOvr>
  <p:transition spd="slow">
    <p:push dir="d"/>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98E76-3646-767E-53BA-179F94DF691C}"/>
              </a:ext>
            </a:extLst>
          </p:cNvPr>
          <p:cNvSpPr>
            <a:spLocks noGrp="1"/>
          </p:cNvSpPr>
          <p:nvPr>
            <p:ph type="title"/>
          </p:nvPr>
        </p:nvSpPr>
        <p:spPr>
          <a:xfrm>
            <a:off x="5100824" y="89899"/>
            <a:ext cx="6176776" cy="1485900"/>
          </a:xfrm>
        </p:spPr>
        <p:txBody>
          <a:bodyPr>
            <a:normAutofit/>
          </a:bodyPr>
          <a:lstStyle/>
          <a:p>
            <a:r>
              <a:rPr lang="en-US" dirty="0"/>
              <a:t>Resources </a:t>
            </a:r>
          </a:p>
        </p:txBody>
      </p:sp>
      <p:pic>
        <p:nvPicPr>
          <p:cNvPr id="5" name="Picture 4" descr="Pins in a map">
            <a:extLst>
              <a:ext uri="{FF2B5EF4-FFF2-40B4-BE49-F238E27FC236}">
                <a16:creationId xmlns:a16="http://schemas.microsoft.com/office/drawing/2014/main" id="{1940CCA8-8974-04C4-F64D-54000BCBC4F1}"/>
              </a:ext>
            </a:extLst>
          </p:cNvPr>
          <p:cNvPicPr>
            <a:picLocks noChangeAspect="1"/>
          </p:cNvPicPr>
          <p:nvPr/>
        </p:nvPicPr>
        <p:blipFill>
          <a:blip r:embed="rId2"/>
          <a:srcRect l="29654" r="27777" b="-1"/>
          <a:stretch>
            <a:fillRect/>
          </a:stretch>
        </p:blipFill>
        <p:spPr>
          <a:xfrm>
            <a:off x="-1" y="10"/>
            <a:ext cx="4373546" cy="6857990"/>
          </a:xfrm>
          <a:prstGeom prst="rect">
            <a:avLst/>
          </a:prstGeom>
        </p:spPr>
      </p:pic>
      <p:sp>
        <p:nvSpPr>
          <p:cNvPr id="11" name="Rectangle 10">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C2C869B8-5DB5-00AA-1004-4141B72AC718}"/>
              </a:ext>
            </a:extLst>
          </p:cNvPr>
          <p:cNvSpPr>
            <a:spLocks noGrp="1"/>
          </p:cNvSpPr>
          <p:nvPr>
            <p:ph idx="1"/>
          </p:nvPr>
        </p:nvSpPr>
        <p:spPr>
          <a:xfrm>
            <a:off x="5100824" y="708917"/>
            <a:ext cx="6176776" cy="5830584"/>
          </a:xfrm>
        </p:spPr>
        <p:txBody>
          <a:bodyPr>
            <a:normAutofit/>
          </a:bodyPr>
          <a:lstStyle/>
          <a:p>
            <a:r>
              <a:rPr lang="en-GB" sz="1400" dirty="0"/>
              <a:t>NHS (2025) </a:t>
            </a:r>
            <a:r>
              <a:rPr lang="en-GB" sz="1400" i="1" dirty="0"/>
              <a:t>Mental health support for children and young people</a:t>
            </a:r>
            <a:r>
              <a:rPr lang="en-GB" sz="1400" dirty="0"/>
              <a:t>. Available at: </a:t>
            </a:r>
            <a:r>
              <a:rPr lang="en-GB" sz="1400" dirty="0">
                <a:hlinkClick r:id="rId3"/>
              </a:rPr>
              <a:t>https://www.nhs.uk/mental-health/children-and-young-adults/mental-health-support/</a:t>
            </a:r>
            <a:r>
              <a:rPr lang="en-GB" sz="1400" dirty="0"/>
              <a:t>  (Accessed: 4 February 2026).</a:t>
            </a:r>
            <a:endParaRPr lang="en-US" sz="1400" dirty="0"/>
          </a:p>
          <a:p>
            <a:r>
              <a:rPr lang="en-US" sz="1400" dirty="0"/>
              <a:t> Behrens, K. Y., Jones-masons, and Forslund-T. (2025), ‘John Bowlby’s theory of attachment and separation. Available at: </a:t>
            </a:r>
            <a:r>
              <a:rPr lang="en-US" sz="1400" dirty="0">
                <a:hlinkClick r:id="rId4"/>
              </a:rPr>
              <a:t>https://www.tandfonline.com/doi/full/10.1080/14616734.2025.2550829</a:t>
            </a:r>
            <a:r>
              <a:rPr lang="en-US" sz="1400" dirty="0"/>
              <a:t>  (Accessed: 6 February 2026</a:t>
            </a:r>
          </a:p>
          <a:p>
            <a:r>
              <a:rPr lang="en-US" sz="1400" dirty="0"/>
              <a:t>Cherry, K. (2023) What is attachment theory? </a:t>
            </a:r>
            <a:r>
              <a:rPr lang="en-US" sz="1400" dirty="0" err="1"/>
              <a:t>Verywell</a:t>
            </a:r>
            <a:r>
              <a:rPr lang="en-US" sz="1400" dirty="0"/>
              <a:t> Mind. Available at: </a:t>
            </a:r>
            <a:r>
              <a:rPr lang="en-US" sz="1400" dirty="0">
                <a:hlinkClick r:id="rId5"/>
              </a:rPr>
              <a:t>https://www.verywellmind.com/what-is-attachment-theory-2795337</a:t>
            </a:r>
            <a:r>
              <a:rPr lang="en-US" sz="1400" dirty="0"/>
              <a:t>  (Accessed: 7 February 2026).</a:t>
            </a:r>
          </a:p>
          <a:p>
            <a:r>
              <a:rPr lang="en-GB" sz="1400" dirty="0"/>
              <a:t>Bowlby, J. (1958) ‘The nature of the child’s tie to his mother’, </a:t>
            </a:r>
            <a:r>
              <a:rPr lang="en-GB" sz="1400" i="1" dirty="0"/>
              <a:t>International Journal of Psychoanalysis</a:t>
            </a:r>
            <a:r>
              <a:rPr lang="en-GB" sz="1400" dirty="0"/>
              <a:t>, 39, pp. 350–373. Available at: </a:t>
            </a:r>
            <a:r>
              <a:rPr lang="en-GB" sz="1400" dirty="0">
                <a:hlinkClick r:id="rId6"/>
              </a:rPr>
              <a:t>https://www.psychology.sunysb.edu/attachment/online/inge_origins.pdf</a:t>
            </a:r>
            <a:r>
              <a:rPr lang="en-GB" sz="1400" dirty="0"/>
              <a:t>  (Accessed: 11 February 2026).</a:t>
            </a:r>
          </a:p>
          <a:p>
            <a:r>
              <a:rPr lang="en-US" sz="1400" dirty="0"/>
              <a:t>McLeod, S. (2023) Bowlby’s attachment theory. Simply Psychology. Available at: </a:t>
            </a:r>
            <a:r>
              <a:rPr lang="en-US" sz="1400" dirty="0">
                <a:hlinkClick r:id="rId7"/>
              </a:rPr>
              <a:t>https://www.simplypsychology.org/bowlby.htm</a:t>
            </a:r>
            <a:r>
              <a:rPr lang="en-US" sz="1400" dirty="0"/>
              <a:t> l (Accessed: 11 February 2026).</a:t>
            </a:r>
          </a:p>
          <a:p>
            <a:r>
              <a:rPr lang="en-US" sz="1400" dirty="0" err="1"/>
              <a:t>Salcuni</a:t>
            </a:r>
            <a:r>
              <a:rPr lang="en-US" sz="1400" dirty="0"/>
              <a:t>, S. (2015) New frontiers and applications of attachment theory, Frontiers in Psychology, 6, Article 273. Available at: </a:t>
            </a:r>
            <a:r>
              <a:rPr lang="en-US" sz="1400" dirty="0">
                <a:hlinkClick r:id="rId8"/>
              </a:rPr>
              <a:t>https://www.frontiersin.org/journals/psychology/articles/10.3389/fpsyg.2015.00273/full</a:t>
            </a:r>
            <a:r>
              <a:rPr lang="en-US" sz="1400" dirty="0"/>
              <a:t>  (Accessed: 11 February 2026).</a:t>
            </a:r>
          </a:p>
          <a:p>
            <a:endParaRPr lang="en-US" dirty="0"/>
          </a:p>
        </p:txBody>
      </p:sp>
    </p:spTree>
    <p:extLst>
      <p:ext uri="{BB962C8B-B14F-4D97-AF65-F5344CB8AC3E}">
        <p14:creationId xmlns:p14="http://schemas.microsoft.com/office/powerpoint/2010/main" val="838502716"/>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8"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9"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useBgFill="1">
        <p:nvSpPr>
          <p:cNvPr id="11" name="Rectangle 10">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4"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txBody>
            <a:bodyPr/>
            <a:lstStyle/>
            <a:p>
              <a:endParaRPr lang="en-US"/>
            </a:p>
          </p:txBody>
        </p:sp>
        <p:sp>
          <p:nvSpPr>
            <p:cNvPr id="15"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txBody>
            <a:bodyPr/>
            <a:lstStyle/>
            <a:p>
              <a:endParaRPr lang="en-US"/>
            </a:p>
          </p:txBody>
        </p:sp>
      </p:grpSp>
      <p:sp>
        <p:nvSpPr>
          <p:cNvPr id="2" name="Title 1">
            <a:extLst>
              <a:ext uri="{FF2B5EF4-FFF2-40B4-BE49-F238E27FC236}">
                <a16:creationId xmlns:a16="http://schemas.microsoft.com/office/drawing/2014/main" id="{5B2F6B60-DE07-7E2A-C4D7-A99BABB43F21}"/>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t>Thanks for listening</a:t>
            </a:r>
          </a:p>
        </p:txBody>
      </p:sp>
    </p:spTree>
    <p:extLst>
      <p:ext uri="{BB962C8B-B14F-4D97-AF65-F5344CB8AC3E}">
        <p14:creationId xmlns:p14="http://schemas.microsoft.com/office/powerpoint/2010/main" val="526396291"/>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516</TotalTime>
  <Words>1120</Words>
  <Application>Microsoft Macintosh PowerPoint</Application>
  <PresentationFormat>Widescreen</PresentationFormat>
  <Paragraphs>41</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Franklin Gothic Book</vt:lpstr>
      <vt:lpstr>Crop</vt:lpstr>
      <vt:lpstr>Psychology in Health and Social Care – Presentation </vt:lpstr>
      <vt:lpstr>Introduction  </vt:lpstr>
      <vt:lpstr>Bowlby’s Attachment Theory</vt:lpstr>
      <vt:lpstr>Key points of Bowlby’s theory</vt:lpstr>
      <vt:lpstr>Applying the theory to Jenny’s experiences</vt:lpstr>
      <vt:lpstr>Applying the theory to Jenny’s experiences – parentification and role reversal</vt:lpstr>
      <vt:lpstr>Strategies to support Jenny</vt:lpstr>
      <vt:lpstr>Nature and Nurture Influences on Jenny’s Development </vt:lpstr>
      <vt:lpstr>Resources </vt:lpstr>
      <vt:lpstr>Thanks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Afshan Akhtar (2438128)</dc:creator>
  <cp:lastModifiedBy>Afshan Akhtar (2438128)</cp:lastModifiedBy>
  <cp:revision>1</cp:revision>
  <dcterms:created xsi:type="dcterms:W3CDTF">2026-02-01T22:39:30Z</dcterms:created>
  <dcterms:modified xsi:type="dcterms:W3CDTF">2026-02-14T09:59:01Z</dcterms:modified>
</cp:coreProperties>
</file>