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2" r:id="rId4"/>
  </p:sldMasterIdLst>
  <p:notesMasterIdLst>
    <p:notesMasterId r:id="rId24"/>
  </p:notesMasterIdLst>
  <p:sldIdLst>
    <p:sldId id="256" r:id="rId5"/>
    <p:sldId id="257" r:id="rId6"/>
    <p:sldId id="258" r:id="rId7"/>
    <p:sldId id="259" r:id="rId8"/>
    <p:sldId id="300" r:id="rId9"/>
    <p:sldId id="260" r:id="rId10"/>
    <p:sldId id="261" r:id="rId11"/>
    <p:sldId id="262" r:id="rId12"/>
    <p:sldId id="263" r:id="rId13"/>
    <p:sldId id="264" r:id="rId14"/>
    <p:sldId id="265" r:id="rId15"/>
    <p:sldId id="270" r:id="rId16"/>
    <p:sldId id="269" r:id="rId17"/>
    <p:sldId id="299" r:id="rId18"/>
    <p:sldId id="272" r:id="rId19"/>
    <p:sldId id="275" r:id="rId20"/>
    <p:sldId id="274" r:id="rId21"/>
    <p:sldId id="279" r:id="rId22"/>
    <p:sldId id="278" r:id="rId23"/>
  </p:sldIdLst>
  <p:sldSz cx="9144000" cy="5143500" type="screen16x9"/>
  <p:notesSz cx="6858000" cy="9144000"/>
  <p:embeddedFontLst>
    <p:embeddedFont>
      <p:font typeface="Bubblegum Sans" panose="020B0604020202020204" charset="0"/>
      <p:regular r:id="rId25"/>
    </p:embeddedFont>
    <p:embeddedFont>
      <p:font typeface="Lilita One" panose="020B0604020202020204" charset="0"/>
      <p:regular r:id="rId26"/>
    </p:embeddedFont>
    <p:embeddedFont>
      <p:font typeface="Livvic" pitchFamily="2" charset="0"/>
      <p:regular r:id="rId27"/>
      <p:bold r:id="rId28"/>
      <p:italic r:id="rId29"/>
      <p:boldItalic r:id="rId30"/>
    </p:embeddedFont>
    <p:embeddedFont>
      <p:font typeface="Roboto Condensed" panose="02000000000000000000" pitchFamily="2" charset="0"/>
      <p:regular r:id="rId31"/>
      <p:bold r:id="rId32"/>
      <p:italic r:id="rId33"/>
      <p:boldItalic r:id="rId34"/>
    </p:embeddedFont>
    <p:embeddedFont>
      <p:font typeface="Roboto Condensed Light" panose="02000000000000000000" pitchFamily="2" charset="0"/>
      <p:regular r:id="rId35"/>
      <p:italic r:id="rId36"/>
    </p:embeddedFont>
    <p:embeddedFont>
      <p:font typeface="Source Sans Pro" panose="020B0503030403020204" pitchFamily="34"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646">
          <p15:clr>
            <a:srgbClr val="FA7B17"/>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84BEDFD-BF9A-4E60-BC6A-A29E4E74D9A4}">
  <a:tblStyle styleId="{C84BEDFD-BF9A-4E60-BC6A-A29E4E74D9A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221"/>
      </p:cViewPr>
      <p:guideLst>
        <p:guide orient="horz" pos="646"/>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39" Type="http://schemas.openxmlformats.org/officeDocument/2006/relationships/font" Target="fonts/font15.fntdata"/><Relationship Id="rId21" Type="http://schemas.openxmlformats.org/officeDocument/2006/relationships/slide" Target="slides/slide17.xml"/><Relationship Id="rId34" Type="http://schemas.openxmlformats.org/officeDocument/2006/relationships/font" Target="fonts/font10.fntdata"/><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5.fntdata"/><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font" Target="fonts/font16.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7.fntdata"/><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9a4175c6c2_0_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9a4175c6c2_0_2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g9a7db53990_1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1" name="Google Shape;201;g9a7db53990_1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991decd84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991decd84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991decd84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991decd84f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g991decd84f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2" name="Google Shape;252;g991decd84f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0075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
        <p:cNvGrpSpPr/>
        <p:nvPr/>
      </p:nvGrpSpPr>
      <p:grpSpPr>
        <a:xfrm>
          <a:off x="0" y="0"/>
          <a:ext cx="0" cy="0"/>
          <a:chOff x="0" y="0"/>
          <a:chExt cx="0" cy="0"/>
        </a:xfrm>
      </p:grpSpPr>
      <p:sp>
        <p:nvSpPr>
          <p:cNvPr id="338" name="Google Shape;338;g991decd84f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9" name="Google Shape;339;g991decd84f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g991decd84f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8" name="Google Shape;398;g991decd84f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3"/>
        <p:cNvGrpSpPr/>
        <p:nvPr/>
      </p:nvGrpSpPr>
      <p:grpSpPr>
        <a:xfrm>
          <a:off x="0" y="0"/>
          <a:ext cx="0" cy="0"/>
          <a:chOff x="0" y="0"/>
          <a:chExt cx="0" cy="0"/>
        </a:xfrm>
      </p:grpSpPr>
      <p:sp>
        <p:nvSpPr>
          <p:cNvPr id="474" name="Google Shape;474;g9a76511d10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5" name="Google Shape;475;g9a76511d10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g991decd84f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8" name="Google Shape;578;g991decd84f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g9a76511d10_0_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7" name="Google Shape;607;g9a76511d10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7"/>
        <p:cNvGrpSpPr/>
        <p:nvPr/>
      </p:nvGrpSpPr>
      <p:grpSpPr>
        <a:xfrm>
          <a:off x="0" y="0"/>
          <a:ext cx="0" cy="0"/>
          <a:chOff x="0" y="0"/>
          <a:chExt cx="0" cy="0"/>
        </a:xfrm>
      </p:grpSpPr>
      <p:sp>
        <p:nvSpPr>
          <p:cNvPr id="668" name="Google Shape;668;g9a76511d10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9" name="Google Shape;669;g9a76511d10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5"/>
        <p:cNvGrpSpPr/>
        <p:nvPr/>
      </p:nvGrpSpPr>
      <p:grpSpPr>
        <a:xfrm>
          <a:off x="0" y="0"/>
          <a:ext cx="0" cy="0"/>
          <a:chOff x="0" y="0"/>
          <a:chExt cx="0" cy="0"/>
        </a:xfrm>
      </p:grpSpPr>
      <p:sp>
        <p:nvSpPr>
          <p:cNvPr id="936" name="Google Shape;936;g9a76511d10_0_6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7" name="Google Shape;937;g9a76511d10_0_6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7"/>
        <p:cNvGrpSpPr/>
        <p:nvPr/>
      </p:nvGrpSpPr>
      <p:grpSpPr>
        <a:xfrm>
          <a:off x="0" y="0"/>
          <a:ext cx="0" cy="0"/>
          <a:chOff x="0" y="0"/>
          <a:chExt cx="0" cy="0"/>
        </a:xfrm>
      </p:grpSpPr>
      <p:sp>
        <p:nvSpPr>
          <p:cNvPr id="888" name="Google Shape;888;g9a76511d10_0_6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9" name="Google Shape;889;g9a76511d10_0_6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7"/>
        <p:cNvGrpSpPr/>
        <p:nvPr/>
      </p:nvGrpSpPr>
      <p:grpSpPr>
        <a:xfrm>
          <a:off x="0" y="0"/>
          <a:ext cx="0" cy="0"/>
          <a:chOff x="0" y="0"/>
          <a:chExt cx="0" cy="0"/>
        </a:xfrm>
      </p:grpSpPr>
      <p:sp>
        <p:nvSpPr>
          <p:cNvPr id="888" name="Google Shape;888;g9a76511d10_0_6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9" name="Google Shape;889;g9a76511d10_0_6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23347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2"/>
        <p:cNvGrpSpPr/>
        <p:nvPr/>
      </p:nvGrpSpPr>
      <p:grpSpPr>
        <a:xfrm>
          <a:off x="0" y="0"/>
          <a:ext cx="0" cy="0"/>
          <a:chOff x="0" y="0"/>
          <a:chExt cx="0" cy="0"/>
        </a:xfrm>
      </p:grpSpPr>
      <p:sp>
        <p:nvSpPr>
          <p:cNvPr id="1023" name="Google Shape;1023;g9a76511d10_0_6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4" name="Google Shape;1024;g9a76511d10_0_6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9"/>
        <p:cNvGrpSpPr/>
        <p:nvPr/>
      </p:nvGrpSpPr>
      <p:grpSpPr>
        <a:xfrm>
          <a:off x="0" y="0"/>
          <a:ext cx="0" cy="0"/>
          <a:chOff x="0" y="0"/>
          <a:chExt cx="0" cy="0"/>
        </a:xfrm>
      </p:grpSpPr>
      <p:sp>
        <p:nvSpPr>
          <p:cNvPr id="1150" name="Google Shape;1150;g9a76511d10_0_8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1" name="Google Shape;1151;g9a76511d10_0_8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9"/>
        <p:cNvGrpSpPr/>
        <p:nvPr/>
      </p:nvGrpSpPr>
      <p:grpSpPr>
        <a:xfrm>
          <a:off x="0" y="0"/>
          <a:ext cx="0" cy="0"/>
          <a:chOff x="0" y="0"/>
          <a:chExt cx="0" cy="0"/>
        </a:xfrm>
      </p:grpSpPr>
      <p:sp>
        <p:nvSpPr>
          <p:cNvPr id="1120" name="Google Shape;1120;g9a76511d10_0_8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21" name="Google Shape;1121;g9a76511d10_0_8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5"/>
        <p:cNvGrpSpPr/>
        <p:nvPr/>
      </p:nvGrpSpPr>
      <p:grpSpPr>
        <a:xfrm>
          <a:off x="0" y="0"/>
          <a:ext cx="0" cy="0"/>
          <a:chOff x="0" y="0"/>
          <a:chExt cx="0" cy="0"/>
        </a:xfrm>
      </p:grpSpPr>
      <p:sp>
        <p:nvSpPr>
          <p:cNvPr id="1706" name="Google Shape;1706;g9a76511d10_0_16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7" name="Google Shape;1707;g9a76511d10_0_16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4"/>
        <p:cNvGrpSpPr/>
        <p:nvPr/>
      </p:nvGrpSpPr>
      <p:grpSpPr>
        <a:xfrm>
          <a:off x="0" y="0"/>
          <a:ext cx="0" cy="0"/>
          <a:chOff x="0" y="0"/>
          <a:chExt cx="0" cy="0"/>
        </a:xfrm>
      </p:grpSpPr>
      <p:sp>
        <p:nvSpPr>
          <p:cNvPr id="1645" name="Google Shape;1645;g9a76511d10_0_15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6" name="Google Shape;1646;g9a76511d10_0_15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lt2"/>
        </a:solidFill>
        <a:effectLst/>
      </p:bgPr>
    </p:bg>
    <p:spTree>
      <p:nvGrpSpPr>
        <p:cNvPr id="1" name="Shape 8"/>
        <p:cNvGrpSpPr/>
        <p:nvPr/>
      </p:nvGrpSpPr>
      <p:grpSpPr>
        <a:xfrm>
          <a:off x="0" y="0"/>
          <a:ext cx="0" cy="0"/>
          <a:chOff x="0" y="0"/>
          <a:chExt cx="0" cy="0"/>
        </a:xfrm>
      </p:grpSpPr>
      <p:sp>
        <p:nvSpPr>
          <p:cNvPr id="9" name="Google Shape;9;p2"/>
          <p:cNvSpPr/>
          <p:nvPr/>
        </p:nvSpPr>
        <p:spPr>
          <a:xfrm>
            <a:off x="-56150" y="3178750"/>
            <a:ext cx="6222700" cy="1976875"/>
          </a:xfrm>
          <a:custGeom>
            <a:avLst/>
            <a:gdLst/>
            <a:ahLst/>
            <a:cxnLst/>
            <a:rect l="l" t="t" r="r" b="b"/>
            <a:pathLst>
              <a:path w="248908" h="79075" extrusionOk="0">
                <a:moveTo>
                  <a:pt x="248908" y="79075"/>
                </a:moveTo>
                <a:lnTo>
                  <a:pt x="0" y="79075"/>
                </a:lnTo>
                <a:lnTo>
                  <a:pt x="0" y="49871"/>
                </a:lnTo>
                <a:lnTo>
                  <a:pt x="229139" y="0"/>
                </a:lnTo>
                <a:close/>
              </a:path>
            </a:pathLst>
          </a:custGeom>
          <a:solidFill>
            <a:schemeClr val="dk2"/>
          </a:solidFill>
          <a:ln>
            <a:noFill/>
          </a:ln>
        </p:spPr>
      </p:sp>
      <p:sp>
        <p:nvSpPr>
          <p:cNvPr id="10" name="Google Shape;10;p2"/>
          <p:cNvSpPr/>
          <p:nvPr/>
        </p:nvSpPr>
        <p:spPr>
          <a:xfrm>
            <a:off x="-211254" y="4076971"/>
            <a:ext cx="5676885" cy="1285283"/>
          </a:xfrm>
          <a:custGeom>
            <a:avLst/>
            <a:gdLst/>
            <a:ahLst/>
            <a:cxnLst/>
            <a:rect l="l" t="t" r="r" b="b"/>
            <a:pathLst>
              <a:path w="45466" h="10294" extrusionOk="0">
                <a:moveTo>
                  <a:pt x="45328" y="0"/>
                </a:moveTo>
                <a:cubicBezTo>
                  <a:pt x="45317" y="0"/>
                  <a:pt x="45307" y="2"/>
                  <a:pt x="45296" y="5"/>
                </a:cubicBezTo>
                <a:lnTo>
                  <a:pt x="121" y="10024"/>
                </a:lnTo>
                <a:cubicBezTo>
                  <a:pt x="41" y="10044"/>
                  <a:pt x="1" y="10113"/>
                  <a:pt x="10" y="10184"/>
                </a:cubicBezTo>
                <a:cubicBezTo>
                  <a:pt x="30" y="10253"/>
                  <a:pt x="81" y="10293"/>
                  <a:pt x="150" y="10293"/>
                </a:cubicBezTo>
                <a:cubicBezTo>
                  <a:pt x="150" y="10293"/>
                  <a:pt x="161" y="10293"/>
                  <a:pt x="170" y="10284"/>
                </a:cubicBezTo>
                <a:lnTo>
                  <a:pt x="45346" y="265"/>
                </a:lnTo>
                <a:cubicBezTo>
                  <a:pt x="45426" y="245"/>
                  <a:pt x="45466" y="174"/>
                  <a:pt x="45456" y="105"/>
                </a:cubicBezTo>
                <a:cubicBezTo>
                  <a:pt x="45439" y="45"/>
                  <a:pt x="45386" y="0"/>
                  <a:pt x="453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361080" y="3280394"/>
            <a:ext cx="6220026" cy="1405146"/>
          </a:xfrm>
          <a:custGeom>
            <a:avLst/>
            <a:gdLst/>
            <a:ahLst/>
            <a:cxnLst/>
            <a:rect l="l" t="t" r="r" b="b"/>
            <a:pathLst>
              <a:path w="49816" h="11254" extrusionOk="0">
                <a:moveTo>
                  <a:pt x="49677" y="1"/>
                </a:moveTo>
                <a:cubicBezTo>
                  <a:pt x="49667" y="1"/>
                  <a:pt x="49656" y="2"/>
                  <a:pt x="49645" y="5"/>
                </a:cubicBezTo>
                <a:lnTo>
                  <a:pt x="111" y="10994"/>
                </a:lnTo>
                <a:cubicBezTo>
                  <a:pt x="41" y="11004"/>
                  <a:pt x="1" y="11084"/>
                  <a:pt x="11" y="11154"/>
                </a:cubicBezTo>
                <a:cubicBezTo>
                  <a:pt x="31" y="11214"/>
                  <a:pt x="81" y="11254"/>
                  <a:pt x="141" y="11254"/>
                </a:cubicBezTo>
                <a:lnTo>
                  <a:pt x="171" y="11254"/>
                </a:lnTo>
                <a:lnTo>
                  <a:pt x="49696" y="265"/>
                </a:lnTo>
                <a:cubicBezTo>
                  <a:pt x="49776" y="245"/>
                  <a:pt x="49816" y="175"/>
                  <a:pt x="49805" y="105"/>
                </a:cubicBezTo>
                <a:cubicBezTo>
                  <a:pt x="49788" y="46"/>
                  <a:pt x="49736" y="1"/>
                  <a:pt x="496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852675" y="-44925"/>
            <a:ext cx="5324125" cy="5211800"/>
          </a:xfrm>
          <a:custGeom>
            <a:avLst/>
            <a:gdLst/>
            <a:ahLst/>
            <a:cxnLst/>
            <a:rect l="l" t="t" r="r" b="b"/>
            <a:pathLst>
              <a:path w="212965" h="208472" extrusionOk="0">
                <a:moveTo>
                  <a:pt x="0" y="208472"/>
                </a:moveTo>
                <a:lnTo>
                  <a:pt x="53466" y="0"/>
                </a:lnTo>
                <a:lnTo>
                  <a:pt x="212965" y="0"/>
                </a:lnTo>
                <a:lnTo>
                  <a:pt x="212965" y="208022"/>
                </a:lnTo>
                <a:close/>
              </a:path>
            </a:pathLst>
          </a:custGeom>
          <a:solidFill>
            <a:schemeClr val="dk1"/>
          </a:solidFill>
          <a:ln>
            <a:noFill/>
          </a:ln>
        </p:spPr>
      </p:sp>
      <p:sp>
        <p:nvSpPr>
          <p:cNvPr id="13" name="Google Shape;13;p2"/>
          <p:cNvSpPr txBox="1">
            <a:spLocks noGrp="1"/>
          </p:cNvSpPr>
          <p:nvPr>
            <p:ph type="ctrTitle"/>
          </p:nvPr>
        </p:nvSpPr>
        <p:spPr>
          <a:xfrm>
            <a:off x="4572000" y="902775"/>
            <a:ext cx="3852000" cy="2562000"/>
          </a:xfrm>
          <a:prstGeom prst="rect">
            <a:avLst/>
          </a:prstGeom>
        </p:spPr>
        <p:txBody>
          <a:bodyPr spcFirstLastPara="1" wrap="square" lIns="91425" tIns="91425" rIns="91425" bIns="91425" anchor="b" anchorCtr="0">
            <a:noAutofit/>
          </a:bodyPr>
          <a:lstStyle>
            <a:lvl1pPr lvl="0" algn="r">
              <a:spcBef>
                <a:spcPts val="0"/>
              </a:spcBef>
              <a:spcAft>
                <a:spcPts val="0"/>
              </a:spcAft>
              <a:buSzPts val="6000"/>
              <a:buNone/>
              <a:defRPr sz="5500">
                <a:latin typeface="Lilita One"/>
                <a:ea typeface="Lilita One"/>
                <a:cs typeface="Lilita One"/>
                <a:sym typeface="Lilita One"/>
              </a:defRPr>
            </a:lvl1pPr>
            <a:lvl2pPr lvl="1" algn="ctr">
              <a:spcBef>
                <a:spcPts val="0"/>
              </a:spcBef>
              <a:spcAft>
                <a:spcPts val="0"/>
              </a:spcAft>
              <a:buSzPts val="5200"/>
              <a:buNone/>
              <a:defRPr sz="5200">
                <a:highlight>
                  <a:srgbClr val="291F4D"/>
                </a:highlight>
              </a:defRPr>
            </a:lvl2pPr>
            <a:lvl3pPr lvl="2" algn="ctr">
              <a:spcBef>
                <a:spcPts val="0"/>
              </a:spcBef>
              <a:spcAft>
                <a:spcPts val="0"/>
              </a:spcAft>
              <a:buSzPts val="5200"/>
              <a:buNone/>
              <a:defRPr sz="5200">
                <a:highlight>
                  <a:srgbClr val="291F4D"/>
                </a:highlight>
              </a:defRPr>
            </a:lvl3pPr>
            <a:lvl4pPr lvl="3" algn="ctr">
              <a:spcBef>
                <a:spcPts val="0"/>
              </a:spcBef>
              <a:spcAft>
                <a:spcPts val="0"/>
              </a:spcAft>
              <a:buSzPts val="5200"/>
              <a:buNone/>
              <a:defRPr sz="5200">
                <a:highlight>
                  <a:srgbClr val="291F4D"/>
                </a:highlight>
              </a:defRPr>
            </a:lvl4pPr>
            <a:lvl5pPr lvl="4" algn="ctr">
              <a:spcBef>
                <a:spcPts val="0"/>
              </a:spcBef>
              <a:spcAft>
                <a:spcPts val="0"/>
              </a:spcAft>
              <a:buSzPts val="5200"/>
              <a:buNone/>
              <a:defRPr sz="5200">
                <a:highlight>
                  <a:srgbClr val="291F4D"/>
                </a:highlight>
              </a:defRPr>
            </a:lvl5pPr>
            <a:lvl6pPr lvl="5" algn="ctr">
              <a:spcBef>
                <a:spcPts val="0"/>
              </a:spcBef>
              <a:spcAft>
                <a:spcPts val="0"/>
              </a:spcAft>
              <a:buSzPts val="5200"/>
              <a:buNone/>
              <a:defRPr sz="5200">
                <a:highlight>
                  <a:srgbClr val="291F4D"/>
                </a:highlight>
              </a:defRPr>
            </a:lvl6pPr>
            <a:lvl7pPr lvl="6" algn="ctr">
              <a:spcBef>
                <a:spcPts val="0"/>
              </a:spcBef>
              <a:spcAft>
                <a:spcPts val="0"/>
              </a:spcAft>
              <a:buSzPts val="5200"/>
              <a:buNone/>
              <a:defRPr sz="5200">
                <a:highlight>
                  <a:srgbClr val="291F4D"/>
                </a:highlight>
              </a:defRPr>
            </a:lvl7pPr>
            <a:lvl8pPr lvl="7" algn="ctr">
              <a:spcBef>
                <a:spcPts val="0"/>
              </a:spcBef>
              <a:spcAft>
                <a:spcPts val="0"/>
              </a:spcAft>
              <a:buSzPts val="5200"/>
              <a:buNone/>
              <a:defRPr sz="5200">
                <a:highlight>
                  <a:srgbClr val="291F4D"/>
                </a:highlight>
              </a:defRPr>
            </a:lvl8pPr>
            <a:lvl9pPr lvl="8" algn="ctr">
              <a:spcBef>
                <a:spcPts val="0"/>
              </a:spcBef>
              <a:spcAft>
                <a:spcPts val="0"/>
              </a:spcAft>
              <a:buSzPts val="5200"/>
              <a:buNone/>
              <a:defRPr sz="5200">
                <a:highlight>
                  <a:srgbClr val="291F4D"/>
                </a:highlight>
              </a:defRPr>
            </a:lvl9pPr>
          </a:lstStyle>
          <a:p>
            <a:endParaRPr/>
          </a:p>
        </p:txBody>
      </p:sp>
      <p:sp>
        <p:nvSpPr>
          <p:cNvPr id="14" name="Google Shape;14;p2"/>
          <p:cNvSpPr txBox="1">
            <a:spLocks noGrp="1"/>
          </p:cNvSpPr>
          <p:nvPr>
            <p:ph type="subTitle" idx="1"/>
          </p:nvPr>
        </p:nvSpPr>
        <p:spPr>
          <a:xfrm>
            <a:off x="6175800" y="3641925"/>
            <a:ext cx="2248200" cy="736200"/>
          </a:xfrm>
          <a:prstGeom prst="rect">
            <a:avLst/>
          </a:prstGeom>
        </p:spPr>
        <p:txBody>
          <a:bodyPr spcFirstLastPara="1" wrap="square" lIns="91425" tIns="91425" rIns="91425" bIns="91425" anchor="t" anchorCtr="0">
            <a:noAutofit/>
          </a:bodyPr>
          <a:lstStyle>
            <a:lvl1pPr lvl="0" algn="r">
              <a:lnSpc>
                <a:spcPct val="100000"/>
              </a:lnSpc>
              <a:spcBef>
                <a:spcPts val="0"/>
              </a:spcBef>
              <a:spcAft>
                <a:spcPts val="0"/>
              </a:spcAft>
              <a:buSzPts val="1600"/>
              <a:buFont typeface="Source Sans Pro"/>
              <a:buNone/>
              <a:defRPr>
                <a:latin typeface="Roboto Condensed"/>
                <a:ea typeface="Roboto Condensed"/>
                <a:cs typeface="Roboto Condensed"/>
                <a:sym typeface="Roboto Condensed"/>
              </a:defRPr>
            </a:lvl1pPr>
            <a:lvl2pPr lvl="1"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2pPr>
            <a:lvl3pPr lvl="2"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3pPr>
            <a:lvl4pPr lvl="3"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4pPr>
            <a:lvl5pPr lvl="4"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5pPr>
            <a:lvl6pPr lvl="5"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6pPr>
            <a:lvl7pPr lvl="6"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7pPr>
            <a:lvl8pPr lvl="7"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8pPr>
            <a:lvl9pPr lvl="8" algn="ctr">
              <a:lnSpc>
                <a:spcPct val="100000"/>
              </a:lnSpc>
              <a:spcBef>
                <a:spcPts val="0"/>
              </a:spcBef>
              <a:spcAft>
                <a:spcPts val="0"/>
              </a:spcAft>
              <a:buSzPts val="1800"/>
              <a:buFont typeface="Source Sans Pro"/>
              <a:buNone/>
              <a:defRPr sz="1800">
                <a:latin typeface="Source Sans Pro"/>
                <a:ea typeface="Source Sans Pro"/>
                <a:cs typeface="Source Sans Pro"/>
                <a:sym typeface="Source Sans Pro"/>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4"/>
        <p:cNvGrpSpPr/>
        <p:nvPr/>
      </p:nvGrpSpPr>
      <p:grpSpPr>
        <a:xfrm>
          <a:off x="0" y="0"/>
          <a:ext cx="0" cy="0"/>
          <a:chOff x="0" y="0"/>
          <a:chExt cx="0" cy="0"/>
        </a:xfrm>
      </p:grpSpPr>
      <p:sp>
        <p:nvSpPr>
          <p:cNvPr id="25" name="Google Shape;25;p4"/>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6" name="Google Shape;26;p4"/>
          <p:cNvSpPr txBox="1">
            <a:spLocks noGrp="1"/>
          </p:cNvSpPr>
          <p:nvPr>
            <p:ph type="body" idx="1"/>
          </p:nvPr>
        </p:nvSpPr>
        <p:spPr>
          <a:xfrm>
            <a:off x="720000" y="1854725"/>
            <a:ext cx="3853800" cy="2753700"/>
          </a:xfrm>
          <a:prstGeom prst="rect">
            <a:avLst/>
          </a:prstGeom>
        </p:spPr>
        <p:txBody>
          <a:bodyPr spcFirstLastPara="1" wrap="square" lIns="91425" tIns="91425" rIns="91425" bIns="91425" anchor="ctr" anchorCtr="0">
            <a:noAutofit/>
          </a:bodyPr>
          <a:lstStyle>
            <a:lvl1pPr marL="457200" lvl="0" indent="-330200">
              <a:spcBef>
                <a:spcPts val="0"/>
              </a:spcBef>
              <a:spcAft>
                <a:spcPts val="0"/>
              </a:spcAft>
              <a:buClr>
                <a:srgbClr val="FFFFFF"/>
              </a:buClr>
              <a:buSzPts val="1600"/>
              <a:buFont typeface="Rubik"/>
              <a:buChar char="●"/>
              <a:defRPr>
                <a:solidFill>
                  <a:srgbClr val="FFFFFF"/>
                </a:solidFill>
              </a:defRPr>
            </a:lvl1pPr>
            <a:lvl2pPr marL="914400" lvl="1" indent="-330200">
              <a:spcBef>
                <a:spcPts val="1600"/>
              </a:spcBef>
              <a:spcAft>
                <a:spcPts val="0"/>
              </a:spcAft>
              <a:buClr>
                <a:srgbClr val="FFFFFF"/>
              </a:buClr>
              <a:buSzPts val="1600"/>
              <a:buFont typeface="Rubik"/>
              <a:buChar char="○"/>
              <a:defRPr>
                <a:solidFill>
                  <a:srgbClr val="FFFFFF"/>
                </a:solidFill>
              </a:defRPr>
            </a:lvl2pPr>
            <a:lvl3pPr marL="1371600" lvl="2" indent="-330200">
              <a:spcBef>
                <a:spcPts val="0"/>
              </a:spcBef>
              <a:spcAft>
                <a:spcPts val="0"/>
              </a:spcAft>
              <a:buClr>
                <a:srgbClr val="FFFFFF"/>
              </a:buClr>
              <a:buSzPts val="1600"/>
              <a:buFont typeface="Rubik"/>
              <a:buChar char="■"/>
              <a:defRPr>
                <a:solidFill>
                  <a:srgbClr val="FFFFFF"/>
                </a:solidFill>
              </a:defRPr>
            </a:lvl3pPr>
            <a:lvl4pPr marL="1828800" lvl="3" indent="-330200">
              <a:spcBef>
                <a:spcPts val="0"/>
              </a:spcBef>
              <a:spcAft>
                <a:spcPts val="0"/>
              </a:spcAft>
              <a:buClr>
                <a:srgbClr val="FFFFFF"/>
              </a:buClr>
              <a:buSzPts val="1600"/>
              <a:buFont typeface="Rubik"/>
              <a:buChar char="●"/>
              <a:defRPr>
                <a:solidFill>
                  <a:srgbClr val="FFFFFF"/>
                </a:solidFill>
              </a:defRPr>
            </a:lvl4pPr>
            <a:lvl5pPr marL="2286000" lvl="4" indent="-330200">
              <a:spcBef>
                <a:spcPts val="0"/>
              </a:spcBef>
              <a:spcAft>
                <a:spcPts val="0"/>
              </a:spcAft>
              <a:buClr>
                <a:srgbClr val="FFFFFF"/>
              </a:buClr>
              <a:buSzPts val="1600"/>
              <a:buFont typeface="Rubik"/>
              <a:buChar char="○"/>
              <a:defRPr>
                <a:solidFill>
                  <a:srgbClr val="FFFFFF"/>
                </a:solidFill>
              </a:defRPr>
            </a:lvl5pPr>
            <a:lvl6pPr marL="2743200" lvl="5" indent="-330200">
              <a:spcBef>
                <a:spcPts val="0"/>
              </a:spcBef>
              <a:spcAft>
                <a:spcPts val="0"/>
              </a:spcAft>
              <a:buClr>
                <a:srgbClr val="FFFFFF"/>
              </a:buClr>
              <a:buSzPts val="1600"/>
              <a:buFont typeface="Rubik"/>
              <a:buChar char="■"/>
              <a:defRPr>
                <a:solidFill>
                  <a:srgbClr val="FFFFFF"/>
                </a:solidFill>
              </a:defRPr>
            </a:lvl6pPr>
            <a:lvl7pPr marL="3200400" lvl="6" indent="-330200">
              <a:spcBef>
                <a:spcPts val="0"/>
              </a:spcBef>
              <a:spcAft>
                <a:spcPts val="0"/>
              </a:spcAft>
              <a:buClr>
                <a:srgbClr val="FFFFFF"/>
              </a:buClr>
              <a:buSzPts val="1600"/>
              <a:buFont typeface="Rubik"/>
              <a:buChar char="●"/>
              <a:defRPr>
                <a:solidFill>
                  <a:srgbClr val="FFFFFF"/>
                </a:solidFill>
              </a:defRPr>
            </a:lvl7pPr>
            <a:lvl8pPr marL="3657600" lvl="7" indent="-330200">
              <a:spcBef>
                <a:spcPts val="0"/>
              </a:spcBef>
              <a:spcAft>
                <a:spcPts val="0"/>
              </a:spcAft>
              <a:buClr>
                <a:srgbClr val="FFFFFF"/>
              </a:buClr>
              <a:buSzPts val="1600"/>
              <a:buFont typeface="Rubik"/>
              <a:buChar char="○"/>
              <a:defRPr>
                <a:solidFill>
                  <a:srgbClr val="FFFFFF"/>
                </a:solidFill>
              </a:defRPr>
            </a:lvl8pPr>
            <a:lvl9pPr marL="4114800" lvl="8" indent="-330200">
              <a:spcBef>
                <a:spcPts val="0"/>
              </a:spcBef>
              <a:spcAft>
                <a:spcPts val="0"/>
              </a:spcAft>
              <a:buClr>
                <a:srgbClr val="FFFFFF"/>
              </a:buClr>
              <a:buSzPts val="1600"/>
              <a:buFont typeface="Rubik"/>
              <a:buChar char="■"/>
              <a:defRPr>
                <a:solidFill>
                  <a:srgbClr val="FFFFFF"/>
                </a:solidFill>
              </a:defRPr>
            </a:lvl9pPr>
          </a:lstStyle>
          <a:p>
            <a:endParaRPr/>
          </a:p>
        </p:txBody>
      </p:sp>
      <p:cxnSp>
        <p:nvCxnSpPr>
          <p:cNvPr id="27" name="Google Shape;27;p4"/>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8"/>
        <p:cNvGrpSpPr/>
        <p:nvPr/>
      </p:nvGrpSpPr>
      <p:grpSpPr>
        <a:xfrm>
          <a:off x="0" y="0"/>
          <a:ext cx="0" cy="0"/>
          <a:chOff x="0" y="0"/>
          <a:chExt cx="0" cy="0"/>
        </a:xfrm>
      </p:grpSpPr>
      <p:sp>
        <p:nvSpPr>
          <p:cNvPr id="29" name="Google Shape;29;p5"/>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5"/>
          <p:cNvSpPr txBox="1">
            <a:spLocks noGrp="1"/>
          </p:cNvSpPr>
          <p:nvPr>
            <p:ph type="subTitle" idx="1"/>
          </p:nvPr>
        </p:nvSpPr>
        <p:spPr>
          <a:xfrm>
            <a:off x="1388350" y="3291950"/>
            <a:ext cx="24834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31" name="Google Shape;31;p5"/>
          <p:cNvSpPr txBox="1">
            <a:spLocks noGrp="1"/>
          </p:cNvSpPr>
          <p:nvPr>
            <p:ph type="subTitle" idx="2"/>
          </p:nvPr>
        </p:nvSpPr>
        <p:spPr>
          <a:xfrm>
            <a:off x="1388350" y="3828900"/>
            <a:ext cx="24834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32" name="Google Shape;32;p5"/>
          <p:cNvSpPr txBox="1">
            <a:spLocks noGrp="1"/>
          </p:cNvSpPr>
          <p:nvPr>
            <p:ph type="subTitle" idx="3"/>
          </p:nvPr>
        </p:nvSpPr>
        <p:spPr>
          <a:xfrm>
            <a:off x="5283650" y="3291950"/>
            <a:ext cx="24834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33" name="Google Shape;33;p5"/>
          <p:cNvSpPr txBox="1">
            <a:spLocks noGrp="1"/>
          </p:cNvSpPr>
          <p:nvPr>
            <p:ph type="subTitle" idx="4"/>
          </p:nvPr>
        </p:nvSpPr>
        <p:spPr>
          <a:xfrm>
            <a:off x="5283650" y="3828900"/>
            <a:ext cx="24834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cxnSp>
        <p:nvCxnSpPr>
          <p:cNvPr id="34" name="Google Shape;34;p5"/>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a:spcBef>
                <a:spcPts val="0"/>
              </a:spcBef>
              <a:spcAft>
                <a:spcPts val="0"/>
              </a:spcAft>
              <a:buClr>
                <a:srgbClr val="FFFFFF"/>
              </a:buClr>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cxnSp>
        <p:nvCxnSpPr>
          <p:cNvPr id="37" name="Google Shape;37;p6"/>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8"/>
        <p:cNvGrpSpPr/>
        <p:nvPr/>
      </p:nvGrpSpPr>
      <p:grpSpPr>
        <a:xfrm>
          <a:off x="0" y="0"/>
          <a:ext cx="0" cy="0"/>
          <a:chOff x="0" y="0"/>
          <a:chExt cx="0" cy="0"/>
        </a:xfrm>
      </p:grpSpPr>
      <p:sp>
        <p:nvSpPr>
          <p:cNvPr id="39" name="Google Shape;39;p7"/>
          <p:cNvSpPr txBox="1">
            <a:spLocks noGrp="1"/>
          </p:cNvSpPr>
          <p:nvPr>
            <p:ph type="subTitle" idx="1"/>
          </p:nvPr>
        </p:nvSpPr>
        <p:spPr>
          <a:xfrm>
            <a:off x="713225" y="1338150"/>
            <a:ext cx="7710900" cy="3265500"/>
          </a:xfrm>
          <a:prstGeom prst="rect">
            <a:avLst/>
          </a:prstGeom>
        </p:spPr>
        <p:txBody>
          <a:bodyPr spcFirstLastPara="1" wrap="square" lIns="91425" tIns="91425" rIns="91425" bIns="91425" anchor="ctr" anchorCtr="0">
            <a:noAutofit/>
          </a:bodyPr>
          <a:lstStyle>
            <a:lvl1pPr lvl="0">
              <a:spcBef>
                <a:spcPts val="0"/>
              </a:spcBef>
              <a:spcAft>
                <a:spcPts val="0"/>
              </a:spcAft>
              <a:buSzPts val="1200"/>
              <a:buFont typeface="Livvic"/>
              <a:buAutoNum type="arabicPeriod"/>
              <a:defRPr sz="1100"/>
            </a:lvl1pPr>
            <a:lvl2pPr lvl="1">
              <a:spcBef>
                <a:spcPts val="0"/>
              </a:spcBef>
              <a:spcAft>
                <a:spcPts val="0"/>
              </a:spcAft>
              <a:buSzPts val="1200"/>
              <a:buFont typeface="Roboto Condensed Light"/>
              <a:buAutoNum type="alphaLcPeriod"/>
              <a:defRPr sz="1000"/>
            </a:lvl2pPr>
            <a:lvl3pPr lvl="2">
              <a:spcBef>
                <a:spcPts val="0"/>
              </a:spcBef>
              <a:spcAft>
                <a:spcPts val="0"/>
              </a:spcAft>
              <a:buSzPts val="1200"/>
              <a:buFont typeface="Roboto Condensed Light"/>
              <a:buAutoNum type="romanLcPeriod"/>
              <a:defRPr sz="1000"/>
            </a:lvl3pPr>
            <a:lvl4pPr lvl="3">
              <a:spcBef>
                <a:spcPts val="0"/>
              </a:spcBef>
              <a:spcAft>
                <a:spcPts val="0"/>
              </a:spcAft>
              <a:buSzPts val="1200"/>
              <a:buFont typeface="Roboto Condensed Light"/>
              <a:buAutoNum type="arabicPeriod"/>
              <a:defRPr sz="1000"/>
            </a:lvl4pPr>
            <a:lvl5pPr lvl="4">
              <a:spcBef>
                <a:spcPts val="0"/>
              </a:spcBef>
              <a:spcAft>
                <a:spcPts val="0"/>
              </a:spcAft>
              <a:buSzPts val="1200"/>
              <a:buFont typeface="Roboto Condensed Light"/>
              <a:buAutoNum type="alphaLcPeriod"/>
              <a:defRPr sz="1000"/>
            </a:lvl5pPr>
            <a:lvl6pPr lvl="5">
              <a:spcBef>
                <a:spcPts val="0"/>
              </a:spcBef>
              <a:spcAft>
                <a:spcPts val="0"/>
              </a:spcAft>
              <a:buSzPts val="1200"/>
              <a:buFont typeface="Roboto Condensed Light"/>
              <a:buAutoNum type="romanLcPeriod"/>
              <a:defRPr sz="1000"/>
            </a:lvl6pPr>
            <a:lvl7pPr lvl="6">
              <a:spcBef>
                <a:spcPts val="0"/>
              </a:spcBef>
              <a:spcAft>
                <a:spcPts val="0"/>
              </a:spcAft>
              <a:buSzPts val="1200"/>
              <a:buFont typeface="Roboto Condensed Light"/>
              <a:buAutoNum type="arabicPeriod"/>
              <a:defRPr sz="1000"/>
            </a:lvl7pPr>
            <a:lvl8pPr lvl="7">
              <a:spcBef>
                <a:spcPts val="0"/>
              </a:spcBef>
              <a:spcAft>
                <a:spcPts val="0"/>
              </a:spcAft>
              <a:buSzPts val="1200"/>
              <a:buFont typeface="Roboto Condensed Light"/>
              <a:buAutoNum type="alphaLcPeriod"/>
              <a:defRPr sz="1000"/>
            </a:lvl8pPr>
            <a:lvl9pPr lvl="8">
              <a:spcBef>
                <a:spcPts val="0"/>
              </a:spcBef>
              <a:spcAft>
                <a:spcPts val="0"/>
              </a:spcAft>
              <a:buSzPts val="1200"/>
              <a:buFont typeface="Roboto Condensed Light"/>
              <a:buAutoNum type="romanLcPeriod"/>
              <a:defRPr sz="1000"/>
            </a:lvl9pPr>
          </a:lstStyle>
          <a:p>
            <a:endParaRPr/>
          </a:p>
        </p:txBody>
      </p:sp>
      <p:sp>
        <p:nvSpPr>
          <p:cNvPr id="40" name="Google Shape;40;p7"/>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3"/>
        <p:cNvGrpSpPr/>
        <p:nvPr/>
      </p:nvGrpSpPr>
      <p:grpSpPr>
        <a:xfrm>
          <a:off x="0" y="0"/>
          <a:ext cx="0" cy="0"/>
          <a:chOff x="0" y="0"/>
          <a:chExt cx="0" cy="0"/>
        </a:xfrm>
      </p:grpSpPr>
      <p:sp>
        <p:nvSpPr>
          <p:cNvPr id="44" name="Google Shape;44;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9"/>
          <p:cNvSpPr txBox="1">
            <a:spLocks noGrp="1"/>
          </p:cNvSpPr>
          <p:nvPr>
            <p:ph type="title"/>
          </p:nvPr>
        </p:nvSpPr>
        <p:spPr>
          <a:xfrm>
            <a:off x="736800" y="1172450"/>
            <a:ext cx="35739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6" name="Google Shape;46;p9"/>
          <p:cNvSpPr txBox="1">
            <a:spLocks noGrp="1"/>
          </p:cNvSpPr>
          <p:nvPr>
            <p:ph type="subTitle" idx="1"/>
          </p:nvPr>
        </p:nvSpPr>
        <p:spPr>
          <a:xfrm>
            <a:off x="736800" y="2742350"/>
            <a:ext cx="35739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7" name="Google Shape;47;p9"/>
          <p:cNvSpPr txBox="1">
            <a:spLocks noGrp="1"/>
          </p:cNvSpPr>
          <p:nvPr>
            <p:ph type="subTitle" idx="2"/>
          </p:nvPr>
        </p:nvSpPr>
        <p:spPr>
          <a:xfrm>
            <a:off x="4850125" y="546500"/>
            <a:ext cx="3573900" cy="40569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1"/>
              </a:buClr>
              <a:buSzPts val="1600"/>
              <a:buNone/>
              <a:defRPr>
                <a:solidFill>
                  <a:schemeClr val="dk1"/>
                </a:solidFill>
              </a:defRPr>
            </a:lvl1pPr>
            <a:lvl2pPr lvl="1">
              <a:spcBef>
                <a:spcPts val="0"/>
              </a:spcBef>
              <a:spcAft>
                <a:spcPts val="0"/>
              </a:spcAft>
              <a:buClr>
                <a:schemeClr val="dk1"/>
              </a:buClr>
              <a:buSzPts val="1600"/>
              <a:buNone/>
              <a:defRPr>
                <a:solidFill>
                  <a:schemeClr val="dk1"/>
                </a:solidFill>
              </a:defRPr>
            </a:lvl2pPr>
            <a:lvl3pPr lvl="2">
              <a:spcBef>
                <a:spcPts val="0"/>
              </a:spcBef>
              <a:spcAft>
                <a:spcPts val="0"/>
              </a:spcAft>
              <a:buClr>
                <a:schemeClr val="dk1"/>
              </a:buClr>
              <a:buSzPts val="1600"/>
              <a:buNone/>
              <a:defRPr>
                <a:solidFill>
                  <a:schemeClr val="dk1"/>
                </a:solidFill>
              </a:defRPr>
            </a:lvl3pPr>
            <a:lvl4pPr lvl="3">
              <a:spcBef>
                <a:spcPts val="0"/>
              </a:spcBef>
              <a:spcAft>
                <a:spcPts val="0"/>
              </a:spcAft>
              <a:buClr>
                <a:schemeClr val="dk1"/>
              </a:buClr>
              <a:buSzPts val="1600"/>
              <a:buNone/>
              <a:defRPr>
                <a:solidFill>
                  <a:schemeClr val="dk1"/>
                </a:solidFill>
              </a:defRPr>
            </a:lvl4pPr>
            <a:lvl5pPr lvl="4">
              <a:spcBef>
                <a:spcPts val="0"/>
              </a:spcBef>
              <a:spcAft>
                <a:spcPts val="0"/>
              </a:spcAft>
              <a:buClr>
                <a:schemeClr val="dk1"/>
              </a:buClr>
              <a:buSzPts val="1600"/>
              <a:buNone/>
              <a:defRPr>
                <a:solidFill>
                  <a:schemeClr val="dk1"/>
                </a:solidFill>
              </a:defRPr>
            </a:lvl5pPr>
            <a:lvl6pPr lvl="5">
              <a:spcBef>
                <a:spcPts val="0"/>
              </a:spcBef>
              <a:spcAft>
                <a:spcPts val="0"/>
              </a:spcAft>
              <a:buClr>
                <a:schemeClr val="dk1"/>
              </a:buClr>
              <a:buSzPts val="1600"/>
              <a:buNone/>
              <a:defRPr>
                <a:solidFill>
                  <a:schemeClr val="dk1"/>
                </a:solidFill>
              </a:defRPr>
            </a:lvl6pPr>
            <a:lvl7pPr lvl="6">
              <a:spcBef>
                <a:spcPts val="0"/>
              </a:spcBef>
              <a:spcAft>
                <a:spcPts val="0"/>
              </a:spcAft>
              <a:buClr>
                <a:schemeClr val="dk1"/>
              </a:buClr>
              <a:buSzPts val="1600"/>
              <a:buNone/>
              <a:defRPr>
                <a:solidFill>
                  <a:schemeClr val="dk1"/>
                </a:solidFill>
              </a:defRPr>
            </a:lvl7pPr>
            <a:lvl8pPr lvl="7">
              <a:spcBef>
                <a:spcPts val="0"/>
              </a:spcBef>
              <a:spcAft>
                <a:spcPts val="0"/>
              </a:spcAft>
              <a:buClr>
                <a:schemeClr val="dk1"/>
              </a:buClr>
              <a:buSzPts val="1600"/>
              <a:buNone/>
              <a:defRPr>
                <a:solidFill>
                  <a:schemeClr val="dk1"/>
                </a:solidFill>
              </a:defRPr>
            </a:lvl8pPr>
            <a:lvl9pPr lvl="8">
              <a:spcBef>
                <a:spcPts val="0"/>
              </a:spcBef>
              <a:spcAft>
                <a:spcPts val="0"/>
              </a:spcAft>
              <a:buClr>
                <a:schemeClr val="dk1"/>
              </a:buClr>
              <a:buSzPts val="1600"/>
              <a:buNone/>
              <a:defRPr>
                <a:solidFill>
                  <a:schemeClr val="dk1"/>
                </a:solidFill>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8"/>
        <p:cNvGrpSpPr/>
        <p:nvPr/>
      </p:nvGrpSpPr>
      <p:grpSpPr>
        <a:xfrm>
          <a:off x="0" y="0"/>
          <a:ext cx="0" cy="0"/>
          <a:chOff x="0" y="0"/>
          <a:chExt cx="0" cy="0"/>
        </a:xfrm>
      </p:grpSpPr>
      <p:sp>
        <p:nvSpPr>
          <p:cNvPr id="49" name="Google Shape;49;p10"/>
          <p:cNvSpPr txBox="1">
            <a:spLocks noGrp="1"/>
          </p:cNvSpPr>
          <p:nvPr>
            <p:ph type="body" idx="1"/>
          </p:nvPr>
        </p:nvSpPr>
        <p:spPr>
          <a:xfrm>
            <a:off x="720000" y="3998400"/>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600"/>
              <a:buNone/>
              <a:defRPr/>
            </a:lvl1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53"/>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54"/>
        <p:cNvGrpSpPr/>
        <p:nvPr/>
      </p:nvGrpSpPr>
      <p:grpSpPr>
        <a:xfrm>
          <a:off x="0" y="0"/>
          <a:ext cx="0" cy="0"/>
          <a:chOff x="0" y="0"/>
          <a:chExt cx="0" cy="0"/>
        </a:xfrm>
      </p:grpSpPr>
      <p:sp>
        <p:nvSpPr>
          <p:cNvPr id="55" name="Google Shape;55;p13"/>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Font typeface="Lilita One"/>
              <a:buNone/>
              <a:defRPr sz="3200">
                <a:latin typeface="Lilita One"/>
                <a:ea typeface="Lilita One"/>
                <a:cs typeface="Lilita One"/>
                <a:sym typeface="Lilita One"/>
              </a:defRPr>
            </a:lvl1pPr>
            <a:lvl2pPr lvl="1" rtl="0">
              <a:spcBef>
                <a:spcPts val="0"/>
              </a:spcBef>
              <a:spcAft>
                <a:spcPts val="0"/>
              </a:spcAft>
              <a:buSzPts val="2800"/>
              <a:buFont typeface="Bubblegum Sans"/>
              <a:buNone/>
              <a:defRPr sz="2800">
                <a:latin typeface="Bubblegum Sans"/>
                <a:ea typeface="Bubblegum Sans"/>
                <a:cs typeface="Bubblegum Sans"/>
                <a:sym typeface="Bubblegum Sans"/>
              </a:defRPr>
            </a:lvl2pPr>
            <a:lvl3pPr lvl="2" rtl="0">
              <a:spcBef>
                <a:spcPts val="0"/>
              </a:spcBef>
              <a:spcAft>
                <a:spcPts val="0"/>
              </a:spcAft>
              <a:buSzPts val="2800"/>
              <a:buFont typeface="Bubblegum Sans"/>
              <a:buNone/>
              <a:defRPr sz="2800">
                <a:latin typeface="Bubblegum Sans"/>
                <a:ea typeface="Bubblegum Sans"/>
                <a:cs typeface="Bubblegum Sans"/>
                <a:sym typeface="Bubblegum Sans"/>
              </a:defRPr>
            </a:lvl3pPr>
            <a:lvl4pPr lvl="3" rtl="0">
              <a:spcBef>
                <a:spcPts val="0"/>
              </a:spcBef>
              <a:spcAft>
                <a:spcPts val="0"/>
              </a:spcAft>
              <a:buSzPts val="2800"/>
              <a:buFont typeface="Bubblegum Sans"/>
              <a:buNone/>
              <a:defRPr sz="2800">
                <a:latin typeface="Bubblegum Sans"/>
                <a:ea typeface="Bubblegum Sans"/>
                <a:cs typeface="Bubblegum Sans"/>
                <a:sym typeface="Bubblegum Sans"/>
              </a:defRPr>
            </a:lvl4pPr>
            <a:lvl5pPr lvl="4" rtl="0">
              <a:spcBef>
                <a:spcPts val="0"/>
              </a:spcBef>
              <a:spcAft>
                <a:spcPts val="0"/>
              </a:spcAft>
              <a:buSzPts val="2800"/>
              <a:buFont typeface="Bubblegum Sans"/>
              <a:buNone/>
              <a:defRPr sz="2800">
                <a:latin typeface="Bubblegum Sans"/>
                <a:ea typeface="Bubblegum Sans"/>
                <a:cs typeface="Bubblegum Sans"/>
                <a:sym typeface="Bubblegum Sans"/>
              </a:defRPr>
            </a:lvl5pPr>
            <a:lvl6pPr lvl="5" rtl="0">
              <a:spcBef>
                <a:spcPts val="0"/>
              </a:spcBef>
              <a:spcAft>
                <a:spcPts val="0"/>
              </a:spcAft>
              <a:buSzPts val="2800"/>
              <a:buFont typeface="Bubblegum Sans"/>
              <a:buNone/>
              <a:defRPr sz="2800">
                <a:latin typeface="Bubblegum Sans"/>
                <a:ea typeface="Bubblegum Sans"/>
                <a:cs typeface="Bubblegum Sans"/>
                <a:sym typeface="Bubblegum Sans"/>
              </a:defRPr>
            </a:lvl6pPr>
            <a:lvl7pPr lvl="6" rtl="0">
              <a:spcBef>
                <a:spcPts val="0"/>
              </a:spcBef>
              <a:spcAft>
                <a:spcPts val="0"/>
              </a:spcAft>
              <a:buSzPts val="2800"/>
              <a:buFont typeface="Bubblegum Sans"/>
              <a:buNone/>
              <a:defRPr sz="2800">
                <a:latin typeface="Bubblegum Sans"/>
                <a:ea typeface="Bubblegum Sans"/>
                <a:cs typeface="Bubblegum Sans"/>
                <a:sym typeface="Bubblegum Sans"/>
              </a:defRPr>
            </a:lvl7pPr>
            <a:lvl8pPr lvl="7" rtl="0">
              <a:spcBef>
                <a:spcPts val="0"/>
              </a:spcBef>
              <a:spcAft>
                <a:spcPts val="0"/>
              </a:spcAft>
              <a:buSzPts val="2800"/>
              <a:buFont typeface="Bubblegum Sans"/>
              <a:buNone/>
              <a:defRPr sz="2800">
                <a:latin typeface="Bubblegum Sans"/>
                <a:ea typeface="Bubblegum Sans"/>
                <a:cs typeface="Bubblegum Sans"/>
                <a:sym typeface="Bubblegum Sans"/>
              </a:defRPr>
            </a:lvl8pPr>
            <a:lvl9pPr lvl="8" rtl="0">
              <a:spcBef>
                <a:spcPts val="0"/>
              </a:spcBef>
              <a:spcAft>
                <a:spcPts val="0"/>
              </a:spcAft>
              <a:buSzPts val="2800"/>
              <a:buFont typeface="Bubblegum Sans"/>
              <a:buNone/>
              <a:defRPr sz="2800">
                <a:latin typeface="Bubblegum Sans"/>
                <a:ea typeface="Bubblegum Sans"/>
                <a:cs typeface="Bubblegum Sans"/>
                <a:sym typeface="Bubblegum Sans"/>
              </a:defRPr>
            </a:lvl9pPr>
          </a:lstStyle>
          <a:p>
            <a:endParaRPr/>
          </a:p>
        </p:txBody>
      </p:sp>
      <p:sp>
        <p:nvSpPr>
          <p:cNvPr id="56" name="Google Shape;56;p13"/>
          <p:cNvSpPr txBox="1">
            <a:spLocks noGrp="1"/>
          </p:cNvSpPr>
          <p:nvPr>
            <p:ph type="title" idx="2" hasCustomPrompt="1"/>
          </p:nvPr>
        </p:nvSpPr>
        <p:spPr>
          <a:xfrm>
            <a:off x="4684650" y="1774700"/>
            <a:ext cx="1503900" cy="1078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2"/>
              </a:buClr>
              <a:buSzPts val="8000"/>
              <a:buNone/>
              <a:defRPr sz="8000">
                <a:solidFill>
                  <a:schemeClr val="dk2"/>
                </a:solidFill>
              </a:defRPr>
            </a:lvl1pPr>
            <a:lvl2pPr lvl="1" algn="ctr" rtl="0">
              <a:lnSpc>
                <a:spcPct val="100000"/>
              </a:lnSpc>
              <a:spcBef>
                <a:spcPts val="0"/>
              </a:spcBef>
              <a:spcAft>
                <a:spcPts val="0"/>
              </a:spcAft>
              <a:buClr>
                <a:schemeClr val="dk2"/>
              </a:buClr>
              <a:buSzPts val="8000"/>
              <a:buNone/>
              <a:defRPr sz="8000">
                <a:solidFill>
                  <a:schemeClr val="dk2"/>
                </a:solidFill>
              </a:defRPr>
            </a:lvl2pPr>
            <a:lvl3pPr lvl="2" algn="ctr" rtl="0">
              <a:lnSpc>
                <a:spcPct val="100000"/>
              </a:lnSpc>
              <a:spcBef>
                <a:spcPts val="0"/>
              </a:spcBef>
              <a:spcAft>
                <a:spcPts val="0"/>
              </a:spcAft>
              <a:buClr>
                <a:schemeClr val="dk2"/>
              </a:buClr>
              <a:buSzPts val="8000"/>
              <a:buNone/>
              <a:defRPr sz="8000">
                <a:solidFill>
                  <a:schemeClr val="dk2"/>
                </a:solidFill>
              </a:defRPr>
            </a:lvl3pPr>
            <a:lvl4pPr lvl="3" algn="ctr" rtl="0">
              <a:lnSpc>
                <a:spcPct val="100000"/>
              </a:lnSpc>
              <a:spcBef>
                <a:spcPts val="0"/>
              </a:spcBef>
              <a:spcAft>
                <a:spcPts val="0"/>
              </a:spcAft>
              <a:buClr>
                <a:schemeClr val="dk2"/>
              </a:buClr>
              <a:buSzPts val="8000"/>
              <a:buNone/>
              <a:defRPr sz="8000">
                <a:solidFill>
                  <a:schemeClr val="dk2"/>
                </a:solidFill>
              </a:defRPr>
            </a:lvl4pPr>
            <a:lvl5pPr lvl="4" algn="ctr" rtl="0">
              <a:lnSpc>
                <a:spcPct val="100000"/>
              </a:lnSpc>
              <a:spcBef>
                <a:spcPts val="0"/>
              </a:spcBef>
              <a:spcAft>
                <a:spcPts val="0"/>
              </a:spcAft>
              <a:buClr>
                <a:schemeClr val="dk2"/>
              </a:buClr>
              <a:buSzPts val="8000"/>
              <a:buNone/>
              <a:defRPr sz="8000">
                <a:solidFill>
                  <a:schemeClr val="dk2"/>
                </a:solidFill>
              </a:defRPr>
            </a:lvl5pPr>
            <a:lvl6pPr lvl="5" algn="ctr" rtl="0">
              <a:lnSpc>
                <a:spcPct val="100000"/>
              </a:lnSpc>
              <a:spcBef>
                <a:spcPts val="0"/>
              </a:spcBef>
              <a:spcAft>
                <a:spcPts val="0"/>
              </a:spcAft>
              <a:buClr>
                <a:schemeClr val="dk2"/>
              </a:buClr>
              <a:buSzPts val="8000"/>
              <a:buNone/>
              <a:defRPr sz="8000">
                <a:solidFill>
                  <a:schemeClr val="dk2"/>
                </a:solidFill>
              </a:defRPr>
            </a:lvl6pPr>
            <a:lvl7pPr lvl="6" algn="ctr" rtl="0">
              <a:lnSpc>
                <a:spcPct val="100000"/>
              </a:lnSpc>
              <a:spcBef>
                <a:spcPts val="0"/>
              </a:spcBef>
              <a:spcAft>
                <a:spcPts val="0"/>
              </a:spcAft>
              <a:buClr>
                <a:schemeClr val="dk2"/>
              </a:buClr>
              <a:buSzPts val="8000"/>
              <a:buNone/>
              <a:defRPr sz="8000">
                <a:solidFill>
                  <a:schemeClr val="dk2"/>
                </a:solidFill>
              </a:defRPr>
            </a:lvl7pPr>
            <a:lvl8pPr lvl="7" algn="ctr" rtl="0">
              <a:lnSpc>
                <a:spcPct val="100000"/>
              </a:lnSpc>
              <a:spcBef>
                <a:spcPts val="0"/>
              </a:spcBef>
              <a:spcAft>
                <a:spcPts val="0"/>
              </a:spcAft>
              <a:buClr>
                <a:schemeClr val="dk2"/>
              </a:buClr>
              <a:buSzPts val="8000"/>
              <a:buNone/>
              <a:defRPr sz="8000">
                <a:solidFill>
                  <a:schemeClr val="dk2"/>
                </a:solidFill>
              </a:defRPr>
            </a:lvl8pPr>
            <a:lvl9pPr lvl="8" algn="ctr" rtl="0">
              <a:lnSpc>
                <a:spcPct val="100000"/>
              </a:lnSpc>
              <a:spcBef>
                <a:spcPts val="0"/>
              </a:spcBef>
              <a:spcAft>
                <a:spcPts val="0"/>
              </a:spcAft>
              <a:buClr>
                <a:schemeClr val="dk2"/>
              </a:buClr>
              <a:buSzPts val="8000"/>
              <a:buNone/>
              <a:defRPr sz="8000">
                <a:solidFill>
                  <a:schemeClr val="dk2"/>
                </a:solidFill>
              </a:defRPr>
            </a:lvl9pPr>
          </a:lstStyle>
          <a:p>
            <a:r>
              <a:t>xx%</a:t>
            </a:r>
          </a:p>
        </p:txBody>
      </p:sp>
      <p:sp>
        <p:nvSpPr>
          <p:cNvPr id="57" name="Google Shape;57;p13"/>
          <p:cNvSpPr txBox="1">
            <a:spLocks noGrp="1"/>
          </p:cNvSpPr>
          <p:nvPr>
            <p:ph type="subTitle" idx="1"/>
          </p:nvPr>
        </p:nvSpPr>
        <p:spPr>
          <a:xfrm>
            <a:off x="6244800" y="1807700"/>
            <a:ext cx="2179200" cy="449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1600"/>
              <a:buNone/>
              <a:defRPr>
                <a:solidFill>
                  <a:schemeClr val="lt2"/>
                </a:solidFill>
              </a:defRPr>
            </a:lvl2pPr>
            <a:lvl3pPr lvl="2" rtl="0">
              <a:lnSpc>
                <a:spcPct val="100000"/>
              </a:lnSpc>
              <a:spcBef>
                <a:spcPts val="0"/>
              </a:spcBef>
              <a:spcAft>
                <a:spcPts val="0"/>
              </a:spcAft>
              <a:buClr>
                <a:schemeClr val="lt2"/>
              </a:buClr>
              <a:buSzPts val="1600"/>
              <a:buNone/>
              <a:defRPr>
                <a:solidFill>
                  <a:schemeClr val="lt2"/>
                </a:solidFill>
              </a:defRPr>
            </a:lvl3pPr>
            <a:lvl4pPr lvl="3" rtl="0">
              <a:lnSpc>
                <a:spcPct val="100000"/>
              </a:lnSpc>
              <a:spcBef>
                <a:spcPts val="0"/>
              </a:spcBef>
              <a:spcAft>
                <a:spcPts val="0"/>
              </a:spcAft>
              <a:buClr>
                <a:schemeClr val="lt2"/>
              </a:buClr>
              <a:buSzPts val="1600"/>
              <a:buNone/>
              <a:defRPr>
                <a:solidFill>
                  <a:schemeClr val="lt2"/>
                </a:solidFill>
              </a:defRPr>
            </a:lvl4pPr>
            <a:lvl5pPr lvl="4" rtl="0">
              <a:lnSpc>
                <a:spcPct val="100000"/>
              </a:lnSpc>
              <a:spcBef>
                <a:spcPts val="0"/>
              </a:spcBef>
              <a:spcAft>
                <a:spcPts val="0"/>
              </a:spcAft>
              <a:buClr>
                <a:schemeClr val="lt2"/>
              </a:buClr>
              <a:buSzPts val="1600"/>
              <a:buNone/>
              <a:defRPr>
                <a:solidFill>
                  <a:schemeClr val="lt2"/>
                </a:solidFill>
              </a:defRPr>
            </a:lvl5pPr>
            <a:lvl6pPr lvl="5" rtl="0">
              <a:lnSpc>
                <a:spcPct val="100000"/>
              </a:lnSpc>
              <a:spcBef>
                <a:spcPts val="0"/>
              </a:spcBef>
              <a:spcAft>
                <a:spcPts val="0"/>
              </a:spcAft>
              <a:buClr>
                <a:schemeClr val="lt2"/>
              </a:buClr>
              <a:buSzPts val="1600"/>
              <a:buNone/>
              <a:defRPr>
                <a:solidFill>
                  <a:schemeClr val="lt2"/>
                </a:solidFill>
              </a:defRPr>
            </a:lvl6pPr>
            <a:lvl7pPr lvl="6" rtl="0">
              <a:lnSpc>
                <a:spcPct val="100000"/>
              </a:lnSpc>
              <a:spcBef>
                <a:spcPts val="0"/>
              </a:spcBef>
              <a:spcAft>
                <a:spcPts val="0"/>
              </a:spcAft>
              <a:buClr>
                <a:schemeClr val="lt2"/>
              </a:buClr>
              <a:buSzPts val="1600"/>
              <a:buNone/>
              <a:defRPr>
                <a:solidFill>
                  <a:schemeClr val="lt2"/>
                </a:solidFill>
              </a:defRPr>
            </a:lvl7pPr>
            <a:lvl8pPr lvl="7" rtl="0">
              <a:lnSpc>
                <a:spcPct val="100000"/>
              </a:lnSpc>
              <a:spcBef>
                <a:spcPts val="0"/>
              </a:spcBef>
              <a:spcAft>
                <a:spcPts val="0"/>
              </a:spcAft>
              <a:buClr>
                <a:schemeClr val="lt2"/>
              </a:buClr>
              <a:buSzPts val="1600"/>
              <a:buNone/>
              <a:defRPr>
                <a:solidFill>
                  <a:schemeClr val="lt2"/>
                </a:solidFill>
              </a:defRPr>
            </a:lvl8pPr>
            <a:lvl9pPr lvl="8" rtl="0">
              <a:lnSpc>
                <a:spcPct val="100000"/>
              </a:lnSpc>
              <a:spcBef>
                <a:spcPts val="0"/>
              </a:spcBef>
              <a:spcAft>
                <a:spcPts val="0"/>
              </a:spcAft>
              <a:buClr>
                <a:schemeClr val="lt2"/>
              </a:buClr>
              <a:buSzPts val="1600"/>
              <a:buNone/>
              <a:defRPr>
                <a:solidFill>
                  <a:schemeClr val="lt2"/>
                </a:solidFill>
              </a:defRPr>
            </a:lvl9pPr>
          </a:lstStyle>
          <a:p>
            <a:endParaRPr/>
          </a:p>
        </p:txBody>
      </p:sp>
      <p:sp>
        <p:nvSpPr>
          <p:cNvPr id="58" name="Google Shape;58;p13"/>
          <p:cNvSpPr txBox="1">
            <a:spLocks noGrp="1"/>
          </p:cNvSpPr>
          <p:nvPr>
            <p:ph type="subTitle" idx="3"/>
          </p:nvPr>
        </p:nvSpPr>
        <p:spPr>
          <a:xfrm>
            <a:off x="6244800" y="2280150"/>
            <a:ext cx="2179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None/>
              <a:defRPr sz="1600"/>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59" name="Google Shape;59;p13"/>
          <p:cNvSpPr txBox="1">
            <a:spLocks noGrp="1"/>
          </p:cNvSpPr>
          <p:nvPr>
            <p:ph type="title" idx="4" hasCustomPrompt="1"/>
          </p:nvPr>
        </p:nvSpPr>
        <p:spPr>
          <a:xfrm>
            <a:off x="4684650" y="3308700"/>
            <a:ext cx="1503900" cy="1078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2"/>
              </a:buClr>
              <a:buSzPts val="8000"/>
              <a:buNone/>
              <a:defRPr sz="8000">
                <a:solidFill>
                  <a:schemeClr val="dk2"/>
                </a:solidFill>
              </a:defRPr>
            </a:lvl1pPr>
            <a:lvl2pPr lvl="1" algn="ctr" rtl="0">
              <a:lnSpc>
                <a:spcPct val="100000"/>
              </a:lnSpc>
              <a:spcBef>
                <a:spcPts val="0"/>
              </a:spcBef>
              <a:spcAft>
                <a:spcPts val="0"/>
              </a:spcAft>
              <a:buClr>
                <a:schemeClr val="dk2"/>
              </a:buClr>
              <a:buSzPts val="8000"/>
              <a:buNone/>
              <a:defRPr sz="8000">
                <a:solidFill>
                  <a:schemeClr val="dk2"/>
                </a:solidFill>
              </a:defRPr>
            </a:lvl2pPr>
            <a:lvl3pPr lvl="2" algn="ctr" rtl="0">
              <a:lnSpc>
                <a:spcPct val="100000"/>
              </a:lnSpc>
              <a:spcBef>
                <a:spcPts val="0"/>
              </a:spcBef>
              <a:spcAft>
                <a:spcPts val="0"/>
              </a:spcAft>
              <a:buClr>
                <a:schemeClr val="dk2"/>
              </a:buClr>
              <a:buSzPts val="8000"/>
              <a:buNone/>
              <a:defRPr sz="8000">
                <a:solidFill>
                  <a:schemeClr val="dk2"/>
                </a:solidFill>
              </a:defRPr>
            </a:lvl3pPr>
            <a:lvl4pPr lvl="3" algn="ctr" rtl="0">
              <a:lnSpc>
                <a:spcPct val="100000"/>
              </a:lnSpc>
              <a:spcBef>
                <a:spcPts val="0"/>
              </a:spcBef>
              <a:spcAft>
                <a:spcPts val="0"/>
              </a:spcAft>
              <a:buClr>
                <a:schemeClr val="dk2"/>
              </a:buClr>
              <a:buSzPts val="8000"/>
              <a:buNone/>
              <a:defRPr sz="8000">
                <a:solidFill>
                  <a:schemeClr val="dk2"/>
                </a:solidFill>
              </a:defRPr>
            </a:lvl4pPr>
            <a:lvl5pPr lvl="4" algn="ctr" rtl="0">
              <a:lnSpc>
                <a:spcPct val="100000"/>
              </a:lnSpc>
              <a:spcBef>
                <a:spcPts val="0"/>
              </a:spcBef>
              <a:spcAft>
                <a:spcPts val="0"/>
              </a:spcAft>
              <a:buClr>
                <a:schemeClr val="dk2"/>
              </a:buClr>
              <a:buSzPts val="8000"/>
              <a:buNone/>
              <a:defRPr sz="8000">
                <a:solidFill>
                  <a:schemeClr val="dk2"/>
                </a:solidFill>
              </a:defRPr>
            </a:lvl5pPr>
            <a:lvl6pPr lvl="5" algn="ctr" rtl="0">
              <a:lnSpc>
                <a:spcPct val="100000"/>
              </a:lnSpc>
              <a:spcBef>
                <a:spcPts val="0"/>
              </a:spcBef>
              <a:spcAft>
                <a:spcPts val="0"/>
              </a:spcAft>
              <a:buClr>
                <a:schemeClr val="dk2"/>
              </a:buClr>
              <a:buSzPts val="8000"/>
              <a:buNone/>
              <a:defRPr sz="8000">
                <a:solidFill>
                  <a:schemeClr val="dk2"/>
                </a:solidFill>
              </a:defRPr>
            </a:lvl6pPr>
            <a:lvl7pPr lvl="6" algn="ctr" rtl="0">
              <a:lnSpc>
                <a:spcPct val="100000"/>
              </a:lnSpc>
              <a:spcBef>
                <a:spcPts val="0"/>
              </a:spcBef>
              <a:spcAft>
                <a:spcPts val="0"/>
              </a:spcAft>
              <a:buClr>
                <a:schemeClr val="dk2"/>
              </a:buClr>
              <a:buSzPts val="8000"/>
              <a:buNone/>
              <a:defRPr sz="8000">
                <a:solidFill>
                  <a:schemeClr val="dk2"/>
                </a:solidFill>
              </a:defRPr>
            </a:lvl7pPr>
            <a:lvl8pPr lvl="7" algn="ctr" rtl="0">
              <a:lnSpc>
                <a:spcPct val="100000"/>
              </a:lnSpc>
              <a:spcBef>
                <a:spcPts val="0"/>
              </a:spcBef>
              <a:spcAft>
                <a:spcPts val="0"/>
              </a:spcAft>
              <a:buClr>
                <a:schemeClr val="dk2"/>
              </a:buClr>
              <a:buSzPts val="8000"/>
              <a:buNone/>
              <a:defRPr sz="8000">
                <a:solidFill>
                  <a:schemeClr val="dk2"/>
                </a:solidFill>
              </a:defRPr>
            </a:lvl8pPr>
            <a:lvl9pPr lvl="8" algn="ctr" rtl="0">
              <a:lnSpc>
                <a:spcPct val="100000"/>
              </a:lnSpc>
              <a:spcBef>
                <a:spcPts val="0"/>
              </a:spcBef>
              <a:spcAft>
                <a:spcPts val="0"/>
              </a:spcAft>
              <a:buClr>
                <a:schemeClr val="dk2"/>
              </a:buClr>
              <a:buSzPts val="8000"/>
              <a:buNone/>
              <a:defRPr sz="8000">
                <a:solidFill>
                  <a:schemeClr val="dk2"/>
                </a:solidFill>
              </a:defRPr>
            </a:lvl9pPr>
          </a:lstStyle>
          <a:p>
            <a:r>
              <a:t>xx%</a:t>
            </a:r>
          </a:p>
        </p:txBody>
      </p:sp>
      <p:sp>
        <p:nvSpPr>
          <p:cNvPr id="60" name="Google Shape;60;p13"/>
          <p:cNvSpPr txBox="1">
            <a:spLocks noGrp="1"/>
          </p:cNvSpPr>
          <p:nvPr>
            <p:ph type="subTitle" idx="5"/>
          </p:nvPr>
        </p:nvSpPr>
        <p:spPr>
          <a:xfrm>
            <a:off x="6244800" y="3364750"/>
            <a:ext cx="2179200" cy="449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1600"/>
              <a:buNone/>
              <a:defRPr>
                <a:solidFill>
                  <a:schemeClr val="lt2"/>
                </a:solidFill>
              </a:defRPr>
            </a:lvl2pPr>
            <a:lvl3pPr lvl="2" rtl="0">
              <a:lnSpc>
                <a:spcPct val="100000"/>
              </a:lnSpc>
              <a:spcBef>
                <a:spcPts val="0"/>
              </a:spcBef>
              <a:spcAft>
                <a:spcPts val="0"/>
              </a:spcAft>
              <a:buClr>
                <a:schemeClr val="lt2"/>
              </a:buClr>
              <a:buSzPts val="1600"/>
              <a:buNone/>
              <a:defRPr>
                <a:solidFill>
                  <a:schemeClr val="lt2"/>
                </a:solidFill>
              </a:defRPr>
            </a:lvl3pPr>
            <a:lvl4pPr lvl="3" rtl="0">
              <a:lnSpc>
                <a:spcPct val="100000"/>
              </a:lnSpc>
              <a:spcBef>
                <a:spcPts val="0"/>
              </a:spcBef>
              <a:spcAft>
                <a:spcPts val="0"/>
              </a:spcAft>
              <a:buClr>
                <a:schemeClr val="lt2"/>
              </a:buClr>
              <a:buSzPts val="1600"/>
              <a:buNone/>
              <a:defRPr>
                <a:solidFill>
                  <a:schemeClr val="lt2"/>
                </a:solidFill>
              </a:defRPr>
            </a:lvl4pPr>
            <a:lvl5pPr lvl="4" rtl="0">
              <a:lnSpc>
                <a:spcPct val="100000"/>
              </a:lnSpc>
              <a:spcBef>
                <a:spcPts val="0"/>
              </a:spcBef>
              <a:spcAft>
                <a:spcPts val="0"/>
              </a:spcAft>
              <a:buClr>
                <a:schemeClr val="lt2"/>
              </a:buClr>
              <a:buSzPts val="1600"/>
              <a:buNone/>
              <a:defRPr>
                <a:solidFill>
                  <a:schemeClr val="lt2"/>
                </a:solidFill>
              </a:defRPr>
            </a:lvl5pPr>
            <a:lvl6pPr lvl="5" rtl="0">
              <a:lnSpc>
                <a:spcPct val="100000"/>
              </a:lnSpc>
              <a:spcBef>
                <a:spcPts val="0"/>
              </a:spcBef>
              <a:spcAft>
                <a:spcPts val="0"/>
              </a:spcAft>
              <a:buClr>
                <a:schemeClr val="lt2"/>
              </a:buClr>
              <a:buSzPts val="1600"/>
              <a:buNone/>
              <a:defRPr>
                <a:solidFill>
                  <a:schemeClr val="lt2"/>
                </a:solidFill>
              </a:defRPr>
            </a:lvl6pPr>
            <a:lvl7pPr lvl="6" rtl="0">
              <a:lnSpc>
                <a:spcPct val="100000"/>
              </a:lnSpc>
              <a:spcBef>
                <a:spcPts val="0"/>
              </a:spcBef>
              <a:spcAft>
                <a:spcPts val="0"/>
              </a:spcAft>
              <a:buClr>
                <a:schemeClr val="lt2"/>
              </a:buClr>
              <a:buSzPts val="1600"/>
              <a:buNone/>
              <a:defRPr>
                <a:solidFill>
                  <a:schemeClr val="lt2"/>
                </a:solidFill>
              </a:defRPr>
            </a:lvl7pPr>
            <a:lvl8pPr lvl="7" rtl="0">
              <a:lnSpc>
                <a:spcPct val="100000"/>
              </a:lnSpc>
              <a:spcBef>
                <a:spcPts val="0"/>
              </a:spcBef>
              <a:spcAft>
                <a:spcPts val="0"/>
              </a:spcAft>
              <a:buClr>
                <a:schemeClr val="lt2"/>
              </a:buClr>
              <a:buSzPts val="1600"/>
              <a:buNone/>
              <a:defRPr>
                <a:solidFill>
                  <a:schemeClr val="lt2"/>
                </a:solidFill>
              </a:defRPr>
            </a:lvl8pPr>
            <a:lvl9pPr lvl="8" rtl="0">
              <a:lnSpc>
                <a:spcPct val="100000"/>
              </a:lnSpc>
              <a:spcBef>
                <a:spcPts val="0"/>
              </a:spcBef>
              <a:spcAft>
                <a:spcPts val="0"/>
              </a:spcAft>
              <a:buClr>
                <a:schemeClr val="lt2"/>
              </a:buClr>
              <a:buSzPts val="1600"/>
              <a:buNone/>
              <a:defRPr>
                <a:solidFill>
                  <a:schemeClr val="lt2"/>
                </a:solidFill>
              </a:defRPr>
            </a:lvl9pPr>
          </a:lstStyle>
          <a:p>
            <a:endParaRPr/>
          </a:p>
        </p:txBody>
      </p:sp>
      <p:sp>
        <p:nvSpPr>
          <p:cNvPr id="61" name="Google Shape;61;p13"/>
          <p:cNvSpPr txBox="1">
            <a:spLocks noGrp="1"/>
          </p:cNvSpPr>
          <p:nvPr>
            <p:ph type="subTitle" idx="6"/>
          </p:nvPr>
        </p:nvSpPr>
        <p:spPr>
          <a:xfrm>
            <a:off x="6244800" y="3814150"/>
            <a:ext cx="2179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None/>
              <a:defRPr sz="1600"/>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62" name="Google Shape;62;p13"/>
          <p:cNvSpPr txBox="1">
            <a:spLocks noGrp="1"/>
          </p:cNvSpPr>
          <p:nvPr>
            <p:ph type="title" idx="7" hasCustomPrompt="1"/>
          </p:nvPr>
        </p:nvSpPr>
        <p:spPr>
          <a:xfrm>
            <a:off x="2988600" y="1774700"/>
            <a:ext cx="1503900" cy="1078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2"/>
              </a:buClr>
              <a:buSzPts val="8000"/>
              <a:buNone/>
              <a:defRPr sz="8000">
                <a:solidFill>
                  <a:schemeClr val="dk2"/>
                </a:solidFill>
              </a:defRPr>
            </a:lvl1pPr>
            <a:lvl2pPr lvl="1" algn="ctr" rtl="0">
              <a:lnSpc>
                <a:spcPct val="100000"/>
              </a:lnSpc>
              <a:spcBef>
                <a:spcPts val="0"/>
              </a:spcBef>
              <a:spcAft>
                <a:spcPts val="0"/>
              </a:spcAft>
              <a:buClr>
                <a:schemeClr val="dk2"/>
              </a:buClr>
              <a:buSzPts val="8000"/>
              <a:buNone/>
              <a:defRPr sz="8000">
                <a:solidFill>
                  <a:schemeClr val="dk2"/>
                </a:solidFill>
              </a:defRPr>
            </a:lvl2pPr>
            <a:lvl3pPr lvl="2" algn="ctr" rtl="0">
              <a:lnSpc>
                <a:spcPct val="100000"/>
              </a:lnSpc>
              <a:spcBef>
                <a:spcPts val="0"/>
              </a:spcBef>
              <a:spcAft>
                <a:spcPts val="0"/>
              </a:spcAft>
              <a:buClr>
                <a:schemeClr val="dk2"/>
              </a:buClr>
              <a:buSzPts val="8000"/>
              <a:buNone/>
              <a:defRPr sz="8000">
                <a:solidFill>
                  <a:schemeClr val="dk2"/>
                </a:solidFill>
              </a:defRPr>
            </a:lvl3pPr>
            <a:lvl4pPr lvl="3" algn="ctr" rtl="0">
              <a:lnSpc>
                <a:spcPct val="100000"/>
              </a:lnSpc>
              <a:spcBef>
                <a:spcPts val="0"/>
              </a:spcBef>
              <a:spcAft>
                <a:spcPts val="0"/>
              </a:spcAft>
              <a:buClr>
                <a:schemeClr val="dk2"/>
              </a:buClr>
              <a:buSzPts val="8000"/>
              <a:buNone/>
              <a:defRPr sz="8000">
                <a:solidFill>
                  <a:schemeClr val="dk2"/>
                </a:solidFill>
              </a:defRPr>
            </a:lvl4pPr>
            <a:lvl5pPr lvl="4" algn="ctr" rtl="0">
              <a:lnSpc>
                <a:spcPct val="100000"/>
              </a:lnSpc>
              <a:spcBef>
                <a:spcPts val="0"/>
              </a:spcBef>
              <a:spcAft>
                <a:spcPts val="0"/>
              </a:spcAft>
              <a:buClr>
                <a:schemeClr val="dk2"/>
              </a:buClr>
              <a:buSzPts val="8000"/>
              <a:buNone/>
              <a:defRPr sz="8000">
                <a:solidFill>
                  <a:schemeClr val="dk2"/>
                </a:solidFill>
              </a:defRPr>
            </a:lvl5pPr>
            <a:lvl6pPr lvl="5" algn="ctr" rtl="0">
              <a:lnSpc>
                <a:spcPct val="100000"/>
              </a:lnSpc>
              <a:spcBef>
                <a:spcPts val="0"/>
              </a:spcBef>
              <a:spcAft>
                <a:spcPts val="0"/>
              </a:spcAft>
              <a:buClr>
                <a:schemeClr val="dk2"/>
              </a:buClr>
              <a:buSzPts val="8000"/>
              <a:buNone/>
              <a:defRPr sz="8000">
                <a:solidFill>
                  <a:schemeClr val="dk2"/>
                </a:solidFill>
              </a:defRPr>
            </a:lvl6pPr>
            <a:lvl7pPr lvl="6" algn="ctr" rtl="0">
              <a:lnSpc>
                <a:spcPct val="100000"/>
              </a:lnSpc>
              <a:spcBef>
                <a:spcPts val="0"/>
              </a:spcBef>
              <a:spcAft>
                <a:spcPts val="0"/>
              </a:spcAft>
              <a:buClr>
                <a:schemeClr val="dk2"/>
              </a:buClr>
              <a:buSzPts val="8000"/>
              <a:buNone/>
              <a:defRPr sz="8000">
                <a:solidFill>
                  <a:schemeClr val="dk2"/>
                </a:solidFill>
              </a:defRPr>
            </a:lvl7pPr>
            <a:lvl8pPr lvl="7" algn="ctr" rtl="0">
              <a:lnSpc>
                <a:spcPct val="100000"/>
              </a:lnSpc>
              <a:spcBef>
                <a:spcPts val="0"/>
              </a:spcBef>
              <a:spcAft>
                <a:spcPts val="0"/>
              </a:spcAft>
              <a:buClr>
                <a:schemeClr val="dk2"/>
              </a:buClr>
              <a:buSzPts val="8000"/>
              <a:buNone/>
              <a:defRPr sz="8000">
                <a:solidFill>
                  <a:schemeClr val="dk2"/>
                </a:solidFill>
              </a:defRPr>
            </a:lvl8pPr>
            <a:lvl9pPr lvl="8" algn="ctr" rtl="0">
              <a:lnSpc>
                <a:spcPct val="100000"/>
              </a:lnSpc>
              <a:spcBef>
                <a:spcPts val="0"/>
              </a:spcBef>
              <a:spcAft>
                <a:spcPts val="0"/>
              </a:spcAft>
              <a:buClr>
                <a:schemeClr val="dk2"/>
              </a:buClr>
              <a:buSzPts val="8000"/>
              <a:buNone/>
              <a:defRPr sz="8000">
                <a:solidFill>
                  <a:schemeClr val="dk2"/>
                </a:solidFill>
              </a:defRPr>
            </a:lvl9pPr>
          </a:lstStyle>
          <a:p>
            <a:r>
              <a:t>xx%</a:t>
            </a:r>
          </a:p>
        </p:txBody>
      </p:sp>
      <p:sp>
        <p:nvSpPr>
          <p:cNvPr id="63" name="Google Shape;63;p13"/>
          <p:cNvSpPr txBox="1">
            <a:spLocks noGrp="1"/>
          </p:cNvSpPr>
          <p:nvPr>
            <p:ph type="title" idx="8" hasCustomPrompt="1"/>
          </p:nvPr>
        </p:nvSpPr>
        <p:spPr>
          <a:xfrm>
            <a:off x="2988600" y="3308700"/>
            <a:ext cx="1503900" cy="1078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2"/>
              </a:buClr>
              <a:buSzPts val="8000"/>
              <a:buNone/>
              <a:defRPr sz="8000">
                <a:solidFill>
                  <a:schemeClr val="dk2"/>
                </a:solidFill>
              </a:defRPr>
            </a:lvl1pPr>
            <a:lvl2pPr lvl="1" algn="ctr" rtl="0">
              <a:lnSpc>
                <a:spcPct val="100000"/>
              </a:lnSpc>
              <a:spcBef>
                <a:spcPts val="0"/>
              </a:spcBef>
              <a:spcAft>
                <a:spcPts val="0"/>
              </a:spcAft>
              <a:buClr>
                <a:schemeClr val="dk2"/>
              </a:buClr>
              <a:buSzPts val="8000"/>
              <a:buNone/>
              <a:defRPr sz="8000">
                <a:solidFill>
                  <a:schemeClr val="dk2"/>
                </a:solidFill>
              </a:defRPr>
            </a:lvl2pPr>
            <a:lvl3pPr lvl="2" algn="ctr" rtl="0">
              <a:lnSpc>
                <a:spcPct val="100000"/>
              </a:lnSpc>
              <a:spcBef>
                <a:spcPts val="0"/>
              </a:spcBef>
              <a:spcAft>
                <a:spcPts val="0"/>
              </a:spcAft>
              <a:buClr>
                <a:schemeClr val="dk2"/>
              </a:buClr>
              <a:buSzPts val="8000"/>
              <a:buNone/>
              <a:defRPr sz="8000">
                <a:solidFill>
                  <a:schemeClr val="dk2"/>
                </a:solidFill>
              </a:defRPr>
            </a:lvl3pPr>
            <a:lvl4pPr lvl="3" algn="ctr" rtl="0">
              <a:lnSpc>
                <a:spcPct val="100000"/>
              </a:lnSpc>
              <a:spcBef>
                <a:spcPts val="0"/>
              </a:spcBef>
              <a:spcAft>
                <a:spcPts val="0"/>
              </a:spcAft>
              <a:buClr>
                <a:schemeClr val="dk2"/>
              </a:buClr>
              <a:buSzPts val="8000"/>
              <a:buNone/>
              <a:defRPr sz="8000">
                <a:solidFill>
                  <a:schemeClr val="dk2"/>
                </a:solidFill>
              </a:defRPr>
            </a:lvl4pPr>
            <a:lvl5pPr lvl="4" algn="ctr" rtl="0">
              <a:lnSpc>
                <a:spcPct val="100000"/>
              </a:lnSpc>
              <a:spcBef>
                <a:spcPts val="0"/>
              </a:spcBef>
              <a:spcAft>
                <a:spcPts val="0"/>
              </a:spcAft>
              <a:buClr>
                <a:schemeClr val="dk2"/>
              </a:buClr>
              <a:buSzPts val="8000"/>
              <a:buNone/>
              <a:defRPr sz="8000">
                <a:solidFill>
                  <a:schemeClr val="dk2"/>
                </a:solidFill>
              </a:defRPr>
            </a:lvl5pPr>
            <a:lvl6pPr lvl="5" algn="ctr" rtl="0">
              <a:lnSpc>
                <a:spcPct val="100000"/>
              </a:lnSpc>
              <a:spcBef>
                <a:spcPts val="0"/>
              </a:spcBef>
              <a:spcAft>
                <a:spcPts val="0"/>
              </a:spcAft>
              <a:buClr>
                <a:schemeClr val="dk2"/>
              </a:buClr>
              <a:buSzPts val="8000"/>
              <a:buNone/>
              <a:defRPr sz="8000">
                <a:solidFill>
                  <a:schemeClr val="dk2"/>
                </a:solidFill>
              </a:defRPr>
            </a:lvl6pPr>
            <a:lvl7pPr lvl="6" algn="ctr" rtl="0">
              <a:lnSpc>
                <a:spcPct val="100000"/>
              </a:lnSpc>
              <a:spcBef>
                <a:spcPts val="0"/>
              </a:spcBef>
              <a:spcAft>
                <a:spcPts val="0"/>
              </a:spcAft>
              <a:buClr>
                <a:schemeClr val="dk2"/>
              </a:buClr>
              <a:buSzPts val="8000"/>
              <a:buNone/>
              <a:defRPr sz="8000">
                <a:solidFill>
                  <a:schemeClr val="dk2"/>
                </a:solidFill>
              </a:defRPr>
            </a:lvl7pPr>
            <a:lvl8pPr lvl="7" algn="ctr" rtl="0">
              <a:lnSpc>
                <a:spcPct val="100000"/>
              </a:lnSpc>
              <a:spcBef>
                <a:spcPts val="0"/>
              </a:spcBef>
              <a:spcAft>
                <a:spcPts val="0"/>
              </a:spcAft>
              <a:buClr>
                <a:schemeClr val="dk2"/>
              </a:buClr>
              <a:buSzPts val="8000"/>
              <a:buNone/>
              <a:defRPr sz="8000">
                <a:solidFill>
                  <a:schemeClr val="dk2"/>
                </a:solidFill>
              </a:defRPr>
            </a:lvl8pPr>
            <a:lvl9pPr lvl="8" algn="ctr" rtl="0">
              <a:lnSpc>
                <a:spcPct val="100000"/>
              </a:lnSpc>
              <a:spcBef>
                <a:spcPts val="0"/>
              </a:spcBef>
              <a:spcAft>
                <a:spcPts val="0"/>
              </a:spcAft>
              <a:buClr>
                <a:schemeClr val="dk2"/>
              </a:buClr>
              <a:buSzPts val="8000"/>
              <a:buNone/>
              <a:defRPr sz="8000">
                <a:solidFill>
                  <a:schemeClr val="dk2"/>
                </a:solidFill>
              </a:defRPr>
            </a:lvl9pPr>
          </a:lstStyle>
          <a:p>
            <a:r>
              <a:t>xx%</a:t>
            </a:r>
          </a:p>
        </p:txBody>
      </p:sp>
      <p:sp>
        <p:nvSpPr>
          <p:cNvPr id="64" name="Google Shape;64;p13"/>
          <p:cNvSpPr txBox="1">
            <a:spLocks noGrp="1"/>
          </p:cNvSpPr>
          <p:nvPr>
            <p:ph type="subTitle" idx="9"/>
          </p:nvPr>
        </p:nvSpPr>
        <p:spPr>
          <a:xfrm>
            <a:off x="753225" y="1807700"/>
            <a:ext cx="2179200" cy="4494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algn="r" rtl="0">
              <a:lnSpc>
                <a:spcPct val="100000"/>
              </a:lnSpc>
              <a:spcBef>
                <a:spcPts val="0"/>
              </a:spcBef>
              <a:spcAft>
                <a:spcPts val="0"/>
              </a:spcAft>
              <a:buClr>
                <a:schemeClr val="lt2"/>
              </a:buClr>
              <a:buSzPts val="1600"/>
              <a:buNone/>
              <a:defRPr>
                <a:solidFill>
                  <a:schemeClr val="lt2"/>
                </a:solidFill>
              </a:defRPr>
            </a:lvl2pPr>
            <a:lvl3pPr lvl="2" algn="r" rtl="0">
              <a:lnSpc>
                <a:spcPct val="100000"/>
              </a:lnSpc>
              <a:spcBef>
                <a:spcPts val="0"/>
              </a:spcBef>
              <a:spcAft>
                <a:spcPts val="0"/>
              </a:spcAft>
              <a:buClr>
                <a:schemeClr val="lt2"/>
              </a:buClr>
              <a:buSzPts val="1600"/>
              <a:buNone/>
              <a:defRPr>
                <a:solidFill>
                  <a:schemeClr val="lt2"/>
                </a:solidFill>
              </a:defRPr>
            </a:lvl3pPr>
            <a:lvl4pPr lvl="3" algn="r" rtl="0">
              <a:lnSpc>
                <a:spcPct val="100000"/>
              </a:lnSpc>
              <a:spcBef>
                <a:spcPts val="0"/>
              </a:spcBef>
              <a:spcAft>
                <a:spcPts val="0"/>
              </a:spcAft>
              <a:buClr>
                <a:schemeClr val="lt2"/>
              </a:buClr>
              <a:buSzPts val="1600"/>
              <a:buNone/>
              <a:defRPr>
                <a:solidFill>
                  <a:schemeClr val="lt2"/>
                </a:solidFill>
              </a:defRPr>
            </a:lvl4pPr>
            <a:lvl5pPr lvl="4" algn="r" rtl="0">
              <a:lnSpc>
                <a:spcPct val="100000"/>
              </a:lnSpc>
              <a:spcBef>
                <a:spcPts val="0"/>
              </a:spcBef>
              <a:spcAft>
                <a:spcPts val="0"/>
              </a:spcAft>
              <a:buClr>
                <a:schemeClr val="lt2"/>
              </a:buClr>
              <a:buSzPts val="1600"/>
              <a:buNone/>
              <a:defRPr>
                <a:solidFill>
                  <a:schemeClr val="lt2"/>
                </a:solidFill>
              </a:defRPr>
            </a:lvl5pPr>
            <a:lvl6pPr lvl="5" algn="r" rtl="0">
              <a:lnSpc>
                <a:spcPct val="100000"/>
              </a:lnSpc>
              <a:spcBef>
                <a:spcPts val="0"/>
              </a:spcBef>
              <a:spcAft>
                <a:spcPts val="0"/>
              </a:spcAft>
              <a:buClr>
                <a:schemeClr val="lt2"/>
              </a:buClr>
              <a:buSzPts val="1600"/>
              <a:buNone/>
              <a:defRPr>
                <a:solidFill>
                  <a:schemeClr val="lt2"/>
                </a:solidFill>
              </a:defRPr>
            </a:lvl6pPr>
            <a:lvl7pPr lvl="6" algn="r" rtl="0">
              <a:lnSpc>
                <a:spcPct val="100000"/>
              </a:lnSpc>
              <a:spcBef>
                <a:spcPts val="0"/>
              </a:spcBef>
              <a:spcAft>
                <a:spcPts val="0"/>
              </a:spcAft>
              <a:buClr>
                <a:schemeClr val="lt2"/>
              </a:buClr>
              <a:buSzPts val="1600"/>
              <a:buNone/>
              <a:defRPr>
                <a:solidFill>
                  <a:schemeClr val="lt2"/>
                </a:solidFill>
              </a:defRPr>
            </a:lvl7pPr>
            <a:lvl8pPr lvl="7" algn="r" rtl="0">
              <a:lnSpc>
                <a:spcPct val="100000"/>
              </a:lnSpc>
              <a:spcBef>
                <a:spcPts val="0"/>
              </a:spcBef>
              <a:spcAft>
                <a:spcPts val="0"/>
              </a:spcAft>
              <a:buClr>
                <a:schemeClr val="lt2"/>
              </a:buClr>
              <a:buSzPts val="1600"/>
              <a:buNone/>
              <a:defRPr>
                <a:solidFill>
                  <a:schemeClr val="lt2"/>
                </a:solidFill>
              </a:defRPr>
            </a:lvl8pPr>
            <a:lvl9pPr lvl="8" algn="r" rtl="0">
              <a:lnSpc>
                <a:spcPct val="100000"/>
              </a:lnSpc>
              <a:spcBef>
                <a:spcPts val="0"/>
              </a:spcBef>
              <a:spcAft>
                <a:spcPts val="0"/>
              </a:spcAft>
              <a:buClr>
                <a:schemeClr val="lt2"/>
              </a:buClr>
              <a:buSzPts val="1600"/>
              <a:buNone/>
              <a:defRPr>
                <a:solidFill>
                  <a:schemeClr val="lt2"/>
                </a:solidFill>
              </a:defRPr>
            </a:lvl9pPr>
          </a:lstStyle>
          <a:p>
            <a:endParaRPr/>
          </a:p>
        </p:txBody>
      </p:sp>
      <p:sp>
        <p:nvSpPr>
          <p:cNvPr id="65" name="Google Shape;65;p13"/>
          <p:cNvSpPr txBox="1">
            <a:spLocks noGrp="1"/>
          </p:cNvSpPr>
          <p:nvPr>
            <p:ph type="subTitle" idx="13"/>
          </p:nvPr>
        </p:nvSpPr>
        <p:spPr>
          <a:xfrm>
            <a:off x="753225" y="2280150"/>
            <a:ext cx="2179200" cy="5727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SzPts val="2000"/>
              <a:buNone/>
              <a:defRPr sz="1600"/>
            </a:lvl1pPr>
            <a:lvl2pPr lvl="1" algn="r" rtl="0">
              <a:lnSpc>
                <a:spcPct val="100000"/>
              </a:lnSpc>
              <a:spcBef>
                <a:spcPts val="0"/>
              </a:spcBef>
              <a:spcAft>
                <a:spcPts val="0"/>
              </a:spcAft>
              <a:buSzPts val="1600"/>
              <a:buNone/>
              <a:defRPr/>
            </a:lvl2pPr>
            <a:lvl3pPr lvl="2" algn="r" rtl="0">
              <a:lnSpc>
                <a:spcPct val="100000"/>
              </a:lnSpc>
              <a:spcBef>
                <a:spcPts val="0"/>
              </a:spcBef>
              <a:spcAft>
                <a:spcPts val="0"/>
              </a:spcAft>
              <a:buSzPts val="1600"/>
              <a:buNone/>
              <a:defRPr/>
            </a:lvl3pPr>
            <a:lvl4pPr lvl="3" algn="r" rtl="0">
              <a:lnSpc>
                <a:spcPct val="100000"/>
              </a:lnSpc>
              <a:spcBef>
                <a:spcPts val="0"/>
              </a:spcBef>
              <a:spcAft>
                <a:spcPts val="0"/>
              </a:spcAft>
              <a:buSzPts val="1600"/>
              <a:buNone/>
              <a:defRPr/>
            </a:lvl4pPr>
            <a:lvl5pPr lvl="4" algn="r" rtl="0">
              <a:lnSpc>
                <a:spcPct val="100000"/>
              </a:lnSpc>
              <a:spcBef>
                <a:spcPts val="0"/>
              </a:spcBef>
              <a:spcAft>
                <a:spcPts val="0"/>
              </a:spcAft>
              <a:buSzPts val="1600"/>
              <a:buNone/>
              <a:defRPr/>
            </a:lvl5pPr>
            <a:lvl6pPr lvl="5" algn="r" rtl="0">
              <a:lnSpc>
                <a:spcPct val="100000"/>
              </a:lnSpc>
              <a:spcBef>
                <a:spcPts val="0"/>
              </a:spcBef>
              <a:spcAft>
                <a:spcPts val="0"/>
              </a:spcAft>
              <a:buSzPts val="1600"/>
              <a:buNone/>
              <a:defRPr/>
            </a:lvl6pPr>
            <a:lvl7pPr lvl="6" algn="r" rtl="0">
              <a:lnSpc>
                <a:spcPct val="100000"/>
              </a:lnSpc>
              <a:spcBef>
                <a:spcPts val="0"/>
              </a:spcBef>
              <a:spcAft>
                <a:spcPts val="0"/>
              </a:spcAft>
              <a:buSzPts val="1600"/>
              <a:buNone/>
              <a:defRPr/>
            </a:lvl7pPr>
            <a:lvl8pPr lvl="7" algn="r" rtl="0">
              <a:lnSpc>
                <a:spcPct val="100000"/>
              </a:lnSpc>
              <a:spcBef>
                <a:spcPts val="0"/>
              </a:spcBef>
              <a:spcAft>
                <a:spcPts val="0"/>
              </a:spcAft>
              <a:buSzPts val="1600"/>
              <a:buNone/>
              <a:defRPr/>
            </a:lvl8pPr>
            <a:lvl9pPr lvl="8" algn="r" rtl="0">
              <a:lnSpc>
                <a:spcPct val="100000"/>
              </a:lnSpc>
              <a:spcBef>
                <a:spcPts val="0"/>
              </a:spcBef>
              <a:spcAft>
                <a:spcPts val="0"/>
              </a:spcAft>
              <a:buSzPts val="1600"/>
              <a:buNone/>
              <a:defRPr/>
            </a:lvl9pPr>
          </a:lstStyle>
          <a:p>
            <a:endParaRPr/>
          </a:p>
        </p:txBody>
      </p:sp>
      <p:sp>
        <p:nvSpPr>
          <p:cNvPr id="66" name="Google Shape;66;p13"/>
          <p:cNvSpPr txBox="1">
            <a:spLocks noGrp="1"/>
          </p:cNvSpPr>
          <p:nvPr>
            <p:ph type="subTitle" idx="14"/>
          </p:nvPr>
        </p:nvSpPr>
        <p:spPr>
          <a:xfrm>
            <a:off x="753225" y="3364750"/>
            <a:ext cx="2179200" cy="4494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algn="r" rtl="0">
              <a:lnSpc>
                <a:spcPct val="100000"/>
              </a:lnSpc>
              <a:spcBef>
                <a:spcPts val="0"/>
              </a:spcBef>
              <a:spcAft>
                <a:spcPts val="0"/>
              </a:spcAft>
              <a:buClr>
                <a:schemeClr val="lt2"/>
              </a:buClr>
              <a:buSzPts val="1600"/>
              <a:buNone/>
              <a:defRPr>
                <a:solidFill>
                  <a:schemeClr val="lt2"/>
                </a:solidFill>
              </a:defRPr>
            </a:lvl2pPr>
            <a:lvl3pPr lvl="2" algn="r" rtl="0">
              <a:lnSpc>
                <a:spcPct val="100000"/>
              </a:lnSpc>
              <a:spcBef>
                <a:spcPts val="0"/>
              </a:spcBef>
              <a:spcAft>
                <a:spcPts val="0"/>
              </a:spcAft>
              <a:buClr>
                <a:schemeClr val="lt2"/>
              </a:buClr>
              <a:buSzPts val="1600"/>
              <a:buNone/>
              <a:defRPr>
                <a:solidFill>
                  <a:schemeClr val="lt2"/>
                </a:solidFill>
              </a:defRPr>
            </a:lvl3pPr>
            <a:lvl4pPr lvl="3" algn="r" rtl="0">
              <a:lnSpc>
                <a:spcPct val="100000"/>
              </a:lnSpc>
              <a:spcBef>
                <a:spcPts val="0"/>
              </a:spcBef>
              <a:spcAft>
                <a:spcPts val="0"/>
              </a:spcAft>
              <a:buClr>
                <a:schemeClr val="lt2"/>
              </a:buClr>
              <a:buSzPts val="1600"/>
              <a:buNone/>
              <a:defRPr>
                <a:solidFill>
                  <a:schemeClr val="lt2"/>
                </a:solidFill>
              </a:defRPr>
            </a:lvl4pPr>
            <a:lvl5pPr lvl="4" algn="r" rtl="0">
              <a:lnSpc>
                <a:spcPct val="100000"/>
              </a:lnSpc>
              <a:spcBef>
                <a:spcPts val="0"/>
              </a:spcBef>
              <a:spcAft>
                <a:spcPts val="0"/>
              </a:spcAft>
              <a:buClr>
                <a:schemeClr val="lt2"/>
              </a:buClr>
              <a:buSzPts val="1600"/>
              <a:buNone/>
              <a:defRPr>
                <a:solidFill>
                  <a:schemeClr val="lt2"/>
                </a:solidFill>
              </a:defRPr>
            </a:lvl5pPr>
            <a:lvl6pPr lvl="5" algn="r" rtl="0">
              <a:lnSpc>
                <a:spcPct val="100000"/>
              </a:lnSpc>
              <a:spcBef>
                <a:spcPts val="0"/>
              </a:spcBef>
              <a:spcAft>
                <a:spcPts val="0"/>
              </a:spcAft>
              <a:buClr>
                <a:schemeClr val="lt2"/>
              </a:buClr>
              <a:buSzPts val="1600"/>
              <a:buNone/>
              <a:defRPr>
                <a:solidFill>
                  <a:schemeClr val="lt2"/>
                </a:solidFill>
              </a:defRPr>
            </a:lvl6pPr>
            <a:lvl7pPr lvl="6" algn="r" rtl="0">
              <a:lnSpc>
                <a:spcPct val="100000"/>
              </a:lnSpc>
              <a:spcBef>
                <a:spcPts val="0"/>
              </a:spcBef>
              <a:spcAft>
                <a:spcPts val="0"/>
              </a:spcAft>
              <a:buClr>
                <a:schemeClr val="lt2"/>
              </a:buClr>
              <a:buSzPts val="1600"/>
              <a:buNone/>
              <a:defRPr>
                <a:solidFill>
                  <a:schemeClr val="lt2"/>
                </a:solidFill>
              </a:defRPr>
            </a:lvl7pPr>
            <a:lvl8pPr lvl="7" algn="r" rtl="0">
              <a:lnSpc>
                <a:spcPct val="100000"/>
              </a:lnSpc>
              <a:spcBef>
                <a:spcPts val="0"/>
              </a:spcBef>
              <a:spcAft>
                <a:spcPts val="0"/>
              </a:spcAft>
              <a:buClr>
                <a:schemeClr val="lt2"/>
              </a:buClr>
              <a:buSzPts val="1600"/>
              <a:buNone/>
              <a:defRPr>
                <a:solidFill>
                  <a:schemeClr val="lt2"/>
                </a:solidFill>
              </a:defRPr>
            </a:lvl8pPr>
            <a:lvl9pPr lvl="8" algn="r" rtl="0">
              <a:lnSpc>
                <a:spcPct val="100000"/>
              </a:lnSpc>
              <a:spcBef>
                <a:spcPts val="0"/>
              </a:spcBef>
              <a:spcAft>
                <a:spcPts val="0"/>
              </a:spcAft>
              <a:buClr>
                <a:schemeClr val="lt2"/>
              </a:buClr>
              <a:buSzPts val="1600"/>
              <a:buNone/>
              <a:defRPr>
                <a:solidFill>
                  <a:schemeClr val="lt2"/>
                </a:solidFill>
              </a:defRPr>
            </a:lvl9pPr>
          </a:lstStyle>
          <a:p>
            <a:endParaRPr/>
          </a:p>
        </p:txBody>
      </p:sp>
      <p:sp>
        <p:nvSpPr>
          <p:cNvPr id="67" name="Google Shape;67;p13"/>
          <p:cNvSpPr txBox="1">
            <a:spLocks noGrp="1"/>
          </p:cNvSpPr>
          <p:nvPr>
            <p:ph type="subTitle" idx="15"/>
          </p:nvPr>
        </p:nvSpPr>
        <p:spPr>
          <a:xfrm>
            <a:off x="753225" y="3814150"/>
            <a:ext cx="2179200" cy="5727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SzPts val="2000"/>
              <a:buNone/>
              <a:defRPr sz="1600"/>
            </a:lvl1pPr>
            <a:lvl2pPr lvl="1" algn="r" rtl="0">
              <a:lnSpc>
                <a:spcPct val="100000"/>
              </a:lnSpc>
              <a:spcBef>
                <a:spcPts val="0"/>
              </a:spcBef>
              <a:spcAft>
                <a:spcPts val="0"/>
              </a:spcAft>
              <a:buSzPts val="1600"/>
              <a:buNone/>
              <a:defRPr/>
            </a:lvl2pPr>
            <a:lvl3pPr lvl="2" algn="r" rtl="0">
              <a:lnSpc>
                <a:spcPct val="100000"/>
              </a:lnSpc>
              <a:spcBef>
                <a:spcPts val="0"/>
              </a:spcBef>
              <a:spcAft>
                <a:spcPts val="0"/>
              </a:spcAft>
              <a:buSzPts val="1600"/>
              <a:buNone/>
              <a:defRPr/>
            </a:lvl3pPr>
            <a:lvl4pPr lvl="3" algn="r" rtl="0">
              <a:lnSpc>
                <a:spcPct val="100000"/>
              </a:lnSpc>
              <a:spcBef>
                <a:spcPts val="0"/>
              </a:spcBef>
              <a:spcAft>
                <a:spcPts val="0"/>
              </a:spcAft>
              <a:buSzPts val="1600"/>
              <a:buNone/>
              <a:defRPr/>
            </a:lvl4pPr>
            <a:lvl5pPr lvl="4" algn="r" rtl="0">
              <a:lnSpc>
                <a:spcPct val="100000"/>
              </a:lnSpc>
              <a:spcBef>
                <a:spcPts val="0"/>
              </a:spcBef>
              <a:spcAft>
                <a:spcPts val="0"/>
              </a:spcAft>
              <a:buSzPts val="1600"/>
              <a:buNone/>
              <a:defRPr/>
            </a:lvl5pPr>
            <a:lvl6pPr lvl="5" algn="r" rtl="0">
              <a:lnSpc>
                <a:spcPct val="100000"/>
              </a:lnSpc>
              <a:spcBef>
                <a:spcPts val="0"/>
              </a:spcBef>
              <a:spcAft>
                <a:spcPts val="0"/>
              </a:spcAft>
              <a:buSzPts val="1600"/>
              <a:buNone/>
              <a:defRPr/>
            </a:lvl6pPr>
            <a:lvl7pPr lvl="6" algn="r" rtl="0">
              <a:lnSpc>
                <a:spcPct val="100000"/>
              </a:lnSpc>
              <a:spcBef>
                <a:spcPts val="0"/>
              </a:spcBef>
              <a:spcAft>
                <a:spcPts val="0"/>
              </a:spcAft>
              <a:buSzPts val="1600"/>
              <a:buNone/>
              <a:defRPr/>
            </a:lvl7pPr>
            <a:lvl8pPr lvl="7" algn="r" rtl="0">
              <a:lnSpc>
                <a:spcPct val="100000"/>
              </a:lnSpc>
              <a:spcBef>
                <a:spcPts val="0"/>
              </a:spcBef>
              <a:spcAft>
                <a:spcPts val="0"/>
              </a:spcAft>
              <a:buSzPts val="1600"/>
              <a:buNone/>
              <a:defRPr/>
            </a:lvl8pPr>
            <a:lvl9pPr lvl="8" algn="r" rtl="0">
              <a:lnSpc>
                <a:spcPct val="100000"/>
              </a:lnSpc>
              <a:spcBef>
                <a:spcPts val="0"/>
              </a:spcBef>
              <a:spcAft>
                <a:spcPts val="0"/>
              </a:spcAft>
              <a:buSzPts val="1600"/>
              <a:buNone/>
              <a:defRPr/>
            </a:lvl9pPr>
          </a:lstStyle>
          <a:p>
            <a:endParaRPr/>
          </a:p>
        </p:txBody>
      </p:sp>
      <p:cxnSp>
        <p:nvCxnSpPr>
          <p:cNvPr id="68" name="Google Shape;68;p13"/>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cxnSp>
        <p:nvCxnSpPr>
          <p:cNvPr id="69" name="Google Shape;69;p13"/>
          <p:cNvCxnSpPr/>
          <p:nvPr/>
        </p:nvCxnSpPr>
        <p:spPr>
          <a:xfrm>
            <a:off x="4572000" y="1527600"/>
            <a:ext cx="0" cy="306660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Quote">
  <p:cSld name="CUSTOM_1">
    <p:bg>
      <p:bgPr>
        <a:solidFill>
          <a:schemeClr val="lt2"/>
        </a:solidFill>
        <a:effectLst/>
      </p:bgPr>
    </p:bg>
    <p:spTree>
      <p:nvGrpSpPr>
        <p:cNvPr id="1" name="Shape 70"/>
        <p:cNvGrpSpPr/>
        <p:nvPr/>
      </p:nvGrpSpPr>
      <p:grpSpPr>
        <a:xfrm>
          <a:off x="0" y="0"/>
          <a:ext cx="0" cy="0"/>
          <a:chOff x="0" y="0"/>
          <a:chExt cx="0" cy="0"/>
        </a:xfrm>
      </p:grpSpPr>
      <p:sp>
        <p:nvSpPr>
          <p:cNvPr id="71" name="Google Shape;71;p14"/>
          <p:cNvSpPr txBox="1">
            <a:spLocks noGrp="1"/>
          </p:cNvSpPr>
          <p:nvPr>
            <p:ph type="title"/>
          </p:nvPr>
        </p:nvSpPr>
        <p:spPr>
          <a:xfrm>
            <a:off x="4466375" y="844175"/>
            <a:ext cx="3957900" cy="30321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dk1"/>
              </a:buClr>
              <a:buSzPts val="3500"/>
              <a:buNone/>
              <a:defRPr>
                <a:solidFill>
                  <a:schemeClr val="dk1"/>
                </a:solidFill>
              </a:defRPr>
            </a:lvl1pPr>
            <a:lvl2pPr lvl="1" algn="r" rtl="0">
              <a:spcBef>
                <a:spcPts val="1600"/>
              </a:spcBef>
              <a:spcAft>
                <a:spcPts val="0"/>
              </a:spcAft>
              <a:buClr>
                <a:schemeClr val="dk1"/>
              </a:buClr>
              <a:buSzPts val="3500"/>
              <a:buNone/>
              <a:defRPr sz="3500">
                <a:solidFill>
                  <a:schemeClr val="dk1"/>
                </a:solidFill>
              </a:defRPr>
            </a:lvl2pPr>
            <a:lvl3pPr lvl="2" algn="r" rtl="0">
              <a:spcBef>
                <a:spcPts val="0"/>
              </a:spcBef>
              <a:spcAft>
                <a:spcPts val="0"/>
              </a:spcAft>
              <a:buClr>
                <a:schemeClr val="dk1"/>
              </a:buClr>
              <a:buSzPts val="3500"/>
              <a:buNone/>
              <a:defRPr sz="3500">
                <a:solidFill>
                  <a:schemeClr val="dk1"/>
                </a:solidFill>
              </a:defRPr>
            </a:lvl3pPr>
            <a:lvl4pPr lvl="3" algn="r" rtl="0">
              <a:spcBef>
                <a:spcPts val="0"/>
              </a:spcBef>
              <a:spcAft>
                <a:spcPts val="0"/>
              </a:spcAft>
              <a:buClr>
                <a:schemeClr val="dk1"/>
              </a:buClr>
              <a:buSzPts val="3500"/>
              <a:buNone/>
              <a:defRPr sz="3500">
                <a:solidFill>
                  <a:schemeClr val="dk1"/>
                </a:solidFill>
              </a:defRPr>
            </a:lvl4pPr>
            <a:lvl5pPr lvl="4" algn="r" rtl="0">
              <a:spcBef>
                <a:spcPts val="0"/>
              </a:spcBef>
              <a:spcAft>
                <a:spcPts val="0"/>
              </a:spcAft>
              <a:buClr>
                <a:schemeClr val="dk1"/>
              </a:buClr>
              <a:buSzPts val="3500"/>
              <a:buNone/>
              <a:defRPr sz="3500">
                <a:solidFill>
                  <a:schemeClr val="dk1"/>
                </a:solidFill>
              </a:defRPr>
            </a:lvl5pPr>
            <a:lvl6pPr lvl="5" algn="r" rtl="0">
              <a:spcBef>
                <a:spcPts val="0"/>
              </a:spcBef>
              <a:spcAft>
                <a:spcPts val="0"/>
              </a:spcAft>
              <a:buClr>
                <a:schemeClr val="dk1"/>
              </a:buClr>
              <a:buSzPts val="3500"/>
              <a:buNone/>
              <a:defRPr sz="3500">
                <a:solidFill>
                  <a:schemeClr val="dk1"/>
                </a:solidFill>
              </a:defRPr>
            </a:lvl6pPr>
            <a:lvl7pPr lvl="6" algn="r" rtl="0">
              <a:spcBef>
                <a:spcPts val="0"/>
              </a:spcBef>
              <a:spcAft>
                <a:spcPts val="0"/>
              </a:spcAft>
              <a:buClr>
                <a:schemeClr val="dk1"/>
              </a:buClr>
              <a:buSzPts val="3500"/>
              <a:buNone/>
              <a:defRPr sz="3500">
                <a:solidFill>
                  <a:schemeClr val="dk1"/>
                </a:solidFill>
              </a:defRPr>
            </a:lvl7pPr>
            <a:lvl8pPr lvl="7" algn="r" rtl="0">
              <a:spcBef>
                <a:spcPts val="0"/>
              </a:spcBef>
              <a:spcAft>
                <a:spcPts val="0"/>
              </a:spcAft>
              <a:buClr>
                <a:schemeClr val="dk1"/>
              </a:buClr>
              <a:buSzPts val="3500"/>
              <a:buNone/>
              <a:defRPr sz="3500">
                <a:solidFill>
                  <a:schemeClr val="dk1"/>
                </a:solidFill>
              </a:defRPr>
            </a:lvl8pPr>
            <a:lvl9pPr lvl="8" algn="r" rtl="0">
              <a:spcBef>
                <a:spcPts val="0"/>
              </a:spcBef>
              <a:spcAft>
                <a:spcPts val="0"/>
              </a:spcAft>
              <a:buClr>
                <a:schemeClr val="dk1"/>
              </a:buClr>
              <a:buSzPts val="3500"/>
              <a:buNone/>
              <a:defRPr sz="3500">
                <a:solidFill>
                  <a:schemeClr val="dk1"/>
                </a:solidFill>
              </a:defRPr>
            </a:lvl9pPr>
          </a:lstStyle>
          <a:p>
            <a:endParaRPr/>
          </a:p>
        </p:txBody>
      </p:sp>
      <p:sp>
        <p:nvSpPr>
          <p:cNvPr id="72" name="Google Shape;72;p14"/>
          <p:cNvSpPr txBox="1">
            <a:spLocks noGrp="1"/>
          </p:cNvSpPr>
          <p:nvPr>
            <p:ph type="subTitle" idx="1"/>
          </p:nvPr>
        </p:nvSpPr>
        <p:spPr>
          <a:xfrm>
            <a:off x="4466200" y="4051913"/>
            <a:ext cx="3913500" cy="317100"/>
          </a:xfrm>
          <a:prstGeom prst="rect">
            <a:avLst/>
          </a:prstGeom>
        </p:spPr>
        <p:txBody>
          <a:bodyPr spcFirstLastPara="1" wrap="square" lIns="91425" tIns="91425" rIns="91425" bIns="91425" anchor="ctr" anchorCtr="0">
            <a:noAutofit/>
          </a:bodyPr>
          <a:lstStyle>
            <a:lvl1pPr lvl="0" algn="r">
              <a:spcBef>
                <a:spcPts val="0"/>
              </a:spcBef>
              <a:spcAft>
                <a:spcPts val="0"/>
              </a:spcAft>
              <a:buSzPts val="1600"/>
              <a:buNone/>
              <a:defRPr/>
            </a:lvl1pPr>
            <a:lvl2pPr lvl="1">
              <a:spcBef>
                <a:spcPts val="0"/>
              </a:spcBef>
              <a:spcAft>
                <a:spcPts val="0"/>
              </a:spcAft>
              <a:buSzPts val="1600"/>
              <a:buNone/>
              <a:defRPr/>
            </a:lvl2pPr>
            <a:lvl3pPr lvl="2">
              <a:spcBef>
                <a:spcPts val="0"/>
              </a:spcBef>
              <a:spcAft>
                <a:spcPts val="0"/>
              </a:spcAft>
              <a:buSzPts val="1600"/>
              <a:buNone/>
              <a:defRPr/>
            </a:lvl3pPr>
            <a:lvl4pPr lvl="3">
              <a:spcBef>
                <a:spcPts val="0"/>
              </a:spcBef>
              <a:spcAft>
                <a:spcPts val="0"/>
              </a:spcAft>
              <a:buSzPts val="1600"/>
              <a:buNone/>
              <a:defRPr/>
            </a:lvl4pPr>
            <a:lvl5pPr lvl="4">
              <a:spcBef>
                <a:spcPts val="0"/>
              </a:spcBef>
              <a:spcAft>
                <a:spcPts val="0"/>
              </a:spcAft>
              <a:buSzPts val="1600"/>
              <a:buNone/>
              <a:defRPr/>
            </a:lvl5pPr>
            <a:lvl6pPr lvl="5">
              <a:spcBef>
                <a:spcPts val="0"/>
              </a:spcBef>
              <a:spcAft>
                <a:spcPts val="0"/>
              </a:spcAft>
              <a:buSzPts val="1600"/>
              <a:buNone/>
              <a:defRPr/>
            </a:lvl6pPr>
            <a:lvl7pPr lvl="6">
              <a:spcBef>
                <a:spcPts val="0"/>
              </a:spcBef>
              <a:spcAft>
                <a:spcPts val="0"/>
              </a:spcAft>
              <a:buSzPts val="1600"/>
              <a:buNone/>
              <a:defRPr/>
            </a:lvl7pPr>
            <a:lvl8pPr lvl="7">
              <a:spcBef>
                <a:spcPts val="0"/>
              </a:spcBef>
              <a:spcAft>
                <a:spcPts val="0"/>
              </a:spcAft>
              <a:buSzPts val="1600"/>
              <a:buNone/>
              <a:defRPr/>
            </a:lvl8pPr>
            <a:lvl9pPr lvl="8">
              <a:spcBef>
                <a:spcPts val="0"/>
              </a:spcBef>
              <a:spcAft>
                <a:spcPts val="0"/>
              </a:spcAft>
              <a:buSzPts val="16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three columns">
  <p:cSld name="CUSTOM_2">
    <p:spTree>
      <p:nvGrpSpPr>
        <p:cNvPr id="1" name="Shape 73"/>
        <p:cNvGrpSpPr/>
        <p:nvPr/>
      </p:nvGrpSpPr>
      <p:grpSpPr>
        <a:xfrm>
          <a:off x="0" y="0"/>
          <a:ext cx="0" cy="0"/>
          <a:chOff x="0" y="0"/>
          <a:chExt cx="0" cy="0"/>
        </a:xfrm>
      </p:grpSpPr>
      <p:sp>
        <p:nvSpPr>
          <p:cNvPr id="74" name="Google Shape;74;p15"/>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75" name="Google Shape;75;p15"/>
          <p:cNvSpPr txBox="1">
            <a:spLocks noGrp="1"/>
          </p:cNvSpPr>
          <p:nvPr>
            <p:ph type="subTitle" idx="1"/>
          </p:nvPr>
        </p:nvSpPr>
        <p:spPr>
          <a:xfrm>
            <a:off x="720000" y="3228925"/>
            <a:ext cx="2345100" cy="516300"/>
          </a:xfrm>
          <a:prstGeom prst="rect">
            <a:avLst/>
          </a:prstGeom>
        </p:spPr>
        <p:txBody>
          <a:bodyPr spcFirstLastPara="1" wrap="square" lIns="91425" tIns="91425" rIns="91425" bIns="91425" anchor="t" anchorCtr="0">
            <a:noAutofit/>
          </a:bodyPr>
          <a:lstStyle>
            <a:lvl1pPr lvl="0"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76" name="Google Shape;76;p15"/>
          <p:cNvSpPr txBox="1">
            <a:spLocks noGrp="1"/>
          </p:cNvSpPr>
          <p:nvPr>
            <p:ph type="subTitle" idx="2"/>
          </p:nvPr>
        </p:nvSpPr>
        <p:spPr>
          <a:xfrm>
            <a:off x="720000" y="3842075"/>
            <a:ext cx="23451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77" name="Google Shape;77;p15"/>
          <p:cNvSpPr txBox="1">
            <a:spLocks noGrp="1"/>
          </p:cNvSpPr>
          <p:nvPr>
            <p:ph type="subTitle" idx="3"/>
          </p:nvPr>
        </p:nvSpPr>
        <p:spPr>
          <a:xfrm>
            <a:off x="3399450" y="3228925"/>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78" name="Google Shape;78;p15"/>
          <p:cNvSpPr txBox="1">
            <a:spLocks noGrp="1"/>
          </p:cNvSpPr>
          <p:nvPr>
            <p:ph type="subTitle" idx="4"/>
          </p:nvPr>
        </p:nvSpPr>
        <p:spPr>
          <a:xfrm>
            <a:off x="3399450" y="3842075"/>
            <a:ext cx="23451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79" name="Google Shape;79;p15"/>
          <p:cNvSpPr txBox="1">
            <a:spLocks noGrp="1"/>
          </p:cNvSpPr>
          <p:nvPr>
            <p:ph type="subTitle" idx="5"/>
          </p:nvPr>
        </p:nvSpPr>
        <p:spPr>
          <a:xfrm>
            <a:off x="6078900" y="3228925"/>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80" name="Google Shape;80;p15"/>
          <p:cNvSpPr txBox="1">
            <a:spLocks noGrp="1"/>
          </p:cNvSpPr>
          <p:nvPr>
            <p:ph type="subTitle" idx="6"/>
          </p:nvPr>
        </p:nvSpPr>
        <p:spPr>
          <a:xfrm>
            <a:off x="6078900" y="3842075"/>
            <a:ext cx="23451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cxnSp>
        <p:nvCxnSpPr>
          <p:cNvPr id="81" name="Google Shape;81;p15"/>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ig Numbers">
  <p:cSld name="CUSTOM_3">
    <p:spTree>
      <p:nvGrpSpPr>
        <p:cNvPr id="1" name="Shape 82"/>
        <p:cNvGrpSpPr/>
        <p:nvPr/>
      </p:nvGrpSpPr>
      <p:grpSpPr>
        <a:xfrm>
          <a:off x="0" y="0"/>
          <a:ext cx="0" cy="0"/>
          <a:chOff x="0" y="0"/>
          <a:chExt cx="0" cy="0"/>
        </a:xfrm>
      </p:grpSpPr>
      <p:sp>
        <p:nvSpPr>
          <p:cNvPr id="83" name="Google Shape;83;p16"/>
          <p:cNvSpPr txBox="1">
            <a:spLocks noGrp="1"/>
          </p:cNvSpPr>
          <p:nvPr>
            <p:ph type="title" hasCustomPrompt="1"/>
          </p:nvPr>
        </p:nvSpPr>
        <p:spPr>
          <a:xfrm>
            <a:off x="720000" y="1684250"/>
            <a:ext cx="2517000" cy="1303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2"/>
              </a:buClr>
              <a:buSzPts val="8000"/>
              <a:buNone/>
              <a:defRPr sz="6800">
                <a:solidFill>
                  <a:schemeClr val="dk2"/>
                </a:solidFill>
              </a:defRPr>
            </a:lvl1pPr>
            <a:lvl2pPr lvl="1" algn="ctr" rtl="0">
              <a:spcBef>
                <a:spcPts val="0"/>
              </a:spcBef>
              <a:spcAft>
                <a:spcPts val="0"/>
              </a:spcAft>
              <a:buClr>
                <a:schemeClr val="dk2"/>
              </a:buClr>
              <a:buSzPts val="12000"/>
              <a:buNone/>
              <a:defRPr sz="12000">
                <a:solidFill>
                  <a:schemeClr val="dk2"/>
                </a:solidFill>
              </a:defRPr>
            </a:lvl2pPr>
            <a:lvl3pPr lvl="2" algn="ctr" rtl="0">
              <a:spcBef>
                <a:spcPts val="0"/>
              </a:spcBef>
              <a:spcAft>
                <a:spcPts val="0"/>
              </a:spcAft>
              <a:buClr>
                <a:schemeClr val="dk2"/>
              </a:buClr>
              <a:buSzPts val="12000"/>
              <a:buNone/>
              <a:defRPr sz="12000">
                <a:solidFill>
                  <a:schemeClr val="dk2"/>
                </a:solidFill>
              </a:defRPr>
            </a:lvl3pPr>
            <a:lvl4pPr lvl="3" algn="ctr" rtl="0">
              <a:spcBef>
                <a:spcPts val="0"/>
              </a:spcBef>
              <a:spcAft>
                <a:spcPts val="0"/>
              </a:spcAft>
              <a:buClr>
                <a:schemeClr val="dk2"/>
              </a:buClr>
              <a:buSzPts val="12000"/>
              <a:buNone/>
              <a:defRPr sz="12000">
                <a:solidFill>
                  <a:schemeClr val="dk2"/>
                </a:solidFill>
              </a:defRPr>
            </a:lvl4pPr>
            <a:lvl5pPr lvl="4" algn="ctr" rtl="0">
              <a:spcBef>
                <a:spcPts val="0"/>
              </a:spcBef>
              <a:spcAft>
                <a:spcPts val="0"/>
              </a:spcAft>
              <a:buClr>
                <a:schemeClr val="dk2"/>
              </a:buClr>
              <a:buSzPts val="12000"/>
              <a:buNone/>
              <a:defRPr sz="12000">
                <a:solidFill>
                  <a:schemeClr val="dk2"/>
                </a:solidFill>
              </a:defRPr>
            </a:lvl5pPr>
            <a:lvl6pPr lvl="5" algn="ctr" rtl="0">
              <a:spcBef>
                <a:spcPts val="0"/>
              </a:spcBef>
              <a:spcAft>
                <a:spcPts val="0"/>
              </a:spcAft>
              <a:buClr>
                <a:schemeClr val="dk2"/>
              </a:buClr>
              <a:buSzPts val="12000"/>
              <a:buNone/>
              <a:defRPr sz="12000">
                <a:solidFill>
                  <a:schemeClr val="dk2"/>
                </a:solidFill>
              </a:defRPr>
            </a:lvl6pPr>
            <a:lvl7pPr lvl="6" algn="ctr" rtl="0">
              <a:spcBef>
                <a:spcPts val="0"/>
              </a:spcBef>
              <a:spcAft>
                <a:spcPts val="0"/>
              </a:spcAft>
              <a:buClr>
                <a:schemeClr val="dk2"/>
              </a:buClr>
              <a:buSzPts val="12000"/>
              <a:buNone/>
              <a:defRPr sz="12000">
                <a:solidFill>
                  <a:schemeClr val="dk2"/>
                </a:solidFill>
              </a:defRPr>
            </a:lvl7pPr>
            <a:lvl8pPr lvl="7" algn="ctr" rtl="0">
              <a:spcBef>
                <a:spcPts val="0"/>
              </a:spcBef>
              <a:spcAft>
                <a:spcPts val="0"/>
              </a:spcAft>
              <a:buClr>
                <a:schemeClr val="dk2"/>
              </a:buClr>
              <a:buSzPts val="12000"/>
              <a:buNone/>
              <a:defRPr sz="12000">
                <a:solidFill>
                  <a:schemeClr val="dk2"/>
                </a:solidFill>
              </a:defRPr>
            </a:lvl8pPr>
            <a:lvl9pPr lvl="8" algn="ctr" rtl="0">
              <a:spcBef>
                <a:spcPts val="0"/>
              </a:spcBef>
              <a:spcAft>
                <a:spcPts val="0"/>
              </a:spcAft>
              <a:buClr>
                <a:schemeClr val="dk2"/>
              </a:buClr>
              <a:buSzPts val="12000"/>
              <a:buNone/>
              <a:defRPr sz="12000">
                <a:solidFill>
                  <a:schemeClr val="dk2"/>
                </a:solidFill>
              </a:defRPr>
            </a:lvl9pPr>
          </a:lstStyle>
          <a:p>
            <a:r>
              <a:t>xx%</a:t>
            </a:r>
          </a:p>
        </p:txBody>
      </p:sp>
      <p:sp>
        <p:nvSpPr>
          <p:cNvPr id="84" name="Google Shape;84;p16"/>
          <p:cNvSpPr txBox="1">
            <a:spLocks noGrp="1"/>
          </p:cNvSpPr>
          <p:nvPr>
            <p:ph type="title" idx="2"/>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85" name="Google Shape;85;p16"/>
          <p:cNvSpPr txBox="1">
            <a:spLocks noGrp="1"/>
          </p:cNvSpPr>
          <p:nvPr>
            <p:ph type="subTitle" idx="1"/>
          </p:nvPr>
        </p:nvSpPr>
        <p:spPr>
          <a:xfrm>
            <a:off x="731475" y="3842075"/>
            <a:ext cx="25170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86" name="Google Shape;86;p16"/>
          <p:cNvSpPr txBox="1">
            <a:spLocks noGrp="1"/>
          </p:cNvSpPr>
          <p:nvPr>
            <p:ph type="subTitle" idx="3"/>
          </p:nvPr>
        </p:nvSpPr>
        <p:spPr>
          <a:xfrm>
            <a:off x="3313500" y="3842075"/>
            <a:ext cx="25170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87" name="Google Shape;87;p16"/>
          <p:cNvSpPr txBox="1">
            <a:spLocks noGrp="1"/>
          </p:cNvSpPr>
          <p:nvPr>
            <p:ph type="subTitle" idx="4"/>
          </p:nvPr>
        </p:nvSpPr>
        <p:spPr>
          <a:xfrm>
            <a:off x="5895525" y="3842075"/>
            <a:ext cx="25170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88" name="Google Shape;88;p16"/>
          <p:cNvSpPr txBox="1">
            <a:spLocks noGrp="1"/>
          </p:cNvSpPr>
          <p:nvPr>
            <p:ph type="title" idx="5" hasCustomPrompt="1"/>
          </p:nvPr>
        </p:nvSpPr>
        <p:spPr>
          <a:xfrm>
            <a:off x="3313500" y="1684250"/>
            <a:ext cx="2517000" cy="1303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2"/>
              </a:buClr>
              <a:buSzPts val="8000"/>
              <a:buNone/>
              <a:defRPr sz="6800">
                <a:solidFill>
                  <a:schemeClr val="dk2"/>
                </a:solidFill>
              </a:defRPr>
            </a:lvl1pPr>
            <a:lvl2pPr lvl="1" algn="ctr" rtl="0">
              <a:spcBef>
                <a:spcPts val="0"/>
              </a:spcBef>
              <a:spcAft>
                <a:spcPts val="0"/>
              </a:spcAft>
              <a:buClr>
                <a:schemeClr val="dk2"/>
              </a:buClr>
              <a:buSzPts val="12000"/>
              <a:buNone/>
              <a:defRPr sz="12000">
                <a:solidFill>
                  <a:schemeClr val="dk2"/>
                </a:solidFill>
              </a:defRPr>
            </a:lvl2pPr>
            <a:lvl3pPr lvl="2" algn="ctr" rtl="0">
              <a:spcBef>
                <a:spcPts val="0"/>
              </a:spcBef>
              <a:spcAft>
                <a:spcPts val="0"/>
              </a:spcAft>
              <a:buClr>
                <a:schemeClr val="dk2"/>
              </a:buClr>
              <a:buSzPts val="12000"/>
              <a:buNone/>
              <a:defRPr sz="12000">
                <a:solidFill>
                  <a:schemeClr val="dk2"/>
                </a:solidFill>
              </a:defRPr>
            </a:lvl3pPr>
            <a:lvl4pPr lvl="3" algn="ctr" rtl="0">
              <a:spcBef>
                <a:spcPts val="0"/>
              </a:spcBef>
              <a:spcAft>
                <a:spcPts val="0"/>
              </a:spcAft>
              <a:buClr>
                <a:schemeClr val="dk2"/>
              </a:buClr>
              <a:buSzPts val="12000"/>
              <a:buNone/>
              <a:defRPr sz="12000">
                <a:solidFill>
                  <a:schemeClr val="dk2"/>
                </a:solidFill>
              </a:defRPr>
            </a:lvl4pPr>
            <a:lvl5pPr lvl="4" algn="ctr" rtl="0">
              <a:spcBef>
                <a:spcPts val="0"/>
              </a:spcBef>
              <a:spcAft>
                <a:spcPts val="0"/>
              </a:spcAft>
              <a:buClr>
                <a:schemeClr val="dk2"/>
              </a:buClr>
              <a:buSzPts val="12000"/>
              <a:buNone/>
              <a:defRPr sz="12000">
                <a:solidFill>
                  <a:schemeClr val="dk2"/>
                </a:solidFill>
              </a:defRPr>
            </a:lvl5pPr>
            <a:lvl6pPr lvl="5" algn="ctr" rtl="0">
              <a:spcBef>
                <a:spcPts val="0"/>
              </a:spcBef>
              <a:spcAft>
                <a:spcPts val="0"/>
              </a:spcAft>
              <a:buClr>
                <a:schemeClr val="dk2"/>
              </a:buClr>
              <a:buSzPts val="12000"/>
              <a:buNone/>
              <a:defRPr sz="12000">
                <a:solidFill>
                  <a:schemeClr val="dk2"/>
                </a:solidFill>
              </a:defRPr>
            </a:lvl6pPr>
            <a:lvl7pPr lvl="6" algn="ctr" rtl="0">
              <a:spcBef>
                <a:spcPts val="0"/>
              </a:spcBef>
              <a:spcAft>
                <a:spcPts val="0"/>
              </a:spcAft>
              <a:buClr>
                <a:schemeClr val="dk2"/>
              </a:buClr>
              <a:buSzPts val="12000"/>
              <a:buNone/>
              <a:defRPr sz="12000">
                <a:solidFill>
                  <a:schemeClr val="dk2"/>
                </a:solidFill>
              </a:defRPr>
            </a:lvl7pPr>
            <a:lvl8pPr lvl="7" algn="ctr" rtl="0">
              <a:spcBef>
                <a:spcPts val="0"/>
              </a:spcBef>
              <a:spcAft>
                <a:spcPts val="0"/>
              </a:spcAft>
              <a:buClr>
                <a:schemeClr val="dk2"/>
              </a:buClr>
              <a:buSzPts val="12000"/>
              <a:buNone/>
              <a:defRPr sz="12000">
                <a:solidFill>
                  <a:schemeClr val="dk2"/>
                </a:solidFill>
              </a:defRPr>
            </a:lvl8pPr>
            <a:lvl9pPr lvl="8" algn="ctr" rtl="0">
              <a:spcBef>
                <a:spcPts val="0"/>
              </a:spcBef>
              <a:spcAft>
                <a:spcPts val="0"/>
              </a:spcAft>
              <a:buClr>
                <a:schemeClr val="dk2"/>
              </a:buClr>
              <a:buSzPts val="12000"/>
              <a:buNone/>
              <a:defRPr sz="12000">
                <a:solidFill>
                  <a:schemeClr val="dk2"/>
                </a:solidFill>
              </a:defRPr>
            </a:lvl9pPr>
          </a:lstStyle>
          <a:p>
            <a:r>
              <a:t>xx%</a:t>
            </a:r>
          </a:p>
        </p:txBody>
      </p:sp>
      <p:sp>
        <p:nvSpPr>
          <p:cNvPr id="89" name="Google Shape;89;p16"/>
          <p:cNvSpPr txBox="1">
            <a:spLocks noGrp="1"/>
          </p:cNvSpPr>
          <p:nvPr>
            <p:ph type="title" idx="6" hasCustomPrompt="1"/>
          </p:nvPr>
        </p:nvSpPr>
        <p:spPr>
          <a:xfrm>
            <a:off x="5895525" y="1684250"/>
            <a:ext cx="2517000" cy="13035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dk2"/>
              </a:buClr>
              <a:buSzPts val="8000"/>
              <a:buNone/>
              <a:defRPr sz="6800">
                <a:solidFill>
                  <a:schemeClr val="dk2"/>
                </a:solidFill>
              </a:defRPr>
            </a:lvl1pPr>
            <a:lvl2pPr lvl="1" algn="ctr" rtl="0">
              <a:spcBef>
                <a:spcPts val="0"/>
              </a:spcBef>
              <a:spcAft>
                <a:spcPts val="0"/>
              </a:spcAft>
              <a:buClr>
                <a:schemeClr val="dk2"/>
              </a:buClr>
              <a:buSzPts val="12000"/>
              <a:buNone/>
              <a:defRPr sz="12000">
                <a:solidFill>
                  <a:schemeClr val="dk2"/>
                </a:solidFill>
              </a:defRPr>
            </a:lvl2pPr>
            <a:lvl3pPr lvl="2" algn="ctr" rtl="0">
              <a:spcBef>
                <a:spcPts val="0"/>
              </a:spcBef>
              <a:spcAft>
                <a:spcPts val="0"/>
              </a:spcAft>
              <a:buClr>
                <a:schemeClr val="dk2"/>
              </a:buClr>
              <a:buSzPts val="12000"/>
              <a:buNone/>
              <a:defRPr sz="12000">
                <a:solidFill>
                  <a:schemeClr val="dk2"/>
                </a:solidFill>
              </a:defRPr>
            </a:lvl3pPr>
            <a:lvl4pPr lvl="3" algn="ctr" rtl="0">
              <a:spcBef>
                <a:spcPts val="0"/>
              </a:spcBef>
              <a:spcAft>
                <a:spcPts val="0"/>
              </a:spcAft>
              <a:buClr>
                <a:schemeClr val="dk2"/>
              </a:buClr>
              <a:buSzPts val="12000"/>
              <a:buNone/>
              <a:defRPr sz="12000">
                <a:solidFill>
                  <a:schemeClr val="dk2"/>
                </a:solidFill>
              </a:defRPr>
            </a:lvl4pPr>
            <a:lvl5pPr lvl="4" algn="ctr" rtl="0">
              <a:spcBef>
                <a:spcPts val="0"/>
              </a:spcBef>
              <a:spcAft>
                <a:spcPts val="0"/>
              </a:spcAft>
              <a:buClr>
                <a:schemeClr val="dk2"/>
              </a:buClr>
              <a:buSzPts val="12000"/>
              <a:buNone/>
              <a:defRPr sz="12000">
                <a:solidFill>
                  <a:schemeClr val="dk2"/>
                </a:solidFill>
              </a:defRPr>
            </a:lvl5pPr>
            <a:lvl6pPr lvl="5" algn="ctr" rtl="0">
              <a:spcBef>
                <a:spcPts val="0"/>
              </a:spcBef>
              <a:spcAft>
                <a:spcPts val="0"/>
              </a:spcAft>
              <a:buClr>
                <a:schemeClr val="dk2"/>
              </a:buClr>
              <a:buSzPts val="12000"/>
              <a:buNone/>
              <a:defRPr sz="12000">
                <a:solidFill>
                  <a:schemeClr val="dk2"/>
                </a:solidFill>
              </a:defRPr>
            </a:lvl6pPr>
            <a:lvl7pPr lvl="6" algn="ctr" rtl="0">
              <a:spcBef>
                <a:spcPts val="0"/>
              </a:spcBef>
              <a:spcAft>
                <a:spcPts val="0"/>
              </a:spcAft>
              <a:buClr>
                <a:schemeClr val="dk2"/>
              </a:buClr>
              <a:buSzPts val="12000"/>
              <a:buNone/>
              <a:defRPr sz="12000">
                <a:solidFill>
                  <a:schemeClr val="dk2"/>
                </a:solidFill>
              </a:defRPr>
            </a:lvl7pPr>
            <a:lvl8pPr lvl="7" algn="ctr" rtl="0">
              <a:spcBef>
                <a:spcPts val="0"/>
              </a:spcBef>
              <a:spcAft>
                <a:spcPts val="0"/>
              </a:spcAft>
              <a:buClr>
                <a:schemeClr val="dk2"/>
              </a:buClr>
              <a:buSzPts val="12000"/>
              <a:buNone/>
              <a:defRPr sz="12000">
                <a:solidFill>
                  <a:schemeClr val="dk2"/>
                </a:solidFill>
              </a:defRPr>
            </a:lvl8pPr>
            <a:lvl9pPr lvl="8" algn="ctr" rtl="0">
              <a:spcBef>
                <a:spcPts val="0"/>
              </a:spcBef>
              <a:spcAft>
                <a:spcPts val="0"/>
              </a:spcAft>
              <a:buClr>
                <a:schemeClr val="dk2"/>
              </a:buClr>
              <a:buSzPts val="12000"/>
              <a:buNone/>
              <a:defRPr sz="12000">
                <a:solidFill>
                  <a:schemeClr val="dk2"/>
                </a:solidFill>
              </a:defRPr>
            </a:lvl9pPr>
          </a:lstStyle>
          <a:p>
            <a:r>
              <a:t>xx%</a:t>
            </a:r>
          </a:p>
        </p:txBody>
      </p:sp>
      <p:cxnSp>
        <p:nvCxnSpPr>
          <p:cNvPr id="90" name="Google Shape;90;p16"/>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 body 01">
  <p:cSld name="TITLE_AND_BODY_1">
    <p:spTree>
      <p:nvGrpSpPr>
        <p:cNvPr id="1" name="Shape 91"/>
        <p:cNvGrpSpPr/>
        <p:nvPr/>
      </p:nvGrpSpPr>
      <p:grpSpPr>
        <a:xfrm>
          <a:off x="0" y="0"/>
          <a:ext cx="0" cy="0"/>
          <a:chOff x="0" y="0"/>
          <a:chExt cx="0" cy="0"/>
        </a:xfrm>
      </p:grpSpPr>
      <p:sp>
        <p:nvSpPr>
          <p:cNvPr id="92" name="Google Shape;92;p17"/>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93" name="Google Shape;93;p17"/>
          <p:cNvSpPr txBox="1">
            <a:spLocks noGrp="1"/>
          </p:cNvSpPr>
          <p:nvPr>
            <p:ph type="subTitle" idx="1"/>
          </p:nvPr>
        </p:nvSpPr>
        <p:spPr>
          <a:xfrm>
            <a:off x="1903425" y="1773450"/>
            <a:ext cx="5354400" cy="1503000"/>
          </a:xfrm>
          <a:prstGeom prst="rect">
            <a:avLst/>
          </a:prstGeom>
        </p:spPr>
        <p:txBody>
          <a:bodyPr spcFirstLastPara="1" wrap="square" lIns="91425" tIns="91425" rIns="91425" bIns="91425" anchor="ctr" anchorCtr="0">
            <a:noAutofit/>
          </a:bodyPr>
          <a:lstStyle>
            <a:lvl1pPr lvl="0" algn="ctr">
              <a:lnSpc>
                <a:spcPct val="115000"/>
              </a:lnSpc>
              <a:spcBef>
                <a:spcPts val="0"/>
              </a:spcBef>
              <a:spcAft>
                <a:spcPts val="0"/>
              </a:spcAft>
              <a:buSzPts val="1600"/>
              <a:buNone/>
              <a:defRPr/>
            </a:lvl1pPr>
            <a:lvl2pPr lvl="1">
              <a:spcBef>
                <a:spcPts val="0"/>
              </a:spcBef>
              <a:spcAft>
                <a:spcPts val="0"/>
              </a:spcAft>
              <a:buSzPts val="1600"/>
              <a:buNone/>
              <a:defRPr/>
            </a:lvl2pPr>
            <a:lvl3pPr lvl="2">
              <a:spcBef>
                <a:spcPts val="0"/>
              </a:spcBef>
              <a:spcAft>
                <a:spcPts val="0"/>
              </a:spcAft>
              <a:buSzPts val="1600"/>
              <a:buNone/>
              <a:defRPr/>
            </a:lvl3pPr>
            <a:lvl4pPr lvl="3">
              <a:spcBef>
                <a:spcPts val="0"/>
              </a:spcBef>
              <a:spcAft>
                <a:spcPts val="0"/>
              </a:spcAft>
              <a:buSzPts val="1600"/>
              <a:buNone/>
              <a:defRPr/>
            </a:lvl4pPr>
            <a:lvl5pPr lvl="4">
              <a:spcBef>
                <a:spcPts val="0"/>
              </a:spcBef>
              <a:spcAft>
                <a:spcPts val="0"/>
              </a:spcAft>
              <a:buSzPts val="1600"/>
              <a:buNone/>
              <a:defRPr/>
            </a:lvl5pPr>
            <a:lvl6pPr lvl="5">
              <a:spcBef>
                <a:spcPts val="0"/>
              </a:spcBef>
              <a:spcAft>
                <a:spcPts val="0"/>
              </a:spcAft>
              <a:buSzPts val="1600"/>
              <a:buNone/>
              <a:defRPr/>
            </a:lvl6pPr>
            <a:lvl7pPr lvl="6">
              <a:spcBef>
                <a:spcPts val="0"/>
              </a:spcBef>
              <a:spcAft>
                <a:spcPts val="0"/>
              </a:spcAft>
              <a:buSzPts val="1600"/>
              <a:buNone/>
              <a:defRPr/>
            </a:lvl7pPr>
            <a:lvl8pPr lvl="7">
              <a:spcBef>
                <a:spcPts val="0"/>
              </a:spcBef>
              <a:spcAft>
                <a:spcPts val="0"/>
              </a:spcAft>
              <a:buSzPts val="1600"/>
              <a:buNone/>
              <a:defRPr/>
            </a:lvl8pPr>
            <a:lvl9pPr lvl="8">
              <a:spcBef>
                <a:spcPts val="0"/>
              </a:spcBef>
              <a:spcAft>
                <a:spcPts val="0"/>
              </a:spcAft>
              <a:buSzPts val="1600"/>
              <a:buNone/>
              <a:defRPr/>
            </a:lvl9pPr>
          </a:lstStyle>
          <a:p>
            <a:endParaRPr/>
          </a:p>
        </p:txBody>
      </p:sp>
      <p:cxnSp>
        <p:nvCxnSpPr>
          <p:cNvPr id="94" name="Google Shape;94;p17"/>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Four columns">
  <p:cSld name="CUSTOM_4">
    <p:spTree>
      <p:nvGrpSpPr>
        <p:cNvPr id="1" name="Shape 95"/>
        <p:cNvGrpSpPr/>
        <p:nvPr/>
      </p:nvGrpSpPr>
      <p:grpSpPr>
        <a:xfrm>
          <a:off x="0" y="0"/>
          <a:ext cx="0" cy="0"/>
          <a:chOff x="0" y="0"/>
          <a:chExt cx="0" cy="0"/>
        </a:xfrm>
      </p:grpSpPr>
      <p:sp>
        <p:nvSpPr>
          <p:cNvPr id="96" name="Google Shape;96;p18"/>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cxnSp>
        <p:nvCxnSpPr>
          <p:cNvPr id="97" name="Google Shape;97;p18"/>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
        <p:nvSpPr>
          <p:cNvPr id="98" name="Google Shape;98;p18"/>
          <p:cNvSpPr txBox="1">
            <a:spLocks noGrp="1"/>
          </p:cNvSpPr>
          <p:nvPr>
            <p:ph type="subTitle" idx="1"/>
          </p:nvPr>
        </p:nvSpPr>
        <p:spPr>
          <a:xfrm>
            <a:off x="5996688" y="1807700"/>
            <a:ext cx="2179200" cy="449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1600"/>
              <a:buNone/>
              <a:defRPr>
                <a:solidFill>
                  <a:schemeClr val="lt2"/>
                </a:solidFill>
              </a:defRPr>
            </a:lvl2pPr>
            <a:lvl3pPr lvl="2" rtl="0">
              <a:lnSpc>
                <a:spcPct val="100000"/>
              </a:lnSpc>
              <a:spcBef>
                <a:spcPts val="0"/>
              </a:spcBef>
              <a:spcAft>
                <a:spcPts val="0"/>
              </a:spcAft>
              <a:buClr>
                <a:schemeClr val="lt2"/>
              </a:buClr>
              <a:buSzPts val="1600"/>
              <a:buNone/>
              <a:defRPr>
                <a:solidFill>
                  <a:schemeClr val="lt2"/>
                </a:solidFill>
              </a:defRPr>
            </a:lvl3pPr>
            <a:lvl4pPr lvl="3" rtl="0">
              <a:lnSpc>
                <a:spcPct val="100000"/>
              </a:lnSpc>
              <a:spcBef>
                <a:spcPts val="0"/>
              </a:spcBef>
              <a:spcAft>
                <a:spcPts val="0"/>
              </a:spcAft>
              <a:buClr>
                <a:schemeClr val="lt2"/>
              </a:buClr>
              <a:buSzPts val="1600"/>
              <a:buNone/>
              <a:defRPr>
                <a:solidFill>
                  <a:schemeClr val="lt2"/>
                </a:solidFill>
              </a:defRPr>
            </a:lvl4pPr>
            <a:lvl5pPr lvl="4" rtl="0">
              <a:lnSpc>
                <a:spcPct val="100000"/>
              </a:lnSpc>
              <a:spcBef>
                <a:spcPts val="0"/>
              </a:spcBef>
              <a:spcAft>
                <a:spcPts val="0"/>
              </a:spcAft>
              <a:buClr>
                <a:schemeClr val="lt2"/>
              </a:buClr>
              <a:buSzPts val="1600"/>
              <a:buNone/>
              <a:defRPr>
                <a:solidFill>
                  <a:schemeClr val="lt2"/>
                </a:solidFill>
              </a:defRPr>
            </a:lvl5pPr>
            <a:lvl6pPr lvl="5" rtl="0">
              <a:lnSpc>
                <a:spcPct val="100000"/>
              </a:lnSpc>
              <a:spcBef>
                <a:spcPts val="0"/>
              </a:spcBef>
              <a:spcAft>
                <a:spcPts val="0"/>
              </a:spcAft>
              <a:buClr>
                <a:schemeClr val="lt2"/>
              </a:buClr>
              <a:buSzPts val="1600"/>
              <a:buNone/>
              <a:defRPr>
                <a:solidFill>
                  <a:schemeClr val="lt2"/>
                </a:solidFill>
              </a:defRPr>
            </a:lvl6pPr>
            <a:lvl7pPr lvl="6" rtl="0">
              <a:lnSpc>
                <a:spcPct val="100000"/>
              </a:lnSpc>
              <a:spcBef>
                <a:spcPts val="0"/>
              </a:spcBef>
              <a:spcAft>
                <a:spcPts val="0"/>
              </a:spcAft>
              <a:buClr>
                <a:schemeClr val="lt2"/>
              </a:buClr>
              <a:buSzPts val="1600"/>
              <a:buNone/>
              <a:defRPr>
                <a:solidFill>
                  <a:schemeClr val="lt2"/>
                </a:solidFill>
              </a:defRPr>
            </a:lvl7pPr>
            <a:lvl8pPr lvl="7" rtl="0">
              <a:lnSpc>
                <a:spcPct val="100000"/>
              </a:lnSpc>
              <a:spcBef>
                <a:spcPts val="0"/>
              </a:spcBef>
              <a:spcAft>
                <a:spcPts val="0"/>
              </a:spcAft>
              <a:buClr>
                <a:schemeClr val="lt2"/>
              </a:buClr>
              <a:buSzPts val="1600"/>
              <a:buNone/>
              <a:defRPr>
                <a:solidFill>
                  <a:schemeClr val="lt2"/>
                </a:solidFill>
              </a:defRPr>
            </a:lvl8pPr>
            <a:lvl9pPr lvl="8" rtl="0">
              <a:lnSpc>
                <a:spcPct val="100000"/>
              </a:lnSpc>
              <a:spcBef>
                <a:spcPts val="0"/>
              </a:spcBef>
              <a:spcAft>
                <a:spcPts val="0"/>
              </a:spcAft>
              <a:buClr>
                <a:schemeClr val="lt2"/>
              </a:buClr>
              <a:buSzPts val="1600"/>
              <a:buNone/>
              <a:defRPr>
                <a:solidFill>
                  <a:schemeClr val="lt2"/>
                </a:solidFill>
              </a:defRPr>
            </a:lvl9pPr>
          </a:lstStyle>
          <a:p>
            <a:endParaRPr/>
          </a:p>
        </p:txBody>
      </p:sp>
      <p:sp>
        <p:nvSpPr>
          <p:cNvPr id="99" name="Google Shape;99;p18"/>
          <p:cNvSpPr txBox="1">
            <a:spLocks noGrp="1"/>
          </p:cNvSpPr>
          <p:nvPr>
            <p:ph type="subTitle" idx="2"/>
          </p:nvPr>
        </p:nvSpPr>
        <p:spPr>
          <a:xfrm>
            <a:off x="5996688" y="2280150"/>
            <a:ext cx="2179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None/>
              <a:defRPr sz="1600"/>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00" name="Google Shape;100;p18"/>
          <p:cNvSpPr txBox="1">
            <a:spLocks noGrp="1"/>
          </p:cNvSpPr>
          <p:nvPr>
            <p:ph type="subTitle" idx="3"/>
          </p:nvPr>
        </p:nvSpPr>
        <p:spPr>
          <a:xfrm>
            <a:off x="5996688" y="3364750"/>
            <a:ext cx="2179200" cy="449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1600"/>
              <a:buNone/>
              <a:defRPr>
                <a:solidFill>
                  <a:schemeClr val="lt2"/>
                </a:solidFill>
              </a:defRPr>
            </a:lvl2pPr>
            <a:lvl3pPr lvl="2" rtl="0">
              <a:lnSpc>
                <a:spcPct val="100000"/>
              </a:lnSpc>
              <a:spcBef>
                <a:spcPts val="0"/>
              </a:spcBef>
              <a:spcAft>
                <a:spcPts val="0"/>
              </a:spcAft>
              <a:buClr>
                <a:schemeClr val="lt2"/>
              </a:buClr>
              <a:buSzPts val="1600"/>
              <a:buNone/>
              <a:defRPr>
                <a:solidFill>
                  <a:schemeClr val="lt2"/>
                </a:solidFill>
              </a:defRPr>
            </a:lvl3pPr>
            <a:lvl4pPr lvl="3" rtl="0">
              <a:lnSpc>
                <a:spcPct val="100000"/>
              </a:lnSpc>
              <a:spcBef>
                <a:spcPts val="0"/>
              </a:spcBef>
              <a:spcAft>
                <a:spcPts val="0"/>
              </a:spcAft>
              <a:buClr>
                <a:schemeClr val="lt2"/>
              </a:buClr>
              <a:buSzPts val="1600"/>
              <a:buNone/>
              <a:defRPr>
                <a:solidFill>
                  <a:schemeClr val="lt2"/>
                </a:solidFill>
              </a:defRPr>
            </a:lvl4pPr>
            <a:lvl5pPr lvl="4" rtl="0">
              <a:lnSpc>
                <a:spcPct val="100000"/>
              </a:lnSpc>
              <a:spcBef>
                <a:spcPts val="0"/>
              </a:spcBef>
              <a:spcAft>
                <a:spcPts val="0"/>
              </a:spcAft>
              <a:buClr>
                <a:schemeClr val="lt2"/>
              </a:buClr>
              <a:buSzPts val="1600"/>
              <a:buNone/>
              <a:defRPr>
                <a:solidFill>
                  <a:schemeClr val="lt2"/>
                </a:solidFill>
              </a:defRPr>
            </a:lvl5pPr>
            <a:lvl6pPr lvl="5" rtl="0">
              <a:lnSpc>
                <a:spcPct val="100000"/>
              </a:lnSpc>
              <a:spcBef>
                <a:spcPts val="0"/>
              </a:spcBef>
              <a:spcAft>
                <a:spcPts val="0"/>
              </a:spcAft>
              <a:buClr>
                <a:schemeClr val="lt2"/>
              </a:buClr>
              <a:buSzPts val="1600"/>
              <a:buNone/>
              <a:defRPr>
                <a:solidFill>
                  <a:schemeClr val="lt2"/>
                </a:solidFill>
              </a:defRPr>
            </a:lvl6pPr>
            <a:lvl7pPr lvl="6" rtl="0">
              <a:lnSpc>
                <a:spcPct val="100000"/>
              </a:lnSpc>
              <a:spcBef>
                <a:spcPts val="0"/>
              </a:spcBef>
              <a:spcAft>
                <a:spcPts val="0"/>
              </a:spcAft>
              <a:buClr>
                <a:schemeClr val="lt2"/>
              </a:buClr>
              <a:buSzPts val="1600"/>
              <a:buNone/>
              <a:defRPr>
                <a:solidFill>
                  <a:schemeClr val="lt2"/>
                </a:solidFill>
              </a:defRPr>
            </a:lvl7pPr>
            <a:lvl8pPr lvl="7" rtl="0">
              <a:lnSpc>
                <a:spcPct val="100000"/>
              </a:lnSpc>
              <a:spcBef>
                <a:spcPts val="0"/>
              </a:spcBef>
              <a:spcAft>
                <a:spcPts val="0"/>
              </a:spcAft>
              <a:buClr>
                <a:schemeClr val="lt2"/>
              </a:buClr>
              <a:buSzPts val="1600"/>
              <a:buNone/>
              <a:defRPr>
                <a:solidFill>
                  <a:schemeClr val="lt2"/>
                </a:solidFill>
              </a:defRPr>
            </a:lvl8pPr>
            <a:lvl9pPr lvl="8" rtl="0">
              <a:lnSpc>
                <a:spcPct val="100000"/>
              </a:lnSpc>
              <a:spcBef>
                <a:spcPts val="0"/>
              </a:spcBef>
              <a:spcAft>
                <a:spcPts val="0"/>
              </a:spcAft>
              <a:buClr>
                <a:schemeClr val="lt2"/>
              </a:buClr>
              <a:buSzPts val="1600"/>
              <a:buNone/>
              <a:defRPr>
                <a:solidFill>
                  <a:schemeClr val="lt2"/>
                </a:solidFill>
              </a:defRPr>
            </a:lvl9pPr>
          </a:lstStyle>
          <a:p>
            <a:endParaRPr/>
          </a:p>
        </p:txBody>
      </p:sp>
      <p:sp>
        <p:nvSpPr>
          <p:cNvPr id="101" name="Google Shape;101;p18"/>
          <p:cNvSpPr txBox="1">
            <a:spLocks noGrp="1"/>
          </p:cNvSpPr>
          <p:nvPr>
            <p:ph type="subTitle" idx="4"/>
          </p:nvPr>
        </p:nvSpPr>
        <p:spPr>
          <a:xfrm>
            <a:off x="5996688" y="3814150"/>
            <a:ext cx="2179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None/>
              <a:defRPr sz="1600"/>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02" name="Google Shape;102;p18"/>
          <p:cNvSpPr txBox="1">
            <a:spLocks noGrp="1"/>
          </p:cNvSpPr>
          <p:nvPr>
            <p:ph type="subTitle" idx="5"/>
          </p:nvPr>
        </p:nvSpPr>
        <p:spPr>
          <a:xfrm>
            <a:off x="2126988" y="1807700"/>
            <a:ext cx="2179200" cy="449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1600"/>
              <a:buNone/>
              <a:defRPr>
                <a:solidFill>
                  <a:schemeClr val="lt2"/>
                </a:solidFill>
              </a:defRPr>
            </a:lvl2pPr>
            <a:lvl3pPr lvl="2" rtl="0">
              <a:lnSpc>
                <a:spcPct val="100000"/>
              </a:lnSpc>
              <a:spcBef>
                <a:spcPts val="0"/>
              </a:spcBef>
              <a:spcAft>
                <a:spcPts val="0"/>
              </a:spcAft>
              <a:buClr>
                <a:schemeClr val="lt2"/>
              </a:buClr>
              <a:buSzPts val="1600"/>
              <a:buNone/>
              <a:defRPr>
                <a:solidFill>
                  <a:schemeClr val="lt2"/>
                </a:solidFill>
              </a:defRPr>
            </a:lvl3pPr>
            <a:lvl4pPr lvl="3" rtl="0">
              <a:lnSpc>
                <a:spcPct val="100000"/>
              </a:lnSpc>
              <a:spcBef>
                <a:spcPts val="0"/>
              </a:spcBef>
              <a:spcAft>
                <a:spcPts val="0"/>
              </a:spcAft>
              <a:buClr>
                <a:schemeClr val="lt2"/>
              </a:buClr>
              <a:buSzPts val="1600"/>
              <a:buNone/>
              <a:defRPr>
                <a:solidFill>
                  <a:schemeClr val="lt2"/>
                </a:solidFill>
              </a:defRPr>
            </a:lvl4pPr>
            <a:lvl5pPr lvl="4" rtl="0">
              <a:lnSpc>
                <a:spcPct val="100000"/>
              </a:lnSpc>
              <a:spcBef>
                <a:spcPts val="0"/>
              </a:spcBef>
              <a:spcAft>
                <a:spcPts val="0"/>
              </a:spcAft>
              <a:buClr>
                <a:schemeClr val="lt2"/>
              </a:buClr>
              <a:buSzPts val="1600"/>
              <a:buNone/>
              <a:defRPr>
                <a:solidFill>
                  <a:schemeClr val="lt2"/>
                </a:solidFill>
              </a:defRPr>
            </a:lvl5pPr>
            <a:lvl6pPr lvl="5" rtl="0">
              <a:lnSpc>
                <a:spcPct val="100000"/>
              </a:lnSpc>
              <a:spcBef>
                <a:spcPts val="0"/>
              </a:spcBef>
              <a:spcAft>
                <a:spcPts val="0"/>
              </a:spcAft>
              <a:buClr>
                <a:schemeClr val="lt2"/>
              </a:buClr>
              <a:buSzPts val="1600"/>
              <a:buNone/>
              <a:defRPr>
                <a:solidFill>
                  <a:schemeClr val="lt2"/>
                </a:solidFill>
              </a:defRPr>
            </a:lvl6pPr>
            <a:lvl7pPr lvl="6" rtl="0">
              <a:lnSpc>
                <a:spcPct val="100000"/>
              </a:lnSpc>
              <a:spcBef>
                <a:spcPts val="0"/>
              </a:spcBef>
              <a:spcAft>
                <a:spcPts val="0"/>
              </a:spcAft>
              <a:buClr>
                <a:schemeClr val="lt2"/>
              </a:buClr>
              <a:buSzPts val="1600"/>
              <a:buNone/>
              <a:defRPr>
                <a:solidFill>
                  <a:schemeClr val="lt2"/>
                </a:solidFill>
              </a:defRPr>
            </a:lvl7pPr>
            <a:lvl8pPr lvl="7" rtl="0">
              <a:lnSpc>
                <a:spcPct val="100000"/>
              </a:lnSpc>
              <a:spcBef>
                <a:spcPts val="0"/>
              </a:spcBef>
              <a:spcAft>
                <a:spcPts val="0"/>
              </a:spcAft>
              <a:buClr>
                <a:schemeClr val="lt2"/>
              </a:buClr>
              <a:buSzPts val="1600"/>
              <a:buNone/>
              <a:defRPr>
                <a:solidFill>
                  <a:schemeClr val="lt2"/>
                </a:solidFill>
              </a:defRPr>
            </a:lvl8pPr>
            <a:lvl9pPr lvl="8" rtl="0">
              <a:lnSpc>
                <a:spcPct val="100000"/>
              </a:lnSpc>
              <a:spcBef>
                <a:spcPts val="0"/>
              </a:spcBef>
              <a:spcAft>
                <a:spcPts val="0"/>
              </a:spcAft>
              <a:buClr>
                <a:schemeClr val="lt2"/>
              </a:buClr>
              <a:buSzPts val="1600"/>
              <a:buNone/>
              <a:defRPr>
                <a:solidFill>
                  <a:schemeClr val="lt2"/>
                </a:solidFill>
              </a:defRPr>
            </a:lvl9pPr>
          </a:lstStyle>
          <a:p>
            <a:endParaRPr/>
          </a:p>
        </p:txBody>
      </p:sp>
      <p:sp>
        <p:nvSpPr>
          <p:cNvPr id="103" name="Google Shape;103;p18"/>
          <p:cNvSpPr txBox="1">
            <a:spLocks noGrp="1"/>
          </p:cNvSpPr>
          <p:nvPr>
            <p:ph type="subTitle" idx="6"/>
          </p:nvPr>
        </p:nvSpPr>
        <p:spPr>
          <a:xfrm>
            <a:off x="2126988" y="2280150"/>
            <a:ext cx="2179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None/>
              <a:defRPr sz="1600"/>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04" name="Google Shape;104;p18"/>
          <p:cNvSpPr txBox="1">
            <a:spLocks noGrp="1"/>
          </p:cNvSpPr>
          <p:nvPr>
            <p:ph type="subTitle" idx="7"/>
          </p:nvPr>
        </p:nvSpPr>
        <p:spPr>
          <a:xfrm>
            <a:off x="2126988" y="3364750"/>
            <a:ext cx="2179200" cy="449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lt2"/>
              </a:buClr>
              <a:buSzPts val="20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1600"/>
              <a:buNone/>
              <a:defRPr>
                <a:solidFill>
                  <a:schemeClr val="lt2"/>
                </a:solidFill>
              </a:defRPr>
            </a:lvl2pPr>
            <a:lvl3pPr lvl="2" rtl="0">
              <a:lnSpc>
                <a:spcPct val="100000"/>
              </a:lnSpc>
              <a:spcBef>
                <a:spcPts val="0"/>
              </a:spcBef>
              <a:spcAft>
                <a:spcPts val="0"/>
              </a:spcAft>
              <a:buClr>
                <a:schemeClr val="lt2"/>
              </a:buClr>
              <a:buSzPts val="1600"/>
              <a:buNone/>
              <a:defRPr>
                <a:solidFill>
                  <a:schemeClr val="lt2"/>
                </a:solidFill>
              </a:defRPr>
            </a:lvl3pPr>
            <a:lvl4pPr lvl="3" rtl="0">
              <a:lnSpc>
                <a:spcPct val="100000"/>
              </a:lnSpc>
              <a:spcBef>
                <a:spcPts val="0"/>
              </a:spcBef>
              <a:spcAft>
                <a:spcPts val="0"/>
              </a:spcAft>
              <a:buClr>
                <a:schemeClr val="lt2"/>
              </a:buClr>
              <a:buSzPts val="1600"/>
              <a:buNone/>
              <a:defRPr>
                <a:solidFill>
                  <a:schemeClr val="lt2"/>
                </a:solidFill>
              </a:defRPr>
            </a:lvl4pPr>
            <a:lvl5pPr lvl="4" rtl="0">
              <a:lnSpc>
                <a:spcPct val="100000"/>
              </a:lnSpc>
              <a:spcBef>
                <a:spcPts val="0"/>
              </a:spcBef>
              <a:spcAft>
                <a:spcPts val="0"/>
              </a:spcAft>
              <a:buClr>
                <a:schemeClr val="lt2"/>
              </a:buClr>
              <a:buSzPts val="1600"/>
              <a:buNone/>
              <a:defRPr>
                <a:solidFill>
                  <a:schemeClr val="lt2"/>
                </a:solidFill>
              </a:defRPr>
            </a:lvl5pPr>
            <a:lvl6pPr lvl="5" rtl="0">
              <a:lnSpc>
                <a:spcPct val="100000"/>
              </a:lnSpc>
              <a:spcBef>
                <a:spcPts val="0"/>
              </a:spcBef>
              <a:spcAft>
                <a:spcPts val="0"/>
              </a:spcAft>
              <a:buClr>
                <a:schemeClr val="lt2"/>
              </a:buClr>
              <a:buSzPts val="1600"/>
              <a:buNone/>
              <a:defRPr>
                <a:solidFill>
                  <a:schemeClr val="lt2"/>
                </a:solidFill>
              </a:defRPr>
            </a:lvl6pPr>
            <a:lvl7pPr lvl="6" rtl="0">
              <a:lnSpc>
                <a:spcPct val="100000"/>
              </a:lnSpc>
              <a:spcBef>
                <a:spcPts val="0"/>
              </a:spcBef>
              <a:spcAft>
                <a:spcPts val="0"/>
              </a:spcAft>
              <a:buClr>
                <a:schemeClr val="lt2"/>
              </a:buClr>
              <a:buSzPts val="1600"/>
              <a:buNone/>
              <a:defRPr>
                <a:solidFill>
                  <a:schemeClr val="lt2"/>
                </a:solidFill>
              </a:defRPr>
            </a:lvl7pPr>
            <a:lvl8pPr lvl="7" rtl="0">
              <a:lnSpc>
                <a:spcPct val="100000"/>
              </a:lnSpc>
              <a:spcBef>
                <a:spcPts val="0"/>
              </a:spcBef>
              <a:spcAft>
                <a:spcPts val="0"/>
              </a:spcAft>
              <a:buClr>
                <a:schemeClr val="lt2"/>
              </a:buClr>
              <a:buSzPts val="1600"/>
              <a:buNone/>
              <a:defRPr>
                <a:solidFill>
                  <a:schemeClr val="lt2"/>
                </a:solidFill>
              </a:defRPr>
            </a:lvl8pPr>
            <a:lvl9pPr lvl="8" rtl="0">
              <a:lnSpc>
                <a:spcPct val="100000"/>
              </a:lnSpc>
              <a:spcBef>
                <a:spcPts val="0"/>
              </a:spcBef>
              <a:spcAft>
                <a:spcPts val="0"/>
              </a:spcAft>
              <a:buClr>
                <a:schemeClr val="lt2"/>
              </a:buClr>
              <a:buSzPts val="1600"/>
              <a:buNone/>
              <a:defRPr>
                <a:solidFill>
                  <a:schemeClr val="lt2"/>
                </a:solidFill>
              </a:defRPr>
            </a:lvl9pPr>
          </a:lstStyle>
          <a:p>
            <a:endParaRPr/>
          </a:p>
        </p:txBody>
      </p:sp>
      <p:sp>
        <p:nvSpPr>
          <p:cNvPr id="105" name="Google Shape;105;p18"/>
          <p:cNvSpPr txBox="1">
            <a:spLocks noGrp="1"/>
          </p:cNvSpPr>
          <p:nvPr>
            <p:ph type="subTitle" idx="8"/>
          </p:nvPr>
        </p:nvSpPr>
        <p:spPr>
          <a:xfrm>
            <a:off x="2126988" y="3814150"/>
            <a:ext cx="2179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2000"/>
              <a:buNone/>
              <a:defRPr sz="1600"/>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body 02">
  <p:cSld name="TITLE_AND_BODY_2">
    <p:spTree>
      <p:nvGrpSpPr>
        <p:cNvPr id="1" name="Shape 106"/>
        <p:cNvGrpSpPr/>
        <p:nvPr/>
      </p:nvGrpSpPr>
      <p:grpSpPr>
        <a:xfrm>
          <a:off x="0" y="0"/>
          <a:ext cx="0" cy="0"/>
          <a:chOff x="0" y="0"/>
          <a:chExt cx="0" cy="0"/>
        </a:xfrm>
      </p:grpSpPr>
      <p:sp>
        <p:nvSpPr>
          <p:cNvPr id="107" name="Google Shape;107;p19"/>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cxnSp>
        <p:nvCxnSpPr>
          <p:cNvPr id="108" name="Google Shape;108;p19"/>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
        <p:nvSpPr>
          <p:cNvPr id="109" name="Google Shape;109;p19"/>
          <p:cNvSpPr txBox="1">
            <a:spLocks noGrp="1"/>
          </p:cNvSpPr>
          <p:nvPr>
            <p:ph type="subTitle" idx="1"/>
          </p:nvPr>
        </p:nvSpPr>
        <p:spPr>
          <a:xfrm>
            <a:off x="722150" y="2154975"/>
            <a:ext cx="3351300" cy="1930200"/>
          </a:xfrm>
          <a:prstGeom prst="rect">
            <a:avLst/>
          </a:prstGeom>
        </p:spPr>
        <p:txBody>
          <a:bodyPr spcFirstLastPara="1" wrap="square" lIns="91425" tIns="91425" rIns="91425" bIns="91425" anchor="ctr" anchorCtr="0">
            <a:noAutofit/>
          </a:bodyPr>
          <a:lstStyle>
            <a:lvl1pPr lvl="0">
              <a:lnSpc>
                <a:spcPct val="115000"/>
              </a:lnSpc>
              <a:spcBef>
                <a:spcPts val="0"/>
              </a:spcBef>
              <a:spcAft>
                <a:spcPts val="0"/>
              </a:spcAft>
              <a:buSzPts val="1600"/>
              <a:buNone/>
              <a:defRPr/>
            </a:lvl1pPr>
            <a:lvl2pPr lvl="1">
              <a:spcBef>
                <a:spcPts val="0"/>
              </a:spcBef>
              <a:spcAft>
                <a:spcPts val="0"/>
              </a:spcAft>
              <a:buSzPts val="1600"/>
              <a:buNone/>
              <a:defRPr/>
            </a:lvl2pPr>
            <a:lvl3pPr lvl="2">
              <a:spcBef>
                <a:spcPts val="0"/>
              </a:spcBef>
              <a:spcAft>
                <a:spcPts val="0"/>
              </a:spcAft>
              <a:buSzPts val="1600"/>
              <a:buNone/>
              <a:defRPr/>
            </a:lvl3pPr>
            <a:lvl4pPr lvl="3">
              <a:spcBef>
                <a:spcPts val="0"/>
              </a:spcBef>
              <a:spcAft>
                <a:spcPts val="0"/>
              </a:spcAft>
              <a:buSzPts val="1600"/>
              <a:buNone/>
              <a:defRPr/>
            </a:lvl4pPr>
            <a:lvl5pPr lvl="4">
              <a:spcBef>
                <a:spcPts val="0"/>
              </a:spcBef>
              <a:spcAft>
                <a:spcPts val="0"/>
              </a:spcAft>
              <a:buSzPts val="1600"/>
              <a:buNone/>
              <a:defRPr/>
            </a:lvl5pPr>
            <a:lvl6pPr lvl="5">
              <a:spcBef>
                <a:spcPts val="0"/>
              </a:spcBef>
              <a:spcAft>
                <a:spcPts val="0"/>
              </a:spcAft>
              <a:buSzPts val="1600"/>
              <a:buNone/>
              <a:defRPr/>
            </a:lvl6pPr>
            <a:lvl7pPr lvl="6">
              <a:spcBef>
                <a:spcPts val="0"/>
              </a:spcBef>
              <a:spcAft>
                <a:spcPts val="0"/>
              </a:spcAft>
              <a:buSzPts val="1600"/>
              <a:buNone/>
              <a:defRPr/>
            </a:lvl7pPr>
            <a:lvl8pPr lvl="7">
              <a:spcBef>
                <a:spcPts val="0"/>
              </a:spcBef>
              <a:spcAft>
                <a:spcPts val="0"/>
              </a:spcAft>
              <a:buSzPts val="1600"/>
              <a:buNone/>
              <a:defRPr/>
            </a:lvl8pPr>
            <a:lvl9pPr lvl="8">
              <a:spcBef>
                <a:spcPts val="0"/>
              </a:spcBef>
              <a:spcAft>
                <a:spcPts val="0"/>
              </a:spcAft>
              <a:buSzPts val="1600"/>
              <a:buNone/>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two columns 2">
  <p:cSld name="TITLE_AND_TWO_COLUMNS_1">
    <p:spTree>
      <p:nvGrpSpPr>
        <p:cNvPr id="1" name="Shape 110"/>
        <p:cNvGrpSpPr/>
        <p:nvPr/>
      </p:nvGrpSpPr>
      <p:grpSpPr>
        <a:xfrm>
          <a:off x="0" y="0"/>
          <a:ext cx="0" cy="0"/>
          <a:chOff x="0" y="0"/>
          <a:chExt cx="0" cy="0"/>
        </a:xfrm>
      </p:grpSpPr>
      <p:sp>
        <p:nvSpPr>
          <p:cNvPr id="111" name="Google Shape;111;p20"/>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112" name="Google Shape;112;p20"/>
          <p:cNvSpPr txBox="1">
            <a:spLocks noGrp="1"/>
          </p:cNvSpPr>
          <p:nvPr>
            <p:ph type="subTitle" idx="1"/>
          </p:nvPr>
        </p:nvSpPr>
        <p:spPr>
          <a:xfrm>
            <a:off x="720050" y="2246200"/>
            <a:ext cx="2236200" cy="1040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9pPr>
          </a:lstStyle>
          <a:p>
            <a:endParaRPr/>
          </a:p>
        </p:txBody>
      </p:sp>
      <p:sp>
        <p:nvSpPr>
          <p:cNvPr id="113" name="Google Shape;113;p20"/>
          <p:cNvSpPr txBox="1">
            <a:spLocks noGrp="1"/>
          </p:cNvSpPr>
          <p:nvPr>
            <p:ph type="subTitle" idx="2"/>
          </p:nvPr>
        </p:nvSpPr>
        <p:spPr>
          <a:xfrm>
            <a:off x="720000" y="3448025"/>
            <a:ext cx="2236200" cy="774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14" name="Google Shape;114;p20"/>
          <p:cNvSpPr txBox="1">
            <a:spLocks noGrp="1"/>
          </p:cNvSpPr>
          <p:nvPr>
            <p:ph type="subTitle" idx="3"/>
          </p:nvPr>
        </p:nvSpPr>
        <p:spPr>
          <a:xfrm>
            <a:off x="6187800" y="2246200"/>
            <a:ext cx="2236200" cy="10404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800"/>
              <a:buFont typeface="Lilita One"/>
              <a:buNone/>
              <a:defRPr sz="2800">
                <a:solidFill>
                  <a:schemeClr val="lt2"/>
                </a:solidFill>
                <a:latin typeface="Lilita One"/>
                <a:ea typeface="Lilita One"/>
                <a:cs typeface="Lilita One"/>
                <a:sym typeface="Lilita One"/>
              </a:defRPr>
            </a:lvl9pPr>
          </a:lstStyle>
          <a:p>
            <a:endParaRPr/>
          </a:p>
        </p:txBody>
      </p:sp>
      <p:sp>
        <p:nvSpPr>
          <p:cNvPr id="115" name="Google Shape;115;p20"/>
          <p:cNvSpPr txBox="1">
            <a:spLocks noGrp="1"/>
          </p:cNvSpPr>
          <p:nvPr>
            <p:ph type="subTitle" idx="4"/>
          </p:nvPr>
        </p:nvSpPr>
        <p:spPr>
          <a:xfrm>
            <a:off x="6187800" y="3448025"/>
            <a:ext cx="2236200" cy="774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cxnSp>
        <p:nvCxnSpPr>
          <p:cNvPr id="116" name="Google Shape;116;p20"/>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six columns">
  <p:cSld name="CUSTOM_2_1">
    <p:spTree>
      <p:nvGrpSpPr>
        <p:cNvPr id="1" name="Shape 117"/>
        <p:cNvGrpSpPr/>
        <p:nvPr/>
      </p:nvGrpSpPr>
      <p:grpSpPr>
        <a:xfrm>
          <a:off x="0" y="0"/>
          <a:ext cx="0" cy="0"/>
          <a:chOff x="0" y="0"/>
          <a:chExt cx="0" cy="0"/>
        </a:xfrm>
      </p:grpSpPr>
      <p:sp>
        <p:nvSpPr>
          <p:cNvPr id="118" name="Google Shape;118;p21"/>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3200"/>
              <a:buNone/>
              <a:defRPr/>
            </a:lvl1pPr>
            <a:lvl2pPr lvl="1" rtl="0">
              <a:spcBef>
                <a:spcPts val="0"/>
              </a:spcBef>
              <a:spcAft>
                <a:spcPts val="0"/>
              </a:spcAft>
              <a:buSzPts val="3200"/>
              <a:buNone/>
              <a:defRPr/>
            </a:lvl2pPr>
            <a:lvl3pPr lvl="2" rtl="0">
              <a:spcBef>
                <a:spcPts val="0"/>
              </a:spcBef>
              <a:spcAft>
                <a:spcPts val="0"/>
              </a:spcAft>
              <a:buSzPts val="3200"/>
              <a:buNone/>
              <a:defRPr/>
            </a:lvl3pPr>
            <a:lvl4pPr lvl="3" rtl="0">
              <a:spcBef>
                <a:spcPts val="0"/>
              </a:spcBef>
              <a:spcAft>
                <a:spcPts val="0"/>
              </a:spcAft>
              <a:buSzPts val="3200"/>
              <a:buNone/>
              <a:defRPr/>
            </a:lvl4pPr>
            <a:lvl5pPr lvl="4" rtl="0">
              <a:spcBef>
                <a:spcPts val="0"/>
              </a:spcBef>
              <a:spcAft>
                <a:spcPts val="0"/>
              </a:spcAft>
              <a:buSzPts val="3200"/>
              <a:buNone/>
              <a:defRPr/>
            </a:lvl5pPr>
            <a:lvl6pPr lvl="5" rtl="0">
              <a:spcBef>
                <a:spcPts val="0"/>
              </a:spcBef>
              <a:spcAft>
                <a:spcPts val="0"/>
              </a:spcAft>
              <a:buSzPts val="3200"/>
              <a:buNone/>
              <a:defRPr/>
            </a:lvl6pPr>
            <a:lvl7pPr lvl="6" rtl="0">
              <a:spcBef>
                <a:spcPts val="0"/>
              </a:spcBef>
              <a:spcAft>
                <a:spcPts val="0"/>
              </a:spcAft>
              <a:buSzPts val="3200"/>
              <a:buNone/>
              <a:defRPr/>
            </a:lvl7pPr>
            <a:lvl8pPr lvl="7" rtl="0">
              <a:spcBef>
                <a:spcPts val="0"/>
              </a:spcBef>
              <a:spcAft>
                <a:spcPts val="0"/>
              </a:spcAft>
              <a:buSzPts val="3200"/>
              <a:buNone/>
              <a:defRPr/>
            </a:lvl8pPr>
            <a:lvl9pPr lvl="8" rtl="0">
              <a:spcBef>
                <a:spcPts val="0"/>
              </a:spcBef>
              <a:spcAft>
                <a:spcPts val="0"/>
              </a:spcAft>
              <a:buSzPts val="3200"/>
              <a:buNone/>
              <a:defRPr/>
            </a:lvl9pPr>
          </a:lstStyle>
          <a:p>
            <a:endParaRPr/>
          </a:p>
        </p:txBody>
      </p:sp>
      <p:sp>
        <p:nvSpPr>
          <p:cNvPr id="119" name="Google Shape;119;p21"/>
          <p:cNvSpPr txBox="1">
            <a:spLocks noGrp="1"/>
          </p:cNvSpPr>
          <p:nvPr>
            <p:ph type="subTitle" idx="1"/>
          </p:nvPr>
        </p:nvSpPr>
        <p:spPr>
          <a:xfrm>
            <a:off x="720000" y="3570050"/>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20" name="Google Shape;120;p21"/>
          <p:cNvSpPr txBox="1">
            <a:spLocks noGrp="1"/>
          </p:cNvSpPr>
          <p:nvPr>
            <p:ph type="subTitle" idx="2"/>
          </p:nvPr>
        </p:nvSpPr>
        <p:spPr>
          <a:xfrm>
            <a:off x="720000" y="4107000"/>
            <a:ext cx="23451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21" name="Google Shape;121;p21"/>
          <p:cNvSpPr txBox="1">
            <a:spLocks noGrp="1"/>
          </p:cNvSpPr>
          <p:nvPr>
            <p:ph type="subTitle" idx="3"/>
          </p:nvPr>
        </p:nvSpPr>
        <p:spPr>
          <a:xfrm>
            <a:off x="3399450" y="3570050"/>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22" name="Google Shape;122;p21"/>
          <p:cNvSpPr txBox="1">
            <a:spLocks noGrp="1"/>
          </p:cNvSpPr>
          <p:nvPr>
            <p:ph type="subTitle" idx="4"/>
          </p:nvPr>
        </p:nvSpPr>
        <p:spPr>
          <a:xfrm>
            <a:off x="3399450" y="4107000"/>
            <a:ext cx="23451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23" name="Google Shape;123;p21"/>
          <p:cNvSpPr txBox="1">
            <a:spLocks noGrp="1"/>
          </p:cNvSpPr>
          <p:nvPr>
            <p:ph type="subTitle" idx="5"/>
          </p:nvPr>
        </p:nvSpPr>
        <p:spPr>
          <a:xfrm>
            <a:off x="6078900" y="3570050"/>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24" name="Google Shape;124;p21"/>
          <p:cNvSpPr txBox="1">
            <a:spLocks noGrp="1"/>
          </p:cNvSpPr>
          <p:nvPr>
            <p:ph type="subTitle" idx="6"/>
          </p:nvPr>
        </p:nvSpPr>
        <p:spPr>
          <a:xfrm>
            <a:off x="6078900" y="4107000"/>
            <a:ext cx="23451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cxnSp>
        <p:nvCxnSpPr>
          <p:cNvPr id="125" name="Google Shape;125;p21"/>
          <p:cNvCxnSpPr/>
          <p:nvPr/>
        </p:nvCxnSpPr>
        <p:spPr>
          <a:xfrm>
            <a:off x="741325" y="1460200"/>
            <a:ext cx="7683000" cy="0"/>
          </a:xfrm>
          <a:prstGeom prst="straightConnector1">
            <a:avLst/>
          </a:prstGeom>
          <a:noFill/>
          <a:ln w="28575" cap="flat" cmpd="sng">
            <a:solidFill>
              <a:schemeClr val="lt1"/>
            </a:solidFill>
            <a:prstDash val="dot"/>
            <a:round/>
            <a:headEnd type="none" w="med" len="med"/>
            <a:tailEnd type="none" w="med" len="med"/>
          </a:ln>
        </p:spPr>
      </p:cxnSp>
      <p:sp>
        <p:nvSpPr>
          <p:cNvPr id="126" name="Google Shape;126;p21"/>
          <p:cNvSpPr txBox="1">
            <a:spLocks noGrp="1"/>
          </p:cNvSpPr>
          <p:nvPr>
            <p:ph type="subTitle" idx="7"/>
          </p:nvPr>
        </p:nvSpPr>
        <p:spPr>
          <a:xfrm>
            <a:off x="720000" y="1967696"/>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27" name="Google Shape;127;p21"/>
          <p:cNvSpPr txBox="1">
            <a:spLocks noGrp="1"/>
          </p:cNvSpPr>
          <p:nvPr>
            <p:ph type="subTitle" idx="8"/>
          </p:nvPr>
        </p:nvSpPr>
        <p:spPr>
          <a:xfrm>
            <a:off x="720000" y="2504656"/>
            <a:ext cx="23451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28" name="Google Shape;128;p21"/>
          <p:cNvSpPr txBox="1">
            <a:spLocks noGrp="1"/>
          </p:cNvSpPr>
          <p:nvPr>
            <p:ph type="subTitle" idx="9"/>
          </p:nvPr>
        </p:nvSpPr>
        <p:spPr>
          <a:xfrm>
            <a:off x="3399450" y="1967696"/>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29" name="Google Shape;129;p21"/>
          <p:cNvSpPr txBox="1">
            <a:spLocks noGrp="1"/>
          </p:cNvSpPr>
          <p:nvPr>
            <p:ph type="subTitle" idx="13"/>
          </p:nvPr>
        </p:nvSpPr>
        <p:spPr>
          <a:xfrm>
            <a:off x="3399450" y="2504656"/>
            <a:ext cx="23451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
        <p:nvSpPr>
          <p:cNvPr id="130" name="Google Shape;130;p21"/>
          <p:cNvSpPr txBox="1">
            <a:spLocks noGrp="1"/>
          </p:cNvSpPr>
          <p:nvPr>
            <p:ph type="subTitle" idx="14"/>
          </p:nvPr>
        </p:nvSpPr>
        <p:spPr>
          <a:xfrm>
            <a:off x="6078900" y="1967696"/>
            <a:ext cx="2345100" cy="5163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algn="ctr" rtl="0">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31" name="Google Shape;131;p21"/>
          <p:cNvSpPr txBox="1">
            <a:spLocks noGrp="1"/>
          </p:cNvSpPr>
          <p:nvPr>
            <p:ph type="subTitle" idx="15"/>
          </p:nvPr>
        </p:nvSpPr>
        <p:spPr>
          <a:xfrm>
            <a:off x="6078900" y="2504656"/>
            <a:ext cx="2345100" cy="572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600"/>
              <a:buNone/>
              <a:defRPr/>
            </a:lvl1pPr>
            <a:lvl2pPr lvl="1" algn="ctr" rtl="0">
              <a:spcBef>
                <a:spcPts val="0"/>
              </a:spcBef>
              <a:spcAft>
                <a:spcPts val="0"/>
              </a:spcAft>
              <a:buSzPts val="1600"/>
              <a:buNone/>
              <a:defRPr/>
            </a:lvl2pPr>
            <a:lvl3pPr lvl="2" algn="ctr" rtl="0">
              <a:spcBef>
                <a:spcPts val="0"/>
              </a:spcBef>
              <a:spcAft>
                <a:spcPts val="0"/>
              </a:spcAft>
              <a:buSzPts val="1600"/>
              <a:buNone/>
              <a:defRPr/>
            </a:lvl3pPr>
            <a:lvl4pPr lvl="3" algn="ctr" rtl="0">
              <a:spcBef>
                <a:spcPts val="0"/>
              </a:spcBef>
              <a:spcAft>
                <a:spcPts val="0"/>
              </a:spcAft>
              <a:buSzPts val="1600"/>
              <a:buNone/>
              <a:defRPr/>
            </a:lvl4pPr>
            <a:lvl5pPr lvl="4" algn="ctr" rtl="0">
              <a:spcBef>
                <a:spcPts val="0"/>
              </a:spcBef>
              <a:spcAft>
                <a:spcPts val="0"/>
              </a:spcAft>
              <a:buSzPts val="1600"/>
              <a:buNone/>
              <a:defRPr/>
            </a:lvl5pPr>
            <a:lvl6pPr lvl="5" algn="ctr" rtl="0">
              <a:spcBef>
                <a:spcPts val="0"/>
              </a:spcBef>
              <a:spcAft>
                <a:spcPts val="0"/>
              </a:spcAft>
              <a:buSzPts val="1600"/>
              <a:buNone/>
              <a:defRPr/>
            </a:lvl6pPr>
            <a:lvl7pPr lvl="6" algn="ctr" rtl="0">
              <a:spcBef>
                <a:spcPts val="0"/>
              </a:spcBef>
              <a:spcAft>
                <a:spcPts val="0"/>
              </a:spcAft>
              <a:buSzPts val="1600"/>
              <a:buNone/>
              <a:defRPr/>
            </a:lvl7pPr>
            <a:lvl8pPr lvl="7" algn="ctr" rtl="0">
              <a:spcBef>
                <a:spcPts val="0"/>
              </a:spcBef>
              <a:spcAft>
                <a:spcPts val="0"/>
              </a:spcAft>
              <a:buSzPts val="1600"/>
              <a:buNone/>
              <a:defRPr/>
            </a:lvl8pPr>
            <a:lvl9pPr lvl="8" algn="ctr" rtl="0">
              <a:spcBef>
                <a:spcPts val="0"/>
              </a:spcBef>
              <a:spcAft>
                <a:spcPts val="0"/>
              </a:spcAft>
              <a:buSzPts val="1600"/>
              <a:buNone/>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hanks">
  <p:cSld name="CUSTOM_5">
    <p:bg>
      <p:bgPr>
        <a:solidFill>
          <a:schemeClr val="lt2"/>
        </a:solidFill>
        <a:effectLst/>
      </p:bgPr>
    </p:bg>
    <p:spTree>
      <p:nvGrpSpPr>
        <p:cNvPr id="1" name="Shape 132"/>
        <p:cNvGrpSpPr/>
        <p:nvPr/>
      </p:nvGrpSpPr>
      <p:grpSpPr>
        <a:xfrm>
          <a:off x="0" y="0"/>
          <a:ext cx="0" cy="0"/>
          <a:chOff x="0" y="0"/>
          <a:chExt cx="0" cy="0"/>
        </a:xfrm>
      </p:grpSpPr>
      <p:sp>
        <p:nvSpPr>
          <p:cNvPr id="133" name="Google Shape;133;p22"/>
          <p:cNvSpPr/>
          <p:nvPr/>
        </p:nvSpPr>
        <p:spPr>
          <a:xfrm flipH="1">
            <a:off x="2949749" y="3178750"/>
            <a:ext cx="6222700" cy="1976875"/>
          </a:xfrm>
          <a:custGeom>
            <a:avLst/>
            <a:gdLst/>
            <a:ahLst/>
            <a:cxnLst/>
            <a:rect l="l" t="t" r="r" b="b"/>
            <a:pathLst>
              <a:path w="248908" h="79075" extrusionOk="0">
                <a:moveTo>
                  <a:pt x="248908" y="79075"/>
                </a:moveTo>
                <a:lnTo>
                  <a:pt x="0" y="79075"/>
                </a:lnTo>
                <a:lnTo>
                  <a:pt x="0" y="49871"/>
                </a:lnTo>
                <a:lnTo>
                  <a:pt x="229139" y="0"/>
                </a:lnTo>
                <a:close/>
              </a:path>
            </a:pathLst>
          </a:custGeom>
          <a:solidFill>
            <a:schemeClr val="dk2"/>
          </a:solidFill>
          <a:ln>
            <a:noFill/>
          </a:ln>
        </p:spPr>
      </p:sp>
      <p:sp>
        <p:nvSpPr>
          <p:cNvPr id="134" name="Google Shape;134;p22"/>
          <p:cNvSpPr/>
          <p:nvPr/>
        </p:nvSpPr>
        <p:spPr>
          <a:xfrm flipH="1">
            <a:off x="3514226" y="4076971"/>
            <a:ext cx="5676885" cy="1285283"/>
          </a:xfrm>
          <a:custGeom>
            <a:avLst/>
            <a:gdLst/>
            <a:ahLst/>
            <a:cxnLst/>
            <a:rect l="l" t="t" r="r" b="b"/>
            <a:pathLst>
              <a:path w="45466" h="10294" extrusionOk="0">
                <a:moveTo>
                  <a:pt x="45328" y="0"/>
                </a:moveTo>
                <a:cubicBezTo>
                  <a:pt x="45317" y="0"/>
                  <a:pt x="45307" y="2"/>
                  <a:pt x="45296" y="5"/>
                </a:cubicBezTo>
                <a:lnTo>
                  <a:pt x="121" y="10024"/>
                </a:lnTo>
                <a:cubicBezTo>
                  <a:pt x="41" y="10044"/>
                  <a:pt x="1" y="10113"/>
                  <a:pt x="10" y="10184"/>
                </a:cubicBezTo>
                <a:cubicBezTo>
                  <a:pt x="30" y="10253"/>
                  <a:pt x="81" y="10293"/>
                  <a:pt x="150" y="10293"/>
                </a:cubicBezTo>
                <a:cubicBezTo>
                  <a:pt x="150" y="10293"/>
                  <a:pt x="161" y="10293"/>
                  <a:pt x="170" y="10284"/>
                </a:cubicBezTo>
                <a:lnTo>
                  <a:pt x="45346" y="265"/>
                </a:lnTo>
                <a:cubicBezTo>
                  <a:pt x="45426" y="245"/>
                  <a:pt x="45466" y="174"/>
                  <a:pt x="45456" y="105"/>
                </a:cubicBezTo>
                <a:cubicBezTo>
                  <a:pt x="45439" y="45"/>
                  <a:pt x="45386" y="0"/>
                  <a:pt x="4532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22"/>
          <p:cNvSpPr/>
          <p:nvPr/>
        </p:nvSpPr>
        <p:spPr>
          <a:xfrm flipH="1">
            <a:off x="3120912" y="3280394"/>
            <a:ext cx="6220026" cy="1405146"/>
          </a:xfrm>
          <a:custGeom>
            <a:avLst/>
            <a:gdLst/>
            <a:ahLst/>
            <a:cxnLst/>
            <a:rect l="l" t="t" r="r" b="b"/>
            <a:pathLst>
              <a:path w="49816" h="11254" extrusionOk="0">
                <a:moveTo>
                  <a:pt x="49677" y="1"/>
                </a:moveTo>
                <a:cubicBezTo>
                  <a:pt x="49667" y="1"/>
                  <a:pt x="49656" y="2"/>
                  <a:pt x="49645" y="5"/>
                </a:cubicBezTo>
                <a:lnTo>
                  <a:pt x="111" y="10994"/>
                </a:lnTo>
                <a:cubicBezTo>
                  <a:pt x="41" y="11004"/>
                  <a:pt x="1" y="11084"/>
                  <a:pt x="11" y="11154"/>
                </a:cubicBezTo>
                <a:cubicBezTo>
                  <a:pt x="31" y="11214"/>
                  <a:pt x="81" y="11254"/>
                  <a:pt x="141" y="11254"/>
                </a:cubicBezTo>
                <a:lnTo>
                  <a:pt x="171" y="11254"/>
                </a:lnTo>
                <a:lnTo>
                  <a:pt x="49696" y="265"/>
                </a:lnTo>
                <a:cubicBezTo>
                  <a:pt x="49776" y="245"/>
                  <a:pt x="49816" y="175"/>
                  <a:pt x="49805" y="105"/>
                </a:cubicBezTo>
                <a:cubicBezTo>
                  <a:pt x="49788" y="46"/>
                  <a:pt x="49736" y="1"/>
                  <a:pt x="49677"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22"/>
          <p:cNvSpPr/>
          <p:nvPr/>
        </p:nvSpPr>
        <p:spPr>
          <a:xfrm flipH="1">
            <a:off x="-48897" y="-44925"/>
            <a:ext cx="6304296" cy="5211800"/>
          </a:xfrm>
          <a:custGeom>
            <a:avLst/>
            <a:gdLst/>
            <a:ahLst/>
            <a:cxnLst/>
            <a:rect l="l" t="t" r="r" b="b"/>
            <a:pathLst>
              <a:path w="212965" h="208472" extrusionOk="0">
                <a:moveTo>
                  <a:pt x="0" y="208472"/>
                </a:moveTo>
                <a:lnTo>
                  <a:pt x="53466" y="0"/>
                </a:lnTo>
                <a:lnTo>
                  <a:pt x="212965" y="0"/>
                </a:lnTo>
                <a:lnTo>
                  <a:pt x="212965" y="208022"/>
                </a:lnTo>
                <a:close/>
              </a:path>
            </a:pathLst>
          </a:custGeom>
          <a:solidFill>
            <a:schemeClr val="dk1"/>
          </a:solidFill>
          <a:ln>
            <a:noFill/>
          </a:ln>
        </p:spPr>
      </p:sp>
      <p:sp>
        <p:nvSpPr>
          <p:cNvPr id="137" name="Google Shape;137;p22"/>
          <p:cNvSpPr txBox="1">
            <a:spLocks noGrp="1"/>
          </p:cNvSpPr>
          <p:nvPr>
            <p:ph type="ctrTitle"/>
          </p:nvPr>
        </p:nvSpPr>
        <p:spPr>
          <a:xfrm flipH="1">
            <a:off x="719950" y="540000"/>
            <a:ext cx="4052100" cy="10506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6000"/>
              <a:buNone/>
              <a:defRPr sz="5500">
                <a:latin typeface="Lilita One"/>
                <a:ea typeface="Lilita One"/>
                <a:cs typeface="Lilita One"/>
                <a:sym typeface="Lilita One"/>
              </a:defRPr>
            </a:lvl1pPr>
            <a:lvl2pPr lvl="1" algn="l" rtl="0">
              <a:spcBef>
                <a:spcPts val="0"/>
              </a:spcBef>
              <a:spcAft>
                <a:spcPts val="0"/>
              </a:spcAft>
              <a:buSzPts val="5200"/>
              <a:buNone/>
              <a:defRPr sz="5200">
                <a:highlight>
                  <a:srgbClr val="291F4D"/>
                </a:highlight>
              </a:defRPr>
            </a:lvl2pPr>
            <a:lvl3pPr lvl="2" algn="l" rtl="0">
              <a:spcBef>
                <a:spcPts val="0"/>
              </a:spcBef>
              <a:spcAft>
                <a:spcPts val="0"/>
              </a:spcAft>
              <a:buSzPts val="5200"/>
              <a:buNone/>
              <a:defRPr sz="5200">
                <a:highlight>
                  <a:srgbClr val="291F4D"/>
                </a:highlight>
              </a:defRPr>
            </a:lvl3pPr>
            <a:lvl4pPr lvl="3" algn="l" rtl="0">
              <a:spcBef>
                <a:spcPts val="0"/>
              </a:spcBef>
              <a:spcAft>
                <a:spcPts val="0"/>
              </a:spcAft>
              <a:buSzPts val="5200"/>
              <a:buNone/>
              <a:defRPr sz="5200">
                <a:highlight>
                  <a:srgbClr val="291F4D"/>
                </a:highlight>
              </a:defRPr>
            </a:lvl4pPr>
            <a:lvl5pPr lvl="4" algn="l" rtl="0">
              <a:spcBef>
                <a:spcPts val="0"/>
              </a:spcBef>
              <a:spcAft>
                <a:spcPts val="0"/>
              </a:spcAft>
              <a:buSzPts val="5200"/>
              <a:buNone/>
              <a:defRPr sz="5200">
                <a:highlight>
                  <a:srgbClr val="291F4D"/>
                </a:highlight>
              </a:defRPr>
            </a:lvl5pPr>
            <a:lvl6pPr lvl="5" algn="l" rtl="0">
              <a:spcBef>
                <a:spcPts val="0"/>
              </a:spcBef>
              <a:spcAft>
                <a:spcPts val="0"/>
              </a:spcAft>
              <a:buSzPts val="5200"/>
              <a:buNone/>
              <a:defRPr sz="5200">
                <a:highlight>
                  <a:srgbClr val="291F4D"/>
                </a:highlight>
              </a:defRPr>
            </a:lvl6pPr>
            <a:lvl7pPr lvl="6" algn="l" rtl="0">
              <a:spcBef>
                <a:spcPts val="0"/>
              </a:spcBef>
              <a:spcAft>
                <a:spcPts val="0"/>
              </a:spcAft>
              <a:buSzPts val="5200"/>
              <a:buNone/>
              <a:defRPr sz="5200">
                <a:highlight>
                  <a:srgbClr val="291F4D"/>
                </a:highlight>
              </a:defRPr>
            </a:lvl7pPr>
            <a:lvl8pPr lvl="7" algn="l" rtl="0">
              <a:spcBef>
                <a:spcPts val="0"/>
              </a:spcBef>
              <a:spcAft>
                <a:spcPts val="0"/>
              </a:spcAft>
              <a:buSzPts val="5200"/>
              <a:buNone/>
              <a:defRPr sz="5200">
                <a:highlight>
                  <a:srgbClr val="291F4D"/>
                </a:highlight>
              </a:defRPr>
            </a:lvl8pPr>
            <a:lvl9pPr lvl="8" algn="l" rtl="0">
              <a:spcBef>
                <a:spcPts val="0"/>
              </a:spcBef>
              <a:spcAft>
                <a:spcPts val="0"/>
              </a:spcAft>
              <a:buSzPts val="5200"/>
              <a:buNone/>
              <a:defRPr sz="5200">
                <a:highlight>
                  <a:srgbClr val="291F4D"/>
                </a:highlight>
              </a:defRPr>
            </a:lvl9pPr>
          </a:lstStyle>
          <a:p>
            <a:endParaRPr/>
          </a:p>
        </p:txBody>
      </p:sp>
      <p:sp>
        <p:nvSpPr>
          <p:cNvPr id="138" name="Google Shape;138;p22"/>
          <p:cNvSpPr txBox="1">
            <a:spLocks noGrp="1"/>
          </p:cNvSpPr>
          <p:nvPr>
            <p:ph type="subTitle" idx="1"/>
          </p:nvPr>
        </p:nvSpPr>
        <p:spPr>
          <a:xfrm flipH="1">
            <a:off x="720000" y="1533125"/>
            <a:ext cx="4052100" cy="4893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1pPr>
            <a:lvl2pPr lvl="1"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2pPr>
            <a:lvl3pPr lvl="2"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3pPr>
            <a:lvl4pPr lvl="3"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4pPr>
            <a:lvl5pPr lvl="4"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5pPr>
            <a:lvl6pPr lvl="5"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6pPr>
            <a:lvl7pPr lvl="6"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7pPr>
            <a:lvl8pPr lvl="7"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8pPr>
            <a:lvl9pPr lvl="8" rtl="0">
              <a:lnSpc>
                <a:spcPct val="100000"/>
              </a:lnSpc>
              <a:spcBef>
                <a:spcPts val="0"/>
              </a:spcBef>
              <a:spcAft>
                <a:spcPts val="0"/>
              </a:spcAft>
              <a:buClr>
                <a:schemeClr val="lt2"/>
              </a:buClr>
              <a:buSzPts val="2100"/>
              <a:buFont typeface="Lilita One"/>
              <a:buNone/>
              <a:defRPr sz="2100">
                <a:solidFill>
                  <a:schemeClr val="lt2"/>
                </a:solidFill>
                <a:latin typeface="Lilita One"/>
                <a:ea typeface="Lilita One"/>
                <a:cs typeface="Lilita One"/>
                <a:sym typeface="Lilita One"/>
              </a:defRPr>
            </a:lvl9pPr>
          </a:lstStyle>
          <a:p>
            <a:endParaRPr/>
          </a:p>
        </p:txBody>
      </p:sp>
      <p:sp>
        <p:nvSpPr>
          <p:cNvPr id="139" name="Google Shape;139;p22"/>
          <p:cNvSpPr txBox="1">
            <a:spLocks noGrp="1"/>
          </p:cNvSpPr>
          <p:nvPr>
            <p:ph type="subTitle" idx="2"/>
          </p:nvPr>
        </p:nvSpPr>
        <p:spPr>
          <a:xfrm flipH="1">
            <a:off x="720000" y="1962150"/>
            <a:ext cx="4052100" cy="914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vl1pPr>
            <a:lvl2pPr lvl="1" rtl="0">
              <a:lnSpc>
                <a:spcPct val="100000"/>
              </a:lnSpc>
              <a:spcBef>
                <a:spcPts val="0"/>
              </a:spcBef>
              <a:spcAft>
                <a:spcPts val="0"/>
              </a:spcAft>
              <a:buSzPts val="1600"/>
              <a:buNone/>
              <a:defRPr/>
            </a:lvl2pPr>
            <a:lvl3pPr lvl="2" rtl="0">
              <a:lnSpc>
                <a:spcPct val="100000"/>
              </a:lnSpc>
              <a:spcBef>
                <a:spcPts val="0"/>
              </a:spcBef>
              <a:spcAft>
                <a:spcPts val="0"/>
              </a:spcAft>
              <a:buSzPts val="1600"/>
              <a:buNone/>
              <a:defRPr/>
            </a:lvl3pPr>
            <a:lvl4pPr lvl="3" rtl="0">
              <a:lnSpc>
                <a:spcPct val="100000"/>
              </a:lnSpc>
              <a:spcBef>
                <a:spcPts val="0"/>
              </a:spcBef>
              <a:spcAft>
                <a:spcPts val="0"/>
              </a:spcAft>
              <a:buSzPts val="1600"/>
              <a:buNone/>
              <a:defRPr/>
            </a:lvl4pPr>
            <a:lvl5pPr lvl="4" rtl="0">
              <a:lnSpc>
                <a:spcPct val="100000"/>
              </a:lnSpc>
              <a:spcBef>
                <a:spcPts val="0"/>
              </a:spcBef>
              <a:spcAft>
                <a:spcPts val="0"/>
              </a:spcAft>
              <a:buSzPts val="1600"/>
              <a:buNone/>
              <a:defRPr/>
            </a:lvl5pPr>
            <a:lvl6pPr lvl="5" rtl="0">
              <a:lnSpc>
                <a:spcPct val="100000"/>
              </a:lnSpc>
              <a:spcBef>
                <a:spcPts val="0"/>
              </a:spcBef>
              <a:spcAft>
                <a:spcPts val="0"/>
              </a:spcAft>
              <a:buSzPts val="1600"/>
              <a:buNone/>
              <a:defRPr/>
            </a:lvl6pPr>
            <a:lvl7pPr lvl="6" rtl="0">
              <a:lnSpc>
                <a:spcPct val="100000"/>
              </a:lnSpc>
              <a:spcBef>
                <a:spcPts val="0"/>
              </a:spcBef>
              <a:spcAft>
                <a:spcPts val="0"/>
              </a:spcAft>
              <a:buSzPts val="1600"/>
              <a:buNone/>
              <a:defRPr/>
            </a:lvl7pPr>
            <a:lvl8pPr lvl="7" rtl="0">
              <a:lnSpc>
                <a:spcPct val="100000"/>
              </a:lnSpc>
              <a:spcBef>
                <a:spcPts val="0"/>
              </a:spcBef>
              <a:spcAft>
                <a:spcPts val="0"/>
              </a:spcAft>
              <a:buSzPts val="1600"/>
              <a:buNone/>
              <a:defRPr/>
            </a:lvl8pPr>
            <a:lvl9pPr lvl="8" rtl="0">
              <a:lnSpc>
                <a:spcPct val="100000"/>
              </a:lnSpc>
              <a:spcBef>
                <a:spcPts val="0"/>
              </a:spcBef>
              <a:spcAft>
                <a:spcPts val="0"/>
              </a:spcAft>
              <a:buSzPts val="1600"/>
              <a:buNone/>
              <a:defRPr/>
            </a:lvl9pPr>
          </a:lstStyle>
          <a:p>
            <a:endParaRPr/>
          </a:p>
        </p:txBody>
      </p:sp>
      <p:sp>
        <p:nvSpPr>
          <p:cNvPr id="140" name="Google Shape;140;p22"/>
          <p:cNvSpPr txBox="1"/>
          <p:nvPr/>
        </p:nvSpPr>
        <p:spPr>
          <a:xfrm>
            <a:off x="720000" y="3493650"/>
            <a:ext cx="4149600" cy="716700"/>
          </a:xfrm>
          <a:prstGeom prst="rect">
            <a:avLst/>
          </a:prstGeom>
          <a:noFill/>
          <a:ln>
            <a:noFill/>
          </a:ln>
        </p:spPr>
        <p:txBody>
          <a:bodyPr spcFirstLastPara="1" wrap="square" lIns="91425" tIns="91425" rIns="91425" bIns="91425" anchor="ctr" anchorCtr="0">
            <a:noAutofit/>
          </a:bodyPr>
          <a:lstStyle/>
          <a:p>
            <a:pPr marL="0" lvl="0" indent="0" algn="l" rtl="0">
              <a:lnSpc>
                <a:spcPct val="115000"/>
              </a:lnSpc>
              <a:spcBef>
                <a:spcPts val="300"/>
              </a:spcBef>
              <a:spcAft>
                <a:spcPts val="0"/>
              </a:spcAft>
              <a:buNone/>
            </a:pPr>
            <a:r>
              <a:rPr lang="en" sz="1200" b="1">
                <a:solidFill>
                  <a:schemeClr val="accent1"/>
                </a:solidFill>
                <a:latin typeface="Roboto Condensed"/>
                <a:ea typeface="Roboto Condensed"/>
                <a:cs typeface="Roboto Condensed"/>
                <a:sym typeface="Roboto Condensed"/>
              </a:rPr>
              <a:t>CREDITS: </a:t>
            </a:r>
            <a:r>
              <a:rPr lang="en" sz="1200">
                <a:solidFill>
                  <a:schemeClr val="accent1"/>
                </a:solidFill>
                <a:latin typeface="Roboto Condensed"/>
                <a:ea typeface="Roboto Condensed"/>
                <a:cs typeface="Roboto Condensed"/>
                <a:sym typeface="Roboto Condensed"/>
              </a:rPr>
              <a:t>This presentation template was created by </a:t>
            </a:r>
            <a:r>
              <a:rPr lang="en" sz="1200" b="1">
                <a:solidFill>
                  <a:schemeClr val="accent1"/>
                </a:solidFill>
                <a:uFill>
                  <a:noFill/>
                </a:uFill>
                <a:latin typeface="Roboto Condensed"/>
                <a:ea typeface="Roboto Condensed"/>
                <a:cs typeface="Roboto Condensed"/>
                <a:sym typeface="Roboto Condensed"/>
                <a:hlinkClick r:id="rId2">
                  <a:extLst>
                    <a:ext uri="{A12FA001-AC4F-418D-AE19-62706E023703}">
                      <ahyp:hlinkClr xmlns:ahyp="http://schemas.microsoft.com/office/drawing/2018/hyperlinkcolor" val="tx"/>
                    </a:ext>
                  </a:extLst>
                </a:hlinkClick>
              </a:rPr>
              <a:t>Slidesgo</a:t>
            </a:r>
            <a:r>
              <a:rPr lang="en" sz="1200">
                <a:solidFill>
                  <a:schemeClr val="accent1"/>
                </a:solidFill>
                <a:latin typeface="Roboto Condensed"/>
                <a:ea typeface="Roboto Condensed"/>
                <a:cs typeface="Roboto Condensed"/>
                <a:sym typeface="Roboto Condensed"/>
              </a:rPr>
              <a:t>, including icons by </a:t>
            </a:r>
            <a:r>
              <a:rPr lang="en" sz="1200" b="1">
                <a:solidFill>
                  <a:schemeClr val="accent1"/>
                </a:solidFill>
                <a:uFill>
                  <a:noFill/>
                </a:uFill>
                <a:latin typeface="Roboto Condensed"/>
                <a:ea typeface="Roboto Condensed"/>
                <a:cs typeface="Roboto Condensed"/>
                <a:sym typeface="Roboto Condensed"/>
                <a:hlinkClick r:id="rId3">
                  <a:extLst>
                    <a:ext uri="{A12FA001-AC4F-418D-AE19-62706E023703}">
                      <ahyp:hlinkClr xmlns:ahyp="http://schemas.microsoft.com/office/drawing/2018/hyperlinkcolor" val="tx"/>
                    </a:ext>
                  </a:extLst>
                </a:hlinkClick>
              </a:rPr>
              <a:t>Flaticon</a:t>
            </a:r>
            <a:r>
              <a:rPr lang="en" sz="1200">
                <a:solidFill>
                  <a:schemeClr val="accent1"/>
                </a:solidFill>
                <a:latin typeface="Roboto Condensed"/>
                <a:ea typeface="Roboto Condensed"/>
                <a:cs typeface="Roboto Condensed"/>
                <a:sym typeface="Roboto Condensed"/>
              </a:rPr>
              <a:t>, and infographics &amp; images by </a:t>
            </a:r>
            <a:r>
              <a:rPr lang="en" sz="1200" b="1">
                <a:solidFill>
                  <a:schemeClr val="accent1"/>
                </a:solidFill>
                <a:uFill>
                  <a:noFill/>
                </a:uFill>
                <a:latin typeface="Roboto Condensed"/>
                <a:ea typeface="Roboto Condensed"/>
                <a:cs typeface="Roboto Condensed"/>
                <a:sym typeface="Roboto Condensed"/>
                <a:hlinkClick r:id="rId4">
                  <a:extLst>
                    <a:ext uri="{A12FA001-AC4F-418D-AE19-62706E023703}">
                      <ahyp:hlinkClr xmlns:ahyp="http://schemas.microsoft.com/office/drawing/2018/hyperlinkcolor" val="tx"/>
                    </a:ext>
                  </a:extLst>
                </a:hlinkClick>
              </a:rPr>
              <a:t>Freepik</a:t>
            </a:r>
            <a:endParaRPr b="1">
              <a:solidFill>
                <a:schemeClr val="accent1"/>
              </a:solidFill>
              <a:latin typeface="Roboto Condensed"/>
              <a:ea typeface="Roboto Condensed"/>
              <a:cs typeface="Roboto Condensed"/>
              <a:sym typeface="Roboto Condense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02">
  <p:cSld name="TITLE_ONLY_1">
    <p:bg>
      <p:bgPr>
        <a:solidFill>
          <a:schemeClr val="lt2"/>
        </a:solidFill>
        <a:effectLst/>
      </p:bgPr>
    </p:bg>
    <p:spTree>
      <p:nvGrpSpPr>
        <p:cNvPr id="1" name="Shape 141"/>
        <p:cNvGrpSpPr/>
        <p:nvPr/>
      </p:nvGrpSpPr>
      <p:grpSpPr>
        <a:xfrm>
          <a:off x="0" y="0"/>
          <a:ext cx="0" cy="0"/>
          <a:chOff x="0" y="0"/>
          <a:chExt cx="0" cy="0"/>
        </a:xfrm>
      </p:grpSpPr>
      <p:sp>
        <p:nvSpPr>
          <p:cNvPr id="142" name="Google Shape;142;p23"/>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3200"/>
              <a:buNone/>
              <a:defRPr>
                <a:solidFill>
                  <a:schemeClr val="dk1"/>
                </a:solidFill>
              </a:defRPr>
            </a:lvl1pPr>
            <a:lvl2pPr lvl="1" rtl="0">
              <a:spcBef>
                <a:spcPts val="0"/>
              </a:spcBef>
              <a:spcAft>
                <a:spcPts val="0"/>
              </a:spcAft>
              <a:buClr>
                <a:schemeClr val="dk1"/>
              </a:buClr>
              <a:buSzPts val="3200"/>
              <a:buNone/>
              <a:defRPr>
                <a:solidFill>
                  <a:schemeClr val="dk1"/>
                </a:solidFill>
              </a:defRPr>
            </a:lvl2pPr>
            <a:lvl3pPr lvl="2" rtl="0">
              <a:spcBef>
                <a:spcPts val="0"/>
              </a:spcBef>
              <a:spcAft>
                <a:spcPts val="0"/>
              </a:spcAft>
              <a:buClr>
                <a:schemeClr val="dk1"/>
              </a:buClr>
              <a:buSzPts val="3200"/>
              <a:buNone/>
              <a:defRPr>
                <a:solidFill>
                  <a:schemeClr val="dk1"/>
                </a:solidFill>
              </a:defRPr>
            </a:lvl3pPr>
            <a:lvl4pPr lvl="3" rtl="0">
              <a:spcBef>
                <a:spcPts val="0"/>
              </a:spcBef>
              <a:spcAft>
                <a:spcPts val="0"/>
              </a:spcAft>
              <a:buClr>
                <a:schemeClr val="dk1"/>
              </a:buClr>
              <a:buSzPts val="3200"/>
              <a:buNone/>
              <a:defRPr>
                <a:solidFill>
                  <a:schemeClr val="dk1"/>
                </a:solidFill>
              </a:defRPr>
            </a:lvl4pPr>
            <a:lvl5pPr lvl="4" rtl="0">
              <a:spcBef>
                <a:spcPts val="0"/>
              </a:spcBef>
              <a:spcAft>
                <a:spcPts val="0"/>
              </a:spcAft>
              <a:buClr>
                <a:schemeClr val="dk1"/>
              </a:buClr>
              <a:buSzPts val="3200"/>
              <a:buNone/>
              <a:defRPr>
                <a:solidFill>
                  <a:schemeClr val="dk1"/>
                </a:solidFill>
              </a:defRPr>
            </a:lvl5pPr>
            <a:lvl6pPr lvl="5" rtl="0">
              <a:spcBef>
                <a:spcPts val="0"/>
              </a:spcBef>
              <a:spcAft>
                <a:spcPts val="0"/>
              </a:spcAft>
              <a:buClr>
                <a:schemeClr val="dk1"/>
              </a:buClr>
              <a:buSzPts val="3200"/>
              <a:buNone/>
              <a:defRPr>
                <a:solidFill>
                  <a:schemeClr val="dk1"/>
                </a:solidFill>
              </a:defRPr>
            </a:lvl6pPr>
            <a:lvl7pPr lvl="6" rtl="0">
              <a:spcBef>
                <a:spcPts val="0"/>
              </a:spcBef>
              <a:spcAft>
                <a:spcPts val="0"/>
              </a:spcAft>
              <a:buClr>
                <a:schemeClr val="dk1"/>
              </a:buClr>
              <a:buSzPts val="3200"/>
              <a:buNone/>
              <a:defRPr>
                <a:solidFill>
                  <a:schemeClr val="dk1"/>
                </a:solidFill>
              </a:defRPr>
            </a:lvl7pPr>
            <a:lvl8pPr lvl="7" rtl="0">
              <a:spcBef>
                <a:spcPts val="0"/>
              </a:spcBef>
              <a:spcAft>
                <a:spcPts val="0"/>
              </a:spcAft>
              <a:buClr>
                <a:schemeClr val="dk1"/>
              </a:buClr>
              <a:buSzPts val="3200"/>
              <a:buNone/>
              <a:defRPr>
                <a:solidFill>
                  <a:schemeClr val="dk1"/>
                </a:solidFill>
              </a:defRPr>
            </a:lvl8pPr>
            <a:lvl9pPr lvl="8" rtl="0">
              <a:spcBef>
                <a:spcPts val="0"/>
              </a:spcBef>
              <a:spcAft>
                <a:spcPts val="0"/>
              </a:spcAft>
              <a:buClr>
                <a:schemeClr val="dk1"/>
              </a:buClr>
              <a:buSzPts val="3200"/>
              <a:buNone/>
              <a:defRPr>
                <a:solidFill>
                  <a:schemeClr val="dk1"/>
                </a:solidFill>
              </a:defRPr>
            </a:lvl9pPr>
          </a:lstStyle>
          <a:p>
            <a:endParaRPr/>
          </a:p>
        </p:txBody>
      </p:sp>
      <p:cxnSp>
        <p:nvCxnSpPr>
          <p:cNvPr id="143" name="Google Shape;143;p23"/>
          <p:cNvCxnSpPr/>
          <p:nvPr/>
        </p:nvCxnSpPr>
        <p:spPr>
          <a:xfrm>
            <a:off x="741325" y="1460200"/>
            <a:ext cx="7683000" cy="0"/>
          </a:xfrm>
          <a:prstGeom prst="straightConnector1">
            <a:avLst/>
          </a:prstGeom>
          <a:noFill/>
          <a:ln w="28575" cap="flat" cmpd="sng">
            <a:solidFill>
              <a:schemeClr val="accent1"/>
            </a:solidFill>
            <a:prstDash val="dot"/>
            <a:round/>
            <a:headEnd type="none" w="med" len="med"/>
            <a:tailEnd type="none" w="med" len="med"/>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0000" y="540000"/>
            <a:ext cx="7704000" cy="5727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Clr>
                <a:schemeClr val="accent1"/>
              </a:buClr>
              <a:buSzPts val="3200"/>
              <a:buFont typeface="Lilita One"/>
              <a:buNone/>
              <a:defRPr sz="3200">
                <a:solidFill>
                  <a:schemeClr val="accent1"/>
                </a:solidFill>
                <a:latin typeface="Lilita One"/>
                <a:ea typeface="Lilita One"/>
                <a:cs typeface="Lilita One"/>
                <a:sym typeface="Lilita One"/>
              </a:defRPr>
            </a:lvl1pPr>
            <a:lvl2pPr lvl="1"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2pPr>
            <a:lvl3pPr lvl="2"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3pPr>
            <a:lvl4pPr lvl="3"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4pPr>
            <a:lvl5pPr lvl="4"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5pPr>
            <a:lvl6pPr lvl="5"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6pPr>
            <a:lvl7pPr lvl="6"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7pPr>
            <a:lvl8pPr lvl="7"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8pPr>
            <a:lvl9pPr lvl="8" algn="ctr">
              <a:spcBef>
                <a:spcPts val="0"/>
              </a:spcBef>
              <a:spcAft>
                <a:spcPts val="0"/>
              </a:spcAft>
              <a:buClr>
                <a:schemeClr val="accent1"/>
              </a:buClr>
              <a:buSzPts val="3200"/>
              <a:buFont typeface="Bubblegum Sans"/>
              <a:buNone/>
              <a:defRPr sz="3200">
                <a:solidFill>
                  <a:schemeClr val="accent1"/>
                </a:solidFill>
                <a:latin typeface="Bubblegum Sans"/>
                <a:ea typeface="Bubblegum Sans"/>
                <a:cs typeface="Bubblegum Sans"/>
                <a:sym typeface="Bubblegum Sans"/>
              </a:defRPr>
            </a:lvl9pPr>
          </a:lstStyle>
          <a:p>
            <a:endParaRPr/>
          </a:p>
        </p:txBody>
      </p:sp>
      <p:sp>
        <p:nvSpPr>
          <p:cNvPr id="7" name="Google Shape;7;p1"/>
          <p:cNvSpPr txBox="1">
            <a:spLocks noGrp="1"/>
          </p:cNvSpPr>
          <p:nvPr>
            <p:ph type="body" idx="1"/>
          </p:nvPr>
        </p:nvSpPr>
        <p:spPr>
          <a:xfrm>
            <a:off x="720000" y="1746825"/>
            <a:ext cx="7704000" cy="282210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1pPr>
            <a:lvl2pPr marL="914400" lvl="1"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2pPr>
            <a:lvl3pPr marL="1371600" lvl="2"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3pPr>
            <a:lvl4pPr marL="1828800" lvl="3"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4pPr>
            <a:lvl5pPr marL="2286000" lvl="4"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5pPr>
            <a:lvl6pPr marL="2743200" lvl="5"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6pPr>
            <a:lvl7pPr marL="3200400" lvl="6"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7pPr>
            <a:lvl8pPr marL="3657600" lvl="7"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8pPr>
            <a:lvl9pPr marL="4114800" lvl="8" indent="-330200">
              <a:lnSpc>
                <a:spcPct val="100000"/>
              </a:lnSpc>
              <a:spcBef>
                <a:spcPts val="0"/>
              </a:spcBef>
              <a:spcAft>
                <a:spcPts val="0"/>
              </a:spcAft>
              <a:buClr>
                <a:schemeClr val="accent1"/>
              </a:buClr>
              <a:buSzPts val="1600"/>
              <a:buFont typeface="Roboto Condensed"/>
              <a:buChar char="■"/>
              <a:defRPr sz="1600">
                <a:solidFill>
                  <a:schemeClr val="accent1"/>
                </a:solidFill>
                <a:latin typeface="Roboto Condensed"/>
                <a:ea typeface="Roboto Condensed"/>
                <a:cs typeface="Roboto Condensed"/>
                <a:sym typeface="Roboto Condensed"/>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3" r:id="rId5"/>
    <p:sldLayoutId id="2147483655" r:id="rId6"/>
    <p:sldLayoutId id="2147483656"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2880">
          <p15:clr>
            <a:srgbClr val="EA4335"/>
          </p15:clr>
        </p15:guide>
        <p15:guide id="2" pos="5760">
          <p15:clr>
            <a:srgbClr val="EA4335"/>
          </p15:clr>
        </p15:guide>
        <p15:guide id="3">
          <p15:clr>
            <a:srgbClr val="EA4335"/>
          </p15:clr>
        </p15:guide>
        <p15:guide id="4" pos="449">
          <p15:clr>
            <a:srgbClr val="EA4335"/>
          </p15:clr>
        </p15:guide>
        <p15:guide id="5" pos="5311">
          <p15:clr>
            <a:srgbClr val="EA4335"/>
          </p15:clr>
        </p15:guide>
        <p15:guide id="6" orient="horz" pos="1620">
          <p15:clr>
            <a:srgbClr val="EA4335"/>
          </p15:clr>
        </p15:guide>
        <p15:guide id="7" orient="horz">
          <p15:clr>
            <a:srgbClr val="EA4335"/>
          </p15:clr>
        </p15:guide>
        <p15:guide id="8" orient="horz" pos="340">
          <p15:clr>
            <a:srgbClr val="EA4335"/>
          </p15:clr>
        </p15:guide>
        <p15:guide id="9" orient="horz" pos="2903">
          <p15:clr>
            <a:srgbClr val="EA4335"/>
          </p15:clr>
        </p15:guide>
        <p15:guide id="10" orient="horz" pos="3240">
          <p15:clr>
            <a:srgbClr val="EA4335"/>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7"/>
          <p:cNvSpPr txBox="1">
            <a:spLocks noGrp="1"/>
          </p:cNvSpPr>
          <p:nvPr>
            <p:ph type="ctrTitle"/>
          </p:nvPr>
        </p:nvSpPr>
        <p:spPr>
          <a:xfrm>
            <a:off x="4572000" y="902775"/>
            <a:ext cx="4572000" cy="2562000"/>
          </a:xfrm>
          <a:prstGeom prst="rect">
            <a:avLst/>
          </a:prstGeom>
        </p:spPr>
        <p:txBody>
          <a:bodyPr spcFirstLastPara="1" wrap="square" lIns="91425" tIns="91425" rIns="91425" bIns="91425" anchor="b" anchorCtr="0">
            <a:noAutofit/>
          </a:bodyPr>
          <a:lstStyle/>
          <a:p>
            <a:pPr algn="ctr"/>
            <a:r>
              <a:rPr lang="en" sz="3200" b="1" dirty="0">
                <a:latin typeface="+mj-lt"/>
              </a:rPr>
              <a:t>  Title: </a:t>
            </a:r>
            <a:r>
              <a:rPr lang="en-GB" sz="3200" b="1" dirty="0">
                <a:effectLst/>
                <a:latin typeface="+mj-lt"/>
                <a:ea typeface="Times New Roman" panose="02020603050405020304" pitchFamily="18" charset="0"/>
              </a:rPr>
              <a:t>Prevalence of physical activity among students in a public university </a:t>
            </a:r>
            <a:br>
              <a:rPr lang="en-IN" sz="3200" dirty="0">
                <a:effectLst/>
                <a:latin typeface="+mj-lt"/>
                <a:ea typeface="Times New Roman" panose="02020603050405020304" pitchFamily="18" charset="0"/>
              </a:rPr>
            </a:br>
            <a:endParaRPr sz="3200" dirty="0">
              <a:latin typeface="+mj-lt"/>
            </a:endParaRPr>
          </a:p>
        </p:txBody>
      </p:sp>
      <p:sp>
        <p:nvSpPr>
          <p:cNvPr id="158" name="Google Shape;158;p27"/>
          <p:cNvSpPr txBox="1">
            <a:spLocks noGrp="1"/>
          </p:cNvSpPr>
          <p:nvPr>
            <p:ph type="subTitle" idx="1"/>
          </p:nvPr>
        </p:nvSpPr>
        <p:spPr>
          <a:xfrm>
            <a:off x="4700956" y="3383507"/>
            <a:ext cx="4135365" cy="1396042"/>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 </a:t>
            </a:r>
            <a:r>
              <a:rPr lang="en-US" sz="1600" dirty="0">
                <a:solidFill>
                  <a:schemeClr val="accent1">
                    <a:lumMod val="75000"/>
                  </a:schemeClr>
                </a:solidFill>
                <a:latin typeface="Arial" panose="020B0604020202020204" pitchFamily="34" charset="0"/>
                <a:cs typeface="Arial" panose="020B0604020202020204" pitchFamily="34" charset="0"/>
              </a:rPr>
              <a:t>Student </a:t>
            </a:r>
            <a:r>
              <a:rPr lang="en-US" sz="1600" dirty="0">
                <a:solidFill>
                  <a:schemeClr val="accent1">
                    <a:lumMod val="75000"/>
                  </a:schemeClr>
                </a:solidFill>
                <a:latin typeface="+mn-lt"/>
                <a:cs typeface="Arial" panose="020B0604020202020204" pitchFamily="34" charset="0"/>
              </a:rPr>
              <a:t>name-</a:t>
            </a:r>
            <a:r>
              <a:rPr lang="en-US" sz="1600" dirty="0">
                <a:solidFill>
                  <a:schemeClr val="accent1">
                    <a:lumMod val="75000"/>
                  </a:schemeClr>
                </a:solidFill>
                <a:latin typeface="Arial" panose="020B0604020202020204" pitchFamily="34" charset="0"/>
                <a:cs typeface="Arial" panose="020B0604020202020204" pitchFamily="34" charset="0"/>
              </a:rPr>
              <a:t> Riddhi Popat</a:t>
            </a:r>
            <a:br>
              <a:rPr lang="en-US" sz="1600" dirty="0">
                <a:solidFill>
                  <a:schemeClr val="accent1">
                    <a:lumMod val="75000"/>
                  </a:schemeClr>
                </a:solidFill>
                <a:latin typeface="Arial" panose="020B0604020202020204" pitchFamily="34" charset="0"/>
                <a:cs typeface="Arial" panose="020B0604020202020204" pitchFamily="34" charset="0"/>
              </a:rPr>
            </a:br>
            <a:r>
              <a:rPr lang="en-US" sz="1600" dirty="0">
                <a:solidFill>
                  <a:schemeClr val="accent1">
                    <a:lumMod val="75000"/>
                  </a:schemeClr>
                </a:solidFill>
                <a:latin typeface="Arial" panose="020B0604020202020204" pitchFamily="34" charset="0"/>
                <a:cs typeface="Arial" panose="020B0604020202020204" pitchFamily="34" charset="0"/>
              </a:rPr>
              <a:t>Student id- 2228983</a:t>
            </a:r>
            <a:br>
              <a:rPr lang="en-US" sz="1600" dirty="0">
                <a:solidFill>
                  <a:schemeClr val="accent1">
                    <a:lumMod val="75000"/>
                  </a:schemeClr>
                </a:solidFill>
                <a:latin typeface="Arial" panose="020B0604020202020204" pitchFamily="34" charset="0"/>
                <a:cs typeface="Arial" panose="020B0604020202020204" pitchFamily="34" charset="0"/>
              </a:rPr>
            </a:br>
            <a:r>
              <a:rPr lang="en-US" sz="1600" dirty="0">
                <a:solidFill>
                  <a:schemeClr val="accent1">
                    <a:lumMod val="75000"/>
                  </a:schemeClr>
                </a:solidFill>
                <a:latin typeface="Arial" panose="020B0604020202020204" pitchFamily="34" charset="0"/>
                <a:cs typeface="Arial" panose="020B0604020202020204" pitchFamily="34" charset="0"/>
              </a:rPr>
              <a:t>Module </a:t>
            </a:r>
            <a:r>
              <a:rPr lang="en-US" dirty="0">
                <a:solidFill>
                  <a:schemeClr val="accent1">
                    <a:lumMod val="75000"/>
                  </a:schemeClr>
                </a:solidFill>
                <a:latin typeface="Arial" panose="020B0604020202020204" pitchFamily="34" charset="0"/>
                <a:cs typeface="Arial" panose="020B0604020202020204" pitchFamily="34" charset="0"/>
              </a:rPr>
              <a:t>Name – Practice bases research (LCHS7001)</a:t>
            </a:r>
            <a:br>
              <a:rPr lang="en-US" sz="1600" dirty="0">
                <a:solidFill>
                  <a:schemeClr val="accent1">
                    <a:lumMod val="75000"/>
                  </a:schemeClr>
                </a:solidFill>
                <a:latin typeface="Arial" panose="020B0604020202020204" pitchFamily="34" charset="0"/>
                <a:cs typeface="Arial" panose="020B0604020202020204" pitchFamily="34" charset="0"/>
              </a:rPr>
            </a:br>
            <a:r>
              <a:rPr lang="en-US" sz="1600" dirty="0">
                <a:solidFill>
                  <a:schemeClr val="accent1">
                    <a:lumMod val="75000"/>
                  </a:schemeClr>
                </a:solidFill>
                <a:latin typeface="Arial" panose="020B0604020202020204" pitchFamily="34" charset="0"/>
                <a:cs typeface="Arial" panose="020B0604020202020204" pitchFamily="34" charset="0"/>
              </a:rPr>
              <a:t>Lecturer’s name- Dr. </a:t>
            </a:r>
            <a:r>
              <a:rPr lang="en-US" sz="1600" dirty="0" err="1">
                <a:solidFill>
                  <a:schemeClr val="accent1">
                    <a:lumMod val="75000"/>
                  </a:schemeClr>
                </a:solidFill>
                <a:latin typeface="Arial" panose="020B0604020202020204" pitchFamily="34" charset="0"/>
                <a:cs typeface="Arial" panose="020B0604020202020204" pitchFamily="34" charset="0"/>
              </a:rPr>
              <a:t>Ogochukwu</a:t>
            </a:r>
            <a:r>
              <a:rPr lang="en-US" sz="1600" dirty="0">
                <a:solidFill>
                  <a:schemeClr val="accent1">
                    <a:lumMod val="75000"/>
                  </a:schemeClr>
                </a:solidFill>
                <a:latin typeface="Arial" panose="020B0604020202020204" pitchFamily="34" charset="0"/>
                <a:cs typeface="Arial" panose="020B0604020202020204" pitchFamily="34" charset="0"/>
              </a:rPr>
              <a:t> </a:t>
            </a:r>
            <a:r>
              <a:rPr lang="en-US" sz="1600" dirty="0" err="1">
                <a:solidFill>
                  <a:schemeClr val="accent1">
                    <a:lumMod val="75000"/>
                  </a:schemeClr>
                </a:solidFill>
                <a:latin typeface="Arial" panose="020B0604020202020204" pitchFamily="34" charset="0"/>
                <a:cs typeface="Arial" panose="020B0604020202020204" pitchFamily="34" charset="0"/>
              </a:rPr>
              <a:t>Aguenye</a:t>
            </a:r>
            <a:br>
              <a:rPr lang="en-IN" sz="1600" dirty="0">
                <a:solidFill>
                  <a:schemeClr val="accent1">
                    <a:lumMod val="75000"/>
                  </a:schemeClr>
                </a:solidFill>
                <a:effectLst/>
                <a:latin typeface="Arial" panose="020B0604020202020204" pitchFamily="34" charset="0"/>
                <a:ea typeface="Noto Sans Symbols"/>
                <a:cs typeface="Arial" panose="020B0604020202020204" pitchFamily="34" charset="0"/>
              </a:rPr>
            </a:br>
            <a:r>
              <a:rPr lang="en-US" sz="1600" dirty="0">
                <a:solidFill>
                  <a:schemeClr val="accent1">
                    <a:lumMod val="75000"/>
                  </a:schemeClr>
                </a:solidFill>
                <a:latin typeface="Arial" panose="020B0604020202020204" pitchFamily="34" charset="0"/>
                <a:cs typeface="Arial" panose="020B0604020202020204" pitchFamily="34" charset="0"/>
              </a:rPr>
              <a:t> </a:t>
            </a:r>
            <a:endParaRPr dirty="0"/>
          </a:p>
        </p:txBody>
      </p:sp>
      <p:grpSp>
        <p:nvGrpSpPr>
          <p:cNvPr id="159" name="Google Shape;159;p27"/>
          <p:cNvGrpSpPr/>
          <p:nvPr/>
        </p:nvGrpSpPr>
        <p:grpSpPr>
          <a:xfrm>
            <a:off x="0" y="547738"/>
            <a:ext cx="4486960" cy="3533789"/>
            <a:chOff x="205762" y="902775"/>
            <a:chExt cx="4932560" cy="3390701"/>
          </a:xfrm>
        </p:grpSpPr>
        <p:sp>
          <p:nvSpPr>
            <p:cNvPr id="160" name="Google Shape;160;p27"/>
            <p:cNvSpPr/>
            <p:nvPr/>
          </p:nvSpPr>
          <p:spPr>
            <a:xfrm>
              <a:off x="3176943" y="1181202"/>
              <a:ext cx="479587" cy="484447"/>
            </a:xfrm>
            <a:custGeom>
              <a:avLst/>
              <a:gdLst/>
              <a:ahLst/>
              <a:cxnLst/>
              <a:rect l="l" t="t" r="r" b="b"/>
              <a:pathLst>
                <a:path w="3841" h="3880" extrusionOk="0">
                  <a:moveTo>
                    <a:pt x="2530" y="0"/>
                  </a:moveTo>
                  <a:lnTo>
                    <a:pt x="1710" y="560"/>
                  </a:lnTo>
                  <a:lnTo>
                    <a:pt x="1" y="2329"/>
                  </a:lnTo>
                  <a:lnTo>
                    <a:pt x="1530" y="3880"/>
                  </a:lnTo>
                  <a:lnTo>
                    <a:pt x="3840" y="570"/>
                  </a:lnTo>
                  <a:lnTo>
                    <a:pt x="253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7"/>
            <p:cNvSpPr/>
            <p:nvPr/>
          </p:nvSpPr>
          <p:spPr>
            <a:xfrm>
              <a:off x="3461613" y="1227274"/>
              <a:ext cx="141217" cy="304777"/>
            </a:xfrm>
            <a:custGeom>
              <a:avLst/>
              <a:gdLst/>
              <a:ahLst/>
              <a:cxnLst/>
              <a:rect l="l" t="t" r="r" b="b"/>
              <a:pathLst>
                <a:path w="1131" h="2441" extrusionOk="0">
                  <a:moveTo>
                    <a:pt x="201" y="1"/>
                  </a:moveTo>
                  <a:cubicBezTo>
                    <a:pt x="201" y="1"/>
                    <a:pt x="70" y="1411"/>
                    <a:pt x="1" y="2440"/>
                  </a:cubicBezTo>
                  <a:lnTo>
                    <a:pt x="1130" y="811"/>
                  </a:lnTo>
                  <a:cubicBezTo>
                    <a:pt x="810" y="521"/>
                    <a:pt x="201" y="1"/>
                    <a:pt x="2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7"/>
            <p:cNvSpPr/>
            <p:nvPr/>
          </p:nvSpPr>
          <p:spPr>
            <a:xfrm>
              <a:off x="3420411" y="933989"/>
              <a:ext cx="417032" cy="553119"/>
            </a:xfrm>
            <a:custGeom>
              <a:avLst/>
              <a:gdLst/>
              <a:ahLst/>
              <a:cxnLst/>
              <a:rect l="l" t="t" r="r" b="b"/>
              <a:pathLst>
                <a:path w="3340" h="4430" extrusionOk="0">
                  <a:moveTo>
                    <a:pt x="1406" y="0"/>
                  </a:moveTo>
                  <a:cubicBezTo>
                    <a:pt x="1401" y="0"/>
                    <a:pt x="1396" y="0"/>
                    <a:pt x="1391" y="0"/>
                  </a:cubicBezTo>
                  <a:cubicBezTo>
                    <a:pt x="891" y="30"/>
                    <a:pt x="271" y="360"/>
                    <a:pt x="140" y="890"/>
                  </a:cubicBezTo>
                  <a:cubicBezTo>
                    <a:pt x="0" y="1440"/>
                    <a:pt x="611" y="2600"/>
                    <a:pt x="611" y="2600"/>
                  </a:cubicBezTo>
                  <a:lnTo>
                    <a:pt x="620" y="3409"/>
                  </a:lnTo>
                  <a:lnTo>
                    <a:pt x="1840" y="4360"/>
                  </a:lnTo>
                  <a:lnTo>
                    <a:pt x="2490" y="4429"/>
                  </a:lnTo>
                  <a:lnTo>
                    <a:pt x="3080" y="3020"/>
                  </a:lnTo>
                  <a:lnTo>
                    <a:pt x="3340" y="3060"/>
                  </a:lnTo>
                  <a:lnTo>
                    <a:pt x="3140" y="2120"/>
                  </a:lnTo>
                  <a:lnTo>
                    <a:pt x="3120" y="1350"/>
                  </a:lnTo>
                  <a:cubicBezTo>
                    <a:pt x="3120" y="1350"/>
                    <a:pt x="2135" y="0"/>
                    <a:pt x="140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7"/>
            <p:cNvSpPr/>
            <p:nvPr/>
          </p:nvSpPr>
          <p:spPr>
            <a:xfrm>
              <a:off x="3309290" y="902775"/>
              <a:ext cx="509304" cy="192281"/>
            </a:xfrm>
            <a:custGeom>
              <a:avLst/>
              <a:gdLst/>
              <a:ahLst/>
              <a:cxnLst/>
              <a:rect l="l" t="t" r="r" b="b"/>
              <a:pathLst>
                <a:path w="4079" h="1540" extrusionOk="0">
                  <a:moveTo>
                    <a:pt x="1731" y="0"/>
                  </a:moveTo>
                  <a:cubicBezTo>
                    <a:pt x="840" y="0"/>
                    <a:pt x="21" y="160"/>
                    <a:pt x="21" y="160"/>
                  </a:cubicBezTo>
                  <a:cubicBezTo>
                    <a:pt x="21" y="160"/>
                    <a:pt x="1" y="930"/>
                    <a:pt x="350" y="1150"/>
                  </a:cubicBezTo>
                  <a:cubicBezTo>
                    <a:pt x="701" y="1370"/>
                    <a:pt x="921" y="1210"/>
                    <a:pt x="961" y="1540"/>
                  </a:cubicBezTo>
                  <a:lnTo>
                    <a:pt x="3950" y="1380"/>
                  </a:lnTo>
                  <a:cubicBezTo>
                    <a:pt x="4078" y="251"/>
                    <a:pt x="2848" y="0"/>
                    <a:pt x="173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27"/>
            <p:cNvSpPr/>
            <p:nvPr/>
          </p:nvSpPr>
          <p:spPr>
            <a:xfrm>
              <a:off x="3390446" y="1112407"/>
              <a:ext cx="218630" cy="138717"/>
            </a:xfrm>
            <a:custGeom>
              <a:avLst/>
              <a:gdLst/>
              <a:ahLst/>
              <a:cxnLst/>
              <a:rect l="l" t="t" r="r" b="b"/>
              <a:pathLst>
                <a:path w="1751" h="1111" extrusionOk="0">
                  <a:moveTo>
                    <a:pt x="1751" y="1"/>
                  </a:moveTo>
                  <a:lnTo>
                    <a:pt x="331" y="511"/>
                  </a:lnTo>
                  <a:lnTo>
                    <a:pt x="0" y="1111"/>
                  </a:lnTo>
                  <a:lnTo>
                    <a:pt x="0" y="1111"/>
                  </a:lnTo>
                  <a:lnTo>
                    <a:pt x="771" y="851"/>
                  </a:lnTo>
                  <a:lnTo>
                    <a:pt x="1000" y="991"/>
                  </a:lnTo>
                  <a:lnTo>
                    <a:pt x="1511" y="1001"/>
                  </a:lnTo>
                  <a:lnTo>
                    <a:pt x="175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27"/>
            <p:cNvSpPr/>
            <p:nvPr/>
          </p:nvSpPr>
          <p:spPr>
            <a:xfrm>
              <a:off x="3426654" y="1069956"/>
              <a:ext cx="393309" cy="106379"/>
            </a:xfrm>
            <a:custGeom>
              <a:avLst/>
              <a:gdLst/>
              <a:ahLst/>
              <a:cxnLst/>
              <a:rect l="l" t="t" r="r" b="b"/>
              <a:pathLst>
                <a:path w="3150" h="852" extrusionOk="0">
                  <a:moveTo>
                    <a:pt x="3110" y="1"/>
                  </a:moveTo>
                  <a:lnTo>
                    <a:pt x="1" y="181"/>
                  </a:lnTo>
                  <a:lnTo>
                    <a:pt x="41" y="851"/>
                  </a:lnTo>
                  <a:lnTo>
                    <a:pt x="3150" y="671"/>
                  </a:lnTo>
                  <a:lnTo>
                    <a:pt x="311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27"/>
            <p:cNvSpPr/>
            <p:nvPr/>
          </p:nvSpPr>
          <p:spPr>
            <a:xfrm>
              <a:off x="3457618" y="1142372"/>
              <a:ext cx="97266" cy="132224"/>
            </a:xfrm>
            <a:custGeom>
              <a:avLst/>
              <a:gdLst/>
              <a:ahLst/>
              <a:cxnLst/>
              <a:rect l="l" t="t" r="r" b="b"/>
              <a:pathLst>
                <a:path w="779" h="1059" extrusionOk="0">
                  <a:moveTo>
                    <a:pt x="326" y="0"/>
                  </a:moveTo>
                  <a:cubicBezTo>
                    <a:pt x="143" y="0"/>
                    <a:pt x="1" y="396"/>
                    <a:pt x="102" y="681"/>
                  </a:cubicBezTo>
                  <a:cubicBezTo>
                    <a:pt x="194" y="932"/>
                    <a:pt x="352" y="1059"/>
                    <a:pt x="480" y="1059"/>
                  </a:cubicBezTo>
                  <a:cubicBezTo>
                    <a:pt x="657" y="1059"/>
                    <a:pt x="779" y="815"/>
                    <a:pt x="593" y="321"/>
                  </a:cubicBezTo>
                  <a:cubicBezTo>
                    <a:pt x="509" y="89"/>
                    <a:pt x="413" y="0"/>
                    <a:pt x="32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27"/>
            <p:cNvSpPr/>
            <p:nvPr/>
          </p:nvSpPr>
          <p:spPr>
            <a:xfrm>
              <a:off x="3261845" y="1511944"/>
              <a:ext cx="970162" cy="683595"/>
            </a:xfrm>
            <a:custGeom>
              <a:avLst/>
              <a:gdLst/>
              <a:ahLst/>
              <a:cxnLst/>
              <a:rect l="l" t="t" r="r" b="b"/>
              <a:pathLst>
                <a:path w="7770" h="5475" extrusionOk="0">
                  <a:moveTo>
                    <a:pt x="7080" y="0"/>
                  </a:moveTo>
                  <a:cubicBezTo>
                    <a:pt x="7080" y="0"/>
                    <a:pt x="5790" y="2120"/>
                    <a:pt x="4670" y="3610"/>
                  </a:cubicBezTo>
                  <a:cubicBezTo>
                    <a:pt x="4070" y="2940"/>
                    <a:pt x="1461" y="120"/>
                    <a:pt x="1461" y="120"/>
                  </a:cubicBezTo>
                  <a:lnTo>
                    <a:pt x="1" y="1111"/>
                  </a:lnTo>
                  <a:cubicBezTo>
                    <a:pt x="764" y="2177"/>
                    <a:pt x="4171" y="5475"/>
                    <a:pt x="4906" y="5475"/>
                  </a:cubicBezTo>
                  <a:cubicBezTo>
                    <a:pt x="4922" y="5475"/>
                    <a:pt x="4936" y="5473"/>
                    <a:pt x="4950" y="5470"/>
                  </a:cubicBezTo>
                  <a:cubicBezTo>
                    <a:pt x="6020" y="5200"/>
                    <a:pt x="7770" y="300"/>
                    <a:pt x="7770" y="300"/>
                  </a:cubicBezTo>
                  <a:lnTo>
                    <a:pt x="708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27"/>
            <p:cNvSpPr/>
            <p:nvPr/>
          </p:nvSpPr>
          <p:spPr>
            <a:xfrm>
              <a:off x="4044563" y="1331154"/>
              <a:ext cx="271071" cy="269567"/>
            </a:xfrm>
            <a:custGeom>
              <a:avLst/>
              <a:gdLst/>
              <a:ahLst/>
              <a:cxnLst/>
              <a:rect l="l" t="t" r="r" b="b"/>
              <a:pathLst>
                <a:path w="2171" h="2159" extrusionOk="0">
                  <a:moveTo>
                    <a:pt x="915" y="1"/>
                  </a:moveTo>
                  <a:cubicBezTo>
                    <a:pt x="794" y="1"/>
                    <a:pt x="697" y="14"/>
                    <a:pt x="651" y="39"/>
                  </a:cubicBezTo>
                  <a:cubicBezTo>
                    <a:pt x="541" y="99"/>
                    <a:pt x="511" y="508"/>
                    <a:pt x="511" y="508"/>
                  </a:cubicBezTo>
                  <a:cubicBezTo>
                    <a:pt x="511" y="508"/>
                    <a:pt x="1" y="688"/>
                    <a:pt x="201" y="1279"/>
                  </a:cubicBezTo>
                  <a:cubicBezTo>
                    <a:pt x="371" y="1759"/>
                    <a:pt x="941" y="2159"/>
                    <a:pt x="941" y="2159"/>
                  </a:cubicBezTo>
                  <a:lnTo>
                    <a:pt x="1451" y="1868"/>
                  </a:lnTo>
                  <a:cubicBezTo>
                    <a:pt x="1451" y="1868"/>
                    <a:pt x="2171" y="648"/>
                    <a:pt x="1921" y="328"/>
                  </a:cubicBezTo>
                  <a:cubicBezTo>
                    <a:pt x="1732" y="96"/>
                    <a:pt x="1236" y="1"/>
                    <a:pt x="9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27"/>
            <p:cNvSpPr/>
            <p:nvPr/>
          </p:nvSpPr>
          <p:spPr>
            <a:xfrm>
              <a:off x="1977334" y="2661736"/>
              <a:ext cx="747911" cy="662244"/>
            </a:xfrm>
            <a:custGeom>
              <a:avLst/>
              <a:gdLst/>
              <a:ahLst/>
              <a:cxnLst/>
              <a:rect l="l" t="t" r="r" b="b"/>
              <a:pathLst>
                <a:path w="5990" h="5304" extrusionOk="0">
                  <a:moveTo>
                    <a:pt x="5989" y="1"/>
                  </a:moveTo>
                  <a:lnTo>
                    <a:pt x="2399" y="790"/>
                  </a:lnTo>
                  <a:cubicBezTo>
                    <a:pt x="1830" y="1590"/>
                    <a:pt x="250" y="3690"/>
                    <a:pt x="250" y="3690"/>
                  </a:cubicBezTo>
                  <a:cubicBezTo>
                    <a:pt x="250" y="3690"/>
                    <a:pt x="1" y="5304"/>
                    <a:pt x="846" y="5304"/>
                  </a:cubicBezTo>
                  <a:cubicBezTo>
                    <a:pt x="1085" y="5304"/>
                    <a:pt x="1413" y="5174"/>
                    <a:pt x="1859" y="4840"/>
                  </a:cubicBezTo>
                  <a:cubicBezTo>
                    <a:pt x="2399" y="4440"/>
                    <a:pt x="5989" y="1"/>
                    <a:pt x="598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27"/>
            <p:cNvSpPr/>
            <p:nvPr/>
          </p:nvSpPr>
          <p:spPr>
            <a:xfrm>
              <a:off x="2223174" y="2312266"/>
              <a:ext cx="681860" cy="691711"/>
            </a:xfrm>
            <a:custGeom>
              <a:avLst/>
              <a:gdLst/>
              <a:ahLst/>
              <a:cxnLst/>
              <a:rect l="l" t="t" r="r" b="b"/>
              <a:pathLst>
                <a:path w="5461" h="5540" extrusionOk="0">
                  <a:moveTo>
                    <a:pt x="2550" y="0"/>
                  </a:moveTo>
                  <a:cubicBezTo>
                    <a:pt x="1261" y="1440"/>
                    <a:pt x="1" y="3880"/>
                    <a:pt x="1" y="3880"/>
                  </a:cubicBezTo>
                  <a:lnTo>
                    <a:pt x="2101" y="5539"/>
                  </a:lnTo>
                  <a:lnTo>
                    <a:pt x="4330" y="3180"/>
                  </a:lnTo>
                  <a:lnTo>
                    <a:pt x="5460" y="1640"/>
                  </a:lnTo>
                  <a:lnTo>
                    <a:pt x="255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27"/>
            <p:cNvSpPr/>
            <p:nvPr/>
          </p:nvSpPr>
          <p:spPr>
            <a:xfrm>
              <a:off x="2957323" y="2573089"/>
              <a:ext cx="1588094" cy="1394658"/>
            </a:xfrm>
            <a:custGeom>
              <a:avLst/>
              <a:gdLst/>
              <a:ahLst/>
              <a:cxnLst/>
              <a:rect l="l" t="t" r="r" b="b"/>
              <a:pathLst>
                <a:path w="12719" h="11170" extrusionOk="0">
                  <a:moveTo>
                    <a:pt x="0" y="0"/>
                  </a:moveTo>
                  <a:lnTo>
                    <a:pt x="1410" y="3390"/>
                  </a:lnTo>
                  <a:cubicBezTo>
                    <a:pt x="2289" y="3820"/>
                    <a:pt x="4640" y="4990"/>
                    <a:pt x="4640" y="4990"/>
                  </a:cubicBezTo>
                  <a:cubicBezTo>
                    <a:pt x="4640" y="4990"/>
                    <a:pt x="8789" y="9850"/>
                    <a:pt x="11828" y="11170"/>
                  </a:cubicBezTo>
                  <a:cubicBezTo>
                    <a:pt x="12088" y="11059"/>
                    <a:pt x="12459" y="10939"/>
                    <a:pt x="12719" y="10830"/>
                  </a:cubicBezTo>
                  <a:cubicBezTo>
                    <a:pt x="10879" y="9110"/>
                    <a:pt x="7329" y="4930"/>
                    <a:pt x="5489" y="3211"/>
                  </a:cubicBezTo>
                  <a:cubicBezTo>
                    <a:pt x="5000" y="2751"/>
                    <a:pt x="0" y="1"/>
                    <a:pt x="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172;p27"/>
            <p:cNvSpPr/>
            <p:nvPr/>
          </p:nvSpPr>
          <p:spPr>
            <a:xfrm>
              <a:off x="2421694" y="2312266"/>
              <a:ext cx="897743" cy="731665"/>
            </a:xfrm>
            <a:custGeom>
              <a:avLst/>
              <a:gdLst/>
              <a:ahLst/>
              <a:cxnLst/>
              <a:rect l="l" t="t" r="r" b="b"/>
              <a:pathLst>
                <a:path w="7190" h="5860" extrusionOk="0">
                  <a:moveTo>
                    <a:pt x="970" y="0"/>
                  </a:moveTo>
                  <a:cubicBezTo>
                    <a:pt x="970" y="0"/>
                    <a:pt x="0" y="1340"/>
                    <a:pt x="590" y="2569"/>
                  </a:cubicBezTo>
                  <a:cubicBezTo>
                    <a:pt x="1310" y="4040"/>
                    <a:pt x="5930" y="5859"/>
                    <a:pt x="5930" y="5859"/>
                  </a:cubicBezTo>
                  <a:lnTo>
                    <a:pt x="7190" y="3500"/>
                  </a:lnTo>
                  <a:lnTo>
                    <a:pt x="4470" y="1720"/>
                  </a:lnTo>
                  <a:lnTo>
                    <a:pt x="97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27"/>
            <p:cNvSpPr/>
            <p:nvPr/>
          </p:nvSpPr>
          <p:spPr>
            <a:xfrm>
              <a:off x="2637693" y="2358088"/>
              <a:ext cx="618057" cy="536013"/>
            </a:xfrm>
            <a:custGeom>
              <a:avLst/>
              <a:gdLst/>
              <a:ahLst/>
              <a:cxnLst/>
              <a:rect l="l" t="t" r="r" b="b"/>
              <a:pathLst>
                <a:path w="4950" h="4293" extrusionOk="0">
                  <a:moveTo>
                    <a:pt x="125" y="1"/>
                  </a:moveTo>
                  <a:cubicBezTo>
                    <a:pt x="93" y="1"/>
                    <a:pt x="69" y="28"/>
                    <a:pt x="60" y="63"/>
                  </a:cubicBezTo>
                  <a:cubicBezTo>
                    <a:pt x="0" y="503"/>
                    <a:pt x="60" y="913"/>
                    <a:pt x="240" y="1273"/>
                  </a:cubicBezTo>
                  <a:cubicBezTo>
                    <a:pt x="770" y="2373"/>
                    <a:pt x="3360" y="3633"/>
                    <a:pt x="4849" y="4282"/>
                  </a:cubicBezTo>
                  <a:cubicBezTo>
                    <a:pt x="4860" y="4293"/>
                    <a:pt x="4869" y="4293"/>
                    <a:pt x="4880" y="4293"/>
                  </a:cubicBezTo>
                  <a:cubicBezTo>
                    <a:pt x="4900" y="4293"/>
                    <a:pt x="4929" y="4273"/>
                    <a:pt x="4940" y="4253"/>
                  </a:cubicBezTo>
                  <a:cubicBezTo>
                    <a:pt x="4949" y="4213"/>
                    <a:pt x="4940" y="4173"/>
                    <a:pt x="4909" y="4162"/>
                  </a:cubicBezTo>
                  <a:cubicBezTo>
                    <a:pt x="3720" y="3642"/>
                    <a:pt x="890" y="2313"/>
                    <a:pt x="360" y="1213"/>
                  </a:cubicBezTo>
                  <a:cubicBezTo>
                    <a:pt x="190" y="873"/>
                    <a:pt x="140" y="493"/>
                    <a:pt x="190" y="73"/>
                  </a:cubicBezTo>
                  <a:cubicBezTo>
                    <a:pt x="200" y="43"/>
                    <a:pt x="170" y="3"/>
                    <a:pt x="140" y="3"/>
                  </a:cubicBezTo>
                  <a:cubicBezTo>
                    <a:pt x="135" y="1"/>
                    <a:pt x="130" y="1"/>
                    <a:pt x="12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27"/>
            <p:cNvSpPr/>
            <p:nvPr/>
          </p:nvSpPr>
          <p:spPr>
            <a:xfrm>
              <a:off x="892342" y="2645505"/>
              <a:ext cx="1262834" cy="678226"/>
            </a:xfrm>
            <a:custGeom>
              <a:avLst/>
              <a:gdLst/>
              <a:ahLst/>
              <a:cxnLst/>
              <a:rect l="l" t="t" r="r" b="b"/>
              <a:pathLst>
                <a:path w="10114" h="5432" extrusionOk="0">
                  <a:moveTo>
                    <a:pt x="730" y="0"/>
                  </a:moveTo>
                  <a:cubicBezTo>
                    <a:pt x="521" y="191"/>
                    <a:pt x="210" y="420"/>
                    <a:pt x="1" y="620"/>
                  </a:cubicBezTo>
                  <a:cubicBezTo>
                    <a:pt x="2310" y="1631"/>
                    <a:pt x="7840" y="5300"/>
                    <a:pt x="9460" y="5430"/>
                  </a:cubicBezTo>
                  <a:cubicBezTo>
                    <a:pt x="9470" y="5431"/>
                    <a:pt x="9479" y="5432"/>
                    <a:pt x="9488" y="5432"/>
                  </a:cubicBezTo>
                  <a:cubicBezTo>
                    <a:pt x="10113" y="5432"/>
                    <a:pt x="9560" y="3440"/>
                    <a:pt x="9560" y="3440"/>
                  </a:cubicBezTo>
                  <a:cubicBezTo>
                    <a:pt x="9560" y="3440"/>
                    <a:pt x="4030" y="231"/>
                    <a:pt x="73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27"/>
            <p:cNvSpPr/>
            <p:nvPr/>
          </p:nvSpPr>
          <p:spPr>
            <a:xfrm>
              <a:off x="4163300" y="3627991"/>
              <a:ext cx="375829" cy="367206"/>
            </a:xfrm>
            <a:custGeom>
              <a:avLst/>
              <a:gdLst/>
              <a:ahLst/>
              <a:cxnLst/>
              <a:rect l="l" t="t" r="r" b="b"/>
              <a:pathLst>
                <a:path w="3010" h="2941" extrusionOk="0">
                  <a:moveTo>
                    <a:pt x="970" y="1"/>
                  </a:moveTo>
                  <a:lnTo>
                    <a:pt x="0" y="1541"/>
                  </a:lnTo>
                  <a:lnTo>
                    <a:pt x="1800" y="2941"/>
                  </a:lnTo>
                  <a:lnTo>
                    <a:pt x="3009" y="2401"/>
                  </a:lnTo>
                  <a:lnTo>
                    <a:pt x="97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27"/>
            <p:cNvSpPr/>
            <p:nvPr/>
          </p:nvSpPr>
          <p:spPr>
            <a:xfrm>
              <a:off x="4442851" y="3843991"/>
              <a:ext cx="193658" cy="151202"/>
            </a:xfrm>
            <a:custGeom>
              <a:avLst/>
              <a:gdLst/>
              <a:ahLst/>
              <a:cxnLst/>
              <a:rect l="l" t="t" r="r" b="b"/>
              <a:pathLst>
                <a:path w="1551" h="1211" extrusionOk="0">
                  <a:moveTo>
                    <a:pt x="470" y="0"/>
                  </a:moveTo>
                  <a:cubicBezTo>
                    <a:pt x="190" y="340"/>
                    <a:pt x="21" y="771"/>
                    <a:pt x="1" y="1211"/>
                  </a:cubicBezTo>
                  <a:lnTo>
                    <a:pt x="1550" y="851"/>
                  </a:lnTo>
                  <a:cubicBezTo>
                    <a:pt x="1261" y="480"/>
                    <a:pt x="901" y="211"/>
                    <a:pt x="47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27"/>
            <p:cNvSpPr/>
            <p:nvPr/>
          </p:nvSpPr>
          <p:spPr>
            <a:xfrm>
              <a:off x="4321741" y="3917656"/>
              <a:ext cx="679238" cy="278557"/>
            </a:xfrm>
            <a:custGeom>
              <a:avLst/>
              <a:gdLst/>
              <a:ahLst/>
              <a:cxnLst/>
              <a:rect l="l" t="t" r="r" b="b"/>
              <a:pathLst>
                <a:path w="5440" h="2231" extrusionOk="0">
                  <a:moveTo>
                    <a:pt x="3891" y="1"/>
                  </a:moveTo>
                  <a:cubicBezTo>
                    <a:pt x="3071" y="10"/>
                    <a:pt x="2280" y="110"/>
                    <a:pt x="1480" y="310"/>
                  </a:cubicBezTo>
                  <a:lnTo>
                    <a:pt x="1" y="210"/>
                  </a:lnTo>
                  <a:lnTo>
                    <a:pt x="891" y="2230"/>
                  </a:lnTo>
                  <a:cubicBezTo>
                    <a:pt x="2351" y="1850"/>
                    <a:pt x="3791" y="1390"/>
                    <a:pt x="5210" y="841"/>
                  </a:cubicBezTo>
                  <a:cubicBezTo>
                    <a:pt x="5280" y="661"/>
                    <a:pt x="5360" y="461"/>
                    <a:pt x="5410" y="270"/>
                  </a:cubicBezTo>
                  <a:cubicBezTo>
                    <a:pt x="5440" y="141"/>
                    <a:pt x="5400" y="101"/>
                    <a:pt x="5310" y="90"/>
                  </a:cubicBezTo>
                  <a:cubicBezTo>
                    <a:pt x="5250" y="81"/>
                    <a:pt x="5180" y="81"/>
                    <a:pt x="5090" y="70"/>
                  </a:cubicBezTo>
                  <a:cubicBezTo>
                    <a:pt x="4690" y="21"/>
                    <a:pt x="4290" y="1"/>
                    <a:pt x="389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27"/>
            <p:cNvSpPr/>
            <p:nvPr/>
          </p:nvSpPr>
          <p:spPr>
            <a:xfrm>
              <a:off x="4422874" y="3926271"/>
              <a:ext cx="715448" cy="367206"/>
            </a:xfrm>
            <a:custGeom>
              <a:avLst/>
              <a:gdLst/>
              <a:ahLst/>
              <a:cxnLst/>
              <a:rect l="l" t="t" r="r" b="b"/>
              <a:pathLst>
                <a:path w="5730" h="2941" extrusionOk="0">
                  <a:moveTo>
                    <a:pt x="4545" y="0"/>
                  </a:moveTo>
                  <a:cubicBezTo>
                    <a:pt x="4542" y="0"/>
                    <a:pt x="4541" y="1"/>
                    <a:pt x="4540" y="1"/>
                  </a:cubicBezTo>
                  <a:lnTo>
                    <a:pt x="4540" y="12"/>
                  </a:lnTo>
                  <a:cubicBezTo>
                    <a:pt x="4470" y="241"/>
                    <a:pt x="4410" y="401"/>
                    <a:pt x="4330" y="632"/>
                  </a:cubicBezTo>
                  <a:cubicBezTo>
                    <a:pt x="2930" y="1161"/>
                    <a:pt x="1490" y="1632"/>
                    <a:pt x="30" y="2011"/>
                  </a:cubicBezTo>
                  <a:cubicBezTo>
                    <a:pt x="21" y="2011"/>
                    <a:pt x="10" y="2021"/>
                    <a:pt x="1" y="2031"/>
                  </a:cubicBezTo>
                  <a:lnTo>
                    <a:pt x="1" y="2071"/>
                  </a:lnTo>
                  <a:lnTo>
                    <a:pt x="301" y="2911"/>
                  </a:lnTo>
                  <a:cubicBezTo>
                    <a:pt x="310" y="2921"/>
                    <a:pt x="321" y="2931"/>
                    <a:pt x="330" y="2931"/>
                  </a:cubicBezTo>
                  <a:cubicBezTo>
                    <a:pt x="330" y="2941"/>
                    <a:pt x="341" y="2941"/>
                    <a:pt x="341" y="2941"/>
                  </a:cubicBezTo>
                  <a:cubicBezTo>
                    <a:pt x="350" y="2941"/>
                    <a:pt x="361" y="2941"/>
                    <a:pt x="361" y="2931"/>
                  </a:cubicBezTo>
                  <a:cubicBezTo>
                    <a:pt x="381" y="2931"/>
                    <a:pt x="1701" y="2381"/>
                    <a:pt x="3021" y="1812"/>
                  </a:cubicBezTo>
                  <a:cubicBezTo>
                    <a:pt x="5700" y="641"/>
                    <a:pt x="5720" y="512"/>
                    <a:pt x="5730" y="441"/>
                  </a:cubicBezTo>
                  <a:cubicBezTo>
                    <a:pt x="5730" y="421"/>
                    <a:pt x="5720" y="401"/>
                    <a:pt x="5700" y="381"/>
                  </a:cubicBezTo>
                  <a:cubicBezTo>
                    <a:pt x="5527" y="246"/>
                    <a:pt x="4620" y="0"/>
                    <a:pt x="454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27"/>
            <p:cNvSpPr/>
            <p:nvPr/>
          </p:nvSpPr>
          <p:spPr>
            <a:xfrm>
              <a:off x="4717533" y="3913910"/>
              <a:ext cx="21351" cy="101259"/>
            </a:xfrm>
            <a:custGeom>
              <a:avLst/>
              <a:gdLst/>
              <a:ahLst/>
              <a:cxnLst/>
              <a:rect l="l" t="t" r="r" b="b"/>
              <a:pathLst>
                <a:path w="171" h="811" extrusionOk="0">
                  <a:moveTo>
                    <a:pt x="61" y="0"/>
                  </a:moveTo>
                  <a:cubicBezTo>
                    <a:pt x="21" y="11"/>
                    <a:pt x="1" y="40"/>
                    <a:pt x="1" y="71"/>
                  </a:cubicBezTo>
                  <a:lnTo>
                    <a:pt x="30" y="740"/>
                  </a:lnTo>
                  <a:cubicBezTo>
                    <a:pt x="30" y="780"/>
                    <a:pt x="61" y="811"/>
                    <a:pt x="101" y="811"/>
                  </a:cubicBezTo>
                  <a:cubicBezTo>
                    <a:pt x="141" y="811"/>
                    <a:pt x="170" y="771"/>
                    <a:pt x="170" y="740"/>
                  </a:cubicBezTo>
                  <a:lnTo>
                    <a:pt x="130" y="71"/>
                  </a:lnTo>
                  <a:cubicBezTo>
                    <a:pt x="130" y="31"/>
                    <a:pt x="101" y="0"/>
                    <a:pt x="6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27"/>
            <p:cNvSpPr/>
            <p:nvPr/>
          </p:nvSpPr>
          <p:spPr>
            <a:xfrm>
              <a:off x="4754989" y="3911413"/>
              <a:ext cx="21351" cy="101259"/>
            </a:xfrm>
            <a:custGeom>
              <a:avLst/>
              <a:gdLst/>
              <a:ahLst/>
              <a:cxnLst/>
              <a:rect l="l" t="t" r="r" b="b"/>
              <a:pathLst>
                <a:path w="171" h="811" extrusionOk="0">
                  <a:moveTo>
                    <a:pt x="61" y="0"/>
                  </a:moveTo>
                  <a:cubicBezTo>
                    <a:pt x="30" y="0"/>
                    <a:pt x="1" y="40"/>
                    <a:pt x="1" y="71"/>
                  </a:cubicBezTo>
                  <a:lnTo>
                    <a:pt x="41" y="751"/>
                  </a:lnTo>
                  <a:cubicBezTo>
                    <a:pt x="41" y="791"/>
                    <a:pt x="70" y="811"/>
                    <a:pt x="110" y="811"/>
                  </a:cubicBezTo>
                  <a:cubicBezTo>
                    <a:pt x="141" y="811"/>
                    <a:pt x="170" y="780"/>
                    <a:pt x="170" y="740"/>
                  </a:cubicBezTo>
                  <a:lnTo>
                    <a:pt x="141" y="71"/>
                  </a:lnTo>
                  <a:cubicBezTo>
                    <a:pt x="130" y="31"/>
                    <a:pt x="101" y="0"/>
                    <a:pt x="7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7"/>
            <p:cNvSpPr/>
            <p:nvPr/>
          </p:nvSpPr>
          <p:spPr>
            <a:xfrm>
              <a:off x="4678828" y="3917656"/>
              <a:ext cx="21351" cy="98762"/>
            </a:xfrm>
            <a:custGeom>
              <a:avLst/>
              <a:gdLst/>
              <a:ahLst/>
              <a:cxnLst/>
              <a:rect l="l" t="t" r="r" b="b"/>
              <a:pathLst>
                <a:path w="171" h="791" extrusionOk="0">
                  <a:moveTo>
                    <a:pt x="60" y="1"/>
                  </a:moveTo>
                  <a:cubicBezTo>
                    <a:pt x="31" y="10"/>
                    <a:pt x="0" y="41"/>
                    <a:pt x="11" y="70"/>
                  </a:cubicBezTo>
                  <a:lnTo>
                    <a:pt x="40" y="730"/>
                  </a:lnTo>
                  <a:cubicBezTo>
                    <a:pt x="40" y="770"/>
                    <a:pt x="71" y="790"/>
                    <a:pt x="111" y="790"/>
                  </a:cubicBezTo>
                  <a:cubicBezTo>
                    <a:pt x="151" y="790"/>
                    <a:pt x="171" y="761"/>
                    <a:pt x="171" y="721"/>
                  </a:cubicBezTo>
                  <a:lnTo>
                    <a:pt x="140" y="70"/>
                  </a:lnTo>
                  <a:cubicBezTo>
                    <a:pt x="140" y="30"/>
                    <a:pt x="100" y="1"/>
                    <a:pt x="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27"/>
            <p:cNvSpPr/>
            <p:nvPr/>
          </p:nvSpPr>
          <p:spPr>
            <a:xfrm>
              <a:off x="4641371" y="3922650"/>
              <a:ext cx="21351" cy="96265"/>
            </a:xfrm>
            <a:custGeom>
              <a:avLst/>
              <a:gdLst/>
              <a:ahLst/>
              <a:cxnLst/>
              <a:rect l="l" t="t" r="r" b="b"/>
              <a:pathLst>
                <a:path w="171" h="771" extrusionOk="0">
                  <a:moveTo>
                    <a:pt x="60" y="1"/>
                  </a:moveTo>
                  <a:cubicBezTo>
                    <a:pt x="31" y="10"/>
                    <a:pt x="0" y="41"/>
                    <a:pt x="0" y="70"/>
                  </a:cubicBezTo>
                  <a:lnTo>
                    <a:pt x="31" y="701"/>
                  </a:lnTo>
                  <a:cubicBezTo>
                    <a:pt x="40" y="741"/>
                    <a:pt x="71" y="770"/>
                    <a:pt x="100" y="770"/>
                  </a:cubicBezTo>
                  <a:lnTo>
                    <a:pt x="111" y="770"/>
                  </a:lnTo>
                  <a:cubicBezTo>
                    <a:pt x="140" y="770"/>
                    <a:pt x="171" y="730"/>
                    <a:pt x="171" y="701"/>
                  </a:cubicBezTo>
                  <a:lnTo>
                    <a:pt x="140" y="70"/>
                  </a:lnTo>
                  <a:cubicBezTo>
                    <a:pt x="140" y="30"/>
                    <a:pt x="100" y="1"/>
                    <a:pt x="6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27"/>
            <p:cNvSpPr/>
            <p:nvPr/>
          </p:nvSpPr>
          <p:spPr>
            <a:xfrm>
              <a:off x="4191892" y="3674188"/>
              <a:ext cx="142465" cy="178671"/>
            </a:xfrm>
            <a:custGeom>
              <a:avLst/>
              <a:gdLst/>
              <a:ahLst/>
              <a:cxnLst/>
              <a:rect l="l" t="t" r="r" b="b"/>
              <a:pathLst>
                <a:path w="1141" h="1431" extrusionOk="0">
                  <a:moveTo>
                    <a:pt x="1031" y="1"/>
                  </a:moveTo>
                  <a:lnTo>
                    <a:pt x="1" y="1351"/>
                  </a:lnTo>
                  <a:lnTo>
                    <a:pt x="111" y="1431"/>
                  </a:lnTo>
                  <a:lnTo>
                    <a:pt x="1141" y="81"/>
                  </a:lnTo>
                  <a:lnTo>
                    <a:pt x="103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27"/>
            <p:cNvSpPr/>
            <p:nvPr/>
          </p:nvSpPr>
          <p:spPr>
            <a:xfrm>
              <a:off x="794955" y="2556858"/>
              <a:ext cx="389688" cy="312269"/>
            </a:xfrm>
            <a:custGeom>
              <a:avLst/>
              <a:gdLst/>
              <a:ahLst/>
              <a:cxnLst/>
              <a:rect l="l" t="t" r="r" b="b"/>
              <a:pathLst>
                <a:path w="3121" h="2501" extrusionOk="0">
                  <a:moveTo>
                    <a:pt x="961" y="1"/>
                  </a:moveTo>
                  <a:lnTo>
                    <a:pt x="1" y="901"/>
                  </a:lnTo>
                  <a:lnTo>
                    <a:pt x="2721" y="2501"/>
                  </a:lnTo>
                  <a:lnTo>
                    <a:pt x="3121" y="721"/>
                  </a:lnTo>
                  <a:lnTo>
                    <a:pt x="96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27"/>
            <p:cNvSpPr/>
            <p:nvPr/>
          </p:nvSpPr>
          <p:spPr>
            <a:xfrm>
              <a:off x="693822" y="2574338"/>
              <a:ext cx="184918" cy="162440"/>
            </a:xfrm>
            <a:custGeom>
              <a:avLst/>
              <a:gdLst/>
              <a:ahLst/>
              <a:cxnLst/>
              <a:rect l="l" t="t" r="r" b="b"/>
              <a:pathLst>
                <a:path w="1481" h="1301" extrusionOk="0">
                  <a:moveTo>
                    <a:pt x="1351" y="1"/>
                  </a:moveTo>
                  <a:lnTo>
                    <a:pt x="1" y="850"/>
                  </a:lnTo>
                  <a:cubicBezTo>
                    <a:pt x="411" y="1110"/>
                    <a:pt x="841" y="1241"/>
                    <a:pt x="1311" y="1301"/>
                  </a:cubicBezTo>
                  <a:cubicBezTo>
                    <a:pt x="1471" y="890"/>
                    <a:pt x="1480" y="421"/>
                    <a:pt x="135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27"/>
            <p:cNvSpPr/>
            <p:nvPr/>
          </p:nvSpPr>
          <p:spPr>
            <a:xfrm>
              <a:off x="353092" y="2380812"/>
              <a:ext cx="640532" cy="437376"/>
            </a:xfrm>
            <a:custGeom>
              <a:avLst/>
              <a:gdLst/>
              <a:ahLst/>
              <a:cxnLst/>
              <a:rect l="l" t="t" r="r" b="b"/>
              <a:pathLst>
                <a:path w="5130" h="3503" extrusionOk="0">
                  <a:moveTo>
                    <a:pt x="3630" y="1"/>
                  </a:moveTo>
                  <a:cubicBezTo>
                    <a:pt x="2370" y="851"/>
                    <a:pt x="1160" y="1760"/>
                    <a:pt x="10" y="2751"/>
                  </a:cubicBezTo>
                  <a:cubicBezTo>
                    <a:pt x="10" y="2951"/>
                    <a:pt x="0" y="3151"/>
                    <a:pt x="10" y="3351"/>
                  </a:cubicBezTo>
                  <a:cubicBezTo>
                    <a:pt x="27" y="3471"/>
                    <a:pt x="67" y="3503"/>
                    <a:pt x="128" y="3503"/>
                  </a:cubicBezTo>
                  <a:cubicBezTo>
                    <a:pt x="138" y="3503"/>
                    <a:pt x="149" y="3502"/>
                    <a:pt x="160" y="3500"/>
                  </a:cubicBezTo>
                  <a:cubicBezTo>
                    <a:pt x="220" y="3491"/>
                    <a:pt x="290" y="3460"/>
                    <a:pt x="380" y="3440"/>
                  </a:cubicBezTo>
                  <a:cubicBezTo>
                    <a:pt x="770" y="3351"/>
                    <a:pt x="1150" y="3240"/>
                    <a:pt x="1530" y="3100"/>
                  </a:cubicBezTo>
                  <a:cubicBezTo>
                    <a:pt x="2310" y="2820"/>
                    <a:pt x="3010" y="2471"/>
                    <a:pt x="3700" y="2011"/>
                  </a:cubicBezTo>
                  <a:cubicBezTo>
                    <a:pt x="3710" y="2011"/>
                    <a:pt x="5129" y="1620"/>
                    <a:pt x="5129" y="1620"/>
                  </a:cubicBezTo>
                  <a:lnTo>
                    <a:pt x="363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27"/>
            <p:cNvSpPr/>
            <p:nvPr/>
          </p:nvSpPr>
          <p:spPr>
            <a:xfrm>
              <a:off x="205762" y="2300904"/>
              <a:ext cx="614311" cy="527024"/>
            </a:xfrm>
            <a:custGeom>
              <a:avLst/>
              <a:gdLst/>
              <a:ahLst/>
              <a:cxnLst/>
              <a:rect l="l" t="t" r="r" b="b"/>
              <a:pathLst>
                <a:path w="4920" h="4221" extrusionOk="0">
                  <a:moveTo>
                    <a:pt x="4300" y="1"/>
                  </a:moveTo>
                  <a:cubicBezTo>
                    <a:pt x="4290" y="1"/>
                    <a:pt x="4280" y="1"/>
                    <a:pt x="4280" y="11"/>
                  </a:cubicBezTo>
                  <a:cubicBezTo>
                    <a:pt x="4270" y="21"/>
                    <a:pt x="3200" y="971"/>
                    <a:pt x="2150" y="1951"/>
                  </a:cubicBezTo>
                  <a:cubicBezTo>
                    <a:pt x="0" y="3940"/>
                    <a:pt x="30" y="4080"/>
                    <a:pt x="40" y="4140"/>
                  </a:cubicBezTo>
                  <a:cubicBezTo>
                    <a:pt x="50" y="4160"/>
                    <a:pt x="60" y="4180"/>
                    <a:pt x="90" y="4191"/>
                  </a:cubicBezTo>
                  <a:cubicBezTo>
                    <a:pt x="159" y="4212"/>
                    <a:pt x="304" y="4221"/>
                    <a:pt x="471" y="4221"/>
                  </a:cubicBezTo>
                  <a:cubicBezTo>
                    <a:pt x="838" y="4221"/>
                    <a:pt x="1310" y="4181"/>
                    <a:pt x="1310" y="4160"/>
                  </a:cubicBezTo>
                  <a:lnTo>
                    <a:pt x="1310" y="4151"/>
                  </a:lnTo>
                  <a:cubicBezTo>
                    <a:pt x="1300" y="3911"/>
                    <a:pt x="1300" y="3751"/>
                    <a:pt x="1300" y="3500"/>
                  </a:cubicBezTo>
                  <a:cubicBezTo>
                    <a:pt x="2440" y="2531"/>
                    <a:pt x="3650" y="1611"/>
                    <a:pt x="4900" y="771"/>
                  </a:cubicBezTo>
                  <a:cubicBezTo>
                    <a:pt x="4910" y="771"/>
                    <a:pt x="4920" y="751"/>
                    <a:pt x="4920" y="741"/>
                  </a:cubicBezTo>
                  <a:cubicBezTo>
                    <a:pt x="4920" y="731"/>
                    <a:pt x="4920" y="711"/>
                    <a:pt x="4910" y="701"/>
                  </a:cubicBezTo>
                  <a:lnTo>
                    <a:pt x="4350" y="21"/>
                  </a:lnTo>
                  <a:cubicBezTo>
                    <a:pt x="4340" y="11"/>
                    <a:pt x="4330" y="1"/>
                    <a:pt x="431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27"/>
            <p:cNvSpPr/>
            <p:nvPr/>
          </p:nvSpPr>
          <p:spPr>
            <a:xfrm>
              <a:off x="578955" y="2650749"/>
              <a:ext cx="50069" cy="94517"/>
            </a:xfrm>
            <a:custGeom>
              <a:avLst/>
              <a:gdLst/>
              <a:ahLst/>
              <a:cxnLst/>
              <a:rect l="l" t="t" r="r" b="b"/>
              <a:pathLst>
                <a:path w="401" h="757" extrusionOk="0">
                  <a:moveTo>
                    <a:pt x="78" y="1"/>
                  </a:moveTo>
                  <a:cubicBezTo>
                    <a:pt x="69" y="1"/>
                    <a:pt x="59" y="3"/>
                    <a:pt x="51" y="9"/>
                  </a:cubicBezTo>
                  <a:cubicBezTo>
                    <a:pt x="11" y="18"/>
                    <a:pt x="1" y="58"/>
                    <a:pt x="11" y="89"/>
                  </a:cubicBezTo>
                  <a:lnTo>
                    <a:pt x="271" y="718"/>
                  </a:lnTo>
                  <a:cubicBezTo>
                    <a:pt x="278" y="740"/>
                    <a:pt x="301" y="757"/>
                    <a:pt x="324" y="757"/>
                  </a:cubicBezTo>
                  <a:cubicBezTo>
                    <a:pt x="333" y="757"/>
                    <a:pt x="343" y="754"/>
                    <a:pt x="351" y="749"/>
                  </a:cubicBezTo>
                  <a:lnTo>
                    <a:pt x="361" y="749"/>
                  </a:lnTo>
                  <a:cubicBezTo>
                    <a:pt x="391" y="738"/>
                    <a:pt x="401" y="698"/>
                    <a:pt x="391" y="658"/>
                  </a:cubicBezTo>
                  <a:lnTo>
                    <a:pt x="141" y="38"/>
                  </a:lnTo>
                  <a:cubicBezTo>
                    <a:pt x="126" y="17"/>
                    <a:pt x="102" y="1"/>
                    <a:pt x="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27"/>
            <p:cNvSpPr/>
            <p:nvPr/>
          </p:nvSpPr>
          <p:spPr>
            <a:xfrm>
              <a:off x="543995" y="2664982"/>
              <a:ext cx="50069" cy="95266"/>
            </a:xfrm>
            <a:custGeom>
              <a:avLst/>
              <a:gdLst/>
              <a:ahLst/>
              <a:cxnLst/>
              <a:rect l="l" t="t" r="r" b="b"/>
              <a:pathLst>
                <a:path w="401" h="763" extrusionOk="0">
                  <a:moveTo>
                    <a:pt x="73" y="1"/>
                  </a:moveTo>
                  <a:cubicBezTo>
                    <a:pt x="66" y="1"/>
                    <a:pt x="58" y="2"/>
                    <a:pt x="51" y="4"/>
                  </a:cubicBezTo>
                  <a:cubicBezTo>
                    <a:pt x="11" y="24"/>
                    <a:pt x="1" y="64"/>
                    <a:pt x="11" y="95"/>
                  </a:cubicBezTo>
                  <a:lnTo>
                    <a:pt x="271" y="724"/>
                  </a:lnTo>
                  <a:cubicBezTo>
                    <a:pt x="278" y="746"/>
                    <a:pt x="301" y="763"/>
                    <a:pt x="324" y="763"/>
                  </a:cubicBezTo>
                  <a:cubicBezTo>
                    <a:pt x="333" y="763"/>
                    <a:pt x="343" y="760"/>
                    <a:pt x="351" y="755"/>
                  </a:cubicBezTo>
                  <a:cubicBezTo>
                    <a:pt x="391" y="744"/>
                    <a:pt x="401" y="704"/>
                    <a:pt x="391" y="664"/>
                  </a:cubicBezTo>
                  <a:lnTo>
                    <a:pt x="141" y="44"/>
                  </a:lnTo>
                  <a:cubicBezTo>
                    <a:pt x="125" y="14"/>
                    <a:pt x="98" y="1"/>
                    <a:pt x="7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27"/>
            <p:cNvSpPr/>
            <p:nvPr/>
          </p:nvSpPr>
          <p:spPr>
            <a:xfrm>
              <a:off x="613914" y="2636391"/>
              <a:ext cx="50069" cy="92644"/>
            </a:xfrm>
            <a:custGeom>
              <a:avLst/>
              <a:gdLst/>
              <a:ahLst/>
              <a:cxnLst/>
              <a:rect l="l" t="t" r="r" b="b"/>
              <a:pathLst>
                <a:path w="401" h="742" extrusionOk="0">
                  <a:moveTo>
                    <a:pt x="74" y="0"/>
                  </a:moveTo>
                  <a:cubicBezTo>
                    <a:pt x="66" y="0"/>
                    <a:pt x="58" y="1"/>
                    <a:pt x="51" y="4"/>
                  </a:cubicBezTo>
                  <a:cubicBezTo>
                    <a:pt x="11" y="24"/>
                    <a:pt x="1" y="64"/>
                    <a:pt x="11" y="93"/>
                  </a:cubicBezTo>
                  <a:lnTo>
                    <a:pt x="261" y="704"/>
                  </a:lnTo>
                  <a:cubicBezTo>
                    <a:pt x="275" y="725"/>
                    <a:pt x="300" y="741"/>
                    <a:pt x="324" y="741"/>
                  </a:cubicBezTo>
                  <a:cubicBezTo>
                    <a:pt x="333" y="741"/>
                    <a:pt x="343" y="739"/>
                    <a:pt x="351" y="733"/>
                  </a:cubicBezTo>
                  <a:cubicBezTo>
                    <a:pt x="381" y="713"/>
                    <a:pt x="401" y="684"/>
                    <a:pt x="391" y="644"/>
                  </a:cubicBezTo>
                  <a:lnTo>
                    <a:pt x="141" y="44"/>
                  </a:lnTo>
                  <a:cubicBezTo>
                    <a:pt x="125" y="13"/>
                    <a:pt x="99" y="0"/>
                    <a:pt x="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27"/>
            <p:cNvSpPr/>
            <p:nvPr/>
          </p:nvSpPr>
          <p:spPr>
            <a:xfrm>
              <a:off x="648874" y="2622032"/>
              <a:ext cx="48945" cy="89523"/>
            </a:xfrm>
            <a:custGeom>
              <a:avLst/>
              <a:gdLst/>
              <a:ahLst/>
              <a:cxnLst/>
              <a:rect l="l" t="t" r="r" b="b"/>
              <a:pathLst>
                <a:path w="392" h="717" extrusionOk="0">
                  <a:moveTo>
                    <a:pt x="82" y="0"/>
                  </a:moveTo>
                  <a:cubicBezTo>
                    <a:pt x="73" y="0"/>
                    <a:pt x="62" y="3"/>
                    <a:pt x="51" y="8"/>
                  </a:cubicBezTo>
                  <a:cubicBezTo>
                    <a:pt x="21" y="19"/>
                    <a:pt x="1" y="59"/>
                    <a:pt x="11" y="88"/>
                  </a:cubicBezTo>
                  <a:lnTo>
                    <a:pt x="251" y="679"/>
                  </a:lnTo>
                  <a:cubicBezTo>
                    <a:pt x="265" y="700"/>
                    <a:pt x="290" y="716"/>
                    <a:pt x="318" y="716"/>
                  </a:cubicBezTo>
                  <a:cubicBezTo>
                    <a:pt x="329" y="716"/>
                    <a:pt x="340" y="714"/>
                    <a:pt x="351" y="708"/>
                  </a:cubicBezTo>
                  <a:cubicBezTo>
                    <a:pt x="381" y="699"/>
                    <a:pt x="391" y="659"/>
                    <a:pt x="381" y="628"/>
                  </a:cubicBezTo>
                  <a:lnTo>
                    <a:pt x="141" y="39"/>
                  </a:lnTo>
                  <a:cubicBezTo>
                    <a:pt x="126" y="17"/>
                    <a:pt x="107" y="0"/>
                    <a:pt x="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27"/>
            <p:cNvSpPr/>
            <p:nvPr/>
          </p:nvSpPr>
          <p:spPr>
            <a:xfrm>
              <a:off x="1068388" y="2630522"/>
              <a:ext cx="81284" cy="207388"/>
            </a:xfrm>
            <a:custGeom>
              <a:avLst/>
              <a:gdLst/>
              <a:ahLst/>
              <a:cxnLst/>
              <a:rect l="l" t="t" r="r" b="b"/>
              <a:pathLst>
                <a:path w="651" h="1661" extrusionOk="0">
                  <a:moveTo>
                    <a:pt x="531" y="0"/>
                  </a:moveTo>
                  <a:lnTo>
                    <a:pt x="0" y="1611"/>
                  </a:lnTo>
                  <a:lnTo>
                    <a:pt x="131" y="1660"/>
                  </a:lnTo>
                  <a:lnTo>
                    <a:pt x="651" y="40"/>
                  </a:lnTo>
                  <a:lnTo>
                    <a:pt x="531"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27"/>
            <p:cNvSpPr/>
            <p:nvPr/>
          </p:nvSpPr>
          <p:spPr>
            <a:xfrm>
              <a:off x="2360515" y="1320915"/>
              <a:ext cx="1098768" cy="1198632"/>
            </a:xfrm>
            <a:custGeom>
              <a:avLst/>
              <a:gdLst/>
              <a:ahLst/>
              <a:cxnLst/>
              <a:rect l="l" t="t" r="r" b="b"/>
              <a:pathLst>
                <a:path w="8800" h="9600" extrusionOk="0">
                  <a:moveTo>
                    <a:pt x="7149" y="1"/>
                  </a:moveTo>
                  <a:lnTo>
                    <a:pt x="6760" y="21"/>
                  </a:lnTo>
                  <a:lnTo>
                    <a:pt x="3240" y="3450"/>
                  </a:lnTo>
                  <a:lnTo>
                    <a:pt x="1" y="7550"/>
                  </a:lnTo>
                  <a:lnTo>
                    <a:pt x="4850" y="9600"/>
                  </a:lnTo>
                  <a:lnTo>
                    <a:pt x="7709" y="5160"/>
                  </a:lnTo>
                  <a:lnTo>
                    <a:pt x="8800" y="1721"/>
                  </a:lnTo>
                  <a:lnTo>
                    <a:pt x="7149"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27"/>
            <p:cNvSpPr/>
            <p:nvPr/>
          </p:nvSpPr>
          <p:spPr>
            <a:xfrm>
              <a:off x="2738701" y="1323413"/>
              <a:ext cx="480836" cy="459600"/>
            </a:xfrm>
            <a:custGeom>
              <a:avLst/>
              <a:gdLst/>
              <a:ahLst/>
              <a:cxnLst/>
              <a:rect l="l" t="t" r="r" b="b"/>
              <a:pathLst>
                <a:path w="3851" h="3681" extrusionOk="0">
                  <a:moveTo>
                    <a:pt x="3851" y="1"/>
                  </a:moveTo>
                  <a:lnTo>
                    <a:pt x="2881" y="41"/>
                  </a:lnTo>
                  <a:lnTo>
                    <a:pt x="1" y="3681"/>
                  </a:lnTo>
                  <a:cubicBezTo>
                    <a:pt x="2891" y="3590"/>
                    <a:pt x="3511" y="830"/>
                    <a:pt x="385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27"/>
            <p:cNvSpPr/>
            <p:nvPr/>
          </p:nvSpPr>
          <p:spPr>
            <a:xfrm>
              <a:off x="2693754" y="1318169"/>
              <a:ext cx="573232" cy="521030"/>
            </a:xfrm>
            <a:custGeom>
              <a:avLst/>
              <a:gdLst/>
              <a:ahLst/>
              <a:cxnLst/>
              <a:rect l="l" t="t" r="r" b="b"/>
              <a:pathLst>
                <a:path w="4591" h="4173" extrusionOk="0">
                  <a:moveTo>
                    <a:pt x="4514" y="0"/>
                  </a:moveTo>
                  <a:cubicBezTo>
                    <a:pt x="4487" y="0"/>
                    <a:pt x="4459" y="20"/>
                    <a:pt x="4451" y="52"/>
                  </a:cubicBezTo>
                  <a:lnTo>
                    <a:pt x="4451" y="63"/>
                  </a:lnTo>
                  <a:cubicBezTo>
                    <a:pt x="4251" y="732"/>
                    <a:pt x="3960" y="1743"/>
                    <a:pt x="3301" y="2583"/>
                  </a:cubicBezTo>
                  <a:cubicBezTo>
                    <a:pt x="2546" y="3553"/>
                    <a:pt x="1483" y="4043"/>
                    <a:pt x="152" y="4043"/>
                  </a:cubicBezTo>
                  <a:cubicBezTo>
                    <a:pt x="125" y="4043"/>
                    <a:pt x="98" y="4043"/>
                    <a:pt x="71" y="4042"/>
                  </a:cubicBezTo>
                  <a:cubicBezTo>
                    <a:pt x="66" y="4041"/>
                    <a:pt x="61" y="4040"/>
                    <a:pt x="56" y="4040"/>
                  </a:cubicBezTo>
                  <a:cubicBezTo>
                    <a:pt x="24" y="4040"/>
                    <a:pt x="1" y="4068"/>
                    <a:pt x="1" y="4102"/>
                  </a:cubicBezTo>
                  <a:cubicBezTo>
                    <a:pt x="1" y="4142"/>
                    <a:pt x="31" y="4172"/>
                    <a:pt x="61" y="4172"/>
                  </a:cubicBezTo>
                  <a:lnTo>
                    <a:pt x="161" y="4172"/>
                  </a:lnTo>
                  <a:cubicBezTo>
                    <a:pt x="1531" y="4172"/>
                    <a:pt x="2621" y="3663"/>
                    <a:pt x="3411" y="2663"/>
                  </a:cubicBezTo>
                  <a:cubicBezTo>
                    <a:pt x="4080" y="1803"/>
                    <a:pt x="4380" y="772"/>
                    <a:pt x="4580" y="103"/>
                  </a:cubicBezTo>
                  <a:lnTo>
                    <a:pt x="4580" y="83"/>
                  </a:lnTo>
                  <a:cubicBezTo>
                    <a:pt x="4591" y="52"/>
                    <a:pt x="4571" y="12"/>
                    <a:pt x="4531" y="3"/>
                  </a:cubicBezTo>
                  <a:cubicBezTo>
                    <a:pt x="4525" y="1"/>
                    <a:pt x="4520" y="0"/>
                    <a:pt x="451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27"/>
            <p:cNvSpPr/>
            <p:nvPr/>
          </p:nvSpPr>
          <p:spPr>
            <a:xfrm>
              <a:off x="3288065" y="1357123"/>
              <a:ext cx="173680" cy="307274"/>
            </a:xfrm>
            <a:custGeom>
              <a:avLst/>
              <a:gdLst/>
              <a:ahLst/>
              <a:cxnLst/>
              <a:rect l="l" t="t" r="r" b="b"/>
              <a:pathLst>
                <a:path w="1391" h="2461" extrusionOk="0">
                  <a:moveTo>
                    <a:pt x="0" y="0"/>
                  </a:moveTo>
                  <a:lnTo>
                    <a:pt x="1040" y="2460"/>
                  </a:lnTo>
                  <a:lnTo>
                    <a:pt x="1391" y="1400"/>
                  </a:lnTo>
                  <a:lnTo>
                    <a:pt x="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27"/>
            <p:cNvSpPr/>
            <p:nvPr/>
          </p:nvSpPr>
          <p:spPr>
            <a:xfrm>
              <a:off x="1616502" y="1052102"/>
              <a:ext cx="1603078" cy="473709"/>
            </a:xfrm>
            <a:custGeom>
              <a:avLst/>
              <a:gdLst/>
              <a:ahLst/>
              <a:cxnLst/>
              <a:rect l="l" t="t" r="r" b="b"/>
              <a:pathLst>
                <a:path w="12839" h="3794" extrusionOk="0">
                  <a:moveTo>
                    <a:pt x="6600" y="1"/>
                  </a:moveTo>
                  <a:cubicBezTo>
                    <a:pt x="6472" y="1"/>
                    <a:pt x="6344" y="15"/>
                    <a:pt x="6220" y="44"/>
                  </a:cubicBezTo>
                  <a:lnTo>
                    <a:pt x="0" y="1734"/>
                  </a:lnTo>
                  <a:lnTo>
                    <a:pt x="140" y="2254"/>
                  </a:lnTo>
                  <a:cubicBezTo>
                    <a:pt x="140" y="2254"/>
                    <a:pt x="4160" y="2123"/>
                    <a:pt x="5480" y="1814"/>
                  </a:cubicBezTo>
                  <a:cubicBezTo>
                    <a:pt x="5769" y="1744"/>
                    <a:pt x="6609" y="1474"/>
                    <a:pt x="6609" y="1474"/>
                  </a:cubicBezTo>
                  <a:lnTo>
                    <a:pt x="11369" y="3794"/>
                  </a:lnTo>
                  <a:lnTo>
                    <a:pt x="12839" y="2174"/>
                  </a:lnTo>
                  <a:lnTo>
                    <a:pt x="7279" y="144"/>
                  </a:lnTo>
                  <a:cubicBezTo>
                    <a:pt x="7061" y="48"/>
                    <a:pt x="6830" y="1"/>
                    <a:pt x="660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27"/>
            <p:cNvSpPr/>
            <p:nvPr/>
          </p:nvSpPr>
          <p:spPr>
            <a:xfrm>
              <a:off x="1386769" y="1268476"/>
              <a:ext cx="298415" cy="224119"/>
            </a:xfrm>
            <a:custGeom>
              <a:avLst/>
              <a:gdLst/>
              <a:ahLst/>
              <a:cxnLst/>
              <a:rect l="l" t="t" r="r" b="b"/>
              <a:pathLst>
                <a:path w="2390" h="1795" extrusionOk="0">
                  <a:moveTo>
                    <a:pt x="1840" y="1"/>
                  </a:moveTo>
                  <a:cubicBezTo>
                    <a:pt x="1840" y="1"/>
                    <a:pt x="300" y="31"/>
                    <a:pt x="150" y="441"/>
                  </a:cubicBezTo>
                  <a:cubicBezTo>
                    <a:pt x="0" y="861"/>
                    <a:pt x="420" y="1681"/>
                    <a:pt x="600" y="1781"/>
                  </a:cubicBezTo>
                  <a:cubicBezTo>
                    <a:pt x="617" y="1791"/>
                    <a:pt x="640" y="1795"/>
                    <a:pt x="667" y="1795"/>
                  </a:cubicBezTo>
                  <a:cubicBezTo>
                    <a:pt x="826" y="1795"/>
                    <a:pt x="1120" y="1641"/>
                    <a:pt x="1120" y="1641"/>
                  </a:cubicBezTo>
                  <a:cubicBezTo>
                    <a:pt x="1120" y="1641"/>
                    <a:pt x="1276" y="1766"/>
                    <a:pt x="1492" y="1766"/>
                  </a:cubicBezTo>
                  <a:cubicBezTo>
                    <a:pt x="1646" y="1766"/>
                    <a:pt x="1831" y="1702"/>
                    <a:pt x="2010" y="1481"/>
                  </a:cubicBezTo>
                  <a:cubicBezTo>
                    <a:pt x="2350" y="1050"/>
                    <a:pt x="2390" y="301"/>
                    <a:pt x="2390" y="301"/>
                  </a:cubicBezTo>
                  <a:lnTo>
                    <a:pt x="184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26" name="Picture 2">
            <a:extLst>
              <a:ext uri="{FF2B5EF4-FFF2-40B4-BE49-F238E27FC236}">
                <a16:creationId xmlns:a16="http://schemas.microsoft.com/office/drawing/2014/main" id="{A5244E83-1329-034A-1A99-BF5EBF1E01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9250" y="205754"/>
            <a:ext cx="2857500" cy="571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28"/>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solidFill>
                  <a:schemeClr val="tx2"/>
                </a:solidFill>
                <a:latin typeface="+mj-lt"/>
              </a:rPr>
              <a:t>Contents of This Presentation</a:t>
            </a:r>
            <a:endParaRPr b="1" dirty="0">
              <a:solidFill>
                <a:schemeClr val="tx2"/>
              </a:solidFill>
              <a:latin typeface="+mj-lt"/>
            </a:endParaRPr>
          </a:p>
        </p:txBody>
      </p:sp>
      <p:sp>
        <p:nvSpPr>
          <p:cNvPr id="204" name="Google Shape;204;p28"/>
          <p:cNvSpPr txBox="1">
            <a:spLocks noGrp="1"/>
          </p:cNvSpPr>
          <p:nvPr>
            <p:ph type="subTitle" idx="1"/>
          </p:nvPr>
        </p:nvSpPr>
        <p:spPr>
          <a:xfrm>
            <a:off x="713225" y="1338150"/>
            <a:ext cx="7710900" cy="3265500"/>
          </a:xfrm>
          <a:prstGeom prst="rect">
            <a:avLst/>
          </a:prstGeom>
        </p:spPr>
        <p:txBody>
          <a:bodyPr spcFirstLastPara="1" wrap="square" lIns="91425" tIns="91425" rIns="91425" bIns="91425" anchor="ctr" anchorCtr="0">
            <a:noAutofit/>
          </a:bodyPr>
          <a:lstStyle/>
          <a:p>
            <a:pPr>
              <a:lnSpc>
                <a:spcPct val="150000"/>
              </a:lnSpc>
              <a:buFont typeface="Wingdings" panose="05000000000000000000" pitchFamily="2" charset="2"/>
              <a:buChar char="Ø"/>
            </a:pPr>
            <a:r>
              <a:rPr lang="en-US" dirty="0"/>
              <a:t> </a:t>
            </a:r>
            <a:r>
              <a:rPr lang="en-US" sz="2000" dirty="0">
                <a:latin typeface="Arial" panose="020B0604020202020204" pitchFamily="34" charset="0"/>
                <a:cs typeface="Arial" panose="020B0604020202020204" pitchFamily="34" charset="0"/>
              </a:rPr>
              <a:t>Introduction </a:t>
            </a:r>
          </a:p>
          <a:p>
            <a:pPr>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Background </a:t>
            </a:r>
          </a:p>
          <a:p>
            <a:pPr>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Rationale </a:t>
            </a:r>
          </a:p>
          <a:p>
            <a:pPr>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Research Questions</a:t>
            </a:r>
          </a:p>
          <a:p>
            <a:pPr>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Research methodology</a:t>
            </a:r>
          </a:p>
          <a:p>
            <a:pPr>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Data analysis technique</a:t>
            </a:r>
          </a:p>
          <a:p>
            <a:pPr>
              <a:lnSpc>
                <a:spcPct val="150000"/>
              </a:lnSpc>
              <a:buFont typeface="Wingdings" panose="05000000000000000000" pitchFamily="2" charset="2"/>
              <a:buChar char="Ø"/>
            </a:pPr>
            <a:r>
              <a:rPr lang="en-US" sz="2000" dirty="0">
                <a:latin typeface="Arial" panose="020B0604020202020204" pitchFamily="34" charset="0"/>
                <a:cs typeface="Arial" panose="020B0604020202020204" pitchFamily="34" charset="0"/>
              </a:rPr>
              <a:t>Implications of the research </a:t>
            </a:r>
          </a:p>
          <a:p>
            <a:pPr marL="0" lvl="0" indent="0" algn="l" rtl="0">
              <a:spcBef>
                <a:spcPts val="0"/>
              </a:spcBef>
              <a:spcAft>
                <a:spcPts val="0"/>
              </a:spcAft>
              <a:buClr>
                <a:srgbClr val="859AD5"/>
              </a:buClr>
              <a:buSzPts val="1100"/>
              <a:buFont typeface="Arial"/>
              <a:buNone/>
            </a:pPr>
            <a:endParaRPr dirty="0"/>
          </a:p>
        </p:txBody>
      </p:sp>
      <p:sp>
        <p:nvSpPr>
          <p:cNvPr id="205" name="Google Shape;205;p28"/>
          <p:cNvSpPr/>
          <p:nvPr/>
        </p:nvSpPr>
        <p:spPr>
          <a:xfrm>
            <a:off x="-145250" y="-373850"/>
            <a:ext cx="1915875" cy="1081375"/>
          </a:xfrm>
          <a:custGeom>
            <a:avLst/>
            <a:gdLst/>
            <a:ahLst/>
            <a:cxnLst/>
            <a:rect l="l" t="t" r="r" b="b"/>
            <a:pathLst>
              <a:path w="76635" h="43255" extrusionOk="0">
                <a:moveTo>
                  <a:pt x="0" y="10011"/>
                </a:moveTo>
                <a:cubicBezTo>
                  <a:pt x="6271" y="15534"/>
                  <a:pt x="24855" y="44820"/>
                  <a:pt x="37627" y="43151"/>
                </a:cubicBezTo>
                <a:cubicBezTo>
                  <a:pt x="50400" y="41483"/>
                  <a:pt x="70134" y="7192"/>
                  <a:pt x="76635" y="0"/>
                </a:cubicBezTo>
              </a:path>
            </a:pathLst>
          </a:custGeom>
          <a:noFill/>
          <a:ln w="19050" cap="flat" cmpd="sng">
            <a:solidFill>
              <a:schemeClr val="accent1"/>
            </a:solidFill>
            <a:prstDash val="dot"/>
            <a:round/>
            <a:headEnd type="none" w="med" len="med"/>
            <a:tailEnd type="none" w="med" len="med"/>
          </a:ln>
        </p:spPr>
      </p:sp>
      <p:grpSp>
        <p:nvGrpSpPr>
          <p:cNvPr id="206" name="Google Shape;206;p28"/>
          <p:cNvGrpSpPr/>
          <p:nvPr/>
        </p:nvGrpSpPr>
        <p:grpSpPr>
          <a:xfrm rot="-1737888">
            <a:off x="506611" y="396081"/>
            <a:ext cx="566726" cy="566716"/>
            <a:chOff x="5866975" y="1985425"/>
            <a:chExt cx="464225" cy="464250"/>
          </a:xfrm>
        </p:grpSpPr>
        <p:sp>
          <p:nvSpPr>
            <p:cNvPr id="207" name="Google Shape;207;p28"/>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8"/>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8"/>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8"/>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28"/>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2" name="Google Shape;212;p28"/>
          <p:cNvSpPr/>
          <p:nvPr/>
        </p:nvSpPr>
        <p:spPr>
          <a:xfrm>
            <a:off x="6187800" y="-664763"/>
            <a:ext cx="3124600" cy="1823200"/>
          </a:xfrm>
          <a:custGeom>
            <a:avLst/>
            <a:gdLst/>
            <a:ahLst/>
            <a:cxnLst/>
            <a:rect l="l" t="t" r="r" b="b"/>
            <a:pathLst>
              <a:path w="124984" h="72928" extrusionOk="0">
                <a:moveTo>
                  <a:pt x="0" y="5801"/>
                </a:moveTo>
                <a:cubicBezTo>
                  <a:pt x="5984" y="5629"/>
                  <a:pt x="20827" y="-6338"/>
                  <a:pt x="35901" y="4766"/>
                </a:cubicBezTo>
                <a:cubicBezTo>
                  <a:pt x="50975" y="15870"/>
                  <a:pt x="76060" y="67247"/>
                  <a:pt x="90443" y="72425"/>
                </a:cubicBezTo>
                <a:cubicBezTo>
                  <a:pt x="104826" y="77603"/>
                  <a:pt x="116735" y="40379"/>
                  <a:pt x="122201" y="35834"/>
                </a:cubicBezTo>
                <a:cubicBezTo>
                  <a:pt x="127667" y="31289"/>
                  <a:pt x="123064" y="43601"/>
                  <a:pt x="123237" y="45154"/>
                </a:cubicBezTo>
              </a:path>
            </a:pathLst>
          </a:custGeom>
          <a:noFill/>
          <a:ln w="19050" cap="flat" cmpd="sng">
            <a:solidFill>
              <a:schemeClr val="accent1"/>
            </a:solidFill>
            <a:prstDash val="dot"/>
            <a:round/>
            <a:headEnd type="none" w="med" len="med"/>
            <a:tailEnd type="none" w="med" len="med"/>
          </a:ln>
        </p:spPr>
      </p:sp>
      <p:grpSp>
        <p:nvGrpSpPr>
          <p:cNvPr id="213" name="Google Shape;213;p28"/>
          <p:cNvGrpSpPr/>
          <p:nvPr/>
        </p:nvGrpSpPr>
        <p:grpSpPr>
          <a:xfrm rot="-1737990">
            <a:off x="8048683" y="610135"/>
            <a:ext cx="750642" cy="750683"/>
            <a:chOff x="5866975" y="1985425"/>
            <a:chExt cx="464225" cy="464250"/>
          </a:xfrm>
        </p:grpSpPr>
        <p:sp>
          <p:nvSpPr>
            <p:cNvPr id="214" name="Google Shape;214;p28"/>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28"/>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28"/>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28"/>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8"/>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9"/>
          <p:cNvSpPr/>
          <p:nvPr/>
        </p:nvSpPr>
        <p:spPr>
          <a:xfrm>
            <a:off x="6299925" y="-243331"/>
            <a:ext cx="2925575" cy="1671050"/>
          </a:xfrm>
          <a:custGeom>
            <a:avLst/>
            <a:gdLst/>
            <a:ahLst/>
            <a:cxnLst/>
            <a:rect l="l" t="t" r="r" b="b"/>
            <a:pathLst>
              <a:path w="117023" h="66842" extrusionOk="0">
                <a:moveTo>
                  <a:pt x="0" y="5936"/>
                </a:moveTo>
                <a:cubicBezTo>
                  <a:pt x="3164" y="5648"/>
                  <a:pt x="6904" y="-5916"/>
                  <a:pt x="18986" y="4210"/>
                </a:cubicBezTo>
                <a:cubicBezTo>
                  <a:pt x="31068" y="14336"/>
                  <a:pt x="56153" y="64275"/>
                  <a:pt x="72492" y="66691"/>
                </a:cubicBezTo>
                <a:cubicBezTo>
                  <a:pt x="88832" y="69107"/>
                  <a:pt x="109601" y="26705"/>
                  <a:pt x="117023" y="18708"/>
                </a:cubicBezTo>
              </a:path>
            </a:pathLst>
          </a:custGeom>
          <a:noFill/>
          <a:ln w="19050" cap="flat" cmpd="sng">
            <a:solidFill>
              <a:schemeClr val="accent1"/>
            </a:solidFill>
            <a:prstDash val="dot"/>
            <a:round/>
            <a:headEnd type="none" w="med" len="med"/>
            <a:tailEnd type="none" w="med" len="med"/>
          </a:ln>
        </p:spPr>
      </p:sp>
      <p:sp>
        <p:nvSpPr>
          <p:cNvPr id="224" name="Google Shape;224;p29"/>
          <p:cNvSpPr/>
          <p:nvPr/>
        </p:nvSpPr>
        <p:spPr>
          <a:xfrm>
            <a:off x="-138075" y="-195040"/>
            <a:ext cx="2951475" cy="1348375"/>
          </a:xfrm>
          <a:custGeom>
            <a:avLst/>
            <a:gdLst/>
            <a:ahLst/>
            <a:cxnLst/>
            <a:rect l="l" t="t" r="r" b="b"/>
            <a:pathLst>
              <a:path w="118059" h="53935" extrusionOk="0">
                <a:moveTo>
                  <a:pt x="0" y="20229"/>
                </a:moveTo>
                <a:cubicBezTo>
                  <a:pt x="4833" y="25810"/>
                  <a:pt x="19619" y="56533"/>
                  <a:pt x="28997" y="53714"/>
                </a:cubicBezTo>
                <a:cubicBezTo>
                  <a:pt x="38375" y="50895"/>
                  <a:pt x="41424" y="11426"/>
                  <a:pt x="56268" y="3314"/>
                </a:cubicBezTo>
                <a:cubicBezTo>
                  <a:pt x="71112" y="-4798"/>
                  <a:pt x="107761" y="4752"/>
                  <a:pt x="118059" y="5040"/>
                </a:cubicBezTo>
              </a:path>
            </a:pathLst>
          </a:custGeom>
          <a:noFill/>
          <a:ln w="19050" cap="flat" cmpd="sng">
            <a:solidFill>
              <a:schemeClr val="accent1"/>
            </a:solidFill>
            <a:prstDash val="dot"/>
            <a:round/>
            <a:headEnd type="none" w="med" len="med"/>
            <a:tailEnd type="none" w="med" len="med"/>
          </a:ln>
        </p:spPr>
      </p:sp>
      <p:sp>
        <p:nvSpPr>
          <p:cNvPr id="225" name="Google Shape;225;p29"/>
          <p:cNvSpPr txBox="1">
            <a:spLocks noGrp="1"/>
          </p:cNvSpPr>
          <p:nvPr>
            <p:ph type="title"/>
          </p:nvPr>
        </p:nvSpPr>
        <p:spPr>
          <a:xfrm>
            <a:off x="383560" y="219282"/>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solidFill>
                  <a:schemeClr val="tx2"/>
                </a:solidFill>
                <a:latin typeface="+mj-lt"/>
              </a:rPr>
              <a:t> </a:t>
            </a:r>
            <a:r>
              <a:rPr lang="en" b="1" dirty="0">
                <a:solidFill>
                  <a:schemeClr val="tx2"/>
                </a:solidFill>
                <a:latin typeface="+mj-lt"/>
              </a:rPr>
              <a:t>Background</a:t>
            </a:r>
            <a:r>
              <a:rPr lang="en" dirty="0">
                <a:solidFill>
                  <a:schemeClr val="tx2"/>
                </a:solidFill>
                <a:latin typeface="+mj-lt"/>
              </a:rPr>
              <a:t> </a:t>
            </a:r>
            <a:endParaRPr dirty="0">
              <a:solidFill>
                <a:schemeClr val="tx2"/>
              </a:solidFill>
              <a:latin typeface="+mj-lt"/>
            </a:endParaRPr>
          </a:p>
        </p:txBody>
      </p:sp>
      <p:sp>
        <p:nvSpPr>
          <p:cNvPr id="235" name="Google Shape;235;p29"/>
          <p:cNvSpPr txBox="1">
            <a:spLocks noGrp="1"/>
          </p:cNvSpPr>
          <p:nvPr>
            <p:ph type="subTitle" idx="13"/>
          </p:nvPr>
        </p:nvSpPr>
        <p:spPr>
          <a:xfrm>
            <a:off x="225631" y="1239289"/>
            <a:ext cx="8437557" cy="37977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US" dirty="0">
                <a:latin typeface="+mn-lt"/>
              </a:rPr>
              <a:t>The health and well-being of college students are greatly affected by how much they engage in physical exercise while attending a public university. Physical fitness, academic performance, and  mental health, are just a few domains where regular exercise has been shown to increase the quality of life. Many variables, such as heavy course loads, sedentary lifestyles, and an absence of appropriate sports facilities, have been linked to low rates of physical activity among college students (Romero-Blanco et al., 2020). Knowing the prevalence of this issue at a public university might inform interventions and campaigns targeted at getting students to exercise more and eat better. Educational institutions may develop initiatives to promote and allow students to engage in more excellent physical activity if they first identify obstacles and facilitators.</a:t>
            </a:r>
            <a:endParaRPr dirty="0">
              <a:latin typeface="+mn-lt"/>
            </a:endParaRPr>
          </a:p>
        </p:txBody>
      </p:sp>
      <p:grpSp>
        <p:nvGrpSpPr>
          <p:cNvPr id="238" name="Google Shape;238;p29"/>
          <p:cNvGrpSpPr/>
          <p:nvPr/>
        </p:nvGrpSpPr>
        <p:grpSpPr>
          <a:xfrm>
            <a:off x="6852707" y="72895"/>
            <a:ext cx="905146" cy="905248"/>
            <a:chOff x="7635125" y="869425"/>
            <a:chExt cx="789211" cy="789300"/>
          </a:xfrm>
        </p:grpSpPr>
        <p:sp>
          <p:nvSpPr>
            <p:cNvPr id="239" name="Google Shape;239;p29"/>
            <p:cNvSpPr/>
            <p:nvPr/>
          </p:nvSpPr>
          <p:spPr>
            <a:xfrm>
              <a:off x="7635125" y="869425"/>
              <a:ext cx="789211" cy="789299"/>
            </a:xfrm>
            <a:custGeom>
              <a:avLst/>
              <a:gdLst/>
              <a:ahLst/>
              <a:cxnLst/>
              <a:rect l="l" t="t" r="r" b="b"/>
              <a:pathLst>
                <a:path w="9009" h="9010" extrusionOk="0">
                  <a:moveTo>
                    <a:pt x="4500" y="1"/>
                  </a:moveTo>
                  <a:cubicBezTo>
                    <a:pt x="4089" y="1"/>
                    <a:pt x="3689" y="61"/>
                    <a:pt x="3300" y="171"/>
                  </a:cubicBezTo>
                  <a:cubicBezTo>
                    <a:pt x="3189" y="201"/>
                    <a:pt x="3080" y="231"/>
                    <a:pt x="2969" y="271"/>
                  </a:cubicBezTo>
                  <a:cubicBezTo>
                    <a:pt x="2500" y="441"/>
                    <a:pt x="2070" y="681"/>
                    <a:pt x="1690" y="990"/>
                  </a:cubicBezTo>
                  <a:lnTo>
                    <a:pt x="1450" y="1201"/>
                  </a:lnTo>
                  <a:cubicBezTo>
                    <a:pt x="1340" y="1301"/>
                    <a:pt x="1240" y="1401"/>
                    <a:pt x="1150" y="1501"/>
                  </a:cubicBezTo>
                  <a:cubicBezTo>
                    <a:pt x="1030" y="1630"/>
                    <a:pt x="920" y="1770"/>
                    <a:pt x="820" y="1910"/>
                  </a:cubicBezTo>
                  <a:cubicBezTo>
                    <a:pt x="300" y="2641"/>
                    <a:pt x="0" y="3541"/>
                    <a:pt x="0" y="4510"/>
                  </a:cubicBezTo>
                  <a:cubicBezTo>
                    <a:pt x="0" y="5480"/>
                    <a:pt x="300" y="6370"/>
                    <a:pt x="820" y="7110"/>
                  </a:cubicBezTo>
                  <a:cubicBezTo>
                    <a:pt x="920" y="7250"/>
                    <a:pt x="1030" y="7390"/>
                    <a:pt x="1150" y="7520"/>
                  </a:cubicBezTo>
                  <a:cubicBezTo>
                    <a:pt x="1550" y="7960"/>
                    <a:pt x="2030" y="8330"/>
                    <a:pt x="2580" y="8580"/>
                  </a:cubicBezTo>
                  <a:cubicBezTo>
                    <a:pt x="2690" y="8640"/>
                    <a:pt x="2800" y="8680"/>
                    <a:pt x="2909" y="8720"/>
                  </a:cubicBezTo>
                  <a:cubicBezTo>
                    <a:pt x="3349" y="8890"/>
                    <a:pt x="3840" y="8990"/>
                    <a:pt x="4340" y="9010"/>
                  </a:cubicBezTo>
                  <a:lnTo>
                    <a:pt x="4669" y="9010"/>
                  </a:lnTo>
                  <a:cubicBezTo>
                    <a:pt x="6020" y="8960"/>
                    <a:pt x="7209" y="8320"/>
                    <a:pt x="8009" y="7340"/>
                  </a:cubicBezTo>
                  <a:cubicBezTo>
                    <a:pt x="8129" y="7190"/>
                    <a:pt x="8239" y="7040"/>
                    <a:pt x="8339" y="6880"/>
                  </a:cubicBezTo>
                  <a:cubicBezTo>
                    <a:pt x="8659" y="6360"/>
                    <a:pt x="8879" y="5770"/>
                    <a:pt x="8959" y="5140"/>
                  </a:cubicBezTo>
                  <a:cubicBezTo>
                    <a:pt x="8979" y="5020"/>
                    <a:pt x="8989" y="4900"/>
                    <a:pt x="8999" y="4780"/>
                  </a:cubicBezTo>
                  <a:cubicBezTo>
                    <a:pt x="8999" y="4690"/>
                    <a:pt x="9009" y="4600"/>
                    <a:pt x="9009" y="4510"/>
                  </a:cubicBezTo>
                  <a:cubicBezTo>
                    <a:pt x="9009" y="4101"/>
                    <a:pt x="8949" y="3701"/>
                    <a:pt x="8849" y="3321"/>
                  </a:cubicBezTo>
                  <a:cubicBezTo>
                    <a:pt x="8819" y="3210"/>
                    <a:pt x="8789" y="3110"/>
                    <a:pt x="8749" y="3001"/>
                  </a:cubicBezTo>
                  <a:cubicBezTo>
                    <a:pt x="8249" y="1590"/>
                    <a:pt x="7059" y="501"/>
                    <a:pt x="5589" y="141"/>
                  </a:cubicBezTo>
                  <a:cubicBezTo>
                    <a:pt x="5429" y="101"/>
                    <a:pt x="5249" y="61"/>
                    <a:pt x="5080" y="41"/>
                  </a:cubicBezTo>
                  <a:cubicBezTo>
                    <a:pt x="4889" y="21"/>
                    <a:pt x="4700" y="1"/>
                    <a:pt x="4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29"/>
            <p:cNvSpPr/>
            <p:nvPr/>
          </p:nvSpPr>
          <p:spPr>
            <a:xfrm>
              <a:off x="7706959" y="1491404"/>
              <a:ext cx="563284" cy="167321"/>
            </a:xfrm>
            <a:custGeom>
              <a:avLst/>
              <a:gdLst/>
              <a:ahLst/>
              <a:cxnLst/>
              <a:rect l="l" t="t" r="r" b="b"/>
              <a:pathLst>
                <a:path w="6430" h="1910" extrusionOk="0">
                  <a:moveTo>
                    <a:pt x="0" y="0"/>
                  </a:moveTo>
                  <a:lnTo>
                    <a:pt x="0" y="10"/>
                  </a:lnTo>
                  <a:cubicBezTo>
                    <a:pt x="27" y="45"/>
                    <a:pt x="54" y="81"/>
                    <a:pt x="82" y="118"/>
                  </a:cubicBezTo>
                  <a:lnTo>
                    <a:pt x="82" y="118"/>
                  </a:lnTo>
                  <a:cubicBezTo>
                    <a:pt x="53" y="78"/>
                    <a:pt x="27" y="37"/>
                    <a:pt x="0" y="0"/>
                  </a:cubicBezTo>
                  <a:close/>
                  <a:moveTo>
                    <a:pt x="82" y="118"/>
                  </a:moveTo>
                  <a:cubicBezTo>
                    <a:pt x="106" y="153"/>
                    <a:pt x="132" y="187"/>
                    <a:pt x="160" y="220"/>
                  </a:cubicBezTo>
                  <a:cubicBezTo>
                    <a:pt x="175" y="239"/>
                    <a:pt x="192" y="258"/>
                    <a:pt x="209" y="278"/>
                  </a:cubicBezTo>
                  <a:lnTo>
                    <a:pt x="209" y="278"/>
                  </a:lnTo>
                  <a:cubicBezTo>
                    <a:pt x="166" y="226"/>
                    <a:pt x="123" y="172"/>
                    <a:pt x="82" y="118"/>
                  </a:cubicBezTo>
                  <a:close/>
                  <a:moveTo>
                    <a:pt x="209" y="278"/>
                  </a:moveTo>
                  <a:lnTo>
                    <a:pt x="209" y="278"/>
                  </a:lnTo>
                  <a:cubicBezTo>
                    <a:pt x="236" y="309"/>
                    <a:pt x="263" y="340"/>
                    <a:pt x="290" y="370"/>
                  </a:cubicBezTo>
                  <a:cubicBezTo>
                    <a:pt x="265" y="339"/>
                    <a:pt x="237" y="308"/>
                    <a:pt x="209" y="278"/>
                  </a:cubicBezTo>
                  <a:close/>
                  <a:moveTo>
                    <a:pt x="6429" y="980"/>
                  </a:moveTo>
                  <a:cubicBezTo>
                    <a:pt x="6415" y="991"/>
                    <a:pt x="6400" y="1002"/>
                    <a:pt x="6385" y="1013"/>
                  </a:cubicBezTo>
                  <a:lnTo>
                    <a:pt x="6385" y="1013"/>
                  </a:lnTo>
                  <a:cubicBezTo>
                    <a:pt x="6400" y="1003"/>
                    <a:pt x="6415" y="992"/>
                    <a:pt x="6429" y="980"/>
                  </a:cubicBezTo>
                  <a:close/>
                  <a:moveTo>
                    <a:pt x="6385" y="1013"/>
                  </a:moveTo>
                  <a:cubicBezTo>
                    <a:pt x="6350" y="1038"/>
                    <a:pt x="6315" y="1061"/>
                    <a:pt x="6279" y="1090"/>
                  </a:cubicBezTo>
                  <a:lnTo>
                    <a:pt x="6279" y="1090"/>
                  </a:lnTo>
                  <a:cubicBezTo>
                    <a:pt x="6315" y="1065"/>
                    <a:pt x="6350" y="1039"/>
                    <a:pt x="6385" y="1013"/>
                  </a:cubicBezTo>
                  <a:close/>
                  <a:moveTo>
                    <a:pt x="730" y="810"/>
                  </a:moveTo>
                  <a:cubicBezTo>
                    <a:pt x="840" y="910"/>
                    <a:pt x="960" y="1000"/>
                    <a:pt x="1080" y="1090"/>
                  </a:cubicBezTo>
                  <a:cubicBezTo>
                    <a:pt x="1125" y="1121"/>
                    <a:pt x="1171" y="1151"/>
                    <a:pt x="1217" y="1181"/>
                  </a:cubicBezTo>
                  <a:lnTo>
                    <a:pt x="1217" y="1181"/>
                  </a:lnTo>
                  <a:cubicBezTo>
                    <a:pt x="1046" y="1069"/>
                    <a:pt x="884" y="944"/>
                    <a:pt x="730" y="810"/>
                  </a:cubicBezTo>
                  <a:close/>
                  <a:moveTo>
                    <a:pt x="6279" y="1090"/>
                  </a:moveTo>
                  <a:cubicBezTo>
                    <a:pt x="6154" y="1178"/>
                    <a:pt x="6023" y="1261"/>
                    <a:pt x="5888" y="1337"/>
                  </a:cubicBezTo>
                  <a:lnTo>
                    <a:pt x="5888" y="1337"/>
                  </a:lnTo>
                  <a:cubicBezTo>
                    <a:pt x="6023" y="1261"/>
                    <a:pt x="6154" y="1178"/>
                    <a:pt x="6279" y="1090"/>
                  </a:cubicBezTo>
                  <a:cubicBezTo>
                    <a:pt x="6279" y="1090"/>
                    <a:pt x="6279" y="1090"/>
                    <a:pt x="6279" y="1090"/>
                  </a:cubicBezTo>
                  <a:close/>
                  <a:moveTo>
                    <a:pt x="1217" y="1181"/>
                  </a:moveTo>
                  <a:lnTo>
                    <a:pt x="1217" y="1181"/>
                  </a:lnTo>
                  <a:cubicBezTo>
                    <a:pt x="1304" y="1238"/>
                    <a:pt x="1394" y="1293"/>
                    <a:pt x="1486" y="1343"/>
                  </a:cubicBezTo>
                  <a:lnTo>
                    <a:pt x="1486" y="1343"/>
                  </a:lnTo>
                  <a:cubicBezTo>
                    <a:pt x="1395" y="1292"/>
                    <a:pt x="1305" y="1238"/>
                    <a:pt x="1217" y="1181"/>
                  </a:cubicBezTo>
                  <a:close/>
                  <a:moveTo>
                    <a:pt x="1486" y="1343"/>
                  </a:moveTo>
                  <a:cubicBezTo>
                    <a:pt x="1618" y="1418"/>
                    <a:pt x="1752" y="1486"/>
                    <a:pt x="1890" y="1550"/>
                  </a:cubicBezTo>
                  <a:cubicBezTo>
                    <a:pt x="1850" y="1530"/>
                    <a:pt x="1800" y="1510"/>
                    <a:pt x="1760" y="1480"/>
                  </a:cubicBezTo>
                  <a:cubicBezTo>
                    <a:pt x="1666" y="1438"/>
                    <a:pt x="1575" y="1392"/>
                    <a:pt x="1486" y="1343"/>
                  </a:cubicBezTo>
                  <a:close/>
                  <a:moveTo>
                    <a:pt x="2060" y="1610"/>
                  </a:moveTo>
                  <a:cubicBezTo>
                    <a:pt x="2068" y="1619"/>
                    <a:pt x="2078" y="1620"/>
                    <a:pt x="2086" y="1620"/>
                  </a:cubicBezTo>
                  <a:lnTo>
                    <a:pt x="2086" y="1620"/>
                  </a:lnTo>
                  <a:cubicBezTo>
                    <a:pt x="2078" y="1617"/>
                    <a:pt x="2069" y="1613"/>
                    <a:pt x="2060" y="1610"/>
                  </a:cubicBezTo>
                  <a:close/>
                  <a:moveTo>
                    <a:pt x="2086" y="1620"/>
                  </a:moveTo>
                  <a:cubicBezTo>
                    <a:pt x="2452" y="1762"/>
                    <a:pt x="2840" y="1852"/>
                    <a:pt x="3238" y="1890"/>
                  </a:cubicBezTo>
                  <a:lnTo>
                    <a:pt x="3238" y="1890"/>
                  </a:lnTo>
                  <a:cubicBezTo>
                    <a:pt x="2837" y="1849"/>
                    <a:pt x="2447" y="1758"/>
                    <a:pt x="2089" y="1620"/>
                  </a:cubicBezTo>
                  <a:cubicBezTo>
                    <a:pt x="2088" y="1620"/>
                    <a:pt x="2087" y="1620"/>
                    <a:pt x="2086" y="1620"/>
                  </a:cubicBezTo>
                  <a:close/>
                  <a:moveTo>
                    <a:pt x="3238" y="1890"/>
                  </a:moveTo>
                  <a:cubicBezTo>
                    <a:pt x="3332" y="1899"/>
                    <a:pt x="3425" y="1906"/>
                    <a:pt x="3520" y="1910"/>
                  </a:cubicBezTo>
                  <a:lnTo>
                    <a:pt x="3589" y="1910"/>
                  </a:lnTo>
                  <a:cubicBezTo>
                    <a:pt x="3472" y="1907"/>
                    <a:pt x="3355" y="1901"/>
                    <a:pt x="3238" y="1890"/>
                  </a:cubicBezTo>
                  <a:close/>
                  <a:moveTo>
                    <a:pt x="5888" y="1337"/>
                  </a:moveTo>
                  <a:cubicBezTo>
                    <a:pt x="5259" y="1690"/>
                    <a:pt x="4535" y="1902"/>
                    <a:pt x="3769" y="1910"/>
                  </a:cubicBezTo>
                  <a:lnTo>
                    <a:pt x="3849" y="1910"/>
                  </a:lnTo>
                  <a:cubicBezTo>
                    <a:pt x="4589" y="1887"/>
                    <a:pt x="5282" y="1678"/>
                    <a:pt x="5888" y="1337"/>
                  </a:cubicBez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9"/>
            <p:cNvSpPr/>
            <p:nvPr/>
          </p:nvSpPr>
          <p:spPr>
            <a:xfrm>
              <a:off x="7635125" y="977176"/>
              <a:ext cx="664815" cy="681547"/>
            </a:xfrm>
            <a:custGeom>
              <a:avLst/>
              <a:gdLst/>
              <a:ahLst/>
              <a:cxnLst/>
              <a:rect l="l" t="t" r="r" b="b"/>
              <a:pathLst>
                <a:path w="7589" h="7780" extrusionOk="0">
                  <a:moveTo>
                    <a:pt x="1410" y="0"/>
                  </a:moveTo>
                  <a:cubicBezTo>
                    <a:pt x="800" y="580"/>
                    <a:pt x="340" y="1340"/>
                    <a:pt x="130" y="2191"/>
                  </a:cubicBezTo>
                  <a:cubicBezTo>
                    <a:pt x="100" y="2311"/>
                    <a:pt x="80" y="2431"/>
                    <a:pt x="60" y="2551"/>
                  </a:cubicBezTo>
                  <a:cubicBezTo>
                    <a:pt x="50" y="2580"/>
                    <a:pt x="50" y="2611"/>
                    <a:pt x="40" y="2651"/>
                  </a:cubicBezTo>
                  <a:cubicBezTo>
                    <a:pt x="40" y="2660"/>
                    <a:pt x="40" y="2680"/>
                    <a:pt x="30" y="2700"/>
                  </a:cubicBezTo>
                  <a:lnTo>
                    <a:pt x="30" y="2751"/>
                  </a:lnTo>
                  <a:cubicBezTo>
                    <a:pt x="10" y="2920"/>
                    <a:pt x="0" y="3080"/>
                    <a:pt x="0" y="3240"/>
                  </a:cubicBezTo>
                  <a:lnTo>
                    <a:pt x="0" y="3250"/>
                  </a:lnTo>
                  <a:lnTo>
                    <a:pt x="0" y="3260"/>
                  </a:lnTo>
                  <a:lnTo>
                    <a:pt x="0" y="3270"/>
                  </a:lnTo>
                  <a:lnTo>
                    <a:pt x="0" y="3280"/>
                  </a:lnTo>
                  <a:lnTo>
                    <a:pt x="0" y="3290"/>
                  </a:lnTo>
                  <a:lnTo>
                    <a:pt x="0" y="3300"/>
                  </a:lnTo>
                  <a:lnTo>
                    <a:pt x="0" y="3310"/>
                  </a:lnTo>
                  <a:lnTo>
                    <a:pt x="0" y="3320"/>
                  </a:lnTo>
                  <a:lnTo>
                    <a:pt x="0" y="3330"/>
                  </a:lnTo>
                  <a:cubicBezTo>
                    <a:pt x="0" y="3730"/>
                    <a:pt x="60" y="4110"/>
                    <a:pt x="160" y="4480"/>
                  </a:cubicBezTo>
                  <a:cubicBezTo>
                    <a:pt x="160" y="4490"/>
                    <a:pt x="160" y="4500"/>
                    <a:pt x="170" y="4510"/>
                  </a:cubicBezTo>
                  <a:cubicBezTo>
                    <a:pt x="190" y="4590"/>
                    <a:pt x="210" y="4660"/>
                    <a:pt x="240" y="4740"/>
                  </a:cubicBezTo>
                  <a:cubicBezTo>
                    <a:pt x="250" y="4770"/>
                    <a:pt x="260" y="4790"/>
                    <a:pt x="270" y="4820"/>
                  </a:cubicBezTo>
                  <a:cubicBezTo>
                    <a:pt x="400" y="5190"/>
                    <a:pt x="590" y="5550"/>
                    <a:pt x="820" y="5870"/>
                  </a:cubicBezTo>
                  <a:lnTo>
                    <a:pt x="820" y="5880"/>
                  </a:lnTo>
                  <a:cubicBezTo>
                    <a:pt x="910" y="6000"/>
                    <a:pt x="1010" y="6130"/>
                    <a:pt x="1110" y="6240"/>
                  </a:cubicBezTo>
                  <a:cubicBezTo>
                    <a:pt x="1140" y="6280"/>
                    <a:pt x="1170" y="6310"/>
                    <a:pt x="1190" y="6340"/>
                  </a:cubicBezTo>
                  <a:cubicBezTo>
                    <a:pt x="1290" y="6440"/>
                    <a:pt x="1390" y="6540"/>
                    <a:pt x="1490" y="6630"/>
                  </a:cubicBezTo>
                  <a:cubicBezTo>
                    <a:pt x="1510" y="6650"/>
                    <a:pt x="1530" y="6660"/>
                    <a:pt x="1550" y="6680"/>
                  </a:cubicBezTo>
                  <a:cubicBezTo>
                    <a:pt x="1860" y="6950"/>
                    <a:pt x="2200" y="7180"/>
                    <a:pt x="2580" y="7350"/>
                  </a:cubicBezTo>
                  <a:cubicBezTo>
                    <a:pt x="2620" y="7380"/>
                    <a:pt x="2670" y="7400"/>
                    <a:pt x="2710" y="7420"/>
                  </a:cubicBezTo>
                  <a:cubicBezTo>
                    <a:pt x="2770" y="7440"/>
                    <a:pt x="2830" y="7460"/>
                    <a:pt x="2880" y="7480"/>
                  </a:cubicBezTo>
                  <a:cubicBezTo>
                    <a:pt x="2889" y="7490"/>
                    <a:pt x="2900" y="7490"/>
                    <a:pt x="2909" y="7490"/>
                  </a:cubicBezTo>
                  <a:cubicBezTo>
                    <a:pt x="3349" y="7660"/>
                    <a:pt x="3840" y="7760"/>
                    <a:pt x="4340" y="7780"/>
                  </a:cubicBezTo>
                  <a:lnTo>
                    <a:pt x="4669" y="7780"/>
                  </a:lnTo>
                  <a:cubicBezTo>
                    <a:pt x="5640" y="7750"/>
                    <a:pt x="6529" y="7400"/>
                    <a:pt x="7249" y="6850"/>
                  </a:cubicBezTo>
                  <a:cubicBezTo>
                    <a:pt x="7339" y="6780"/>
                    <a:pt x="7429" y="6710"/>
                    <a:pt x="7509" y="6630"/>
                  </a:cubicBezTo>
                  <a:cubicBezTo>
                    <a:pt x="7539" y="6610"/>
                    <a:pt x="7559" y="6580"/>
                    <a:pt x="7589" y="6560"/>
                  </a:cubicBezTo>
                  <a:lnTo>
                    <a:pt x="7589" y="6560"/>
                  </a:lnTo>
                  <a:cubicBezTo>
                    <a:pt x="7299" y="6610"/>
                    <a:pt x="6999" y="6630"/>
                    <a:pt x="6689" y="6630"/>
                  </a:cubicBezTo>
                  <a:cubicBezTo>
                    <a:pt x="5529" y="6630"/>
                    <a:pt x="4449" y="6270"/>
                    <a:pt x="3569" y="5640"/>
                  </a:cubicBezTo>
                  <a:cubicBezTo>
                    <a:pt x="3389" y="5520"/>
                    <a:pt x="3229" y="5390"/>
                    <a:pt x="3069" y="5250"/>
                  </a:cubicBezTo>
                  <a:cubicBezTo>
                    <a:pt x="2949" y="5140"/>
                    <a:pt x="2830" y="5020"/>
                    <a:pt x="2710" y="4890"/>
                  </a:cubicBezTo>
                  <a:cubicBezTo>
                    <a:pt x="2620" y="4800"/>
                    <a:pt x="2540" y="4700"/>
                    <a:pt x="2460" y="4590"/>
                  </a:cubicBezTo>
                  <a:cubicBezTo>
                    <a:pt x="2090" y="4140"/>
                    <a:pt x="1800" y="3620"/>
                    <a:pt x="1600" y="3071"/>
                  </a:cubicBezTo>
                  <a:cubicBezTo>
                    <a:pt x="1550" y="2931"/>
                    <a:pt x="1510" y="2800"/>
                    <a:pt x="1470" y="2660"/>
                  </a:cubicBezTo>
                  <a:cubicBezTo>
                    <a:pt x="1340" y="2200"/>
                    <a:pt x="1280" y="1720"/>
                    <a:pt x="1280" y="1220"/>
                  </a:cubicBezTo>
                  <a:cubicBezTo>
                    <a:pt x="1280" y="980"/>
                    <a:pt x="1290" y="751"/>
                    <a:pt x="1320" y="520"/>
                  </a:cubicBezTo>
                  <a:cubicBezTo>
                    <a:pt x="1340" y="351"/>
                    <a:pt x="1370" y="171"/>
                    <a:pt x="1410"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29"/>
            <p:cNvSpPr/>
            <p:nvPr/>
          </p:nvSpPr>
          <p:spPr>
            <a:xfrm>
              <a:off x="7706959" y="1000829"/>
              <a:ext cx="28909" cy="527455"/>
            </a:xfrm>
            <a:custGeom>
              <a:avLst/>
              <a:gdLst/>
              <a:ahLst/>
              <a:cxnLst/>
              <a:rect l="l" t="t" r="r" b="b"/>
              <a:pathLst>
                <a:path w="330" h="6021" extrusionOk="0">
                  <a:moveTo>
                    <a:pt x="330" y="1"/>
                  </a:moveTo>
                  <a:cubicBezTo>
                    <a:pt x="210" y="130"/>
                    <a:pt x="100" y="270"/>
                    <a:pt x="0" y="410"/>
                  </a:cubicBezTo>
                  <a:lnTo>
                    <a:pt x="0" y="5610"/>
                  </a:lnTo>
                  <a:cubicBezTo>
                    <a:pt x="100" y="5750"/>
                    <a:pt x="210" y="5890"/>
                    <a:pt x="330" y="6020"/>
                  </a:cubicBezTo>
                  <a:lnTo>
                    <a:pt x="33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3" name="Google Shape;243;p29"/>
            <p:cNvSpPr/>
            <p:nvPr/>
          </p:nvSpPr>
          <p:spPr>
            <a:xfrm>
              <a:off x="7762061" y="872929"/>
              <a:ext cx="661486" cy="785794"/>
            </a:xfrm>
            <a:custGeom>
              <a:avLst/>
              <a:gdLst/>
              <a:ahLst/>
              <a:cxnLst/>
              <a:rect l="l" t="t" r="r" b="b"/>
              <a:pathLst>
                <a:path w="7551" h="8970" extrusionOk="0">
                  <a:moveTo>
                    <a:pt x="3631" y="1"/>
                  </a:moveTo>
                  <a:lnTo>
                    <a:pt x="6430" y="3270"/>
                  </a:lnTo>
                  <a:lnTo>
                    <a:pt x="4980" y="3781"/>
                  </a:lnTo>
                  <a:lnTo>
                    <a:pt x="1851" y="131"/>
                  </a:lnTo>
                  <a:cubicBezTo>
                    <a:pt x="1740" y="161"/>
                    <a:pt x="1631" y="191"/>
                    <a:pt x="1520" y="231"/>
                  </a:cubicBezTo>
                  <a:lnTo>
                    <a:pt x="4651" y="3890"/>
                  </a:lnTo>
                  <a:lnTo>
                    <a:pt x="3200" y="4401"/>
                  </a:lnTo>
                  <a:lnTo>
                    <a:pt x="241" y="950"/>
                  </a:lnTo>
                  <a:lnTo>
                    <a:pt x="1" y="1161"/>
                  </a:lnTo>
                  <a:lnTo>
                    <a:pt x="1131" y="2490"/>
                  </a:lnTo>
                  <a:lnTo>
                    <a:pt x="1131" y="8540"/>
                  </a:lnTo>
                  <a:cubicBezTo>
                    <a:pt x="1241" y="8600"/>
                    <a:pt x="1351" y="8640"/>
                    <a:pt x="1460" y="8680"/>
                  </a:cubicBezTo>
                  <a:lnTo>
                    <a:pt x="1460" y="2870"/>
                  </a:lnTo>
                  <a:lnTo>
                    <a:pt x="2891" y="4550"/>
                  </a:lnTo>
                  <a:lnTo>
                    <a:pt x="2891" y="8350"/>
                  </a:lnTo>
                  <a:lnTo>
                    <a:pt x="2891" y="8970"/>
                  </a:lnTo>
                  <a:lnTo>
                    <a:pt x="3220" y="8970"/>
                  </a:lnTo>
                  <a:lnTo>
                    <a:pt x="3220" y="8470"/>
                  </a:lnTo>
                  <a:lnTo>
                    <a:pt x="6560" y="7300"/>
                  </a:lnTo>
                  <a:cubicBezTo>
                    <a:pt x="6680" y="7150"/>
                    <a:pt x="6790" y="7000"/>
                    <a:pt x="6890" y="6840"/>
                  </a:cubicBezTo>
                  <a:lnTo>
                    <a:pt x="6890" y="6840"/>
                  </a:lnTo>
                  <a:lnTo>
                    <a:pt x="3220" y="8120"/>
                  </a:lnTo>
                  <a:lnTo>
                    <a:pt x="3220" y="6610"/>
                  </a:lnTo>
                  <a:lnTo>
                    <a:pt x="7510" y="5100"/>
                  </a:lnTo>
                  <a:cubicBezTo>
                    <a:pt x="7530" y="4980"/>
                    <a:pt x="7540" y="4860"/>
                    <a:pt x="7550" y="4740"/>
                  </a:cubicBezTo>
                  <a:lnTo>
                    <a:pt x="7550" y="4740"/>
                  </a:lnTo>
                  <a:lnTo>
                    <a:pt x="3220" y="6260"/>
                  </a:lnTo>
                  <a:lnTo>
                    <a:pt x="3220" y="4740"/>
                  </a:lnTo>
                  <a:cubicBezTo>
                    <a:pt x="3220" y="4740"/>
                    <a:pt x="3231" y="4740"/>
                    <a:pt x="3240" y="4730"/>
                  </a:cubicBezTo>
                  <a:lnTo>
                    <a:pt x="7400" y="3281"/>
                  </a:lnTo>
                  <a:cubicBezTo>
                    <a:pt x="7370" y="3170"/>
                    <a:pt x="7340" y="3070"/>
                    <a:pt x="7300" y="2961"/>
                  </a:cubicBezTo>
                  <a:lnTo>
                    <a:pt x="6760" y="3150"/>
                  </a:lnTo>
                  <a:lnTo>
                    <a:pt x="4140" y="101"/>
                  </a:lnTo>
                  <a:cubicBezTo>
                    <a:pt x="3980" y="61"/>
                    <a:pt x="3800" y="21"/>
                    <a:pt x="363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4" name="Google Shape;244;p29"/>
          <p:cNvGrpSpPr/>
          <p:nvPr/>
        </p:nvGrpSpPr>
        <p:grpSpPr>
          <a:xfrm rot="-1934936">
            <a:off x="644240" y="192779"/>
            <a:ext cx="572682" cy="572722"/>
            <a:chOff x="7635125" y="869425"/>
            <a:chExt cx="789211" cy="789300"/>
          </a:xfrm>
        </p:grpSpPr>
        <p:sp>
          <p:nvSpPr>
            <p:cNvPr id="245" name="Google Shape;245;p29"/>
            <p:cNvSpPr/>
            <p:nvPr/>
          </p:nvSpPr>
          <p:spPr>
            <a:xfrm>
              <a:off x="7635125" y="869425"/>
              <a:ext cx="789211" cy="789299"/>
            </a:xfrm>
            <a:custGeom>
              <a:avLst/>
              <a:gdLst/>
              <a:ahLst/>
              <a:cxnLst/>
              <a:rect l="l" t="t" r="r" b="b"/>
              <a:pathLst>
                <a:path w="9009" h="9010" extrusionOk="0">
                  <a:moveTo>
                    <a:pt x="4500" y="1"/>
                  </a:moveTo>
                  <a:cubicBezTo>
                    <a:pt x="4089" y="1"/>
                    <a:pt x="3689" y="61"/>
                    <a:pt x="3300" y="171"/>
                  </a:cubicBezTo>
                  <a:cubicBezTo>
                    <a:pt x="3189" y="201"/>
                    <a:pt x="3080" y="231"/>
                    <a:pt x="2969" y="271"/>
                  </a:cubicBezTo>
                  <a:cubicBezTo>
                    <a:pt x="2500" y="441"/>
                    <a:pt x="2070" y="681"/>
                    <a:pt x="1690" y="990"/>
                  </a:cubicBezTo>
                  <a:lnTo>
                    <a:pt x="1450" y="1201"/>
                  </a:lnTo>
                  <a:cubicBezTo>
                    <a:pt x="1340" y="1301"/>
                    <a:pt x="1240" y="1401"/>
                    <a:pt x="1150" y="1501"/>
                  </a:cubicBezTo>
                  <a:cubicBezTo>
                    <a:pt x="1030" y="1630"/>
                    <a:pt x="920" y="1770"/>
                    <a:pt x="820" y="1910"/>
                  </a:cubicBezTo>
                  <a:cubicBezTo>
                    <a:pt x="300" y="2641"/>
                    <a:pt x="0" y="3541"/>
                    <a:pt x="0" y="4510"/>
                  </a:cubicBezTo>
                  <a:cubicBezTo>
                    <a:pt x="0" y="5480"/>
                    <a:pt x="300" y="6370"/>
                    <a:pt x="820" y="7110"/>
                  </a:cubicBezTo>
                  <a:cubicBezTo>
                    <a:pt x="920" y="7250"/>
                    <a:pt x="1030" y="7390"/>
                    <a:pt x="1150" y="7520"/>
                  </a:cubicBezTo>
                  <a:cubicBezTo>
                    <a:pt x="1550" y="7960"/>
                    <a:pt x="2030" y="8330"/>
                    <a:pt x="2580" y="8580"/>
                  </a:cubicBezTo>
                  <a:cubicBezTo>
                    <a:pt x="2690" y="8640"/>
                    <a:pt x="2800" y="8680"/>
                    <a:pt x="2909" y="8720"/>
                  </a:cubicBezTo>
                  <a:cubicBezTo>
                    <a:pt x="3349" y="8890"/>
                    <a:pt x="3840" y="8990"/>
                    <a:pt x="4340" y="9010"/>
                  </a:cubicBezTo>
                  <a:lnTo>
                    <a:pt x="4669" y="9010"/>
                  </a:lnTo>
                  <a:cubicBezTo>
                    <a:pt x="6020" y="8960"/>
                    <a:pt x="7209" y="8320"/>
                    <a:pt x="8009" y="7340"/>
                  </a:cubicBezTo>
                  <a:cubicBezTo>
                    <a:pt x="8129" y="7190"/>
                    <a:pt x="8239" y="7040"/>
                    <a:pt x="8339" y="6880"/>
                  </a:cubicBezTo>
                  <a:cubicBezTo>
                    <a:pt x="8659" y="6360"/>
                    <a:pt x="8879" y="5770"/>
                    <a:pt x="8959" y="5140"/>
                  </a:cubicBezTo>
                  <a:cubicBezTo>
                    <a:pt x="8979" y="5020"/>
                    <a:pt x="8989" y="4900"/>
                    <a:pt x="8999" y="4780"/>
                  </a:cubicBezTo>
                  <a:cubicBezTo>
                    <a:pt x="8999" y="4690"/>
                    <a:pt x="9009" y="4600"/>
                    <a:pt x="9009" y="4510"/>
                  </a:cubicBezTo>
                  <a:cubicBezTo>
                    <a:pt x="9009" y="4101"/>
                    <a:pt x="8949" y="3701"/>
                    <a:pt x="8849" y="3321"/>
                  </a:cubicBezTo>
                  <a:cubicBezTo>
                    <a:pt x="8819" y="3210"/>
                    <a:pt x="8789" y="3110"/>
                    <a:pt x="8749" y="3001"/>
                  </a:cubicBezTo>
                  <a:cubicBezTo>
                    <a:pt x="8249" y="1590"/>
                    <a:pt x="7059" y="501"/>
                    <a:pt x="5589" y="141"/>
                  </a:cubicBezTo>
                  <a:cubicBezTo>
                    <a:pt x="5429" y="101"/>
                    <a:pt x="5249" y="61"/>
                    <a:pt x="5080" y="41"/>
                  </a:cubicBezTo>
                  <a:cubicBezTo>
                    <a:pt x="4889" y="21"/>
                    <a:pt x="4700" y="1"/>
                    <a:pt x="4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29"/>
            <p:cNvSpPr/>
            <p:nvPr/>
          </p:nvSpPr>
          <p:spPr>
            <a:xfrm>
              <a:off x="7706959" y="1491404"/>
              <a:ext cx="563284" cy="167321"/>
            </a:xfrm>
            <a:custGeom>
              <a:avLst/>
              <a:gdLst/>
              <a:ahLst/>
              <a:cxnLst/>
              <a:rect l="l" t="t" r="r" b="b"/>
              <a:pathLst>
                <a:path w="6430" h="1910" extrusionOk="0">
                  <a:moveTo>
                    <a:pt x="0" y="0"/>
                  </a:moveTo>
                  <a:lnTo>
                    <a:pt x="0" y="10"/>
                  </a:lnTo>
                  <a:cubicBezTo>
                    <a:pt x="27" y="45"/>
                    <a:pt x="54" y="81"/>
                    <a:pt x="82" y="118"/>
                  </a:cubicBezTo>
                  <a:lnTo>
                    <a:pt x="82" y="118"/>
                  </a:lnTo>
                  <a:cubicBezTo>
                    <a:pt x="53" y="78"/>
                    <a:pt x="27" y="37"/>
                    <a:pt x="0" y="0"/>
                  </a:cubicBezTo>
                  <a:close/>
                  <a:moveTo>
                    <a:pt x="82" y="118"/>
                  </a:moveTo>
                  <a:cubicBezTo>
                    <a:pt x="106" y="153"/>
                    <a:pt x="132" y="187"/>
                    <a:pt x="160" y="220"/>
                  </a:cubicBezTo>
                  <a:cubicBezTo>
                    <a:pt x="175" y="239"/>
                    <a:pt x="192" y="258"/>
                    <a:pt x="209" y="278"/>
                  </a:cubicBezTo>
                  <a:lnTo>
                    <a:pt x="209" y="278"/>
                  </a:lnTo>
                  <a:cubicBezTo>
                    <a:pt x="166" y="226"/>
                    <a:pt x="123" y="172"/>
                    <a:pt x="82" y="118"/>
                  </a:cubicBezTo>
                  <a:close/>
                  <a:moveTo>
                    <a:pt x="209" y="278"/>
                  </a:moveTo>
                  <a:lnTo>
                    <a:pt x="209" y="278"/>
                  </a:lnTo>
                  <a:cubicBezTo>
                    <a:pt x="236" y="309"/>
                    <a:pt x="263" y="340"/>
                    <a:pt x="290" y="370"/>
                  </a:cubicBezTo>
                  <a:cubicBezTo>
                    <a:pt x="265" y="339"/>
                    <a:pt x="237" y="308"/>
                    <a:pt x="209" y="278"/>
                  </a:cubicBezTo>
                  <a:close/>
                  <a:moveTo>
                    <a:pt x="6429" y="980"/>
                  </a:moveTo>
                  <a:cubicBezTo>
                    <a:pt x="6415" y="991"/>
                    <a:pt x="6400" y="1002"/>
                    <a:pt x="6385" y="1013"/>
                  </a:cubicBezTo>
                  <a:lnTo>
                    <a:pt x="6385" y="1013"/>
                  </a:lnTo>
                  <a:cubicBezTo>
                    <a:pt x="6400" y="1003"/>
                    <a:pt x="6415" y="992"/>
                    <a:pt x="6429" y="980"/>
                  </a:cubicBezTo>
                  <a:close/>
                  <a:moveTo>
                    <a:pt x="6385" y="1013"/>
                  </a:moveTo>
                  <a:cubicBezTo>
                    <a:pt x="6350" y="1038"/>
                    <a:pt x="6315" y="1061"/>
                    <a:pt x="6279" y="1090"/>
                  </a:cubicBezTo>
                  <a:lnTo>
                    <a:pt x="6279" y="1090"/>
                  </a:lnTo>
                  <a:cubicBezTo>
                    <a:pt x="6315" y="1065"/>
                    <a:pt x="6350" y="1039"/>
                    <a:pt x="6385" y="1013"/>
                  </a:cubicBezTo>
                  <a:close/>
                  <a:moveTo>
                    <a:pt x="730" y="810"/>
                  </a:moveTo>
                  <a:cubicBezTo>
                    <a:pt x="840" y="910"/>
                    <a:pt x="960" y="1000"/>
                    <a:pt x="1080" y="1090"/>
                  </a:cubicBezTo>
                  <a:cubicBezTo>
                    <a:pt x="1125" y="1121"/>
                    <a:pt x="1171" y="1151"/>
                    <a:pt x="1217" y="1181"/>
                  </a:cubicBezTo>
                  <a:lnTo>
                    <a:pt x="1217" y="1181"/>
                  </a:lnTo>
                  <a:cubicBezTo>
                    <a:pt x="1046" y="1069"/>
                    <a:pt x="884" y="944"/>
                    <a:pt x="730" y="810"/>
                  </a:cubicBezTo>
                  <a:close/>
                  <a:moveTo>
                    <a:pt x="6279" y="1090"/>
                  </a:moveTo>
                  <a:cubicBezTo>
                    <a:pt x="6154" y="1178"/>
                    <a:pt x="6023" y="1261"/>
                    <a:pt x="5888" y="1337"/>
                  </a:cubicBezTo>
                  <a:lnTo>
                    <a:pt x="5888" y="1337"/>
                  </a:lnTo>
                  <a:cubicBezTo>
                    <a:pt x="6023" y="1261"/>
                    <a:pt x="6154" y="1178"/>
                    <a:pt x="6279" y="1090"/>
                  </a:cubicBezTo>
                  <a:cubicBezTo>
                    <a:pt x="6279" y="1090"/>
                    <a:pt x="6279" y="1090"/>
                    <a:pt x="6279" y="1090"/>
                  </a:cubicBezTo>
                  <a:close/>
                  <a:moveTo>
                    <a:pt x="1217" y="1181"/>
                  </a:moveTo>
                  <a:lnTo>
                    <a:pt x="1217" y="1181"/>
                  </a:lnTo>
                  <a:cubicBezTo>
                    <a:pt x="1304" y="1238"/>
                    <a:pt x="1394" y="1293"/>
                    <a:pt x="1486" y="1343"/>
                  </a:cubicBezTo>
                  <a:lnTo>
                    <a:pt x="1486" y="1343"/>
                  </a:lnTo>
                  <a:cubicBezTo>
                    <a:pt x="1395" y="1292"/>
                    <a:pt x="1305" y="1238"/>
                    <a:pt x="1217" y="1181"/>
                  </a:cubicBezTo>
                  <a:close/>
                  <a:moveTo>
                    <a:pt x="1486" y="1343"/>
                  </a:moveTo>
                  <a:cubicBezTo>
                    <a:pt x="1618" y="1418"/>
                    <a:pt x="1752" y="1486"/>
                    <a:pt x="1890" y="1550"/>
                  </a:cubicBezTo>
                  <a:cubicBezTo>
                    <a:pt x="1850" y="1530"/>
                    <a:pt x="1800" y="1510"/>
                    <a:pt x="1760" y="1480"/>
                  </a:cubicBezTo>
                  <a:cubicBezTo>
                    <a:pt x="1666" y="1438"/>
                    <a:pt x="1575" y="1392"/>
                    <a:pt x="1486" y="1343"/>
                  </a:cubicBezTo>
                  <a:close/>
                  <a:moveTo>
                    <a:pt x="2060" y="1610"/>
                  </a:moveTo>
                  <a:cubicBezTo>
                    <a:pt x="2068" y="1619"/>
                    <a:pt x="2078" y="1620"/>
                    <a:pt x="2086" y="1620"/>
                  </a:cubicBezTo>
                  <a:lnTo>
                    <a:pt x="2086" y="1620"/>
                  </a:lnTo>
                  <a:cubicBezTo>
                    <a:pt x="2078" y="1617"/>
                    <a:pt x="2069" y="1613"/>
                    <a:pt x="2060" y="1610"/>
                  </a:cubicBezTo>
                  <a:close/>
                  <a:moveTo>
                    <a:pt x="2086" y="1620"/>
                  </a:moveTo>
                  <a:cubicBezTo>
                    <a:pt x="2452" y="1762"/>
                    <a:pt x="2840" y="1852"/>
                    <a:pt x="3238" y="1890"/>
                  </a:cubicBezTo>
                  <a:lnTo>
                    <a:pt x="3238" y="1890"/>
                  </a:lnTo>
                  <a:cubicBezTo>
                    <a:pt x="2837" y="1849"/>
                    <a:pt x="2447" y="1758"/>
                    <a:pt x="2089" y="1620"/>
                  </a:cubicBezTo>
                  <a:cubicBezTo>
                    <a:pt x="2088" y="1620"/>
                    <a:pt x="2087" y="1620"/>
                    <a:pt x="2086" y="1620"/>
                  </a:cubicBezTo>
                  <a:close/>
                  <a:moveTo>
                    <a:pt x="3238" y="1890"/>
                  </a:moveTo>
                  <a:cubicBezTo>
                    <a:pt x="3332" y="1899"/>
                    <a:pt x="3425" y="1906"/>
                    <a:pt x="3520" y="1910"/>
                  </a:cubicBezTo>
                  <a:lnTo>
                    <a:pt x="3589" y="1910"/>
                  </a:lnTo>
                  <a:cubicBezTo>
                    <a:pt x="3472" y="1907"/>
                    <a:pt x="3355" y="1901"/>
                    <a:pt x="3238" y="1890"/>
                  </a:cubicBezTo>
                  <a:close/>
                  <a:moveTo>
                    <a:pt x="5888" y="1337"/>
                  </a:moveTo>
                  <a:cubicBezTo>
                    <a:pt x="5259" y="1690"/>
                    <a:pt x="4535" y="1902"/>
                    <a:pt x="3769" y="1910"/>
                  </a:cubicBezTo>
                  <a:lnTo>
                    <a:pt x="3849" y="1910"/>
                  </a:lnTo>
                  <a:cubicBezTo>
                    <a:pt x="4589" y="1887"/>
                    <a:pt x="5282" y="1678"/>
                    <a:pt x="5888" y="1337"/>
                  </a:cubicBez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29"/>
            <p:cNvSpPr/>
            <p:nvPr/>
          </p:nvSpPr>
          <p:spPr>
            <a:xfrm>
              <a:off x="7635125" y="977176"/>
              <a:ext cx="664815" cy="681547"/>
            </a:xfrm>
            <a:custGeom>
              <a:avLst/>
              <a:gdLst/>
              <a:ahLst/>
              <a:cxnLst/>
              <a:rect l="l" t="t" r="r" b="b"/>
              <a:pathLst>
                <a:path w="7589" h="7780" extrusionOk="0">
                  <a:moveTo>
                    <a:pt x="1410" y="0"/>
                  </a:moveTo>
                  <a:cubicBezTo>
                    <a:pt x="800" y="580"/>
                    <a:pt x="340" y="1340"/>
                    <a:pt x="130" y="2191"/>
                  </a:cubicBezTo>
                  <a:cubicBezTo>
                    <a:pt x="100" y="2311"/>
                    <a:pt x="80" y="2431"/>
                    <a:pt x="60" y="2551"/>
                  </a:cubicBezTo>
                  <a:cubicBezTo>
                    <a:pt x="50" y="2580"/>
                    <a:pt x="50" y="2611"/>
                    <a:pt x="40" y="2651"/>
                  </a:cubicBezTo>
                  <a:cubicBezTo>
                    <a:pt x="40" y="2660"/>
                    <a:pt x="40" y="2680"/>
                    <a:pt x="30" y="2700"/>
                  </a:cubicBezTo>
                  <a:lnTo>
                    <a:pt x="30" y="2751"/>
                  </a:lnTo>
                  <a:cubicBezTo>
                    <a:pt x="10" y="2920"/>
                    <a:pt x="0" y="3080"/>
                    <a:pt x="0" y="3240"/>
                  </a:cubicBezTo>
                  <a:lnTo>
                    <a:pt x="0" y="3250"/>
                  </a:lnTo>
                  <a:lnTo>
                    <a:pt x="0" y="3260"/>
                  </a:lnTo>
                  <a:lnTo>
                    <a:pt x="0" y="3270"/>
                  </a:lnTo>
                  <a:lnTo>
                    <a:pt x="0" y="3280"/>
                  </a:lnTo>
                  <a:lnTo>
                    <a:pt x="0" y="3290"/>
                  </a:lnTo>
                  <a:lnTo>
                    <a:pt x="0" y="3300"/>
                  </a:lnTo>
                  <a:lnTo>
                    <a:pt x="0" y="3310"/>
                  </a:lnTo>
                  <a:lnTo>
                    <a:pt x="0" y="3320"/>
                  </a:lnTo>
                  <a:lnTo>
                    <a:pt x="0" y="3330"/>
                  </a:lnTo>
                  <a:cubicBezTo>
                    <a:pt x="0" y="3730"/>
                    <a:pt x="60" y="4110"/>
                    <a:pt x="160" y="4480"/>
                  </a:cubicBezTo>
                  <a:cubicBezTo>
                    <a:pt x="160" y="4490"/>
                    <a:pt x="160" y="4500"/>
                    <a:pt x="170" y="4510"/>
                  </a:cubicBezTo>
                  <a:cubicBezTo>
                    <a:pt x="190" y="4590"/>
                    <a:pt x="210" y="4660"/>
                    <a:pt x="240" y="4740"/>
                  </a:cubicBezTo>
                  <a:cubicBezTo>
                    <a:pt x="250" y="4770"/>
                    <a:pt x="260" y="4790"/>
                    <a:pt x="270" y="4820"/>
                  </a:cubicBezTo>
                  <a:cubicBezTo>
                    <a:pt x="400" y="5190"/>
                    <a:pt x="590" y="5550"/>
                    <a:pt x="820" y="5870"/>
                  </a:cubicBezTo>
                  <a:lnTo>
                    <a:pt x="820" y="5880"/>
                  </a:lnTo>
                  <a:cubicBezTo>
                    <a:pt x="910" y="6000"/>
                    <a:pt x="1010" y="6130"/>
                    <a:pt x="1110" y="6240"/>
                  </a:cubicBezTo>
                  <a:cubicBezTo>
                    <a:pt x="1140" y="6280"/>
                    <a:pt x="1170" y="6310"/>
                    <a:pt x="1190" y="6340"/>
                  </a:cubicBezTo>
                  <a:cubicBezTo>
                    <a:pt x="1290" y="6440"/>
                    <a:pt x="1390" y="6540"/>
                    <a:pt x="1490" y="6630"/>
                  </a:cubicBezTo>
                  <a:cubicBezTo>
                    <a:pt x="1510" y="6650"/>
                    <a:pt x="1530" y="6660"/>
                    <a:pt x="1550" y="6680"/>
                  </a:cubicBezTo>
                  <a:cubicBezTo>
                    <a:pt x="1860" y="6950"/>
                    <a:pt x="2200" y="7180"/>
                    <a:pt x="2580" y="7350"/>
                  </a:cubicBezTo>
                  <a:cubicBezTo>
                    <a:pt x="2620" y="7380"/>
                    <a:pt x="2670" y="7400"/>
                    <a:pt x="2710" y="7420"/>
                  </a:cubicBezTo>
                  <a:cubicBezTo>
                    <a:pt x="2770" y="7440"/>
                    <a:pt x="2830" y="7460"/>
                    <a:pt x="2880" y="7480"/>
                  </a:cubicBezTo>
                  <a:cubicBezTo>
                    <a:pt x="2889" y="7490"/>
                    <a:pt x="2900" y="7490"/>
                    <a:pt x="2909" y="7490"/>
                  </a:cubicBezTo>
                  <a:cubicBezTo>
                    <a:pt x="3349" y="7660"/>
                    <a:pt x="3840" y="7760"/>
                    <a:pt x="4340" y="7780"/>
                  </a:cubicBezTo>
                  <a:lnTo>
                    <a:pt x="4669" y="7780"/>
                  </a:lnTo>
                  <a:cubicBezTo>
                    <a:pt x="5640" y="7750"/>
                    <a:pt x="6529" y="7400"/>
                    <a:pt x="7249" y="6850"/>
                  </a:cubicBezTo>
                  <a:cubicBezTo>
                    <a:pt x="7339" y="6780"/>
                    <a:pt x="7429" y="6710"/>
                    <a:pt x="7509" y="6630"/>
                  </a:cubicBezTo>
                  <a:cubicBezTo>
                    <a:pt x="7539" y="6610"/>
                    <a:pt x="7559" y="6580"/>
                    <a:pt x="7589" y="6560"/>
                  </a:cubicBezTo>
                  <a:lnTo>
                    <a:pt x="7589" y="6560"/>
                  </a:lnTo>
                  <a:cubicBezTo>
                    <a:pt x="7299" y="6610"/>
                    <a:pt x="6999" y="6630"/>
                    <a:pt x="6689" y="6630"/>
                  </a:cubicBezTo>
                  <a:cubicBezTo>
                    <a:pt x="5529" y="6630"/>
                    <a:pt x="4449" y="6270"/>
                    <a:pt x="3569" y="5640"/>
                  </a:cubicBezTo>
                  <a:cubicBezTo>
                    <a:pt x="3389" y="5520"/>
                    <a:pt x="3229" y="5390"/>
                    <a:pt x="3069" y="5250"/>
                  </a:cubicBezTo>
                  <a:cubicBezTo>
                    <a:pt x="2949" y="5140"/>
                    <a:pt x="2830" y="5020"/>
                    <a:pt x="2710" y="4890"/>
                  </a:cubicBezTo>
                  <a:cubicBezTo>
                    <a:pt x="2620" y="4800"/>
                    <a:pt x="2540" y="4700"/>
                    <a:pt x="2460" y="4590"/>
                  </a:cubicBezTo>
                  <a:cubicBezTo>
                    <a:pt x="2090" y="4140"/>
                    <a:pt x="1800" y="3620"/>
                    <a:pt x="1600" y="3071"/>
                  </a:cubicBezTo>
                  <a:cubicBezTo>
                    <a:pt x="1550" y="2931"/>
                    <a:pt x="1510" y="2800"/>
                    <a:pt x="1470" y="2660"/>
                  </a:cubicBezTo>
                  <a:cubicBezTo>
                    <a:pt x="1340" y="2200"/>
                    <a:pt x="1280" y="1720"/>
                    <a:pt x="1280" y="1220"/>
                  </a:cubicBezTo>
                  <a:cubicBezTo>
                    <a:pt x="1280" y="980"/>
                    <a:pt x="1290" y="751"/>
                    <a:pt x="1320" y="520"/>
                  </a:cubicBezTo>
                  <a:cubicBezTo>
                    <a:pt x="1340" y="351"/>
                    <a:pt x="1370" y="171"/>
                    <a:pt x="1410"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29"/>
            <p:cNvSpPr/>
            <p:nvPr/>
          </p:nvSpPr>
          <p:spPr>
            <a:xfrm>
              <a:off x="7706959" y="1000829"/>
              <a:ext cx="28909" cy="527455"/>
            </a:xfrm>
            <a:custGeom>
              <a:avLst/>
              <a:gdLst/>
              <a:ahLst/>
              <a:cxnLst/>
              <a:rect l="l" t="t" r="r" b="b"/>
              <a:pathLst>
                <a:path w="330" h="6021" extrusionOk="0">
                  <a:moveTo>
                    <a:pt x="330" y="1"/>
                  </a:moveTo>
                  <a:cubicBezTo>
                    <a:pt x="210" y="130"/>
                    <a:pt x="100" y="270"/>
                    <a:pt x="0" y="410"/>
                  </a:cubicBezTo>
                  <a:lnTo>
                    <a:pt x="0" y="5610"/>
                  </a:lnTo>
                  <a:cubicBezTo>
                    <a:pt x="100" y="5750"/>
                    <a:pt x="210" y="5890"/>
                    <a:pt x="330" y="6020"/>
                  </a:cubicBezTo>
                  <a:lnTo>
                    <a:pt x="33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29"/>
            <p:cNvSpPr/>
            <p:nvPr/>
          </p:nvSpPr>
          <p:spPr>
            <a:xfrm>
              <a:off x="7762061" y="872929"/>
              <a:ext cx="661486" cy="785794"/>
            </a:xfrm>
            <a:custGeom>
              <a:avLst/>
              <a:gdLst/>
              <a:ahLst/>
              <a:cxnLst/>
              <a:rect l="l" t="t" r="r" b="b"/>
              <a:pathLst>
                <a:path w="7551" h="8970" extrusionOk="0">
                  <a:moveTo>
                    <a:pt x="3631" y="1"/>
                  </a:moveTo>
                  <a:lnTo>
                    <a:pt x="6430" y="3270"/>
                  </a:lnTo>
                  <a:lnTo>
                    <a:pt x="4980" y="3781"/>
                  </a:lnTo>
                  <a:lnTo>
                    <a:pt x="1851" y="131"/>
                  </a:lnTo>
                  <a:cubicBezTo>
                    <a:pt x="1740" y="161"/>
                    <a:pt x="1631" y="191"/>
                    <a:pt x="1520" y="231"/>
                  </a:cubicBezTo>
                  <a:lnTo>
                    <a:pt x="4651" y="3890"/>
                  </a:lnTo>
                  <a:lnTo>
                    <a:pt x="3200" y="4401"/>
                  </a:lnTo>
                  <a:lnTo>
                    <a:pt x="241" y="950"/>
                  </a:lnTo>
                  <a:lnTo>
                    <a:pt x="1" y="1161"/>
                  </a:lnTo>
                  <a:lnTo>
                    <a:pt x="1131" y="2490"/>
                  </a:lnTo>
                  <a:lnTo>
                    <a:pt x="1131" y="8540"/>
                  </a:lnTo>
                  <a:cubicBezTo>
                    <a:pt x="1241" y="8600"/>
                    <a:pt x="1351" y="8640"/>
                    <a:pt x="1460" y="8680"/>
                  </a:cubicBezTo>
                  <a:lnTo>
                    <a:pt x="1460" y="2870"/>
                  </a:lnTo>
                  <a:lnTo>
                    <a:pt x="2891" y="4550"/>
                  </a:lnTo>
                  <a:lnTo>
                    <a:pt x="2891" y="8350"/>
                  </a:lnTo>
                  <a:lnTo>
                    <a:pt x="2891" y="8970"/>
                  </a:lnTo>
                  <a:lnTo>
                    <a:pt x="3220" y="8970"/>
                  </a:lnTo>
                  <a:lnTo>
                    <a:pt x="3220" y="8470"/>
                  </a:lnTo>
                  <a:lnTo>
                    <a:pt x="6560" y="7300"/>
                  </a:lnTo>
                  <a:cubicBezTo>
                    <a:pt x="6680" y="7150"/>
                    <a:pt x="6790" y="7000"/>
                    <a:pt x="6890" y="6840"/>
                  </a:cubicBezTo>
                  <a:lnTo>
                    <a:pt x="6890" y="6840"/>
                  </a:lnTo>
                  <a:lnTo>
                    <a:pt x="3220" y="8120"/>
                  </a:lnTo>
                  <a:lnTo>
                    <a:pt x="3220" y="6610"/>
                  </a:lnTo>
                  <a:lnTo>
                    <a:pt x="7510" y="5100"/>
                  </a:lnTo>
                  <a:cubicBezTo>
                    <a:pt x="7530" y="4980"/>
                    <a:pt x="7540" y="4860"/>
                    <a:pt x="7550" y="4740"/>
                  </a:cubicBezTo>
                  <a:lnTo>
                    <a:pt x="7550" y="4740"/>
                  </a:lnTo>
                  <a:lnTo>
                    <a:pt x="3220" y="6260"/>
                  </a:lnTo>
                  <a:lnTo>
                    <a:pt x="3220" y="4740"/>
                  </a:lnTo>
                  <a:cubicBezTo>
                    <a:pt x="3220" y="4740"/>
                    <a:pt x="3231" y="4740"/>
                    <a:pt x="3240" y="4730"/>
                  </a:cubicBezTo>
                  <a:lnTo>
                    <a:pt x="7400" y="3281"/>
                  </a:lnTo>
                  <a:cubicBezTo>
                    <a:pt x="7370" y="3170"/>
                    <a:pt x="7340" y="3070"/>
                    <a:pt x="7300" y="2961"/>
                  </a:cubicBezTo>
                  <a:lnTo>
                    <a:pt x="6760" y="3150"/>
                  </a:lnTo>
                  <a:lnTo>
                    <a:pt x="4140" y="101"/>
                  </a:lnTo>
                  <a:cubicBezTo>
                    <a:pt x="3980" y="61"/>
                    <a:pt x="3800" y="21"/>
                    <a:pt x="363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grpSp>
        <p:nvGrpSpPr>
          <p:cNvPr id="254" name="Google Shape;254;p30"/>
          <p:cNvGrpSpPr/>
          <p:nvPr/>
        </p:nvGrpSpPr>
        <p:grpSpPr>
          <a:xfrm rot="2441596">
            <a:off x="8900783" y="2647266"/>
            <a:ext cx="542354" cy="542354"/>
            <a:chOff x="-287090" y="2362518"/>
            <a:chExt cx="542361" cy="542361"/>
          </a:xfrm>
        </p:grpSpPr>
        <p:sp>
          <p:nvSpPr>
            <p:cNvPr id="255" name="Google Shape;255;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1" name="Google Shape;261;p30"/>
          <p:cNvGrpSpPr/>
          <p:nvPr/>
        </p:nvGrpSpPr>
        <p:grpSpPr>
          <a:xfrm rot="6833177">
            <a:off x="7878222" y="4535824"/>
            <a:ext cx="542331" cy="542331"/>
            <a:chOff x="-287090" y="2362518"/>
            <a:chExt cx="542361" cy="542361"/>
          </a:xfrm>
        </p:grpSpPr>
        <p:sp>
          <p:nvSpPr>
            <p:cNvPr id="262" name="Google Shape;262;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8" name="Google Shape;268;p30"/>
          <p:cNvGrpSpPr/>
          <p:nvPr/>
        </p:nvGrpSpPr>
        <p:grpSpPr>
          <a:xfrm>
            <a:off x="6583966" y="253789"/>
            <a:ext cx="542361" cy="542361"/>
            <a:chOff x="-287090" y="2362518"/>
            <a:chExt cx="542361" cy="542361"/>
          </a:xfrm>
        </p:grpSpPr>
        <p:sp>
          <p:nvSpPr>
            <p:cNvPr id="269" name="Google Shape;269;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5" name="Google Shape;275;p30"/>
          <p:cNvGrpSpPr/>
          <p:nvPr/>
        </p:nvGrpSpPr>
        <p:grpSpPr>
          <a:xfrm rot="2905042">
            <a:off x="8755224" y="837252"/>
            <a:ext cx="542362" cy="542362"/>
            <a:chOff x="-287090" y="2362518"/>
            <a:chExt cx="542361" cy="542361"/>
          </a:xfrm>
        </p:grpSpPr>
        <p:sp>
          <p:nvSpPr>
            <p:cNvPr id="276" name="Google Shape;276;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2" name="Google Shape;282;p30"/>
          <p:cNvGrpSpPr/>
          <p:nvPr/>
        </p:nvGrpSpPr>
        <p:grpSpPr>
          <a:xfrm rot="3239925">
            <a:off x="8605091" y="4279101"/>
            <a:ext cx="1006391" cy="1006439"/>
            <a:chOff x="1880684" y="3301028"/>
            <a:chExt cx="1006396" cy="1006445"/>
          </a:xfrm>
        </p:grpSpPr>
        <p:sp>
          <p:nvSpPr>
            <p:cNvPr id="283" name="Google Shape;283;p30"/>
            <p:cNvSpPr/>
            <p:nvPr/>
          </p:nvSpPr>
          <p:spPr>
            <a:xfrm rot="-201210">
              <a:off x="1907724" y="3328066"/>
              <a:ext cx="952317" cy="952368"/>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0"/>
            <p:cNvSpPr/>
            <p:nvPr/>
          </p:nvSpPr>
          <p:spPr>
            <a:xfrm rot="-201210">
              <a:off x="1907724" y="3355760"/>
              <a:ext cx="952317" cy="89698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0"/>
            <p:cNvSpPr/>
            <p:nvPr/>
          </p:nvSpPr>
          <p:spPr>
            <a:xfrm rot="-201210">
              <a:off x="2600049" y="4227360"/>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0"/>
            <p:cNvSpPr/>
            <p:nvPr/>
          </p:nvSpPr>
          <p:spPr>
            <a:xfrm rot="-201210">
              <a:off x="1913220" y="3515815"/>
              <a:ext cx="805128" cy="768767"/>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0"/>
            <p:cNvSpPr/>
            <p:nvPr/>
          </p:nvSpPr>
          <p:spPr>
            <a:xfrm rot="-201210">
              <a:off x="1912168" y="3507591"/>
              <a:ext cx="666658" cy="753381"/>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8" name="Google Shape;288;p30"/>
          <p:cNvGrpSpPr/>
          <p:nvPr/>
        </p:nvGrpSpPr>
        <p:grpSpPr>
          <a:xfrm rot="-1237668">
            <a:off x="-315967" y="4363147"/>
            <a:ext cx="1006409" cy="1006457"/>
            <a:chOff x="1880684" y="3301028"/>
            <a:chExt cx="1006396" cy="1006445"/>
          </a:xfrm>
        </p:grpSpPr>
        <p:sp>
          <p:nvSpPr>
            <p:cNvPr id="289" name="Google Shape;289;p30"/>
            <p:cNvSpPr/>
            <p:nvPr/>
          </p:nvSpPr>
          <p:spPr>
            <a:xfrm rot="-201210">
              <a:off x="1907724" y="3328066"/>
              <a:ext cx="952317" cy="952368"/>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0"/>
            <p:cNvSpPr/>
            <p:nvPr/>
          </p:nvSpPr>
          <p:spPr>
            <a:xfrm rot="-201210">
              <a:off x="1907724" y="3355760"/>
              <a:ext cx="952317" cy="89698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0"/>
            <p:cNvSpPr/>
            <p:nvPr/>
          </p:nvSpPr>
          <p:spPr>
            <a:xfrm rot="-201210">
              <a:off x="2600049" y="4227360"/>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0"/>
            <p:cNvSpPr/>
            <p:nvPr/>
          </p:nvSpPr>
          <p:spPr>
            <a:xfrm rot="-201210">
              <a:off x="1913220" y="3515815"/>
              <a:ext cx="805128" cy="768767"/>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30"/>
            <p:cNvSpPr/>
            <p:nvPr/>
          </p:nvSpPr>
          <p:spPr>
            <a:xfrm rot="-201210">
              <a:off x="1912168" y="3507591"/>
              <a:ext cx="666658" cy="753381"/>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4" name="Google Shape;304;p30"/>
          <p:cNvGrpSpPr/>
          <p:nvPr/>
        </p:nvGrpSpPr>
        <p:grpSpPr>
          <a:xfrm rot="-2700000">
            <a:off x="-206985" y="1136473"/>
            <a:ext cx="741523" cy="741010"/>
            <a:chOff x="2887065" y="4307473"/>
            <a:chExt cx="741530" cy="741017"/>
          </a:xfrm>
        </p:grpSpPr>
        <p:sp>
          <p:nvSpPr>
            <p:cNvPr id="305" name="Google Shape;305;p30"/>
            <p:cNvSpPr/>
            <p:nvPr/>
          </p:nvSpPr>
          <p:spPr>
            <a:xfrm>
              <a:off x="2887065" y="4307473"/>
              <a:ext cx="741530" cy="741017"/>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0"/>
            <p:cNvSpPr/>
            <p:nvPr/>
          </p:nvSpPr>
          <p:spPr>
            <a:xfrm>
              <a:off x="2894245" y="4307473"/>
              <a:ext cx="731786" cy="739991"/>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0"/>
            <p:cNvSpPr/>
            <p:nvPr/>
          </p:nvSpPr>
          <p:spPr>
            <a:xfrm>
              <a:off x="2887065" y="4572565"/>
              <a:ext cx="590752" cy="404126"/>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0"/>
            <p:cNvSpPr/>
            <p:nvPr/>
          </p:nvSpPr>
          <p:spPr>
            <a:xfrm>
              <a:off x="2887065" y="4419736"/>
              <a:ext cx="590290" cy="628754"/>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0"/>
            <p:cNvSpPr/>
            <p:nvPr/>
          </p:nvSpPr>
          <p:spPr>
            <a:xfrm>
              <a:off x="2894245" y="4517178"/>
              <a:ext cx="622087" cy="530287"/>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0" name="Google Shape;310;p30"/>
          <p:cNvSpPr txBox="1">
            <a:spLocks noGrp="1"/>
          </p:cNvSpPr>
          <p:nvPr>
            <p:ph type="title"/>
          </p:nvPr>
        </p:nvSpPr>
        <p:spPr>
          <a:xfrm>
            <a:off x="784825" y="118242"/>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solidFill>
                  <a:schemeClr val="tx2"/>
                </a:solidFill>
                <a:latin typeface="+mj-lt"/>
              </a:rPr>
              <a:t>Introduction</a:t>
            </a:r>
            <a:endParaRPr b="1" dirty="0">
              <a:solidFill>
                <a:schemeClr val="tx2"/>
              </a:solidFill>
              <a:latin typeface="+mj-lt"/>
            </a:endParaRPr>
          </a:p>
        </p:txBody>
      </p:sp>
      <p:sp>
        <p:nvSpPr>
          <p:cNvPr id="311" name="Google Shape;311;p30"/>
          <p:cNvSpPr txBox="1">
            <a:spLocks noGrp="1"/>
          </p:cNvSpPr>
          <p:nvPr>
            <p:ph type="subTitle" idx="1"/>
          </p:nvPr>
        </p:nvSpPr>
        <p:spPr>
          <a:xfrm>
            <a:off x="538608" y="2480038"/>
            <a:ext cx="8279269" cy="1114890"/>
          </a:xfrm>
          <a:prstGeom prst="rect">
            <a:avLst/>
          </a:prstGeom>
        </p:spPr>
        <p:txBody>
          <a:bodyPr spcFirstLastPara="1" wrap="square" lIns="91425" tIns="91425" rIns="91425" bIns="91425" anchor="ctr" anchorCtr="0">
            <a:noAutofit/>
          </a:bodyPr>
          <a:lstStyle/>
          <a:p>
            <a:pPr marL="285750" lvl="0" indent="-285750" algn="just" rtl="0">
              <a:spcBef>
                <a:spcPts val="0"/>
              </a:spcBef>
              <a:spcAft>
                <a:spcPts val="0"/>
              </a:spcAft>
              <a:buFont typeface="Wingdings" panose="05000000000000000000" pitchFamily="2" charset="2"/>
              <a:buChar char="q"/>
            </a:pPr>
            <a:r>
              <a:rPr lang="en-US" sz="1400" dirty="0">
                <a:latin typeface="+mn-lt"/>
              </a:rPr>
              <a:t>The proportion of students at a public university that engages in regular physical activity is referred to as the "prevalence of physical activity among students." The quantity of physical activity a student engages in to enhance their health and fitness is reflected in their degree of physical activity. Sports, exercise, entertainment, and any other physical activity that keeps students moving are all included. </a:t>
            </a:r>
          </a:p>
          <a:p>
            <a:pPr marL="285750" indent="-285750" algn="just">
              <a:buFont typeface="Wingdings" panose="05000000000000000000" pitchFamily="2" charset="2"/>
              <a:buChar char="q"/>
            </a:pPr>
            <a:r>
              <a:rPr lang="en-US" sz="1400" dirty="0">
                <a:latin typeface="+mn-lt"/>
              </a:rPr>
              <a:t>Physical exercise benefits the health of the mind and body at any age. However, the World Health </a:t>
            </a:r>
            <a:r>
              <a:rPr lang="en-US" sz="1400" dirty="0" err="1">
                <a:latin typeface="+mn-lt"/>
              </a:rPr>
              <a:t>Organisation</a:t>
            </a:r>
            <a:r>
              <a:rPr lang="en-US" sz="1400" dirty="0">
                <a:latin typeface="+mn-lt"/>
              </a:rPr>
              <a:t> (WHO) reports that just 27% of adults and 80% of adolescents are physically active enough. </a:t>
            </a:r>
          </a:p>
          <a:p>
            <a:pPr marL="285750" lvl="0" indent="-285750" algn="just" rtl="0">
              <a:spcBef>
                <a:spcPts val="0"/>
              </a:spcBef>
              <a:spcAft>
                <a:spcPts val="0"/>
              </a:spcAft>
              <a:buFont typeface="Wingdings" panose="05000000000000000000" pitchFamily="2" charset="2"/>
              <a:buChar char="q"/>
            </a:pPr>
            <a:r>
              <a:rPr lang="en-US" sz="1400" dirty="0">
                <a:latin typeface="+mn-lt"/>
              </a:rPr>
              <a:t> Physical activity levels among students at public institutions are a prominent focus of research and public concern. Regular physical activity is crucial for good health and happiness for various physiological, psychological, and social benefits (Zhu et al., 2019). On the other side, research has shown that when children do not receive enough exercise, their health and academic performance deteriorate.</a:t>
            </a:r>
          </a:p>
          <a:p>
            <a:pPr marL="285750" lvl="0" indent="-285750" algn="just" rtl="0">
              <a:spcBef>
                <a:spcPts val="0"/>
              </a:spcBef>
              <a:spcAft>
                <a:spcPts val="0"/>
              </a:spcAft>
              <a:buFont typeface="Wingdings" panose="05000000000000000000" pitchFamily="2" charset="2"/>
              <a:buChar char="q"/>
            </a:pPr>
            <a:r>
              <a:rPr lang="en-US" sz="1400" dirty="0">
                <a:latin typeface="+mn-lt"/>
              </a:rPr>
              <a:t>  There are various reasons why it is essential to learn about the amount of physical activity among students at a public university. It helps to measure the magnitude of the problem and identify segments of the student population that may be at higher risk of inactivity. This understanding may assist educators in developing more effective techniques to get students active and improve their health.</a:t>
            </a:r>
          </a:p>
          <a:p>
            <a:pPr marL="0" lvl="0" indent="0" algn="just"/>
            <a:endParaRPr sz="1400" dirty="0">
              <a:latin typeface="+mn-lt"/>
            </a:endParaRPr>
          </a:p>
        </p:txBody>
      </p:sp>
      <p:grpSp>
        <p:nvGrpSpPr>
          <p:cNvPr id="318" name="Google Shape;318;p30"/>
          <p:cNvGrpSpPr/>
          <p:nvPr/>
        </p:nvGrpSpPr>
        <p:grpSpPr>
          <a:xfrm>
            <a:off x="1484783" y="253788"/>
            <a:ext cx="532888" cy="478943"/>
            <a:chOff x="2887065" y="4307473"/>
            <a:chExt cx="741530" cy="741017"/>
          </a:xfrm>
        </p:grpSpPr>
        <p:sp>
          <p:nvSpPr>
            <p:cNvPr id="319" name="Google Shape;319;p30"/>
            <p:cNvSpPr/>
            <p:nvPr/>
          </p:nvSpPr>
          <p:spPr>
            <a:xfrm>
              <a:off x="2887065" y="4307473"/>
              <a:ext cx="741530" cy="741017"/>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30"/>
            <p:cNvSpPr/>
            <p:nvPr/>
          </p:nvSpPr>
          <p:spPr>
            <a:xfrm>
              <a:off x="2894245" y="4307473"/>
              <a:ext cx="731786" cy="739991"/>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30"/>
            <p:cNvSpPr/>
            <p:nvPr/>
          </p:nvSpPr>
          <p:spPr>
            <a:xfrm>
              <a:off x="2887065" y="4572565"/>
              <a:ext cx="590752" cy="404126"/>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0"/>
            <p:cNvSpPr/>
            <p:nvPr/>
          </p:nvSpPr>
          <p:spPr>
            <a:xfrm>
              <a:off x="2887065" y="4419736"/>
              <a:ext cx="590290" cy="628754"/>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0"/>
            <p:cNvSpPr/>
            <p:nvPr/>
          </p:nvSpPr>
          <p:spPr>
            <a:xfrm>
              <a:off x="2894245" y="4517178"/>
              <a:ext cx="622087" cy="530287"/>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4" name="Google Shape;324;p30"/>
          <p:cNvGrpSpPr/>
          <p:nvPr/>
        </p:nvGrpSpPr>
        <p:grpSpPr>
          <a:xfrm>
            <a:off x="25062" y="82732"/>
            <a:ext cx="834400" cy="834400"/>
            <a:chOff x="285991" y="3056457"/>
            <a:chExt cx="834400" cy="834400"/>
          </a:xfrm>
        </p:grpSpPr>
        <p:sp>
          <p:nvSpPr>
            <p:cNvPr id="325" name="Google Shape;325;p30"/>
            <p:cNvSpPr/>
            <p:nvPr/>
          </p:nvSpPr>
          <p:spPr>
            <a:xfrm>
              <a:off x="285991" y="3056457"/>
              <a:ext cx="834400" cy="834400"/>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0"/>
            <p:cNvSpPr/>
            <p:nvPr/>
          </p:nvSpPr>
          <p:spPr>
            <a:xfrm>
              <a:off x="285991" y="3169804"/>
              <a:ext cx="703294" cy="721052"/>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0"/>
            <p:cNvSpPr/>
            <p:nvPr/>
          </p:nvSpPr>
          <p:spPr>
            <a:xfrm>
              <a:off x="424706" y="3783986"/>
              <a:ext cx="557508" cy="30280"/>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0"/>
            <p:cNvSpPr/>
            <p:nvPr/>
          </p:nvSpPr>
          <p:spPr>
            <a:xfrm>
              <a:off x="289769" y="3056996"/>
              <a:ext cx="830621" cy="699462"/>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9" name="Google Shape;329;p30"/>
          <p:cNvGrpSpPr/>
          <p:nvPr/>
        </p:nvGrpSpPr>
        <p:grpSpPr>
          <a:xfrm>
            <a:off x="-287090" y="2362518"/>
            <a:ext cx="542361" cy="542361"/>
            <a:chOff x="-287090" y="2362518"/>
            <a:chExt cx="542361" cy="542361"/>
          </a:xfrm>
        </p:grpSpPr>
        <p:sp>
          <p:nvSpPr>
            <p:cNvPr id="330" name="Google Shape;330;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6" name="Google Shape;336;p30"/>
          <p:cNvSpPr/>
          <p:nvPr/>
        </p:nvSpPr>
        <p:spPr>
          <a:xfrm rot="-1927091">
            <a:off x="580401" y="5132523"/>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grpSp>
        <p:nvGrpSpPr>
          <p:cNvPr id="254" name="Google Shape;254;p30"/>
          <p:cNvGrpSpPr/>
          <p:nvPr/>
        </p:nvGrpSpPr>
        <p:grpSpPr>
          <a:xfrm rot="2441596">
            <a:off x="8900783" y="2647266"/>
            <a:ext cx="542354" cy="542354"/>
            <a:chOff x="-287090" y="2362518"/>
            <a:chExt cx="542361" cy="542361"/>
          </a:xfrm>
        </p:grpSpPr>
        <p:sp>
          <p:nvSpPr>
            <p:cNvPr id="255" name="Google Shape;255;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1" name="Google Shape;261;p30"/>
          <p:cNvGrpSpPr/>
          <p:nvPr/>
        </p:nvGrpSpPr>
        <p:grpSpPr>
          <a:xfrm rot="6833177">
            <a:off x="7878222" y="4535824"/>
            <a:ext cx="542331" cy="542331"/>
            <a:chOff x="-287090" y="2362518"/>
            <a:chExt cx="542361" cy="542361"/>
          </a:xfrm>
        </p:grpSpPr>
        <p:sp>
          <p:nvSpPr>
            <p:cNvPr id="262" name="Google Shape;262;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8" name="Google Shape;268;p30"/>
          <p:cNvGrpSpPr/>
          <p:nvPr/>
        </p:nvGrpSpPr>
        <p:grpSpPr>
          <a:xfrm>
            <a:off x="6583966" y="253789"/>
            <a:ext cx="542361" cy="542361"/>
            <a:chOff x="-287090" y="2362518"/>
            <a:chExt cx="542361" cy="542361"/>
          </a:xfrm>
        </p:grpSpPr>
        <p:sp>
          <p:nvSpPr>
            <p:cNvPr id="269" name="Google Shape;269;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5" name="Google Shape;275;p30"/>
          <p:cNvGrpSpPr/>
          <p:nvPr/>
        </p:nvGrpSpPr>
        <p:grpSpPr>
          <a:xfrm rot="2905042">
            <a:off x="8755224" y="837252"/>
            <a:ext cx="542362" cy="542362"/>
            <a:chOff x="-287090" y="2362518"/>
            <a:chExt cx="542361" cy="542361"/>
          </a:xfrm>
        </p:grpSpPr>
        <p:sp>
          <p:nvSpPr>
            <p:cNvPr id="276" name="Google Shape;276;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2" name="Google Shape;282;p30"/>
          <p:cNvGrpSpPr/>
          <p:nvPr/>
        </p:nvGrpSpPr>
        <p:grpSpPr>
          <a:xfrm rot="3239925">
            <a:off x="8605091" y="4279101"/>
            <a:ext cx="1006391" cy="1006439"/>
            <a:chOff x="1880684" y="3301028"/>
            <a:chExt cx="1006396" cy="1006445"/>
          </a:xfrm>
        </p:grpSpPr>
        <p:sp>
          <p:nvSpPr>
            <p:cNvPr id="283" name="Google Shape;283;p30"/>
            <p:cNvSpPr/>
            <p:nvPr/>
          </p:nvSpPr>
          <p:spPr>
            <a:xfrm rot="-201210">
              <a:off x="1907724" y="3328066"/>
              <a:ext cx="952317" cy="952368"/>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30"/>
            <p:cNvSpPr/>
            <p:nvPr/>
          </p:nvSpPr>
          <p:spPr>
            <a:xfrm rot="-201210">
              <a:off x="1907724" y="3355760"/>
              <a:ext cx="952317" cy="89698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30"/>
            <p:cNvSpPr/>
            <p:nvPr/>
          </p:nvSpPr>
          <p:spPr>
            <a:xfrm rot="-201210">
              <a:off x="2600049" y="4227360"/>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30"/>
            <p:cNvSpPr/>
            <p:nvPr/>
          </p:nvSpPr>
          <p:spPr>
            <a:xfrm rot="-201210">
              <a:off x="1913220" y="3515815"/>
              <a:ext cx="805128" cy="768767"/>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30"/>
            <p:cNvSpPr/>
            <p:nvPr/>
          </p:nvSpPr>
          <p:spPr>
            <a:xfrm rot="-201210">
              <a:off x="1912168" y="3507591"/>
              <a:ext cx="666658" cy="753381"/>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88" name="Google Shape;288;p30"/>
          <p:cNvGrpSpPr/>
          <p:nvPr/>
        </p:nvGrpSpPr>
        <p:grpSpPr>
          <a:xfrm rot="-1237668">
            <a:off x="-315967" y="4363147"/>
            <a:ext cx="1006409" cy="1006457"/>
            <a:chOff x="1880684" y="3301028"/>
            <a:chExt cx="1006396" cy="1006445"/>
          </a:xfrm>
        </p:grpSpPr>
        <p:sp>
          <p:nvSpPr>
            <p:cNvPr id="289" name="Google Shape;289;p30"/>
            <p:cNvSpPr/>
            <p:nvPr/>
          </p:nvSpPr>
          <p:spPr>
            <a:xfrm rot="-201210">
              <a:off x="1907724" y="3328066"/>
              <a:ext cx="952317" cy="952368"/>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0"/>
            <p:cNvSpPr/>
            <p:nvPr/>
          </p:nvSpPr>
          <p:spPr>
            <a:xfrm rot="-201210">
              <a:off x="1907724" y="3355760"/>
              <a:ext cx="952317" cy="89698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0"/>
            <p:cNvSpPr/>
            <p:nvPr/>
          </p:nvSpPr>
          <p:spPr>
            <a:xfrm rot="-201210">
              <a:off x="2600049" y="4227360"/>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0"/>
            <p:cNvSpPr/>
            <p:nvPr/>
          </p:nvSpPr>
          <p:spPr>
            <a:xfrm rot="-201210">
              <a:off x="1913220" y="3515815"/>
              <a:ext cx="805128" cy="768767"/>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30"/>
            <p:cNvSpPr/>
            <p:nvPr/>
          </p:nvSpPr>
          <p:spPr>
            <a:xfrm rot="-201210">
              <a:off x="1912168" y="3507591"/>
              <a:ext cx="666658" cy="753381"/>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4" name="Google Shape;304;p30"/>
          <p:cNvGrpSpPr/>
          <p:nvPr/>
        </p:nvGrpSpPr>
        <p:grpSpPr>
          <a:xfrm rot="-2700000">
            <a:off x="-206985" y="1136473"/>
            <a:ext cx="741523" cy="741010"/>
            <a:chOff x="2887065" y="4307473"/>
            <a:chExt cx="741530" cy="741017"/>
          </a:xfrm>
        </p:grpSpPr>
        <p:sp>
          <p:nvSpPr>
            <p:cNvPr id="305" name="Google Shape;305;p30"/>
            <p:cNvSpPr/>
            <p:nvPr/>
          </p:nvSpPr>
          <p:spPr>
            <a:xfrm>
              <a:off x="2887065" y="4307473"/>
              <a:ext cx="741530" cy="741017"/>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0"/>
            <p:cNvSpPr/>
            <p:nvPr/>
          </p:nvSpPr>
          <p:spPr>
            <a:xfrm>
              <a:off x="2894245" y="4307473"/>
              <a:ext cx="731786" cy="739991"/>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0"/>
            <p:cNvSpPr/>
            <p:nvPr/>
          </p:nvSpPr>
          <p:spPr>
            <a:xfrm>
              <a:off x="2887065" y="4572565"/>
              <a:ext cx="590752" cy="404126"/>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30"/>
            <p:cNvSpPr/>
            <p:nvPr/>
          </p:nvSpPr>
          <p:spPr>
            <a:xfrm>
              <a:off x="2887065" y="4419736"/>
              <a:ext cx="590290" cy="628754"/>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30"/>
            <p:cNvSpPr/>
            <p:nvPr/>
          </p:nvSpPr>
          <p:spPr>
            <a:xfrm>
              <a:off x="2894245" y="4517178"/>
              <a:ext cx="622087" cy="530287"/>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0" name="Google Shape;310;p30"/>
          <p:cNvSpPr txBox="1">
            <a:spLocks noGrp="1"/>
          </p:cNvSpPr>
          <p:nvPr>
            <p:ph type="title"/>
          </p:nvPr>
        </p:nvSpPr>
        <p:spPr>
          <a:xfrm>
            <a:off x="401933" y="96322"/>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800" b="1" dirty="0">
                <a:solidFill>
                  <a:schemeClr val="tx2"/>
                </a:solidFill>
                <a:latin typeface="+mj-lt"/>
              </a:rPr>
              <a:t> Impact of physcial activity on academic performance</a:t>
            </a:r>
            <a:endParaRPr sz="2800" b="1" dirty="0">
              <a:solidFill>
                <a:schemeClr val="tx2"/>
              </a:solidFill>
              <a:latin typeface="+mj-lt"/>
            </a:endParaRPr>
          </a:p>
        </p:txBody>
      </p:sp>
      <p:sp>
        <p:nvSpPr>
          <p:cNvPr id="311" name="Google Shape;311;p30"/>
          <p:cNvSpPr txBox="1">
            <a:spLocks noGrp="1"/>
          </p:cNvSpPr>
          <p:nvPr>
            <p:ph type="subTitle" idx="1"/>
          </p:nvPr>
        </p:nvSpPr>
        <p:spPr>
          <a:xfrm>
            <a:off x="359244" y="2481305"/>
            <a:ext cx="8279269" cy="1114890"/>
          </a:xfrm>
          <a:prstGeom prst="rect">
            <a:avLst/>
          </a:prstGeom>
        </p:spPr>
        <p:txBody>
          <a:bodyPr spcFirstLastPara="1" wrap="square" lIns="91425" tIns="91425" rIns="91425" bIns="91425" anchor="ctr" anchorCtr="0">
            <a:noAutofit/>
          </a:bodyPr>
          <a:lstStyle/>
          <a:p>
            <a:pPr marL="285750" lvl="0" indent="-285750" algn="just" rtl="0">
              <a:spcBef>
                <a:spcPts val="0"/>
              </a:spcBef>
              <a:spcAft>
                <a:spcPts val="0"/>
              </a:spcAft>
              <a:buFont typeface="Wingdings" panose="05000000000000000000" pitchFamily="2" charset="2"/>
              <a:buChar char="q"/>
            </a:pPr>
            <a:r>
              <a:rPr lang="en-US" sz="1400" dirty="0">
                <a:latin typeface="+mn-lt"/>
              </a:rPr>
              <a:t>   The regularity with which students participate in physical activity has a significant impact on their academic progress at a public institution. Regular exercise improves brain capacity, memory, intellect, and academic performance. Physical activity increases the amount of oxygen and nutrients transported to the brain by the blood</a:t>
            </a:r>
            <a:r>
              <a:rPr lang="en-US" sz="1400">
                <a:latin typeface="+mn-lt"/>
              </a:rPr>
              <a:t>.  </a:t>
            </a:r>
            <a:r>
              <a:rPr lang="en-US" sz="1400" dirty="0" err="1">
                <a:latin typeface="+mn-lt"/>
              </a:rPr>
              <a:t>As</a:t>
            </a:r>
            <a:r>
              <a:rPr lang="en-US" sz="1400" dirty="0">
                <a:latin typeface="+mn-lt"/>
              </a:rPr>
              <a:t> a result, youngsters who regularly exercise have better levels of focus, attention, and memory..</a:t>
            </a:r>
          </a:p>
          <a:p>
            <a:pPr marL="285750" lvl="0" indent="-285750" algn="just" rtl="0">
              <a:spcBef>
                <a:spcPts val="0"/>
              </a:spcBef>
              <a:spcAft>
                <a:spcPts val="0"/>
              </a:spcAft>
              <a:buFont typeface="Wingdings" panose="05000000000000000000" pitchFamily="2" charset="2"/>
              <a:buChar char="q"/>
            </a:pPr>
            <a:r>
              <a:rPr lang="en-US" sz="1400" dirty="0">
                <a:latin typeface="+mn-lt"/>
              </a:rPr>
              <a:t>Regular physical activity may benefit university students since it helps them manage their stress. Stress levels grow in response to school expectations and demands, which may have a detrimental influence on academic performance (Rhodes et al., 2020). When student exercise regularly, the "feel-good" endorphins in the brain are produced, helping student feel less anxious.</a:t>
            </a:r>
          </a:p>
          <a:p>
            <a:pPr marL="285750" lvl="0" indent="-285750" algn="just" rtl="0">
              <a:spcBef>
                <a:spcPts val="0"/>
              </a:spcBef>
              <a:spcAft>
                <a:spcPts val="0"/>
              </a:spcAft>
              <a:buFont typeface="Wingdings" panose="05000000000000000000" pitchFamily="2" charset="2"/>
              <a:buChar char="q"/>
            </a:pPr>
            <a:r>
              <a:rPr lang="en-US" sz="1400" dirty="0">
                <a:latin typeface="+mn-lt"/>
              </a:rPr>
              <a:t> As a consequence, Students may benefit from improved mental health, less anxiety, and improved overall performance in the classroom.  Students who exercise regularly report feeling more invigorated and conscious. Physical activity boosts energy and alertness by boosting blood and oxygen flow to the brain. Students who work up a sweat during the day report feeling more alert, focused, and invigorated, which benefits their academic performance. </a:t>
            </a:r>
            <a:endParaRPr sz="1400" dirty="0">
              <a:latin typeface="+mn-lt"/>
            </a:endParaRPr>
          </a:p>
        </p:txBody>
      </p:sp>
      <p:grpSp>
        <p:nvGrpSpPr>
          <p:cNvPr id="312" name="Google Shape;312;p30"/>
          <p:cNvGrpSpPr/>
          <p:nvPr/>
        </p:nvGrpSpPr>
        <p:grpSpPr>
          <a:xfrm>
            <a:off x="7822679" y="21748"/>
            <a:ext cx="1006396" cy="1006445"/>
            <a:chOff x="1880684" y="3301028"/>
            <a:chExt cx="1006396" cy="1006445"/>
          </a:xfrm>
        </p:grpSpPr>
        <p:sp>
          <p:nvSpPr>
            <p:cNvPr id="313" name="Google Shape;313;p30"/>
            <p:cNvSpPr/>
            <p:nvPr/>
          </p:nvSpPr>
          <p:spPr>
            <a:xfrm rot="-201210">
              <a:off x="1907724" y="3328066"/>
              <a:ext cx="952317" cy="952368"/>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0"/>
            <p:cNvSpPr/>
            <p:nvPr/>
          </p:nvSpPr>
          <p:spPr>
            <a:xfrm rot="-201210">
              <a:off x="1907724" y="3355760"/>
              <a:ext cx="952317" cy="89698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30"/>
            <p:cNvSpPr/>
            <p:nvPr/>
          </p:nvSpPr>
          <p:spPr>
            <a:xfrm rot="-201210">
              <a:off x="2600049" y="4227360"/>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30"/>
            <p:cNvSpPr/>
            <p:nvPr/>
          </p:nvSpPr>
          <p:spPr>
            <a:xfrm rot="-201210">
              <a:off x="1913220" y="3515815"/>
              <a:ext cx="805128" cy="768767"/>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30"/>
            <p:cNvSpPr/>
            <p:nvPr/>
          </p:nvSpPr>
          <p:spPr>
            <a:xfrm rot="-201210">
              <a:off x="1912168" y="3507591"/>
              <a:ext cx="666658" cy="753381"/>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4" name="Google Shape;324;p30"/>
          <p:cNvGrpSpPr/>
          <p:nvPr/>
        </p:nvGrpSpPr>
        <p:grpSpPr>
          <a:xfrm>
            <a:off x="25062" y="82732"/>
            <a:ext cx="834400" cy="834400"/>
            <a:chOff x="285991" y="3056457"/>
            <a:chExt cx="834400" cy="834400"/>
          </a:xfrm>
        </p:grpSpPr>
        <p:sp>
          <p:nvSpPr>
            <p:cNvPr id="325" name="Google Shape;325;p30"/>
            <p:cNvSpPr/>
            <p:nvPr/>
          </p:nvSpPr>
          <p:spPr>
            <a:xfrm>
              <a:off x="285991" y="3056457"/>
              <a:ext cx="834400" cy="834400"/>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0"/>
            <p:cNvSpPr/>
            <p:nvPr/>
          </p:nvSpPr>
          <p:spPr>
            <a:xfrm>
              <a:off x="285991" y="3169804"/>
              <a:ext cx="703294" cy="721052"/>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0"/>
            <p:cNvSpPr/>
            <p:nvPr/>
          </p:nvSpPr>
          <p:spPr>
            <a:xfrm>
              <a:off x="424706" y="3783986"/>
              <a:ext cx="557508" cy="30280"/>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0"/>
            <p:cNvSpPr/>
            <p:nvPr/>
          </p:nvSpPr>
          <p:spPr>
            <a:xfrm>
              <a:off x="289769" y="3056996"/>
              <a:ext cx="830621" cy="699462"/>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29" name="Google Shape;329;p30"/>
          <p:cNvGrpSpPr/>
          <p:nvPr/>
        </p:nvGrpSpPr>
        <p:grpSpPr>
          <a:xfrm>
            <a:off x="-287090" y="2362518"/>
            <a:ext cx="542361" cy="542361"/>
            <a:chOff x="-287090" y="2362518"/>
            <a:chExt cx="542361" cy="542361"/>
          </a:xfrm>
        </p:grpSpPr>
        <p:sp>
          <p:nvSpPr>
            <p:cNvPr id="330" name="Google Shape;330;p30"/>
            <p:cNvSpPr/>
            <p:nvPr/>
          </p:nvSpPr>
          <p:spPr>
            <a:xfrm rot="-1532296">
              <a:off x="-219282" y="2430325"/>
              <a:ext cx="406747" cy="406747"/>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0"/>
            <p:cNvSpPr/>
            <p:nvPr/>
          </p:nvSpPr>
          <p:spPr>
            <a:xfrm rot="-1532296">
              <a:off x="-176079" y="2524730"/>
              <a:ext cx="209297" cy="284123"/>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0"/>
            <p:cNvSpPr/>
            <p:nvPr/>
          </p:nvSpPr>
          <p:spPr>
            <a:xfrm rot="-1532296">
              <a:off x="72397" y="2458421"/>
              <a:ext cx="79031" cy="237504"/>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0"/>
            <p:cNvSpPr/>
            <p:nvPr/>
          </p:nvSpPr>
          <p:spPr>
            <a:xfrm rot="-1532296">
              <a:off x="-195165" y="2536744"/>
              <a:ext cx="207246" cy="340076"/>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0"/>
            <p:cNvSpPr/>
            <p:nvPr/>
          </p:nvSpPr>
          <p:spPr>
            <a:xfrm rot="-1532296">
              <a:off x="-204929" y="2493660"/>
              <a:ext cx="348281" cy="353410"/>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0"/>
            <p:cNvSpPr/>
            <p:nvPr/>
          </p:nvSpPr>
          <p:spPr>
            <a:xfrm rot="-1532296">
              <a:off x="-173949" y="2534127"/>
              <a:ext cx="165704" cy="284123"/>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36" name="Google Shape;336;p30"/>
          <p:cNvSpPr/>
          <p:nvPr/>
        </p:nvSpPr>
        <p:spPr>
          <a:xfrm rot="-1927091">
            <a:off x="580401" y="5132523"/>
            <a:ext cx="2564" cy="1077"/>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374791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Google Shape;341;p31"/>
          <p:cNvSpPr/>
          <p:nvPr/>
        </p:nvSpPr>
        <p:spPr>
          <a:xfrm rot="-4398647">
            <a:off x="686907" y="-915128"/>
            <a:ext cx="3612365" cy="3612365"/>
          </a:xfrm>
          <a:prstGeom prst="arc">
            <a:avLst>
              <a:gd name="adj1" fmla="val 16200000"/>
              <a:gd name="adj2" fmla="val 18522403"/>
            </a:avLst>
          </a:prstGeom>
          <a:noFill/>
          <a:ln w="28575" cap="flat" cmpd="sng">
            <a:solidFill>
              <a:schemeClr val="accent1"/>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1"/>
          <p:cNvSpPr/>
          <p:nvPr/>
        </p:nvSpPr>
        <p:spPr>
          <a:xfrm>
            <a:off x="3496925" y="-461225"/>
            <a:ext cx="5791200" cy="5410200"/>
          </a:xfrm>
          <a:prstGeom prst="arc">
            <a:avLst>
              <a:gd name="adj1" fmla="val 16200000"/>
              <a:gd name="adj2" fmla="val 188"/>
            </a:avLst>
          </a:prstGeom>
          <a:noFill/>
          <a:ln w="28575" cap="flat" cmpd="sng">
            <a:solidFill>
              <a:schemeClr val="accent1"/>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1"/>
          <p:cNvSpPr/>
          <p:nvPr/>
        </p:nvSpPr>
        <p:spPr>
          <a:xfrm>
            <a:off x="5567443" y="3880208"/>
            <a:ext cx="2252392" cy="419400"/>
          </a:xfrm>
          <a:prstGeom prst="roundRect">
            <a:avLst>
              <a:gd name="adj" fmla="val 20517"/>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1"/>
          <p:cNvSpPr/>
          <p:nvPr/>
        </p:nvSpPr>
        <p:spPr>
          <a:xfrm>
            <a:off x="-1649050" y="2602199"/>
            <a:ext cx="7081868" cy="3924685"/>
          </a:xfrm>
          <a:custGeom>
            <a:avLst/>
            <a:gdLst/>
            <a:ahLst/>
            <a:cxnLst/>
            <a:rect l="l" t="t" r="r" b="b"/>
            <a:pathLst>
              <a:path w="58085" h="32190" extrusionOk="0">
                <a:moveTo>
                  <a:pt x="35212" y="0"/>
                </a:moveTo>
                <a:cubicBezTo>
                  <a:pt x="34041" y="0"/>
                  <a:pt x="32866" y="67"/>
                  <a:pt x="31697" y="204"/>
                </a:cubicBezTo>
                <a:cubicBezTo>
                  <a:pt x="26107" y="853"/>
                  <a:pt x="21328" y="3003"/>
                  <a:pt x="18228" y="6253"/>
                </a:cubicBezTo>
                <a:lnTo>
                  <a:pt x="50" y="25311"/>
                </a:lnTo>
                <a:cubicBezTo>
                  <a:pt x="1" y="25361"/>
                  <a:pt x="1" y="25451"/>
                  <a:pt x="61" y="25501"/>
                </a:cubicBezTo>
                <a:cubicBezTo>
                  <a:pt x="84" y="25525"/>
                  <a:pt x="117" y="25537"/>
                  <a:pt x="150" y="25537"/>
                </a:cubicBezTo>
                <a:cubicBezTo>
                  <a:pt x="187" y="25537"/>
                  <a:pt x="224" y="25522"/>
                  <a:pt x="250" y="25490"/>
                </a:cubicBezTo>
                <a:lnTo>
                  <a:pt x="18419" y="6443"/>
                </a:lnTo>
                <a:cubicBezTo>
                  <a:pt x="22257" y="2416"/>
                  <a:pt x="28606" y="271"/>
                  <a:pt x="35198" y="271"/>
                </a:cubicBezTo>
                <a:cubicBezTo>
                  <a:pt x="39460" y="271"/>
                  <a:pt x="43824" y="1168"/>
                  <a:pt x="47676" y="3033"/>
                </a:cubicBezTo>
                <a:cubicBezTo>
                  <a:pt x="52935" y="5573"/>
                  <a:pt x="56395" y="9532"/>
                  <a:pt x="57184" y="13882"/>
                </a:cubicBezTo>
                <a:cubicBezTo>
                  <a:pt x="57804" y="17311"/>
                  <a:pt x="56675" y="20751"/>
                  <a:pt x="53995" y="23561"/>
                </a:cubicBezTo>
                <a:lnTo>
                  <a:pt x="45985" y="31960"/>
                </a:lnTo>
                <a:cubicBezTo>
                  <a:pt x="45936" y="32010"/>
                  <a:pt x="45936" y="32100"/>
                  <a:pt x="45996" y="32150"/>
                </a:cubicBezTo>
                <a:cubicBezTo>
                  <a:pt x="46016" y="32170"/>
                  <a:pt x="46056" y="32190"/>
                  <a:pt x="46085" y="32190"/>
                </a:cubicBezTo>
                <a:cubicBezTo>
                  <a:pt x="46116" y="32190"/>
                  <a:pt x="46156" y="32170"/>
                  <a:pt x="46185" y="32140"/>
                </a:cubicBezTo>
                <a:lnTo>
                  <a:pt x="54184" y="23751"/>
                </a:lnTo>
                <a:cubicBezTo>
                  <a:pt x="56924" y="20871"/>
                  <a:pt x="58084" y="17351"/>
                  <a:pt x="57444" y="13832"/>
                </a:cubicBezTo>
                <a:cubicBezTo>
                  <a:pt x="56644" y="9392"/>
                  <a:pt x="53125" y="5373"/>
                  <a:pt x="47796" y="2793"/>
                </a:cubicBezTo>
                <a:cubicBezTo>
                  <a:pt x="44001" y="959"/>
                  <a:pt x="39632" y="0"/>
                  <a:pt x="3521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1"/>
          <p:cNvSpPr/>
          <p:nvPr/>
        </p:nvSpPr>
        <p:spPr>
          <a:xfrm>
            <a:off x="1893679" y="2835926"/>
            <a:ext cx="2830919" cy="1944054"/>
          </a:xfrm>
          <a:custGeom>
            <a:avLst/>
            <a:gdLst/>
            <a:ahLst/>
            <a:cxnLst/>
            <a:rect l="l" t="t" r="r" b="b"/>
            <a:pathLst>
              <a:path w="23219" h="15945" extrusionOk="0">
                <a:moveTo>
                  <a:pt x="11069" y="266"/>
                </a:moveTo>
                <a:cubicBezTo>
                  <a:pt x="13309" y="266"/>
                  <a:pt x="15608" y="736"/>
                  <a:pt x="17628" y="1716"/>
                </a:cubicBezTo>
                <a:cubicBezTo>
                  <a:pt x="20388" y="3046"/>
                  <a:pt x="22198" y="5115"/>
                  <a:pt x="22608" y="7395"/>
                </a:cubicBezTo>
                <a:cubicBezTo>
                  <a:pt x="22938" y="9185"/>
                  <a:pt x="22348" y="10975"/>
                  <a:pt x="20948" y="12445"/>
                </a:cubicBezTo>
                <a:cubicBezTo>
                  <a:pt x="18928" y="14554"/>
                  <a:pt x="15599" y="15685"/>
                  <a:pt x="12149" y="15685"/>
                </a:cubicBezTo>
                <a:cubicBezTo>
                  <a:pt x="9909" y="15685"/>
                  <a:pt x="7609" y="15205"/>
                  <a:pt x="5580" y="14225"/>
                </a:cubicBezTo>
                <a:cubicBezTo>
                  <a:pt x="2830" y="12895"/>
                  <a:pt x="1010" y="10825"/>
                  <a:pt x="600" y="8555"/>
                </a:cubicBezTo>
                <a:cubicBezTo>
                  <a:pt x="281" y="6766"/>
                  <a:pt x="870" y="4966"/>
                  <a:pt x="2270" y="3496"/>
                </a:cubicBezTo>
                <a:cubicBezTo>
                  <a:pt x="4280" y="1386"/>
                  <a:pt x="7609" y="266"/>
                  <a:pt x="11069" y="266"/>
                </a:cubicBezTo>
                <a:close/>
                <a:moveTo>
                  <a:pt x="11078" y="1"/>
                </a:moveTo>
                <a:cubicBezTo>
                  <a:pt x="7544" y="1"/>
                  <a:pt x="4136" y="1152"/>
                  <a:pt x="2070" y="3316"/>
                </a:cubicBezTo>
                <a:cubicBezTo>
                  <a:pt x="610" y="4846"/>
                  <a:pt x="1" y="6726"/>
                  <a:pt x="341" y="8605"/>
                </a:cubicBezTo>
                <a:cubicBezTo>
                  <a:pt x="770" y="10965"/>
                  <a:pt x="2640" y="13095"/>
                  <a:pt x="5470" y="14474"/>
                </a:cubicBezTo>
                <a:cubicBezTo>
                  <a:pt x="7529" y="15465"/>
                  <a:pt x="9859" y="15945"/>
                  <a:pt x="12139" y="15945"/>
                </a:cubicBezTo>
                <a:cubicBezTo>
                  <a:pt x="15668" y="15945"/>
                  <a:pt x="19078" y="14794"/>
                  <a:pt x="21138" y="12635"/>
                </a:cubicBezTo>
                <a:cubicBezTo>
                  <a:pt x="22598" y="11095"/>
                  <a:pt x="23218" y="9225"/>
                  <a:pt x="22878" y="7346"/>
                </a:cubicBezTo>
                <a:cubicBezTo>
                  <a:pt x="22448" y="4986"/>
                  <a:pt x="20578" y="2846"/>
                  <a:pt x="17748" y="1476"/>
                </a:cubicBezTo>
                <a:cubicBezTo>
                  <a:pt x="15690" y="480"/>
                  <a:pt x="13357" y="1"/>
                  <a:pt x="1107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1"/>
          <p:cNvSpPr/>
          <p:nvPr/>
        </p:nvSpPr>
        <p:spPr>
          <a:xfrm>
            <a:off x="2097782" y="3245536"/>
            <a:ext cx="2338352" cy="1146193"/>
          </a:xfrm>
          <a:custGeom>
            <a:avLst/>
            <a:gdLst/>
            <a:ahLst/>
            <a:cxnLst/>
            <a:rect l="l" t="t" r="r" b="b"/>
            <a:pathLst>
              <a:path w="19179" h="9401" extrusionOk="0">
                <a:moveTo>
                  <a:pt x="153" y="0"/>
                </a:moveTo>
                <a:cubicBezTo>
                  <a:pt x="101" y="0"/>
                  <a:pt x="52" y="28"/>
                  <a:pt x="30" y="72"/>
                </a:cubicBezTo>
                <a:cubicBezTo>
                  <a:pt x="0" y="142"/>
                  <a:pt x="30" y="222"/>
                  <a:pt x="90" y="252"/>
                </a:cubicBezTo>
                <a:lnTo>
                  <a:pt x="18968" y="9381"/>
                </a:lnTo>
                <a:cubicBezTo>
                  <a:pt x="18978" y="9391"/>
                  <a:pt x="18998" y="9401"/>
                  <a:pt x="19018" y="9401"/>
                </a:cubicBezTo>
                <a:cubicBezTo>
                  <a:pt x="19068" y="9401"/>
                  <a:pt x="19118" y="9371"/>
                  <a:pt x="19138" y="9321"/>
                </a:cubicBezTo>
                <a:cubicBezTo>
                  <a:pt x="19178" y="9251"/>
                  <a:pt x="19148" y="9171"/>
                  <a:pt x="19078" y="9141"/>
                </a:cubicBezTo>
                <a:lnTo>
                  <a:pt x="210" y="12"/>
                </a:lnTo>
                <a:cubicBezTo>
                  <a:pt x="191" y="4"/>
                  <a:pt x="172" y="0"/>
                  <a:pt x="15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1"/>
          <p:cNvSpPr/>
          <p:nvPr/>
        </p:nvSpPr>
        <p:spPr>
          <a:xfrm>
            <a:off x="2136185" y="2912250"/>
            <a:ext cx="337969" cy="900032"/>
          </a:xfrm>
          <a:custGeom>
            <a:avLst/>
            <a:gdLst/>
            <a:ahLst/>
            <a:cxnLst/>
            <a:rect l="l" t="t" r="r" b="b"/>
            <a:pathLst>
              <a:path w="2772" h="7382" extrusionOk="0">
                <a:moveTo>
                  <a:pt x="2771" y="0"/>
                </a:moveTo>
                <a:lnTo>
                  <a:pt x="1" y="2310"/>
                </a:lnTo>
                <a:lnTo>
                  <a:pt x="121" y="6289"/>
                </a:lnTo>
                <a:cubicBezTo>
                  <a:pt x="121" y="6289"/>
                  <a:pt x="647" y="7381"/>
                  <a:pt x="1237" y="7381"/>
                </a:cubicBezTo>
                <a:cubicBezTo>
                  <a:pt x="1528" y="7381"/>
                  <a:pt x="1834" y="7117"/>
                  <a:pt x="2101" y="6329"/>
                </a:cubicBezTo>
                <a:cubicBezTo>
                  <a:pt x="2321" y="5689"/>
                  <a:pt x="2771" y="1"/>
                  <a:pt x="277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1"/>
          <p:cNvSpPr/>
          <p:nvPr/>
        </p:nvSpPr>
        <p:spPr>
          <a:xfrm>
            <a:off x="2049741" y="2362376"/>
            <a:ext cx="525486" cy="982695"/>
          </a:xfrm>
          <a:custGeom>
            <a:avLst/>
            <a:gdLst/>
            <a:ahLst/>
            <a:cxnLst/>
            <a:rect l="l" t="t" r="r" b="b"/>
            <a:pathLst>
              <a:path w="4310" h="8060" extrusionOk="0">
                <a:moveTo>
                  <a:pt x="0" y="0"/>
                </a:moveTo>
                <a:lnTo>
                  <a:pt x="570" y="8060"/>
                </a:lnTo>
                <a:lnTo>
                  <a:pt x="3440" y="7850"/>
                </a:lnTo>
                <a:lnTo>
                  <a:pt x="4310" y="2380"/>
                </a:lnTo>
                <a:lnTo>
                  <a:pt x="4090" y="320"/>
                </a:lnTo>
                <a:lnTo>
                  <a:pt x="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1"/>
          <p:cNvSpPr/>
          <p:nvPr/>
        </p:nvSpPr>
        <p:spPr>
          <a:xfrm>
            <a:off x="1148727" y="3629037"/>
            <a:ext cx="1244951" cy="732754"/>
          </a:xfrm>
          <a:custGeom>
            <a:avLst/>
            <a:gdLst/>
            <a:ahLst/>
            <a:cxnLst/>
            <a:rect l="l" t="t" r="r" b="b"/>
            <a:pathLst>
              <a:path w="10211" h="6010" extrusionOk="0">
                <a:moveTo>
                  <a:pt x="8430" y="1"/>
                </a:moveTo>
                <a:cubicBezTo>
                  <a:pt x="8430" y="1"/>
                  <a:pt x="4720" y="810"/>
                  <a:pt x="1" y="5050"/>
                </a:cubicBezTo>
                <a:cubicBezTo>
                  <a:pt x="21" y="5340"/>
                  <a:pt x="21" y="5730"/>
                  <a:pt x="51" y="6010"/>
                </a:cubicBezTo>
                <a:cubicBezTo>
                  <a:pt x="2251" y="4780"/>
                  <a:pt x="9070" y="2050"/>
                  <a:pt x="9760" y="1290"/>
                </a:cubicBezTo>
                <a:cubicBezTo>
                  <a:pt x="10210" y="790"/>
                  <a:pt x="8430" y="1"/>
                  <a:pt x="843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1"/>
          <p:cNvSpPr/>
          <p:nvPr/>
        </p:nvSpPr>
        <p:spPr>
          <a:xfrm>
            <a:off x="1038996" y="4089908"/>
            <a:ext cx="371986" cy="317120"/>
          </a:xfrm>
          <a:custGeom>
            <a:avLst/>
            <a:gdLst/>
            <a:ahLst/>
            <a:cxnLst/>
            <a:rect l="l" t="t" r="r" b="b"/>
            <a:pathLst>
              <a:path w="3051" h="2601" extrusionOk="0">
                <a:moveTo>
                  <a:pt x="1881" y="0"/>
                </a:moveTo>
                <a:lnTo>
                  <a:pt x="1" y="1280"/>
                </a:lnTo>
                <a:lnTo>
                  <a:pt x="141" y="2600"/>
                </a:lnTo>
                <a:lnTo>
                  <a:pt x="3051" y="1390"/>
                </a:lnTo>
                <a:lnTo>
                  <a:pt x="1881"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1"/>
          <p:cNvSpPr/>
          <p:nvPr/>
        </p:nvSpPr>
        <p:spPr>
          <a:xfrm>
            <a:off x="1006198" y="4297177"/>
            <a:ext cx="140211" cy="193857"/>
          </a:xfrm>
          <a:custGeom>
            <a:avLst/>
            <a:gdLst/>
            <a:ahLst/>
            <a:cxnLst/>
            <a:rect l="l" t="t" r="r" b="b"/>
            <a:pathLst>
              <a:path w="1150" h="1590" extrusionOk="0">
                <a:moveTo>
                  <a:pt x="130" y="0"/>
                </a:moveTo>
                <a:lnTo>
                  <a:pt x="0" y="1590"/>
                </a:lnTo>
                <a:cubicBezTo>
                  <a:pt x="450" y="1420"/>
                  <a:pt x="820" y="1160"/>
                  <a:pt x="1150" y="820"/>
                </a:cubicBezTo>
                <a:cubicBezTo>
                  <a:pt x="910" y="450"/>
                  <a:pt x="550" y="150"/>
                  <a:pt x="13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1"/>
          <p:cNvSpPr/>
          <p:nvPr/>
        </p:nvSpPr>
        <p:spPr>
          <a:xfrm>
            <a:off x="828190" y="4200736"/>
            <a:ext cx="278105" cy="630095"/>
          </a:xfrm>
          <a:custGeom>
            <a:avLst/>
            <a:gdLst/>
            <a:ahLst/>
            <a:cxnLst/>
            <a:rect l="l" t="t" r="r" b="b"/>
            <a:pathLst>
              <a:path w="2281" h="5168" extrusionOk="0">
                <a:moveTo>
                  <a:pt x="2280" y="1"/>
                </a:moveTo>
                <a:lnTo>
                  <a:pt x="80" y="221"/>
                </a:lnTo>
                <a:cubicBezTo>
                  <a:pt x="0" y="1731"/>
                  <a:pt x="0" y="3251"/>
                  <a:pt x="90" y="4760"/>
                </a:cubicBezTo>
                <a:cubicBezTo>
                  <a:pt x="250" y="4880"/>
                  <a:pt x="410" y="5020"/>
                  <a:pt x="570" y="5120"/>
                </a:cubicBezTo>
                <a:cubicBezTo>
                  <a:pt x="619" y="5153"/>
                  <a:pt x="657" y="5167"/>
                  <a:pt x="687" y="5167"/>
                </a:cubicBezTo>
                <a:cubicBezTo>
                  <a:pt x="730" y="5167"/>
                  <a:pt x="757" y="5138"/>
                  <a:pt x="780" y="5091"/>
                </a:cubicBezTo>
                <a:cubicBezTo>
                  <a:pt x="810" y="5040"/>
                  <a:pt x="830" y="4960"/>
                  <a:pt x="860" y="4880"/>
                </a:cubicBezTo>
                <a:cubicBezTo>
                  <a:pt x="1030" y="4520"/>
                  <a:pt x="1170" y="4151"/>
                  <a:pt x="1290" y="3771"/>
                </a:cubicBezTo>
                <a:cubicBezTo>
                  <a:pt x="1540" y="2971"/>
                  <a:pt x="1680" y="2201"/>
                  <a:pt x="1730" y="1371"/>
                </a:cubicBezTo>
                <a:lnTo>
                  <a:pt x="228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1"/>
          <p:cNvSpPr/>
          <p:nvPr/>
        </p:nvSpPr>
        <p:spPr>
          <a:xfrm>
            <a:off x="737967" y="4222682"/>
            <a:ext cx="187883" cy="726292"/>
          </a:xfrm>
          <a:custGeom>
            <a:avLst/>
            <a:gdLst/>
            <a:ahLst/>
            <a:cxnLst/>
            <a:rect l="l" t="t" r="r" b="b"/>
            <a:pathLst>
              <a:path w="1541" h="5957" extrusionOk="0">
                <a:moveTo>
                  <a:pt x="940" y="1"/>
                </a:moveTo>
                <a:lnTo>
                  <a:pt x="50" y="31"/>
                </a:lnTo>
                <a:cubicBezTo>
                  <a:pt x="30" y="31"/>
                  <a:pt x="21" y="41"/>
                  <a:pt x="10" y="51"/>
                </a:cubicBezTo>
                <a:lnTo>
                  <a:pt x="10" y="61"/>
                </a:lnTo>
                <a:cubicBezTo>
                  <a:pt x="1" y="61"/>
                  <a:pt x="1" y="71"/>
                  <a:pt x="1" y="81"/>
                </a:cubicBezTo>
                <a:cubicBezTo>
                  <a:pt x="1" y="91"/>
                  <a:pt x="121" y="1521"/>
                  <a:pt x="261" y="2951"/>
                </a:cubicBezTo>
                <a:cubicBezTo>
                  <a:pt x="561" y="5860"/>
                  <a:pt x="680" y="5920"/>
                  <a:pt x="740" y="5951"/>
                </a:cubicBezTo>
                <a:cubicBezTo>
                  <a:pt x="749" y="5954"/>
                  <a:pt x="757" y="5957"/>
                  <a:pt x="765" y="5957"/>
                </a:cubicBezTo>
                <a:cubicBezTo>
                  <a:pt x="777" y="5957"/>
                  <a:pt x="789" y="5952"/>
                  <a:pt x="800" y="5940"/>
                </a:cubicBezTo>
                <a:cubicBezTo>
                  <a:pt x="1000" y="5811"/>
                  <a:pt x="1540" y="4971"/>
                  <a:pt x="1520" y="4951"/>
                </a:cubicBezTo>
                <a:lnTo>
                  <a:pt x="1510" y="4951"/>
                </a:lnTo>
                <a:cubicBezTo>
                  <a:pt x="1320" y="4811"/>
                  <a:pt x="1180" y="4711"/>
                  <a:pt x="990" y="4560"/>
                </a:cubicBezTo>
                <a:cubicBezTo>
                  <a:pt x="900" y="3071"/>
                  <a:pt x="900" y="1551"/>
                  <a:pt x="980" y="51"/>
                </a:cubicBezTo>
                <a:cubicBezTo>
                  <a:pt x="980" y="31"/>
                  <a:pt x="980" y="21"/>
                  <a:pt x="970" y="11"/>
                </a:cubicBezTo>
                <a:cubicBezTo>
                  <a:pt x="960" y="1"/>
                  <a:pt x="950" y="1"/>
                  <a:pt x="94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1"/>
          <p:cNvSpPr/>
          <p:nvPr/>
        </p:nvSpPr>
        <p:spPr>
          <a:xfrm>
            <a:off x="917194" y="4552851"/>
            <a:ext cx="97538" cy="37308"/>
          </a:xfrm>
          <a:custGeom>
            <a:avLst/>
            <a:gdLst/>
            <a:ahLst/>
            <a:cxnLst/>
            <a:rect l="l" t="t" r="r" b="b"/>
            <a:pathLst>
              <a:path w="800" h="306" extrusionOk="0">
                <a:moveTo>
                  <a:pt x="79" y="0"/>
                </a:moveTo>
                <a:cubicBezTo>
                  <a:pt x="47" y="0"/>
                  <a:pt x="18" y="20"/>
                  <a:pt x="10" y="52"/>
                </a:cubicBezTo>
                <a:cubicBezTo>
                  <a:pt x="0" y="83"/>
                  <a:pt x="30" y="123"/>
                  <a:pt x="60" y="132"/>
                </a:cubicBezTo>
                <a:lnTo>
                  <a:pt x="710" y="303"/>
                </a:lnTo>
                <a:cubicBezTo>
                  <a:pt x="717" y="304"/>
                  <a:pt x="723" y="305"/>
                  <a:pt x="729" y="305"/>
                </a:cubicBezTo>
                <a:cubicBezTo>
                  <a:pt x="760" y="305"/>
                  <a:pt x="782" y="286"/>
                  <a:pt x="790" y="252"/>
                </a:cubicBezTo>
                <a:cubicBezTo>
                  <a:pt x="800" y="223"/>
                  <a:pt x="780" y="183"/>
                  <a:pt x="740" y="172"/>
                </a:cubicBezTo>
                <a:lnTo>
                  <a:pt x="100" y="3"/>
                </a:lnTo>
                <a:cubicBezTo>
                  <a:pt x="93" y="1"/>
                  <a:pt x="86" y="0"/>
                  <a:pt x="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1"/>
          <p:cNvSpPr/>
          <p:nvPr/>
        </p:nvSpPr>
        <p:spPr>
          <a:xfrm>
            <a:off x="908660" y="4588208"/>
            <a:ext cx="97660" cy="38406"/>
          </a:xfrm>
          <a:custGeom>
            <a:avLst/>
            <a:gdLst/>
            <a:ahLst/>
            <a:cxnLst/>
            <a:rect l="l" t="t" r="r" b="b"/>
            <a:pathLst>
              <a:path w="801" h="315" extrusionOk="0">
                <a:moveTo>
                  <a:pt x="71" y="0"/>
                </a:moveTo>
                <a:cubicBezTo>
                  <a:pt x="41" y="0"/>
                  <a:pt x="19" y="20"/>
                  <a:pt x="10" y="53"/>
                </a:cubicBezTo>
                <a:cubicBezTo>
                  <a:pt x="0" y="93"/>
                  <a:pt x="20" y="122"/>
                  <a:pt x="50" y="133"/>
                </a:cubicBezTo>
                <a:lnTo>
                  <a:pt x="710" y="313"/>
                </a:lnTo>
                <a:cubicBezTo>
                  <a:pt x="714" y="314"/>
                  <a:pt x="718" y="315"/>
                  <a:pt x="722" y="315"/>
                </a:cubicBezTo>
                <a:cubicBezTo>
                  <a:pt x="750" y="315"/>
                  <a:pt x="782" y="289"/>
                  <a:pt x="790" y="262"/>
                </a:cubicBezTo>
                <a:cubicBezTo>
                  <a:pt x="800" y="222"/>
                  <a:pt x="780" y="193"/>
                  <a:pt x="740" y="182"/>
                </a:cubicBezTo>
                <a:lnTo>
                  <a:pt x="90" y="2"/>
                </a:lnTo>
                <a:cubicBezTo>
                  <a:pt x="83" y="1"/>
                  <a:pt x="77" y="0"/>
                  <a:pt x="7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1"/>
          <p:cNvSpPr/>
          <p:nvPr/>
        </p:nvSpPr>
        <p:spPr>
          <a:xfrm>
            <a:off x="926948" y="4517493"/>
            <a:ext cx="95100" cy="36089"/>
          </a:xfrm>
          <a:custGeom>
            <a:avLst/>
            <a:gdLst/>
            <a:ahLst/>
            <a:cxnLst/>
            <a:rect l="l" t="t" r="r" b="b"/>
            <a:pathLst>
              <a:path w="780" h="296" extrusionOk="0">
                <a:moveTo>
                  <a:pt x="74" y="0"/>
                </a:moveTo>
                <a:cubicBezTo>
                  <a:pt x="47" y="0"/>
                  <a:pt x="18" y="18"/>
                  <a:pt x="10" y="43"/>
                </a:cubicBezTo>
                <a:cubicBezTo>
                  <a:pt x="0" y="83"/>
                  <a:pt x="20" y="123"/>
                  <a:pt x="60" y="133"/>
                </a:cubicBezTo>
                <a:lnTo>
                  <a:pt x="690" y="293"/>
                </a:lnTo>
                <a:cubicBezTo>
                  <a:pt x="697" y="294"/>
                  <a:pt x="704" y="295"/>
                  <a:pt x="710" y="295"/>
                </a:cubicBezTo>
                <a:cubicBezTo>
                  <a:pt x="743" y="295"/>
                  <a:pt x="772" y="276"/>
                  <a:pt x="780" y="242"/>
                </a:cubicBezTo>
                <a:cubicBezTo>
                  <a:pt x="780" y="213"/>
                  <a:pt x="760" y="173"/>
                  <a:pt x="730" y="163"/>
                </a:cubicBezTo>
                <a:lnTo>
                  <a:pt x="90" y="3"/>
                </a:lnTo>
                <a:cubicBezTo>
                  <a:pt x="85" y="1"/>
                  <a:pt x="80" y="0"/>
                  <a:pt x="7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1"/>
          <p:cNvSpPr/>
          <p:nvPr/>
        </p:nvSpPr>
        <p:spPr>
          <a:xfrm>
            <a:off x="936580" y="4480916"/>
            <a:ext cx="92783" cy="36089"/>
          </a:xfrm>
          <a:custGeom>
            <a:avLst/>
            <a:gdLst/>
            <a:ahLst/>
            <a:cxnLst/>
            <a:rect l="l" t="t" r="r" b="b"/>
            <a:pathLst>
              <a:path w="761" h="296" extrusionOk="0">
                <a:moveTo>
                  <a:pt x="76" y="0"/>
                </a:moveTo>
                <a:cubicBezTo>
                  <a:pt x="49" y="0"/>
                  <a:pt x="19" y="20"/>
                  <a:pt x="11" y="53"/>
                </a:cubicBezTo>
                <a:cubicBezTo>
                  <a:pt x="1" y="93"/>
                  <a:pt x="21" y="123"/>
                  <a:pt x="61" y="133"/>
                </a:cubicBezTo>
                <a:lnTo>
                  <a:pt x="671" y="293"/>
                </a:lnTo>
                <a:cubicBezTo>
                  <a:pt x="676" y="295"/>
                  <a:pt x="681" y="295"/>
                  <a:pt x="687" y="295"/>
                </a:cubicBezTo>
                <a:cubicBezTo>
                  <a:pt x="713" y="295"/>
                  <a:pt x="743" y="276"/>
                  <a:pt x="751" y="243"/>
                </a:cubicBezTo>
                <a:cubicBezTo>
                  <a:pt x="761" y="203"/>
                  <a:pt x="731" y="173"/>
                  <a:pt x="701" y="163"/>
                </a:cubicBezTo>
                <a:lnTo>
                  <a:pt x="91" y="3"/>
                </a:lnTo>
                <a:cubicBezTo>
                  <a:pt x="86" y="1"/>
                  <a:pt x="81" y="0"/>
                  <a:pt x="7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1"/>
          <p:cNvSpPr/>
          <p:nvPr/>
        </p:nvSpPr>
        <p:spPr>
          <a:xfrm>
            <a:off x="1225660" y="4109415"/>
            <a:ext cx="131798" cy="179226"/>
          </a:xfrm>
          <a:custGeom>
            <a:avLst/>
            <a:gdLst/>
            <a:ahLst/>
            <a:cxnLst/>
            <a:rect l="l" t="t" r="r" b="b"/>
            <a:pathLst>
              <a:path w="1081" h="1470" extrusionOk="0">
                <a:moveTo>
                  <a:pt x="110" y="0"/>
                </a:moveTo>
                <a:lnTo>
                  <a:pt x="0" y="80"/>
                </a:lnTo>
                <a:lnTo>
                  <a:pt x="970" y="1470"/>
                </a:lnTo>
                <a:lnTo>
                  <a:pt x="1080" y="1400"/>
                </a:lnTo>
                <a:lnTo>
                  <a:pt x="11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1"/>
          <p:cNvSpPr/>
          <p:nvPr/>
        </p:nvSpPr>
        <p:spPr>
          <a:xfrm>
            <a:off x="2807983" y="2466011"/>
            <a:ext cx="930269" cy="503540"/>
          </a:xfrm>
          <a:custGeom>
            <a:avLst/>
            <a:gdLst/>
            <a:ahLst/>
            <a:cxnLst/>
            <a:rect l="l" t="t" r="r" b="b"/>
            <a:pathLst>
              <a:path w="7630" h="4130" extrusionOk="0">
                <a:moveTo>
                  <a:pt x="1" y="1"/>
                </a:moveTo>
                <a:lnTo>
                  <a:pt x="2310" y="3470"/>
                </a:lnTo>
                <a:cubicBezTo>
                  <a:pt x="3260" y="3740"/>
                  <a:pt x="5430" y="4130"/>
                  <a:pt x="5430" y="4130"/>
                </a:cubicBezTo>
                <a:cubicBezTo>
                  <a:pt x="5430" y="4130"/>
                  <a:pt x="7630" y="3610"/>
                  <a:pt x="6390" y="2500"/>
                </a:cubicBezTo>
                <a:cubicBezTo>
                  <a:pt x="5030" y="1290"/>
                  <a:pt x="1" y="1"/>
                  <a:pt x="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1"/>
          <p:cNvSpPr/>
          <p:nvPr/>
        </p:nvSpPr>
        <p:spPr>
          <a:xfrm>
            <a:off x="2097169" y="2320922"/>
            <a:ext cx="1126564" cy="568159"/>
          </a:xfrm>
          <a:custGeom>
            <a:avLst/>
            <a:gdLst/>
            <a:ahLst/>
            <a:cxnLst/>
            <a:rect l="l" t="t" r="r" b="b"/>
            <a:pathLst>
              <a:path w="9240" h="4660" extrusionOk="0">
                <a:moveTo>
                  <a:pt x="4351" y="0"/>
                </a:moveTo>
                <a:lnTo>
                  <a:pt x="1" y="1431"/>
                </a:lnTo>
                <a:cubicBezTo>
                  <a:pt x="461" y="3410"/>
                  <a:pt x="3221" y="3790"/>
                  <a:pt x="3221" y="3790"/>
                </a:cubicBezTo>
                <a:lnTo>
                  <a:pt x="8140" y="4660"/>
                </a:lnTo>
                <a:lnTo>
                  <a:pt x="9240" y="2220"/>
                </a:lnTo>
                <a:lnTo>
                  <a:pt x="435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1"/>
          <p:cNvSpPr/>
          <p:nvPr/>
        </p:nvSpPr>
        <p:spPr>
          <a:xfrm>
            <a:off x="2226408" y="2348720"/>
            <a:ext cx="926733" cy="425875"/>
          </a:xfrm>
          <a:custGeom>
            <a:avLst/>
            <a:gdLst/>
            <a:ahLst/>
            <a:cxnLst/>
            <a:rect l="l" t="t" r="r" b="b"/>
            <a:pathLst>
              <a:path w="7601" h="3493" extrusionOk="0">
                <a:moveTo>
                  <a:pt x="78" y="0"/>
                </a:moveTo>
                <a:cubicBezTo>
                  <a:pt x="72" y="0"/>
                  <a:pt x="66" y="1"/>
                  <a:pt x="61" y="3"/>
                </a:cubicBezTo>
                <a:cubicBezTo>
                  <a:pt x="21" y="12"/>
                  <a:pt x="1" y="52"/>
                  <a:pt x="11" y="83"/>
                </a:cubicBezTo>
                <a:cubicBezTo>
                  <a:pt x="621" y="2283"/>
                  <a:pt x="5471" y="3202"/>
                  <a:pt x="7520" y="3492"/>
                </a:cubicBezTo>
                <a:lnTo>
                  <a:pt x="7530" y="3492"/>
                </a:lnTo>
                <a:cubicBezTo>
                  <a:pt x="7570" y="3492"/>
                  <a:pt x="7590" y="3462"/>
                  <a:pt x="7600" y="3432"/>
                </a:cubicBezTo>
                <a:cubicBezTo>
                  <a:pt x="7600" y="3392"/>
                  <a:pt x="7580" y="3362"/>
                  <a:pt x="7540" y="3362"/>
                </a:cubicBezTo>
                <a:cubicBezTo>
                  <a:pt x="5511" y="3072"/>
                  <a:pt x="721" y="2172"/>
                  <a:pt x="141" y="52"/>
                </a:cubicBezTo>
                <a:cubicBezTo>
                  <a:pt x="133" y="19"/>
                  <a:pt x="104" y="0"/>
                  <a:pt x="78"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1"/>
          <p:cNvSpPr/>
          <p:nvPr/>
        </p:nvSpPr>
        <p:spPr>
          <a:xfrm>
            <a:off x="2864067" y="2811176"/>
            <a:ext cx="777622" cy="1134977"/>
          </a:xfrm>
          <a:custGeom>
            <a:avLst/>
            <a:gdLst/>
            <a:ahLst/>
            <a:cxnLst/>
            <a:rect l="l" t="t" r="r" b="b"/>
            <a:pathLst>
              <a:path w="6378" h="9309" extrusionOk="0">
                <a:moveTo>
                  <a:pt x="5446" y="1"/>
                </a:moveTo>
                <a:cubicBezTo>
                  <a:pt x="4919" y="1"/>
                  <a:pt x="4350" y="99"/>
                  <a:pt x="4350" y="99"/>
                </a:cubicBezTo>
                <a:cubicBezTo>
                  <a:pt x="4350" y="99"/>
                  <a:pt x="581" y="5269"/>
                  <a:pt x="1" y="8528"/>
                </a:cubicBezTo>
                <a:cubicBezTo>
                  <a:pt x="170" y="8748"/>
                  <a:pt x="381" y="9088"/>
                  <a:pt x="550" y="9308"/>
                </a:cubicBezTo>
                <a:cubicBezTo>
                  <a:pt x="1790" y="7118"/>
                  <a:pt x="6020" y="1999"/>
                  <a:pt x="6320" y="399"/>
                </a:cubicBezTo>
                <a:cubicBezTo>
                  <a:pt x="6377" y="83"/>
                  <a:pt x="5929" y="1"/>
                  <a:pt x="544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1"/>
          <p:cNvSpPr/>
          <p:nvPr/>
        </p:nvSpPr>
        <p:spPr>
          <a:xfrm>
            <a:off x="2771406" y="3654641"/>
            <a:ext cx="325655" cy="381739"/>
          </a:xfrm>
          <a:custGeom>
            <a:avLst/>
            <a:gdLst/>
            <a:ahLst/>
            <a:cxnLst/>
            <a:rect l="l" t="t" r="r" b="b"/>
            <a:pathLst>
              <a:path w="2671" h="3131" extrusionOk="0">
                <a:moveTo>
                  <a:pt x="950" y="0"/>
                </a:moveTo>
                <a:lnTo>
                  <a:pt x="1" y="2080"/>
                </a:lnTo>
                <a:lnTo>
                  <a:pt x="801" y="3130"/>
                </a:lnTo>
                <a:lnTo>
                  <a:pt x="2670" y="591"/>
                </a:lnTo>
                <a:lnTo>
                  <a:pt x="95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1"/>
          <p:cNvSpPr/>
          <p:nvPr/>
        </p:nvSpPr>
        <p:spPr>
          <a:xfrm>
            <a:off x="2783598" y="3955182"/>
            <a:ext cx="157402" cy="178738"/>
          </a:xfrm>
          <a:custGeom>
            <a:avLst/>
            <a:gdLst/>
            <a:ahLst/>
            <a:cxnLst/>
            <a:rect l="l" t="t" r="r" b="b"/>
            <a:pathLst>
              <a:path w="1291" h="1466" extrusionOk="0">
                <a:moveTo>
                  <a:pt x="376" y="1"/>
                </a:moveTo>
                <a:cubicBezTo>
                  <a:pt x="250" y="1"/>
                  <a:pt x="123" y="12"/>
                  <a:pt x="1" y="35"/>
                </a:cubicBezTo>
                <a:lnTo>
                  <a:pt x="710" y="1465"/>
                </a:lnTo>
                <a:cubicBezTo>
                  <a:pt x="1001" y="1095"/>
                  <a:pt x="1190" y="685"/>
                  <a:pt x="1290" y="215"/>
                </a:cubicBezTo>
                <a:cubicBezTo>
                  <a:pt x="1012" y="72"/>
                  <a:pt x="692" y="1"/>
                  <a:pt x="376"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1"/>
          <p:cNvSpPr/>
          <p:nvPr/>
        </p:nvSpPr>
        <p:spPr>
          <a:xfrm>
            <a:off x="2589740" y="3833869"/>
            <a:ext cx="381739" cy="642532"/>
          </a:xfrm>
          <a:custGeom>
            <a:avLst/>
            <a:gdLst/>
            <a:ahLst/>
            <a:cxnLst/>
            <a:rect l="l" t="t" r="r" b="b"/>
            <a:pathLst>
              <a:path w="3131" h="5270" extrusionOk="0">
                <a:moveTo>
                  <a:pt x="1771" y="1"/>
                </a:moveTo>
                <a:lnTo>
                  <a:pt x="1" y="1330"/>
                </a:lnTo>
                <a:cubicBezTo>
                  <a:pt x="720" y="2660"/>
                  <a:pt x="1500" y="3960"/>
                  <a:pt x="2360" y="5210"/>
                </a:cubicBezTo>
                <a:cubicBezTo>
                  <a:pt x="2560" y="5230"/>
                  <a:pt x="2760" y="5270"/>
                  <a:pt x="2960" y="5270"/>
                </a:cubicBezTo>
                <a:cubicBezTo>
                  <a:pt x="3100" y="5270"/>
                  <a:pt x="3131" y="5220"/>
                  <a:pt x="3120" y="5140"/>
                </a:cubicBezTo>
                <a:cubicBezTo>
                  <a:pt x="3120" y="5080"/>
                  <a:pt x="3100" y="5000"/>
                  <a:pt x="3091" y="4920"/>
                </a:cubicBezTo>
                <a:cubicBezTo>
                  <a:pt x="3040" y="4520"/>
                  <a:pt x="2971" y="4120"/>
                  <a:pt x="2871" y="3740"/>
                </a:cubicBezTo>
                <a:cubicBezTo>
                  <a:pt x="2671" y="2930"/>
                  <a:pt x="2391" y="2190"/>
                  <a:pt x="2011" y="1460"/>
                </a:cubicBezTo>
                <a:lnTo>
                  <a:pt x="177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1"/>
          <p:cNvSpPr/>
          <p:nvPr/>
        </p:nvSpPr>
        <p:spPr>
          <a:xfrm>
            <a:off x="2505734" y="3983225"/>
            <a:ext cx="470621" cy="634607"/>
          </a:xfrm>
          <a:custGeom>
            <a:avLst/>
            <a:gdLst/>
            <a:ahLst/>
            <a:cxnLst/>
            <a:rect l="l" t="t" r="r" b="b"/>
            <a:pathLst>
              <a:path w="3860" h="5205" extrusionOk="0">
                <a:moveTo>
                  <a:pt x="790" y="1"/>
                </a:moveTo>
                <a:cubicBezTo>
                  <a:pt x="783" y="1"/>
                  <a:pt x="776" y="5"/>
                  <a:pt x="770" y="5"/>
                </a:cubicBezTo>
                <a:lnTo>
                  <a:pt x="20" y="495"/>
                </a:lnTo>
                <a:cubicBezTo>
                  <a:pt x="10" y="505"/>
                  <a:pt x="10" y="515"/>
                  <a:pt x="0" y="525"/>
                </a:cubicBezTo>
                <a:lnTo>
                  <a:pt x="0" y="545"/>
                </a:lnTo>
                <a:cubicBezTo>
                  <a:pt x="0" y="545"/>
                  <a:pt x="10" y="555"/>
                  <a:pt x="10" y="565"/>
                </a:cubicBezTo>
                <a:cubicBezTo>
                  <a:pt x="20" y="575"/>
                  <a:pt x="860" y="1735"/>
                  <a:pt x="1720" y="2885"/>
                </a:cubicBezTo>
                <a:cubicBezTo>
                  <a:pt x="3450" y="5185"/>
                  <a:pt x="3614" y="5204"/>
                  <a:pt x="3677" y="5204"/>
                </a:cubicBezTo>
                <a:cubicBezTo>
                  <a:pt x="3678" y="5204"/>
                  <a:pt x="3679" y="5204"/>
                  <a:pt x="3680" y="5204"/>
                </a:cubicBezTo>
                <a:cubicBezTo>
                  <a:pt x="3700" y="5204"/>
                  <a:pt x="3720" y="5184"/>
                  <a:pt x="3729" y="5164"/>
                </a:cubicBezTo>
                <a:cubicBezTo>
                  <a:pt x="3829" y="4944"/>
                  <a:pt x="3860" y="3945"/>
                  <a:pt x="3840" y="3945"/>
                </a:cubicBezTo>
                <a:lnTo>
                  <a:pt x="3820" y="3945"/>
                </a:lnTo>
                <a:cubicBezTo>
                  <a:pt x="3580" y="3925"/>
                  <a:pt x="3420" y="3915"/>
                  <a:pt x="3180" y="3885"/>
                </a:cubicBezTo>
                <a:cubicBezTo>
                  <a:pt x="2329" y="2645"/>
                  <a:pt x="1540" y="1355"/>
                  <a:pt x="830" y="25"/>
                </a:cubicBezTo>
                <a:cubicBezTo>
                  <a:pt x="830" y="15"/>
                  <a:pt x="820" y="5"/>
                  <a:pt x="800" y="5"/>
                </a:cubicBezTo>
                <a:cubicBezTo>
                  <a:pt x="796" y="2"/>
                  <a:pt x="793" y="1"/>
                  <a:pt x="79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1"/>
          <p:cNvSpPr/>
          <p:nvPr/>
        </p:nvSpPr>
        <p:spPr>
          <a:xfrm>
            <a:off x="2828710" y="4204150"/>
            <a:ext cx="97660" cy="39747"/>
          </a:xfrm>
          <a:custGeom>
            <a:avLst/>
            <a:gdLst/>
            <a:ahLst/>
            <a:cxnLst/>
            <a:rect l="l" t="t" r="r" b="b"/>
            <a:pathLst>
              <a:path w="801" h="326" extrusionOk="0">
                <a:moveTo>
                  <a:pt x="721" y="0"/>
                </a:moveTo>
                <a:cubicBezTo>
                  <a:pt x="714" y="0"/>
                  <a:pt x="708" y="1"/>
                  <a:pt x="700" y="3"/>
                </a:cubicBezTo>
                <a:lnTo>
                  <a:pt x="60" y="193"/>
                </a:lnTo>
                <a:cubicBezTo>
                  <a:pt x="20" y="203"/>
                  <a:pt x="0" y="233"/>
                  <a:pt x="11" y="273"/>
                </a:cubicBezTo>
                <a:lnTo>
                  <a:pt x="20" y="273"/>
                </a:lnTo>
                <a:cubicBezTo>
                  <a:pt x="29" y="306"/>
                  <a:pt x="51" y="326"/>
                  <a:pt x="81" y="326"/>
                </a:cubicBezTo>
                <a:cubicBezTo>
                  <a:pt x="87" y="326"/>
                  <a:pt x="94" y="325"/>
                  <a:pt x="100" y="323"/>
                </a:cubicBezTo>
                <a:lnTo>
                  <a:pt x="740" y="133"/>
                </a:lnTo>
                <a:cubicBezTo>
                  <a:pt x="780" y="123"/>
                  <a:pt x="800" y="83"/>
                  <a:pt x="791" y="43"/>
                </a:cubicBezTo>
                <a:cubicBezTo>
                  <a:pt x="774" y="18"/>
                  <a:pt x="751" y="0"/>
                  <a:pt x="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1"/>
          <p:cNvSpPr/>
          <p:nvPr/>
        </p:nvSpPr>
        <p:spPr>
          <a:xfrm>
            <a:off x="2839683" y="4239508"/>
            <a:ext cx="97660" cy="39747"/>
          </a:xfrm>
          <a:custGeom>
            <a:avLst/>
            <a:gdLst/>
            <a:ahLst/>
            <a:cxnLst/>
            <a:rect l="l" t="t" r="r" b="b"/>
            <a:pathLst>
              <a:path w="801" h="326" extrusionOk="0">
                <a:moveTo>
                  <a:pt x="721" y="0"/>
                </a:moveTo>
                <a:cubicBezTo>
                  <a:pt x="714" y="0"/>
                  <a:pt x="708" y="1"/>
                  <a:pt x="701" y="3"/>
                </a:cubicBezTo>
                <a:lnTo>
                  <a:pt x="61" y="193"/>
                </a:lnTo>
                <a:cubicBezTo>
                  <a:pt x="21" y="203"/>
                  <a:pt x="1" y="243"/>
                  <a:pt x="10" y="273"/>
                </a:cubicBezTo>
                <a:cubicBezTo>
                  <a:pt x="19" y="306"/>
                  <a:pt x="48" y="325"/>
                  <a:pt x="74" y="325"/>
                </a:cubicBezTo>
                <a:cubicBezTo>
                  <a:pt x="80" y="325"/>
                  <a:pt x="85" y="325"/>
                  <a:pt x="90" y="323"/>
                </a:cubicBezTo>
                <a:lnTo>
                  <a:pt x="741" y="133"/>
                </a:lnTo>
                <a:cubicBezTo>
                  <a:pt x="781" y="123"/>
                  <a:pt x="801" y="83"/>
                  <a:pt x="790" y="53"/>
                </a:cubicBezTo>
                <a:lnTo>
                  <a:pt x="790" y="43"/>
                </a:lnTo>
                <a:cubicBezTo>
                  <a:pt x="782" y="18"/>
                  <a:pt x="754" y="0"/>
                  <a:pt x="721"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1"/>
          <p:cNvSpPr/>
          <p:nvPr/>
        </p:nvSpPr>
        <p:spPr>
          <a:xfrm>
            <a:off x="2818956" y="4168792"/>
            <a:ext cx="95221" cy="39747"/>
          </a:xfrm>
          <a:custGeom>
            <a:avLst/>
            <a:gdLst/>
            <a:ahLst/>
            <a:cxnLst/>
            <a:rect l="l" t="t" r="r" b="b"/>
            <a:pathLst>
              <a:path w="781" h="326" extrusionOk="0">
                <a:moveTo>
                  <a:pt x="700" y="0"/>
                </a:moveTo>
                <a:cubicBezTo>
                  <a:pt x="694" y="0"/>
                  <a:pt x="687" y="1"/>
                  <a:pt x="680" y="3"/>
                </a:cubicBezTo>
                <a:lnTo>
                  <a:pt x="60" y="193"/>
                </a:lnTo>
                <a:cubicBezTo>
                  <a:pt x="20" y="203"/>
                  <a:pt x="0" y="233"/>
                  <a:pt x="11" y="273"/>
                </a:cubicBezTo>
                <a:cubicBezTo>
                  <a:pt x="19" y="306"/>
                  <a:pt x="47" y="326"/>
                  <a:pt x="74" y="326"/>
                </a:cubicBezTo>
                <a:cubicBezTo>
                  <a:pt x="80" y="326"/>
                  <a:pt x="85" y="325"/>
                  <a:pt x="91" y="323"/>
                </a:cubicBezTo>
                <a:lnTo>
                  <a:pt x="720" y="133"/>
                </a:lnTo>
                <a:cubicBezTo>
                  <a:pt x="760" y="123"/>
                  <a:pt x="780" y="83"/>
                  <a:pt x="771" y="43"/>
                </a:cubicBezTo>
                <a:cubicBezTo>
                  <a:pt x="754" y="18"/>
                  <a:pt x="730" y="0"/>
                  <a:pt x="70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1"/>
          <p:cNvSpPr/>
          <p:nvPr/>
        </p:nvSpPr>
        <p:spPr>
          <a:xfrm>
            <a:off x="2807983" y="4134532"/>
            <a:ext cx="92783" cy="37430"/>
          </a:xfrm>
          <a:custGeom>
            <a:avLst/>
            <a:gdLst/>
            <a:ahLst/>
            <a:cxnLst/>
            <a:rect l="l" t="t" r="r" b="b"/>
            <a:pathLst>
              <a:path w="761" h="307" extrusionOk="0">
                <a:moveTo>
                  <a:pt x="687" y="0"/>
                </a:moveTo>
                <a:cubicBezTo>
                  <a:pt x="679" y="0"/>
                  <a:pt x="670" y="2"/>
                  <a:pt x="661" y="4"/>
                </a:cubicBezTo>
                <a:lnTo>
                  <a:pt x="61" y="174"/>
                </a:lnTo>
                <a:cubicBezTo>
                  <a:pt x="21" y="184"/>
                  <a:pt x="1" y="224"/>
                  <a:pt x="10" y="264"/>
                </a:cubicBezTo>
                <a:cubicBezTo>
                  <a:pt x="27" y="289"/>
                  <a:pt x="50" y="307"/>
                  <a:pt x="80" y="307"/>
                </a:cubicBezTo>
                <a:cubicBezTo>
                  <a:pt x="86" y="307"/>
                  <a:pt x="93" y="306"/>
                  <a:pt x="101" y="304"/>
                </a:cubicBezTo>
                <a:lnTo>
                  <a:pt x="701" y="134"/>
                </a:lnTo>
                <a:cubicBezTo>
                  <a:pt x="741" y="124"/>
                  <a:pt x="761" y="74"/>
                  <a:pt x="750" y="44"/>
                </a:cubicBezTo>
                <a:cubicBezTo>
                  <a:pt x="735" y="13"/>
                  <a:pt x="714" y="0"/>
                  <a:pt x="687"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1"/>
          <p:cNvSpPr/>
          <p:nvPr/>
        </p:nvSpPr>
        <p:spPr>
          <a:xfrm>
            <a:off x="2865287" y="3687561"/>
            <a:ext cx="196417" cy="98879"/>
          </a:xfrm>
          <a:custGeom>
            <a:avLst/>
            <a:gdLst/>
            <a:ahLst/>
            <a:cxnLst/>
            <a:rect l="l" t="t" r="r" b="b"/>
            <a:pathLst>
              <a:path w="1611" h="811" extrusionOk="0">
                <a:moveTo>
                  <a:pt x="60" y="1"/>
                </a:moveTo>
                <a:lnTo>
                  <a:pt x="0" y="121"/>
                </a:lnTo>
                <a:lnTo>
                  <a:pt x="1560" y="810"/>
                </a:lnTo>
                <a:lnTo>
                  <a:pt x="1611" y="690"/>
                </a:lnTo>
                <a:lnTo>
                  <a:pt x="60"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1"/>
          <p:cNvSpPr/>
          <p:nvPr/>
        </p:nvSpPr>
        <p:spPr>
          <a:xfrm>
            <a:off x="2227749" y="1051822"/>
            <a:ext cx="1385040" cy="434166"/>
          </a:xfrm>
          <a:custGeom>
            <a:avLst/>
            <a:gdLst/>
            <a:ahLst/>
            <a:cxnLst/>
            <a:rect l="l" t="t" r="r" b="b"/>
            <a:pathLst>
              <a:path w="11360" h="3561" extrusionOk="0">
                <a:moveTo>
                  <a:pt x="650" y="1"/>
                </a:moveTo>
                <a:lnTo>
                  <a:pt x="0" y="1590"/>
                </a:lnTo>
                <a:cubicBezTo>
                  <a:pt x="763" y="1868"/>
                  <a:pt x="4515" y="3561"/>
                  <a:pt x="5320" y="3561"/>
                </a:cubicBezTo>
                <a:cubicBezTo>
                  <a:pt x="5326" y="3561"/>
                  <a:pt x="5333" y="3561"/>
                  <a:pt x="5340" y="3561"/>
                </a:cubicBezTo>
                <a:cubicBezTo>
                  <a:pt x="6440" y="3530"/>
                  <a:pt x="11359" y="2401"/>
                  <a:pt x="11359" y="2401"/>
                </a:cubicBezTo>
                <a:lnTo>
                  <a:pt x="11229" y="1710"/>
                </a:lnTo>
                <a:cubicBezTo>
                  <a:pt x="11229" y="1710"/>
                  <a:pt x="11215" y="1710"/>
                  <a:pt x="11188" y="1710"/>
                </a:cubicBezTo>
                <a:cubicBezTo>
                  <a:pt x="10763" y="1710"/>
                  <a:pt x="7155" y="1728"/>
                  <a:pt x="5360" y="2321"/>
                </a:cubicBezTo>
                <a:lnTo>
                  <a:pt x="65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1"/>
          <p:cNvSpPr/>
          <p:nvPr/>
        </p:nvSpPr>
        <p:spPr>
          <a:xfrm>
            <a:off x="3535744" y="1260311"/>
            <a:ext cx="320778" cy="242748"/>
          </a:xfrm>
          <a:custGeom>
            <a:avLst/>
            <a:gdLst/>
            <a:ahLst/>
            <a:cxnLst/>
            <a:rect l="l" t="t" r="r" b="b"/>
            <a:pathLst>
              <a:path w="2631" h="1991" extrusionOk="0">
                <a:moveTo>
                  <a:pt x="521" y="0"/>
                </a:moveTo>
                <a:lnTo>
                  <a:pt x="1" y="431"/>
                </a:lnTo>
                <a:lnTo>
                  <a:pt x="951" y="1991"/>
                </a:lnTo>
                <a:lnTo>
                  <a:pt x="1151" y="1940"/>
                </a:lnTo>
                <a:cubicBezTo>
                  <a:pt x="1151" y="1940"/>
                  <a:pt x="1301" y="1440"/>
                  <a:pt x="1371" y="1420"/>
                </a:cubicBezTo>
                <a:cubicBezTo>
                  <a:pt x="1382" y="1417"/>
                  <a:pt x="1395" y="1415"/>
                  <a:pt x="1409" y="1415"/>
                </a:cubicBezTo>
                <a:cubicBezTo>
                  <a:pt x="1640" y="1415"/>
                  <a:pt x="2271" y="1851"/>
                  <a:pt x="2271" y="1851"/>
                </a:cubicBezTo>
                <a:cubicBezTo>
                  <a:pt x="2271" y="1851"/>
                  <a:pt x="2631" y="1691"/>
                  <a:pt x="2600" y="1491"/>
                </a:cubicBezTo>
                <a:cubicBezTo>
                  <a:pt x="2520" y="1020"/>
                  <a:pt x="2280" y="560"/>
                  <a:pt x="2280" y="560"/>
                </a:cubicBezTo>
                <a:lnTo>
                  <a:pt x="521"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1"/>
          <p:cNvSpPr/>
          <p:nvPr/>
        </p:nvSpPr>
        <p:spPr>
          <a:xfrm>
            <a:off x="1687628" y="1042068"/>
            <a:ext cx="983915" cy="1494770"/>
          </a:xfrm>
          <a:custGeom>
            <a:avLst/>
            <a:gdLst/>
            <a:ahLst/>
            <a:cxnLst/>
            <a:rect l="l" t="t" r="r" b="b"/>
            <a:pathLst>
              <a:path w="8070" h="12260" extrusionOk="0">
                <a:moveTo>
                  <a:pt x="4650" y="1"/>
                </a:moveTo>
                <a:lnTo>
                  <a:pt x="0" y="1041"/>
                </a:lnTo>
                <a:lnTo>
                  <a:pt x="1511" y="6490"/>
                </a:lnTo>
                <a:lnTo>
                  <a:pt x="1691" y="7070"/>
                </a:lnTo>
                <a:lnTo>
                  <a:pt x="2970" y="12260"/>
                </a:lnTo>
                <a:lnTo>
                  <a:pt x="8070" y="10540"/>
                </a:lnTo>
                <a:lnTo>
                  <a:pt x="6890" y="3470"/>
                </a:lnTo>
                <a:lnTo>
                  <a:pt x="5080" y="81"/>
                </a:lnTo>
                <a:lnTo>
                  <a:pt x="465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5" name="Google Shape;375;p31"/>
          <p:cNvSpPr/>
          <p:nvPr/>
        </p:nvSpPr>
        <p:spPr>
          <a:xfrm>
            <a:off x="1651051" y="1168868"/>
            <a:ext cx="398808" cy="678011"/>
          </a:xfrm>
          <a:custGeom>
            <a:avLst/>
            <a:gdLst/>
            <a:ahLst/>
            <a:cxnLst/>
            <a:rect l="l" t="t" r="r" b="b"/>
            <a:pathLst>
              <a:path w="3271" h="5561" extrusionOk="0">
                <a:moveTo>
                  <a:pt x="300" y="1"/>
                </a:moveTo>
                <a:lnTo>
                  <a:pt x="0" y="1150"/>
                </a:lnTo>
                <a:lnTo>
                  <a:pt x="1840" y="5560"/>
                </a:lnTo>
                <a:cubicBezTo>
                  <a:pt x="3270" y="2761"/>
                  <a:pt x="911" y="750"/>
                  <a:pt x="30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1"/>
          <p:cNvSpPr/>
          <p:nvPr/>
        </p:nvSpPr>
        <p:spPr>
          <a:xfrm>
            <a:off x="1722986" y="1153140"/>
            <a:ext cx="369425" cy="759577"/>
          </a:xfrm>
          <a:custGeom>
            <a:avLst/>
            <a:gdLst/>
            <a:ahLst/>
            <a:cxnLst/>
            <a:rect l="l" t="t" r="r" b="b"/>
            <a:pathLst>
              <a:path w="3030" h="6230" extrusionOk="0">
                <a:moveTo>
                  <a:pt x="76" y="1"/>
                </a:moveTo>
                <a:cubicBezTo>
                  <a:pt x="58" y="1"/>
                  <a:pt x="41" y="8"/>
                  <a:pt x="30" y="19"/>
                </a:cubicBezTo>
                <a:cubicBezTo>
                  <a:pt x="1" y="50"/>
                  <a:pt x="1" y="90"/>
                  <a:pt x="30" y="119"/>
                </a:cubicBezTo>
                <a:cubicBezTo>
                  <a:pt x="550" y="570"/>
                  <a:pt x="1250" y="1390"/>
                  <a:pt x="1641" y="2359"/>
                </a:cubicBezTo>
                <a:cubicBezTo>
                  <a:pt x="2170" y="3669"/>
                  <a:pt x="2070" y="4929"/>
                  <a:pt x="1341" y="6129"/>
                </a:cubicBezTo>
                <a:cubicBezTo>
                  <a:pt x="1321" y="6159"/>
                  <a:pt x="1330" y="6199"/>
                  <a:pt x="1361" y="6219"/>
                </a:cubicBezTo>
                <a:cubicBezTo>
                  <a:pt x="1381" y="6229"/>
                  <a:pt x="1390" y="6229"/>
                  <a:pt x="1401" y="6229"/>
                </a:cubicBezTo>
                <a:cubicBezTo>
                  <a:pt x="1421" y="6229"/>
                  <a:pt x="1441" y="6219"/>
                  <a:pt x="1461" y="6199"/>
                </a:cubicBezTo>
                <a:cubicBezTo>
                  <a:pt x="3030" y="3589"/>
                  <a:pt x="1361" y="1090"/>
                  <a:pt x="121" y="19"/>
                </a:cubicBezTo>
                <a:cubicBezTo>
                  <a:pt x="107" y="6"/>
                  <a:pt x="91" y="1"/>
                  <a:pt x="7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1"/>
          <p:cNvSpPr/>
          <p:nvPr/>
        </p:nvSpPr>
        <p:spPr>
          <a:xfrm>
            <a:off x="1818086" y="1042068"/>
            <a:ext cx="458551" cy="260061"/>
          </a:xfrm>
          <a:custGeom>
            <a:avLst/>
            <a:gdLst/>
            <a:ahLst/>
            <a:cxnLst/>
            <a:rect l="l" t="t" r="r" b="b"/>
            <a:pathLst>
              <a:path w="3761" h="2133" extrusionOk="0">
                <a:moveTo>
                  <a:pt x="3580" y="1"/>
                </a:moveTo>
                <a:lnTo>
                  <a:pt x="1" y="801"/>
                </a:lnTo>
                <a:cubicBezTo>
                  <a:pt x="1" y="801"/>
                  <a:pt x="1308" y="2132"/>
                  <a:pt x="2435" y="2132"/>
                </a:cubicBezTo>
                <a:cubicBezTo>
                  <a:pt x="2570" y="2132"/>
                  <a:pt x="2703" y="2113"/>
                  <a:pt x="2830" y="2070"/>
                </a:cubicBezTo>
                <a:cubicBezTo>
                  <a:pt x="3760" y="1750"/>
                  <a:pt x="3580" y="1"/>
                  <a:pt x="358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1"/>
          <p:cNvSpPr/>
          <p:nvPr/>
        </p:nvSpPr>
        <p:spPr>
          <a:xfrm>
            <a:off x="441693" y="1065233"/>
            <a:ext cx="1366751" cy="399784"/>
          </a:xfrm>
          <a:custGeom>
            <a:avLst/>
            <a:gdLst/>
            <a:ahLst/>
            <a:cxnLst/>
            <a:rect l="l" t="t" r="r" b="b"/>
            <a:pathLst>
              <a:path w="11210" h="3279" extrusionOk="0">
                <a:moveTo>
                  <a:pt x="300" y="0"/>
                </a:moveTo>
                <a:lnTo>
                  <a:pt x="0" y="631"/>
                </a:lnTo>
                <a:cubicBezTo>
                  <a:pt x="0" y="631"/>
                  <a:pt x="4490" y="2940"/>
                  <a:pt x="5550" y="3240"/>
                </a:cubicBezTo>
                <a:cubicBezTo>
                  <a:pt x="5643" y="3267"/>
                  <a:pt x="5789" y="3279"/>
                  <a:pt x="5976" y="3279"/>
                </a:cubicBezTo>
                <a:cubicBezTo>
                  <a:pt x="7268" y="3279"/>
                  <a:pt x="10494" y="2720"/>
                  <a:pt x="11210" y="2651"/>
                </a:cubicBezTo>
                <a:lnTo>
                  <a:pt x="10219" y="851"/>
                </a:lnTo>
                <a:lnTo>
                  <a:pt x="5840" y="2031"/>
                </a:lnTo>
                <a:cubicBezTo>
                  <a:pt x="4830" y="1320"/>
                  <a:pt x="300" y="0"/>
                  <a:pt x="30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1"/>
          <p:cNvSpPr/>
          <p:nvPr/>
        </p:nvSpPr>
        <p:spPr>
          <a:xfrm>
            <a:off x="244299" y="713972"/>
            <a:ext cx="287737" cy="428192"/>
          </a:xfrm>
          <a:custGeom>
            <a:avLst/>
            <a:gdLst/>
            <a:ahLst/>
            <a:cxnLst/>
            <a:rect l="l" t="t" r="r" b="b"/>
            <a:pathLst>
              <a:path w="2360" h="3512" extrusionOk="0">
                <a:moveTo>
                  <a:pt x="669" y="1"/>
                </a:moveTo>
                <a:cubicBezTo>
                  <a:pt x="455" y="1"/>
                  <a:pt x="0" y="1178"/>
                  <a:pt x="50" y="1512"/>
                </a:cubicBezTo>
                <a:cubicBezTo>
                  <a:pt x="110" y="1982"/>
                  <a:pt x="1619" y="3512"/>
                  <a:pt x="1619" y="3512"/>
                </a:cubicBezTo>
                <a:lnTo>
                  <a:pt x="2130" y="3341"/>
                </a:lnTo>
                <a:cubicBezTo>
                  <a:pt x="2130" y="3341"/>
                  <a:pt x="2359" y="1412"/>
                  <a:pt x="2030" y="1222"/>
                </a:cubicBezTo>
                <a:cubicBezTo>
                  <a:pt x="2013" y="1212"/>
                  <a:pt x="1997" y="1208"/>
                  <a:pt x="1980" y="1208"/>
                </a:cubicBezTo>
                <a:cubicBezTo>
                  <a:pt x="1841" y="1208"/>
                  <a:pt x="1699" y="1494"/>
                  <a:pt x="1593" y="1494"/>
                </a:cubicBezTo>
                <a:cubicBezTo>
                  <a:pt x="1588" y="1494"/>
                  <a:pt x="1584" y="1493"/>
                  <a:pt x="1579" y="1492"/>
                </a:cubicBezTo>
                <a:cubicBezTo>
                  <a:pt x="1330" y="1432"/>
                  <a:pt x="1050" y="62"/>
                  <a:pt x="680" y="2"/>
                </a:cubicBezTo>
                <a:cubicBezTo>
                  <a:pt x="676" y="1"/>
                  <a:pt x="673" y="1"/>
                  <a:pt x="66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1"/>
          <p:cNvSpPr/>
          <p:nvPr/>
        </p:nvSpPr>
        <p:spPr>
          <a:xfrm>
            <a:off x="472174" y="1062795"/>
            <a:ext cx="167156" cy="164717"/>
          </a:xfrm>
          <a:custGeom>
            <a:avLst/>
            <a:gdLst/>
            <a:ahLst/>
            <a:cxnLst/>
            <a:rect l="l" t="t" r="r" b="b"/>
            <a:pathLst>
              <a:path w="1371" h="1351" extrusionOk="0">
                <a:moveTo>
                  <a:pt x="321" y="0"/>
                </a:moveTo>
                <a:lnTo>
                  <a:pt x="1" y="891"/>
                </a:lnTo>
                <a:lnTo>
                  <a:pt x="941" y="1351"/>
                </a:lnTo>
                <a:lnTo>
                  <a:pt x="1370" y="300"/>
                </a:lnTo>
                <a:lnTo>
                  <a:pt x="32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1"/>
          <p:cNvSpPr/>
          <p:nvPr/>
        </p:nvSpPr>
        <p:spPr>
          <a:xfrm>
            <a:off x="1827840" y="689709"/>
            <a:ext cx="380520" cy="515854"/>
          </a:xfrm>
          <a:custGeom>
            <a:avLst/>
            <a:gdLst/>
            <a:ahLst/>
            <a:cxnLst/>
            <a:rect l="l" t="t" r="r" b="b"/>
            <a:pathLst>
              <a:path w="3121" h="4231" extrusionOk="0">
                <a:moveTo>
                  <a:pt x="1140" y="1"/>
                </a:moveTo>
                <a:lnTo>
                  <a:pt x="50" y="941"/>
                </a:lnTo>
                <a:lnTo>
                  <a:pt x="1" y="1381"/>
                </a:lnTo>
                <a:lnTo>
                  <a:pt x="1060" y="4231"/>
                </a:lnTo>
                <a:lnTo>
                  <a:pt x="3120" y="3520"/>
                </a:lnTo>
                <a:lnTo>
                  <a:pt x="114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1"/>
          <p:cNvSpPr/>
          <p:nvPr/>
        </p:nvSpPr>
        <p:spPr>
          <a:xfrm>
            <a:off x="1961956" y="769081"/>
            <a:ext cx="197636" cy="262133"/>
          </a:xfrm>
          <a:custGeom>
            <a:avLst/>
            <a:gdLst/>
            <a:ahLst/>
            <a:cxnLst/>
            <a:rect l="l" t="t" r="r" b="b"/>
            <a:pathLst>
              <a:path w="1621" h="2150" extrusionOk="0">
                <a:moveTo>
                  <a:pt x="400" y="0"/>
                </a:moveTo>
                <a:cubicBezTo>
                  <a:pt x="0" y="160"/>
                  <a:pt x="170" y="1020"/>
                  <a:pt x="170" y="1020"/>
                </a:cubicBezTo>
                <a:lnTo>
                  <a:pt x="1620" y="2150"/>
                </a:lnTo>
                <a:lnTo>
                  <a:pt x="40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1"/>
          <p:cNvSpPr/>
          <p:nvPr/>
        </p:nvSpPr>
        <p:spPr>
          <a:xfrm>
            <a:off x="1697382" y="516578"/>
            <a:ext cx="529144" cy="407343"/>
          </a:xfrm>
          <a:custGeom>
            <a:avLst/>
            <a:gdLst/>
            <a:ahLst/>
            <a:cxnLst/>
            <a:rect l="l" t="t" r="r" b="b"/>
            <a:pathLst>
              <a:path w="4340" h="3341" extrusionOk="0">
                <a:moveTo>
                  <a:pt x="1597" y="1"/>
                </a:moveTo>
                <a:cubicBezTo>
                  <a:pt x="1210" y="1"/>
                  <a:pt x="828" y="59"/>
                  <a:pt x="620" y="251"/>
                </a:cubicBezTo>
                <a:cubicBezTo>
                  <a:pt x="251" y="601"/>
                  <a:pt x="0" y="1261"/>
                  <a:pt x="251" y="1741"/>
                </a:cubicBezTo>
                <a:cubicBezTo>
                  <a:pt x="500" y="2251"/>
                  <a:pt x="1720" y="2731"/>
                  <a:pt x="1720" y="2731"/>
                </a:cubicBezTo>
                <a:lnTo>
                  <a:pt x="2270" y="3341"/>
                </a:lnTo>
                <a:lnTo>
                  <a:pt x="3800" y="3261"/>
                </a:lnTo>
                <a:lnTo>
                  <a:pt x="4340" y="2891"/>
                </a:lnTo>
                <a:lnTo>
                  <a:pt x="3870" y="1441"/>
                </a:lnTo>
                <a:lnTo>
                  <a:pt x="4080" y="1291"/>
                </a:lnTo>
                <a:lnTo>
                  <a:pt x="3330" y="711"/>
                </a:lnTo>
                <a:lnTo>
                  <a:pt x="2810" y="141"/>
                </a:lnTo>
                <a:cubicBezTo>
                  <a:pt x="2810" y="141"/>
                  <a:pt x="2197" y="1"/>
                  <a:pt x="159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1"/>
          <p:cNvSpPr/>
          <p:nvPr/>
        </p:nvSpPr>
        <p:spPr>
          <a:xfrm>
            <a:off x="1557170" y="460737"/>
            <a:ext cx="458551" cy="323582"/>
          </a:xfrm>
          <a:custGeom>
            <a:avLst/>
            <a:gdLst/>
            <a:ahLst/>
            <a:cxnLst/>
            <a:rect l="l" t="t" r="r" b="b"/>
            <a:pathLst>
              <a:path w="3761" h="2654" extrusionOk="0">
                <a:moveTo>
                  <a:pt x="2917" y="1"/>
                </a:moveTo>
                <a:cubicBezTo>
                  <a:pt x="1661" y="1"/>
                  <a:pt x="1" y="2119"/>
                  <a:pt x="1" y="2119"/>
                </a:cubicBezTo>
                <a:cubicBezTo>
                  <a:pt x="1" y="2119"/>
                  <a:pt x="435" y="2653"/>
                  <a:pt x="831" y="2653"/>
                </a:cubicBezTo>
                <a:cubicBezTo>
                  <a:pt x="851" y="2653"/>
                  <a:pt x="871" y="2652"/>
                  <a:pt x="890" y="2649"/>
                </a:cubicBezTo>
                <a:cubicBezTo>
                  <a:pt x="1183" y="2606"/>
                  <a:pt x="1297" y="2462"/>
                  <a:pt x="1429" y="2462"/>
                </a:cubicBezTo>
                <a:cubicBezTo>
                  <a:pt x="1482" y="2462"/>
                  <a:pt x="1538" y="2486"/>
                  <a:pt x="1610" y="2549"/>
                </a:cubicBezTo>
                <a:lnTo>
                  <a:pt x="3760" y="479"/>
                </a:lnTo>
                <a:cubicBezTo>
                  <a:pt x="3528" y="137"/>
                  <a:pt x="3235" y="1"/>
                  <a:pt x="291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1"/>
          <p:cNvSpPr/>
          <p:nvPr/>
        </p:nvSpPr>
        <p:spPr>
          <a:xfrm>
            <a:off x="1807113" y="670201"/>
            <a:ext cx="147648" cy="285421"/>
          </a:xfrm>
          <a:custGeom>
            <a:avLst/>
            <a:gdLst/>
            <a:ahLst/>
            <a:cxnLst/>
            <a:rect l="l" t="t" r="r" b="b"/>
            <a:pathLst>
              <a:path w="1211" h="2341" extrusionOk="0">
                <a:moveTo>
                  <a:pt x="751" y="1"/>
                </a:moveTo>
                <a:lnTo>
                  <a:pt x="0" y="1311"/>
                </a:lnTo>
                <a:lnTo>
                  <a:pt x="471" y="2341"/>
                </a:lnTo>
                <a:lnTo>
                  <a:pt x="551" y="1281"/>
                </a:lnTo>
                <a:lnTo>
                  <a:pt x="820" y="1231"/>
                </a:lnTo>
                <a:lnTo>
                  <a:pt x="1210" y="911"/>
                </a:lnTo>
                <a:lnTo>
                  <a:pt x="75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31"/>
          <p:cNvSpPr/>
          <p:nvPr/>
        </p:nvSpPr>
        <p:spPr>
          <a:xfrm>
            <a:off x="1749809" y="506824"/>
            <a:ext cx="329313" cy="323338"/>
          </a:xfrm>
          <a:custGeom>
            <a:avLst/>
            <a:gdLst/>
            <a:ahLst/>
            <a:cxnLst/>
            <a:rect l="l" t="t" r="r" b="b"/>
            <a:pathLst>
              <a:path w="2701" h="2652" extrusionOk="0">
                <a:moveTo>
                  <a:pt x="2230" y="1"/>
                </a:moveTo>
                <a:lnTo>
                  <a:pt x="1" y="2171"/>
                </a:lnTo>
                <a:lnTo>
                  <a:pt x="470" y="2651"/>
                </a:lnTo>
                <a:lnTo>
                  <a:pt x="2700" y="481"/>
                </a:lnTo>
                <a:lnTo>
                  <a:pt x="223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31"/>
          <p:cNvSpPr/>
          <p:nvPr/>
        </p:nvSpPr>
        <p:spPr>
          <a:xfrm>
            <a:off x="1810893" y="758596"/>
            <a:ext cx="148258" cy="96685"/>
          </a:xfrm>
          <a:custGeom>
            <a:avLst/>
            <a:gdLst/>
            <a:ahLst/>
            <a:cxnLst/>
            <a:rect l="l" t="t" r="r" b="b"/>
            <a:pathLst>
              <a:path w="1216" h="793" extrusionOk="0">
                <a:moveTo>
                  <a:pt x="301" y="0"/>
                </a:moveTo>
                <a:cubicBezTo>
                  <a:pt x="1" y="0"/>
                  <a:pt x="164" y="517"/>
                  <a:pt x="469" y="686"/>
                </a:cubicBezTo>
                <a:cubicBezTo>
                  <a:pt x="600" y="761"/>
                  <a:pt x="720" y="793"/>
                  <a:pt x="817" y="793"/>
                </a:cubicBezTo>
                <a:cubicBezTo>
                  <a:pt x="1139" y="793"/>
                  <a:pt x="1215" y="444"/>
                  <a:pt x="609" y="106"/>
                </a:cubicBezTo>
                <a:cubicBezTo>
                  <a:pt x="475" y="31"/>
                  <a:pt x="374" y="0"/>
                  <a:pt x="30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88" name="Google Shape;388;p31"/>
          <p:cNvGrpSpPr/>
          <p:nvPr/>
        </p:nvGrpSpPr>
        <p:grpSpPr>
          <a:xfrm rot="-201321">
            <a:off x="300504" y="474768"/>
            <a:ext cx="604389" cy="604468"/>
            <a:chOff x="5866975" y="1985425"/>
            <a:chExt cx="464225" cy="464250"/>
          </a:xfrm>
        </p:grpSpPr>
        <p:sp>
          <p:nvSpPr>
            <p:cNvPr id="389" name="Google Shape;389;p31"/>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1"/>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1"/>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1"/>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1"/>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95" name="Google Shape;395;p31"/>
          <p:cNvSpPr txBox="1">
            <a:spLocks noGrp="1"/>
          </p:cNvSpPr>
          <p:nvPr>
            <p:ph type="subTitle" idx="1"/>
          </p:nvPr>
        </p:nvSpPr>
        <p:spPr>
          <a:xfrm>
            <a:off x="5855059" y="3920018"/>
            <a:ext cx="1726593" cy="317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1200" dirty="0">
                <a:latin typeface="+mj-lt"/>
              </a:rPr>
              <a:t>Source- </a:t>
            </a:r>
            <a:r>
              <a:rPr lang="en-IN" sz="1200" dirty="0">
                <a:latin typeface="+mj-lt"/>
              </a:rPr>
              <a:t>Research</a:t>
            </a:r>
            <a:r>
              <a:rPr lang="en" sz="1200" dirty="0">
                <a:latin typeface="+mj-lt"/>
              </a:rPr>
              <a:t> gate, 2020</a:t>
            </a:r>
            <a:endParaRPr sz="1200" dirty="0">
              <a:latin typeface="+mj-lt"/>
            </a:endParaRPr>
          </a:p>
        </p:txBody>
      </p:sp>
      <p:pic>
        <p:nvPicPr>
          <p:cNvPr id="1026" name="Picture 2" descr="University students' duration of physical activity per session (n=197) |  Download Scientific Diagram">
            <a:extLst>
              <a:ext uri="{FF2B5EF4-FFF2-40B4-BE49-F238E27FC236}">
                <a16:creationId xmlns:a16="http://schemas.microsoft.com/office/drawing/2014/main" id="{59F5BBA1-F914-3136-C119-81CAF3971B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7221" y="176214"/>
            <a:ext cx="5025276" cy="35996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p32"/>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 </a:t>
            </a:r>
            <a:r>
              <a:rPr lang="en" b="1" dirty="0">
                <a:solidFill>
                  <a:schemeClr val="tx2"/>
                </a:solidFill>
                <a:latin typeface="+mn-lt"/>
              </a:rPr>
              <a:t>Rationale</a:t>
            </a:r>
            <a:r>
              <a:rPr lang="en" dirty="0"/>
              <a:t> </a:t>
            </a:r>
            <a:endParaRPr dirty="0"/>
          </a:p>
        </p:txBody>
      </p:sp>
      <p:grpSp>
        <p:nvGrpSpPr>
          <p:cNvPr id="407" name="Google Shape;407;p32"/>
          <p:cNvGrpSpPr/>
          <p:nvPr/>
        </p:nvGrpSpPr>
        <p:grpSpPr>
          <a:xfrm>
            <a:off x="5703488" y="264032"/>
            <a:ext cx="1383467" cy="955535"/>
            <a:chOff x="5092050" y="4907125"/>
            <a:chExt cx="773450" cy="538725"/>
          </a:xfrm>
        </p:grpSpPr>
        <p:sp>
          <p:nvSpPr>
            <p:cNvPr id="408" name="Google Shape;408;p32"/>
            <p:cNvSpPr/>
            <p:nvPr/>
          </p:nvSpPr>
          <p:spPr>
            <a:xfrm>
              <a:off x="5421775" y="4927875"/>
              <a:ext cx="67250" cy="54025"/>
            </a:xfrm>
            <a:custGeom>
              <a:avLst/>
              <a:gdLst/>
              <a:ahLst/>
              <a:cxnLst/>
              <a:rect l="l" t="t" r="r" b="b"/>
              <a:pathLst>
                <a:path w="2690" h="2161" extrusionOk="0">
                  <a:moveTo>
                    <a:pt x="1671" y="0"/>
                  </a:moveTo>
                  <a:cubicBezTo>
                    <a:pt x="1211" y="0"/>
                    <a:pt x="750" y="261"/>
                    <a:pt x="750" y="261"/>
                  </a:cubicBezTo>
                  <a:cubicBezTo>
                    <a:pt x="720" y="253"/>
                    <a:pt x="683" y="250"/>
                    <a:pt x="642" y="250"/>
                  </a:cubicBezTo>
                  <a:cubicBezTo>
                    <a:pt x="396" y="250"/>
                    <a:pt x="0" y="388"/>
                    <a:pt x="0" y="790"/>
                  </a:cubicBezTo>
                  <a:cubicBezTo>
                    <a:pt x="0" y="1261"/>
                    <a:pt x="450" y="1581"/>
                    <a:pt x="450" y="1581"/>
                  </a:cubicBezTo>
                  <a:lnTo>
                    <a:pt x="1960" y="2160"/>
                  </a:lnTo>
                  <a:cubicBezTo>
                    <a:pt x="2650" y="1581"/>
                    <a:pt x="2690" y="561"/>
                    <a:pt x="2210" y="170"/>
                  </a:cubicBezTo>
                  <a:cubicBezTo>
                    <a:pt x="2052" y="45"/>
                    <a:pt x="1862" y="0"/>
                    <a:pt x="167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2"/>
            <p:cNvSpPr/>
            <p:nvPr/>
          </p:nvSpPr>
          <p:spPr>
            <a:xfrm>
              <a:off x="5092050" y="5002775"/>
              <a:ext cx="773450" cy="162850"/>
            </a:xfrm>
            <a:custGeom>
              <a:avLst/>
              <a:gdLst/>
              <a:ahLst/>
              <a:cxnLst/>
              <a:rect l="l" t="t" r="r" b="b"/>
              <a:pathLst>
                <a:path w="30938" h="6514" extrusionOk="0">
                  <a:moveTo>
                    <a:pt x="5907" y="1"/>
                  </a:moveTo>
                  <a:cubicBezTo>
                    <a:pt x="5660" y="1"/>
                    <a:pt x="5402" y="13"/>
                    <a:pt x="5140" y="44"/>
                  </a:cubicBezTo>
                  <a:cubicBezTo>
                    <a:pt x="3800" y="204"/>
                    <a:pt x="1980" y="764"/>
                    <a:pt x="1980" y="764"/>
                  </a:cubicBezTo>
                  <a:cubicBezTo>
                    <a:pt x="1980" y="764"/>
                    <a:pt x="51" y="1084"/>
                    <a:pt x="20" y="1154"/>
                  </a:cubicBezTo>
                  <a:cubicBezTo>
                    <a:pt x="0" y="1234"/>
                    <a:pt x="160" y="1344"/>
                    <a:pt x="411" y="1354"/>
                  </a:cubicBezTo>
                  <a:cubicBezTo>
                    <a:pt x="494" y="1357"/>
                    <a:pt x="613" y="1358"/>
                    <a:pt x="746" y="1358"/>
                  </a:cubicBezTo>
                  <a:cubicBezTo>
                    <a:pt x="1013" y="1358"/>
                    <a:pt x="1337" y="1354"/>
                    <a:pt x="1551" y="1354"/>
                  </a:cubicBezTo>
                  <a:cubicBezTo>
                    <a:pt x="2000" y="1354"/>
                    <a:pt x="2091" y="1094"/>
                    <a:pt x="2091" y="1094"/>
                  </a:cubicBezTo>
                  <a:lnTo>
                    <a:pt x="13149" y="2304"/>
                  </a:lnTo>
                  <a:lnTo>
                    <a:pt x="13589" y="3724"/>
                  </a:lnTo>
                  <a:cubicBezTo>
                    <a:pt x="13589" y="3724"/>
                    <a:pt x="13569" y="4244"/>
                    <a:pt x="14029" y="4944"/>
                  </a:cubicBezTo>
                  <a:lnTo>
                    <a:pt x="13959" y="6513"/>
                  </a:lnTo>
                  <a:lnTo>
                    <a:pt x="17989" y="6513"/>
                  </a:lnTo>
                  <a:cubicBezTo>
                    <a:pt x="17989" y="6513"/>
                    <a:pt x="17539" y="5644"/>
                    <a:pt x="17069" y="4993"/>
                  </a:cubicBezTo>
                  <a:cubicBezTo>
                    <a:pt x="16919" y="4784"/>
                    <a:pt x="16879" y="4504"/>
                    <a:pt x="16979" y="4254"/>
                  </a:cubicBezTo>
                  <a:lnTo>
                    <a:pt x="17769" y="2174"/>
                  </a:lnTo>
                  <a:lnTo>
                    <a:pt x="28848" y="1094"/>
                  </a:lnTo>
                  <a:cubicBezTo>
                    <a:pt x="28848" y="1094"/>
                    <a:pt x="28937" y="1354"/>
                    <a:pt x="29397" y="1354"/>
                  </a:cubicBezTo>
                  <a:cubicBezTo>
                    <a:pt x="29604" y="1354"/>
                    <a:pt x="29931" y="1358"/>
                    <a:pt x="30197" y="1358"/>
                  </a:cubicBezTo>
                  <a:cubicBezTo>
                    <a:pt x="30330" y="1358"/>
                    <a:pt x="30448" y="1357"/>
                    <a:pt x="30528" y="1354"/>
                  </a:cubicBezTo>
                  <a:cubicBezTo>
                    <a:pt x="30777" y="1344"/>
                    <a:pt x="30937" y="1234"/>
                    <a:pt x="30917" y="1154"/>
                  </a:cubicBezTo>
                  <a:cubicBezTo>
                    <a:pt x="30897" y="1084"/>
                    <a:pt x="28957" y="764"/>
                    <a:pt x="28957" y="764"/>
                  </a:cubicBezTo>
                  <a:cubicBezTo>
                    <a:pt x="28957" y="764"/>
                    <a:pt x="27148" y="204"/>
                    <a:pt x="25798" y="44"/>
                  </a:cubicBezTo>
                  <a:cubicBezTo>
                    <a:pt x="25536" y="13"/>
                    <a:pt x="25277" y="1"/>
                    <a:pt x="25031" y="1"/>
                  </a:cubicBezTo>
                  <a:cubicBezTo>
                    <a:pt x="24014" y="1"/>
                    <a:pt x="23198" y="214"/>
                    <a:pt x="23198" y="214"/>
                  </a:cubicBezTo>
                  <a:lnTo>
                    <a:pt x="18449" y="214"/>
                  </a:lnTo>
                  <a:cubicBezTo>
                    <a:pt x="18146" y="86"/>
                    <a:pt x="17883" y="43"/>
                    <a:pt x="17652" y="43"/>
                  </a:cubicBezTo>
                  <a:cubicBezTo>
                    <a:pt x="17190" y="43"/>
                    <a:pt x="16860" y="214"/>
                    <a:pt x="16613" y="214"/>
                  </a:cubicBezTo>
                  <a:cubicBezTo>
                    <a:pt x="16608" y="214"/>
                    <a:pt x="16603" y="214"/>
                    <a:pt x="16599" y="214"/>
                  </a:cubicBezTo>
                  <a:cubicBezTo>
                    <a:pt x="16594" y="214"/>
                    <a:pt x="16589" y="214"/>
                    <a:pt x="16584" y="214"/>
                  </a:cubicBezTo>
                  <a:cubicBezTo>
                    <a:pt x="16229" y="214"/>
                    <a:pt x="15892" y="554"/>
                    <a:pt x="15409" y="564"/>
                  </a:cubicBezTo>
                  <a:cubicBezTo>
                    <a:pt x="15403" y="564"/>
                    <a:pt x="15396" y="565"/>
                    <a:pt x="15390" y="565"/>
                  </a:cubicBezTo>
                  <a:cubicBezTo>
                    <a:pt x="14904" y="565"/>
                    <a:pt x="14339" y="214"/>
                    <a:pt x="14339" y="214"/>
                  </a:cubicBezTo>
                  <a:cubicBezTo>
                    <a:pt x="14093" y="214"/>
                    <a:pt x="13762" y="41"/>
                    <a:pt x="13296" y="41"/>
                  </a:cubicBezTo>
                  <a:cubicBezTo>
                    <a:pt x="13063" y="41"/>
                    <a:pt x="12796" y="84"/>
                    <a:pt x="12490" y="214"/>
                  </a:cubicBezTo>
                  <a:lnTo>
                    <a:pt x="7740" y="214"/>
                  </a:lnTo>
                  <a:cubicBezTo>
                    <a:pt x="7740" y="214"/>
                    <a:pt x="6924" y="1"/>
                    <a:pt x="590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2"/>
            <p:cNvSpPr/>
            <p:nvPr/>
          </p:nvSpPr>
          <p:spPr>
            <a:xfrm>
              <a:off x="5431275" y="5094600"/>
              <a:ext cx="102250" cy="56525"/>
            </a:xfrm>
            <a:custGeom>
              <a:avLst/>
              <a:gdLst/>
              <a:ahLst/>
              <a:cxnLst/>
              <a:rect l="l" t="t" r="r" b="b"/>
              <a:pathLst>
                <a:path w="4090" h="2261" extrusionOk="0">
                  <a:moveTo>
                    <a:pt x="0" y="1"/>
                  </a:moveTo>
                  <a:lnTo>
                    <a:pt x="20" y="51"/>
                  </a:lnTo>
                  <a:cubicBezTo>
                    <a:pt x="20" y="51"/>
                    <a:pt x="0" y="571"/>
                    <a:pt x="460" y="1271"/>
                  </a:cubicBezTo>
                  <a:cubicBezTo>
                    <a:pt x="529" y="1181"/>
                    <a:pt x="688" y="1141"/>
                    <a:pt x="905" y="1141"/>
                  </a:cubicBezTo>
                  <a:cubicBezTo>
                    <a:pt x="1769" y="1141"/>
                    <a:pt x="3546" y="1765"/>
                    <a:pt x="4090" y="2260"/>
                  </a:cubicBezTo>
                  <a:cubicBezTo>
                    <a:pt x="3930" y="1971"/>
                    <a:pt x="3720" y="1620"/>
                    <a:pt x="3500" y="1320"/>
                  </a:cubicBezTo>
                  <a:cubicBezTo>
                    <a:pt x="3350" y="1111"/>
                    <a:pt x="3310" y="831"/>
                    <a:pt x="3410" y="581"/>
                  </a:cubicBezTo>
                  <a:lnTo>
                    <a:pt x="3630" y="1"/>
                  </a:ln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2"/>
            <p:cNvSpPr/>
            <p:nvPr/>
          </p:nvSpPr>
          <p:spPr>
            <a:xfrm>
              <a:off x="5485000" y="5040250"/>
              <a:ext cx="55350" cy="41375"/>
            </a:xfrm>
            <a:custGeom>
              <a:avLst/>
              <a:gdLst/>
              <a:ahLst/>
              <a:cxnLst/>
              <a:rect l="l" t="t" r="r" b="b"/>
              <a:pathLst>
                <a:path w="2214" h="1655" extrusionOk="0">
                  <a:moveTo>
                    <a:pt x="1281" y="1"/>
                  </a:moveTo>
                  <a:cubicBezTo>
                    <a:pt x="1124" y="1"/>
                    <a:pt x="954" y="27"/>
                    <a:pt x="781" y="85"/>
                  </a:cubicBezTo>
                  <a:cubicBezTo>
                    <a:pt x="1" y="345"/>
                    <a:pt x="551" y="1185"/>
                    <a:pt x="551" y="1185"/>
                  </a:cubicBezTo>
                  <a:lnTo>
                    <a:pt x="1671" y="1655"/>
                  </a:lnTo>
                  <a:lnTo>
                    <a:pt x="2051" y="675"/>
                  </a:lnTo>
                  <a:cubicBezTo>
                    <a:pt x="2213" y="311"/>
                    <a:pt x="1824" y="1"/>
                    <a:pt x="1281" y="1"/>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2"/>
            <p:cNvSpPr/>
            <p:nvPr/>
          </p:nvSpPr>
          <p:spPr>
            <a:xfrm>
              <a:off x="5349775" y="5042875"/>
              <a:ext cx="78775" cy="17525"/>
            </a:xfrm>
            <a:custGeom>
              <a:avLst/>
              <a:gdLst/>
              <a:ahLst/>
              <a:cxnLst/>
              <a:rect l="l" t="t" r="r" b="b"/>
              <a:pathLst>
                <a:path w="3151" h="701" extrusionOk="0">
                  <a:moveTo>
                    <a:pt x="3150" y="0"/>
                  </a:moveTo>
                  <a:lnTo>
                    <a:pt x="1" y="390"/>
                  </a:lnTo>
                  <a:lnTo>
                    <a:pt x="2840" y="700"/>
                  </a:lnTo>
                  <a:lnTo>
                    <a:pt x="3150" y="0"/>
                  </a:ln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2"/>
            <p:cNvSpPr/>
            <p:nvPr/>
          </p:nvSpPr>
          <p:spPr>
            <a:xfrm>
              <a:off x="5230800" y="5155350"/>
              <a:ext cx="587200" cy="290500"/>
            </a:xfrm>
            <a:custGeom>
              <a:avLst/>
              <a:gdLst/>
              <a:ahLst/>
              <a:cxnLst/>
              <a:rect l="l" t="t" r="r" b="b"/>
              <a:pathLst>
                <a:path w="23488" h="11620" extrusionOk="0">
                  <a:moveTo>
                    <a:pt x="8329" y="1"/>
                  </a:moveTo>
                  <a:lnTo>
                    <a:pt x="8329" y="410"/>
                  </a:lnTo>
                  <a:cubicBezTo>
                    <a:pt x="8268" y="408"/>
                    <a:pt x="8204" y="406"/>
                    <a:pt x="8138" y="406"/>
                  </a:cubicBezTo>
                  <a:cubicBezTo>
                    <a:pt x="6426" y="406"/>
                    <a:pt x="3178" y="1253"/>
                    <a:pt x="2090" y="1830"/>
                  </a:cubicBezTo>
                  <a:cubicBezTo>
                    <a:pt x="1120" y="2341"/>
                    <a:pt x="1040" y="3340"/>
                    <a:pt x="1200" y="4400"/>
                  </a:cubicBezTo>
                  <a:cubicBezTo>
                    <a:pt x="1340" y="5290"/>
                    <a:pt x="1910" y="9120"/>
                    <a:pt x="2080" y="10249"/>
                  </a:cubicBezTo>
                  <a:cubicBezTo>
                    <a:pt x="2110" y="10440"/>
                    <a:pt x="2010" y="10620"/>
                    <a:pt x="1840" y="10700"/>
                  </a:cubicBezTo>
                  <a:lnTo>
                    <a:pt x="450" y="11300"/>
                  </a:lnTo>
                  <a:lnTo>
                    <a:pt x="0" y="11360"/>
                  </a:lnTo>
                  <a:lnTo>
                    <a:pt x="0" y="11369"/>
                  </a:lnTo>
                  <a:cubicBezTo>
                    <a:pt x="0" y="11509"/>
                    <a:pt x="110" y="11620"/>
                    <a:pt x="250" y="11620"/>
                  </a:cubicBezTo>
                  <a:lnTo>
                    <a:pt x="2830" y="11620"/>
                  </a:lnTo>
                  <a:cubicBezTo>
                    <a:pt x="2990" y="11620"/>
                    <a:pt x="3100" y="11469"/>
                    <a:pt x="3060" y="11309"/>
                  </a:cubicBezTo>
                  <a:cubicBezTo>
                    <a:pt x="3010" y="11149"/>
                    <a:pt x="2950" y="11069"/>
                    <a:pt x="2920" y="10840"/>
                  </a:cubicBezTo>
                  <a:cubicBezTo>
                    <a:pt x="2840" y="10300"/>
                    <a:pt x="3150" y="9000"/>
                    <a:pt x="3500" y="6950"/>
                  </a:cubicBezTo>
                  <a:cubicBezTo>
                    <a:pt x="3840" y="4910"/>
                    <a:pt x="3360" y="3600"/>
                    <a:pt x="3360" y="3600"/>
                  </a:cubicBezTo>
                  <a:lnTo>
                    <a:pt x="3360" y="3600"/>
                  </a:lnTo>
                  <a:cubicBezTo>
                    <a:pt x="4090" y="3641"/>
                    <a:pt x="4755" y="3658"/>
                    <a:pt x="5359" y="3658"/>
                  </a:cubicBezTo>
                  <a:cubicBezTo>
                    <a:pt x="8611" y="3658"/>
                    <a:pt x="10069" y="3160"/>
                    <a:pt x="10069" y="3160"/>
                  </a:cubicBezTo>
                  <a:cubicBezTo>
                    <a:pt x="12709" y="5300"/>
                    <a:pt x="20028" y="9800"/>
                    <a:pt x="21328" y="10600"/>
                  </a:cubicBezTo>
                  <a:cubicBezTo>
                    <a:pt x="21448" y="10669"/>
                    <a:pt x="21518" y="10800"/>
                    <a:pt x="21498" y="10940"/>
                  </a:cubicBezTo>
                  <a:cubicBezTo>
                    <a:pt x="21488" y="11080"/>
                    <a:pt x="21478" y="11200"/>
                    <a:pt x="21478" y="11300"/>
                  </a:cubicBezTo>
                  <a:cubicBezTo>
                    <a:pt x="21478" y="11480"/>
                    <a:pt x="21628" y="11620"/>
                    <a:pt x="21808" y="11620"/>
                  </a:cubicBezTo>
                  <a:lnTo>
                    <a:pt x="23487" y="11620"/>
                  </a:lnTo>
                  <a:cubicBezTo>
                    <a:pt x="23267" y="11120"/>
                    <a:pt x="22347" y="10520"/>
                    <a:pt x="22347" y="10520"/>
                  </a:cubicBezTo>
                  <a:cubicBezTo>
                    <a:pt x="22347" y="10520"/>
                    <a:pt x="21488" y="9489"/>
                    <a:pt x="20168" y="7910"/>
                  </a:cubicBezTo>
                  <a:cubicBezTo>
                    <a:pt x="18848" y="6330"/>
                    <a:pt x="16608" y="5140"/>
                    <a:pt x="16608" y="5140"/>
                  </a:cubicBezTo>
                  <a:cubicBezTo>
                    <a:pt x="15208" y="3560"/>
                    <a:pt x="12848" y="1121"/>
                    <a:pt x="12848" y="1121"/>
                  </a:cubicBezTo>
                  <a:cubicBezTo>
                    <a:pt x="12659" y="370"/>
                    <a:pt x="12349" y="1"/>
                    <a:pt x="1234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2"/>
            <p:cNvSpPr/>
            <p:nvPr/>
          </p:nvSpPr>
          <p:spPr>
            <a:xfrm>
              <a:off x="5256800" y="5155350"/>
              <a:ext cx="488200" cy="232000"/>
            </a:xfrm>
            <a:custGeom>
              <a:avLst/>
              <a:gdLst/>
              <a:ahLst/>
              <a:cxnLst/>
              <a:rect l="l" t="t" r="r" b="b"/>
              <a:pathLst>
                <a:path w="19528" h="9280" extrusionOk="0">
                  <a:moveTo>
                    <a:pt x="7289" y="1"/>
                  </a:moveTo>
                  <a:lnTo>
                    <a:pt x="7289" y="410"/>
                  </a:lnTo>
                  <a:cubicBezTo>
                    <a:pt x="7228" y="408"/>
                    <a:pt x="7164" y="406"/>
                    <a:pt x="7098" y="406"/>
                  </a:cubicBezTo>
                  <a:cubicBezTo>
                    <a:pt x="5386" y="406"/>
                    <a:pt x="2138" y="1253"/>
                    <a:pt x="1050" y="1830"/>
                  </a:cubicBezTo>
                  <a:cubicBezTo>
                    <a:pt x="80" y="2341"/>
                    <a:pt x="0" y="3340"/>
                    <a:pt x="160" y="4400"/>
                  </a:cubicBezTo>
                  <a:cubicBezTo>
                    <a:pt x="220" y="4750"/>
                    <a:pt x="340" y="5530"/>
                    <a:pt x="470" y="6440"/>
                  </a:cubicBezTo>
                  <a:lnTo>
                    <a:pt x="2529" y="6440"/>
                  </a:lnTo>
                  <a:cubicBezTo>
                    <a:pt x="2720" y="4690"/>
                    <a:pt x="2320" y="3600"/>
                    <a:pt x="2320" y="3600"/>
                  </a:cubicBezTo>
                  <a:lnTo>
                    <a:pt x="2320" y="3600"/>
                  </a:lnTo>
                  <a:cubicBezTo>
                    <a:pt x="3050" y="3641"/>
                    <a:pt x="3715" y="3658"/>
                    <a:pt x="4319" y="3658"/>
                  </a:cubicBezTo>
                  <a:cubicBezTo>
                    <a:pt x="7571" y="3658"/>
                    <a:pt x="9029" y="3160"/>
                    <a:pt x="9029" y="3160"/>
                  </a:cubicBezTo>
                  <a:cubicBezTo>
                    <a:pt x="10959" y="4730"/>
                    <a:pt x="15408" y="7560"/>
                    <a:pt x="18158" y="9280"/>
                  </a:cubicBezTo>
                  <a:cubicBezTo>
                    <a:pt x="18908" y="9049"/>
                    <a:pt x="19318" y="8669"/>
                    <a:pt x="19528" y="8380"/>
                  </a:cubicBezTo>
                  <a:cubicBezTo>
                    <a:pt x="19398" y="8229"/>
                    <a:pt x="19268" y="8070"/>
                    <a:pt x="19128" y="7910"/>
                  </a:cubicBezTo>
                  <a:cubicBezTo>
                    <a:pt x="17808" y="6330"/>
                    <a:pt x="15568" y="5140"/>
                    <a:pt x="15568" y="5140"/>
                  </a:cubicBezTo>
                  <a:cubicBezTo>
                    <a:pt x="14168" y="3560"/>
                    <a:pt x="11808" y="1121"/>
                    <a:pt x="11808" y="1121"/>
                  </a:cubicBezTo>
                  <a:cubicBezTo>
                    <a:pt x="11619" y="370"/>
                    <a:pt x="11309" y="1"/>
                    <a:pt x="1130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2"/>
            <p:cNvSpPr/>
            <p:nvPr/>
          </p:nvSpPr>
          <p:spPr>
            <a:xfrm>
              <a:off x="5291300" y="5421825"/>
              <a:ext cx="7250" cy="12525"/>
            </a:xfrm>
            <a:custGeom>
              <a:avLst/>
              <a:gdLst/>
              <a:ahLst/>
              <a:cxnLst/>
              <a:rect l="l" t="t" r="r" b="b"/>
              <a:pathLst>
                <a:path w="290" h="501" extrusionOk="0">
                  <a:moveTo>
                    <a:pt x="230" y="1"/>
                  </a:moveTo>
                  <a:lnTo>
                    <a:pt x="180" y="30"/>
                  </a:lnTo>
                  <a:cubicBezTo>
                    <a:pt x="230" y="130"/>
                    <a:pt x="230" y="250"/>
                    <a:pt x="180" y="341"/>
                  </a:cubicBezTo>
                  <a:cubicBezTo>
                    <a:pt x="140" y="401"/>
                    <a:pt x="80" y="441"/>
                    <a:pt x="0" y="441"/>
                  </a:cubicBezTo>
                  <a:lnTo>
                    <a:pt x="0" y="501"/>
                  </a:lnTo>
                  <a:cubicBezTo>
                    <a:pt x="100" y="501"/>
                    <a:pt x="180" y="450"/>
                    <a:pt x="230" y="370"/>
                  </a:cubicBezTo>
                  <a:cubicBezTo>
                    <a:pt x="290" y="261"/>
                    <a:pt x="290" y="121"/>
                    <a:pt x="23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2"/>
            <p:cNvSpPr/>
            <p:nvPr/>
          </p:nvSpPr>
          <p:spPr>
            <a:xfrm>
              <a:off x="5296025" y="5233850"/>
              <a:ext cx="19025" cy="12250"/>
            </a:xfrm>
            <a:custGeom>
              <a:avLst/>
              <a:gdLst/>
              <a:ahLst/>
              <a:cxnLst/>
              <a:rect l="l" t="t" r="r" b="b"/>
              <a:pathLst>
                <a:path w="761" h="490" extrusionOk="0">
                  <a:moveTo>
                    <a:pt x="31" y="0"/>
                  </a:moveTo>
                  <a:lnTo>
                    <a:pt x="1" y="50"/>
                  </a:lnTo>
                  <a:lnTo>
                    <a:pt x="731" y="490"/>
                  </a:lnTo>
                  <a:lnTo>
                    <a:pt x="761" y="440"/>
                  </a:lnTo>
                  <a:lnTo>
                    <a:pt x="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2"/>
            <p:cNvSpPr/>
            <p:nvPr/>
          </p:nvSpPr>
          <p:spPr>
            <a:xfrm>
              <a:off x="5512775" y="5039600"/>
              <a:ext cx="22250" cy="21300"/>
            </a:xfrm>
            <a:custGeom>
              <a:avLst/>
              <a:gdLst/>
              <a:ahLst/>
              <a:cxnLst/>
              <a:rect l="l" t="t" r="r" b="b"/>
              <a:pathLst>
                <a:path w="890" h="852" extrusionOk="0">
                  <a:moveTo>
                    <a:pt x="850" y="1"/>
                  </a:moveTo>
                  <a:lnTo>
                    <a:pt x="0" y="811"/>
                  </a:lnTo>
                  <a:lnTo>
                    <a:pt x="40" y="851"/>
                  </a:lnTo>
                  <a:lnTo>
                    <a:pt x="890" y="41"/>
                  </a:lnTo>
                  <a:lnTo>
                    <a:pt x="850" y="1"/>
                  </a:lnTo>
                  <a:close/>
                </a:path>
              </a:pathLst>
            </a:custGeom>
            <a:solidFill>
              <a:srgbClr val="6841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2"/>
            <p:cNvSpPr/>
            <p:nvPr/>
          </p:nvSpPr>
          <p:spPr>
            <a:xfrm>
              <a:off x="5408775" y="5035375"/>
              <a:ext cx="17275" cy="20750"/>
            </a:xfrm>
            <a:custGeom>
              <a:avLst/>
              <a:gdLst/>
              <a:ahLst/>
              <a:cxnLst/>
              <a:rect l="l" t="t" r="r" b="b"/>
              <a:pathLst>
                <a:path w="691" h="830" extrusionOk="0">
                  <a:moveTo>
                    <a:pt x="41" y="0"/>
                  </a:moveTo>
                  <a:lnTo>
                    <a:pt x="1" y="30"/>
                  </a:lnTo>
                  <a:lnTo>
                    <a:pt x="650" y="830"/>
                  </a:lnTo>
                  <a:lnTo>
                    <a:pt x="690" y="800"/>
                  </a:lnTo>
                  <a:lnTo>
                    <a:pt x="4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2"/>
            <p:cNvSpPr/>
            <p:nvPr/>
          </p:nvSpPr>
          <p:spPr>
            <a:xfrm>
              <a:off x="5414275" y="5006600"/>
              <a:ext cx="118500" cy="101025"/>
            </a:xfrm>
            <a:custGeom>
              <a:avLst/>
              <a:gdLst/>
              <a:ahLst/>
              <a:cxnLst/>
              <a:rect l="l" t="t" r="r" b="b"/>
              <a:pathLst>
                <a:path w="4740" h="4041" extrusionOk="0">
                  <a:moveTo>
                    <a:pt x="1100" y="1"/>
                  </a:moveTo>
                  <a:cubicBezTo>
                    <a:pt x="1100" y="1"/>
                    <a:pt x="640" y="561"/>
                    <a:pt x="520" y="1341"/>
                  </a:cubicBezTo>
                  <a:cubicBezTo>
                    <a:pt x="520" y="1341"/>
                    <a:pt x="0" y="2021"/>
                    <a:pt x="50" y="2651"/>
                  </a:cubicBezTo>
                  <a:cubicBezTo>
                    <a:pt x="90" y="3061"/>
                    <a:pt x="720" y="3761"/>
                    <a:pt x="720" y="3761"/>
                  </a:cubicBezTo>
                  <a:lnTo>
                    <a:pt x="780" y="4041"/>
                  </a:lnTo>
                  <a:lnTo>
                    <a:pt x="4130" y="4041"/>
                  </a:lnTo>
                  <a:lnTo>
                    <a:pt x="4740" y="2391"/>
                  </a:lnTo>
                  <a:lnTo>
                    <a:pt x="4740" y="2391"/>
                  </a:lnTo>
                  <a:cubicBezTo>
                    <a:pt x="4740" y="2391"/>
                    <a:pt x="4688" y="2479"/>
                    <a:pt x="4560" y="2479"/>
                  </a:cubicBezTo>
                  <a:cubicBezTo>
                    <a:pt x="4539" y="2479"/>
                    <a:pt x="4515" y="2477"/>
                    <a:pt x="4490" y="2471"/>
                  </a:cubicBezTo>
                  <a:cubicBezTo>
                    <a:pt x="4020" y="2371"/>
                    <a:pt x="3370" y="1331"/>
                    <a:pt x="3990" y="21"/>
                  </a:cubicBezTo>
                  <a:lnTo>
                    <a:pt x="3990" y="21"/>
                  </a:lnTo>
                  <a:lnTo>
                    <a:pt x="3710" y="61"/>
                  </a:lnTo>
                  <a:lnTo>
                    <a:pt x="1450" y="61"/>
                  </a:lnTo>
                  <a:lnTo>
                    <a:pt x="110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2"/>
            <p:cNvSpPr/>
            <p:nvPr/>
          </p:nvSpPr>
          <p:spPr>
            <a:xfrm>
              <a:off x="5427275" y="4942125"/>
              <a:ext cx="79750" cy="107525"/>
            </a:xfrm>
            <a:custGeom>
              <a:avLst/>
              <a:gdLst/>
              <a:ahLst/>
              <a:cxnLst/>
              <a:rect l="l" t="t" r="r" b="b"/>
              <a:pathLst>
                <a:path w="3190" h="4301" extrusionOk="0">
                  <a:moveTo>
                    <a:pt x="540" y="0"/>
                  </a:moveTo>
                  <a:cubicBezTo>
                    <a:pt x="270" y="171"/>
                    <a:pt x="200" y="551"/>
                    <a:pt x="190" y="771"/>
                  </a:cubicBezTo>
                  <a:cubicBezTo>
                    <a:pt x="180" y="891"/>
                    <a:pt x="130" y="1011"/>
                    <a:pt x="50" y="1100"/>
                  </a:cubicBezTo>
                  <a:lnTo>
                    <a:pt x="0" y="1151"/>
                  </a:lnTo>
                  <a:cubicBezTo>
                    <a:pt x="0" y="1151"/>
                    <a:pt x="70" y="1590"/>
                    <a:pt x="180" y="1820"/>
                  </a:cubicBezTo>
                  <a:cubicBezTo>
                    <a:pt x="290" y="2060"/>
                    <a:pt x="510" y="2060"/>
                    <a:pt x="650" y="2060"/>
                  </a:cubicBezTo>
                  <a:cubicBezTo>
                    <a:pt x="800" y="2060"/>
                    <a:pt x="890" y="2040"/>
                    <a:pt x="890" y="2040"/>
                  </a:cubicBezTo>
                  <a:lnTo>
                    <a:pt x="1150" y="2640"/>
                  </a:lnTo>
                  <a:lnTo>
                    <a:pt x="880" y="2640"/>
                  </a:lnTo>
                  <a:cubicBezTo>
                    <a:pt x="730" y="2640"/>
                    <a:pt x="610" y="2760"/>
                    <a:pt x="600" y="2900"/>
                  </a:cubicBezTo>
                  <a:cubicBezTo>
                    <a:pt x="550" y="3350"/>
                    <a:pt x="540" y="4220"/>
                    <a:pt x="1130" y="4290"/>
                  </a:cubicBezTo>
                  <a:cubicBezTo>
                    <a:pt x="1191" y="4297"/>
                    <a:pt x="1249" y="4300"/>
                    <a:pt x="1305" y="4300"/>
                  </a:cubicBezTo>
                  <a:cubicBezTo>
                    <a:pt x="1836" y="4300"/>
                    <a:pt x="2145" y="4012"/>
                    <a:pt x="2380" y="3650"/>
                  </a:cubicBezTo>
                  <a:cubicBezTo>
                    <a:pt x="2960" y="2750"/>
                    <a:pt x="3190" y="2630"/>
                    <a:pt x="3190" y="2630"/>
                  </a:cubicBezTo>
                  <a:lnTo>
                    <a:pt x="2760" y="2630"/>
                  </a:lnTo>
                  <a:cubicBezTo>
                    <a:pt x="2570" y="2630"/>
                    <a:pt x="2390" y="2530"/>
                    <a:pt x="2300" y="2370"/>
                  </a:cubicBezTo>
                  <a:lnTo>
                    <a:pt x="1650" y="1291"/>
                  </a:lnTo>
                  <a:cubicBezTo>
                    <a:pt x="1880" y="1251"/>
                    <a:pt x="1900" y="860"/>
                    <a:pt x="1720" y="760"/>
                  </a:cubicBezTo>
                  <a:cubicBezTo>
                    <a:pt x="1686" y="741"/>
                    <a:pt x="1654" y="733"/>
                    <a:pt x="1625" y="733"/>
                  </a:cubicBezTo>
                  <a:cubicBezTo>
                    <a:pt x="1502" y="733"/>
                    <a:pt x="1430" y="871"/>
                    <a:pt x="1430" y="871"/>
                  </a:cubicBezTo>
                  <a:cubicBezTo>
                    <a:pt x="550" y="771"/>
                    <a:pt x="540" y="0"/>
                    <a:pt x="54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2"/>
            <p:cNvSpPr/>
            <p:nvPr/>
          </p:nvSpPr>
          <p:spPr>
            <a:xfrm>
              <a:off x="5466275" y="4907125"/>
              <a:ext cx="37525" cy="37525"/>
            </a:xfrm>
            <a:custGeom>
              <a:avLst/>
              <a:gdLst/>
              <a:ahLst/>
              <a:cxnLst/>
              <a:rect l="l" t="t" r="r" b="b"/>
              <a:pathLst>
                <a:path w="1501" h="1501" extrusionOk="0">
                  <a:moveTo>
                    <a:pt x="750" y="0"/>
                  </a:moveTo>
                  <a:cubicBezTo>
                    <a:pt x="340" y="0"/>
                    <a:pt x="0" y="340"/>
                    <a:pt x="0" y="751"/>
                  </a:cubicBezTo>
                  <a:cubicBezTo>
                    <a:pt x="0" y="1160"/>
                    <a:pt x="340" y="1500"/>
                    <a:pt x="750" y="1500"/>
                  </a:cubicBezTo>
                  <a:cubicBezTo>
                    <a:pt x="1160" y="1500"/>
                    <a:pt x="1500" y="1160"/>
                    <a:pt x="1500" y="751"/>
                  </a:cubicBezTo>
                  <a:cubicBezTo>
                    <a:pt x="1500" y="340"/>
                    <a:pt x="1160" y="0"/>
                    <a:pt x="75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2"/>
            <p:cNvSpPr/>
            <p:nvPr/>
          </p:nvSpPr>
          <p:spPr>
            <a:xfrm>
              <a:off x="5449500" y="4982625"/>
              <a:ext cx="15525" cy="21775"/>
            </a:xfrm>
            <a:custGeom>
              <a:avLst/>
              <a:gdLst/>
              <a:ahLst/>
              <a:cxnLst/>
              <a:rect l="l" t="t" r="r" b="b"/>
              <a:pathLst>
                <a:path w="621" h="871" extrusionOk="0">
                  <a:moveTo>
                    <a:pt x="621" y="0"/>
                  </a:moveTo>
                  <a:cubicBezTo>
                    <a:pt x="541" y="170"/>
                    <a:pt x="241" y="390"/>
                    <a:pt x="1" y="420"/>
                  </a:cubicBezTo>
                  <a:lnTo>
                    <a:pt x="201" y="870"/>
                  </a:lnTo>
                  <a:cubicBezTo>
                    <a:pt x="571" y="670"/>
                    <a:pt x="621" y="0"/>
                    <a:pt x="62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2"/>
            <p:cNvSpPr/>
            <p:nvPr/>
          </p:nvSpPr>
          <p:spPr>
            <a:xfrm>
              <a:off x="5455500" y="5007875"/>
              <a:ext cx="4525" cy="9250"/>
            </a:xfrm>
            <a:custGeom>
              <a:avLst/>
              <a:gdLst/>
              <a:ahLst/>
              <a:cxnLst/>
              <a:rect l="l" t="t" r="r" b="b"/>
              <a:pathLst>
                <a:path w="181" h="370" extrusionOk="0">
                  <a:moveTo>
                    <a:pt x="51" y="0"/>
                  </a:moveTo>
                  <a:lnTo>
                    <a:pt x="1" y="20"/>
                  </a:lnTo>
                  <a:lnTo>
                    <a:pt x="131" y="370"/>
                  </a:lnTo>
                  <a:lnTo>
                    <a:pt x="181" y="350"/>
                  </a:lnTo>
                  <a:lnTo>
                    <a:pt x="5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2"/>
            <p:cNvSpPr/>
            <p:nvPr/>
          </p:nvSpPr>
          <p:spPr>
            <a:xfrm>
              <a:off x="5463775" y="5021600"/>
              <a:ext cx="13025" cy="7025"/>
            </a:xfrm>
            <a:custGeom>
              <a:avLst/>
              <a:gdLst/>
              <a:ahLst/>
              <a:cxnLst/>
              <a:rect l="l" t="t" r="r" b="b"/>
              <a:pathLst>
                <a:path w="521" h="281" extrusionOk="0">
                  <a:moveTo>
                    <a:pt x="500" y="1"/>
                  </a:moveTo>
                  <a:lnTo>
                    <a:pt x="0" y="231"/>
                  </a:lnTo>
                  <a:lnTo>
                    <a:pt x="20" y="281"/>
                  </a:lnTo>
                  <a:lnTo>
                    <a:pt x="520" y="51"/>
                  </a:lnTo>
                  <a:lnTo>
                    <a:pt x="50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25" name="Google Shape;425;p32"/>
          <p:cNvGrpSpPr/>
          <p:nvPr/>
        </p:nvGrpSpPr>
        <p:grpSpPr>
          <a:xfrm>
            <a:off x="7384305" y="29771"/>
            <a:ext cx="1383466" cy="1233828"/>
            <a:chOff x="5857975" y="4787125"/>
            <a:chExt cx="732700" cy="629725"/>
          </a:xfrm>
        </p:grpSpPr>
        <p:sp>
          <p:nvSpPr>
            <p:cNvPr id="426" name="Google Shape;426;p32"/>
            <p:cNvSpPr/>
            <p:nvPr/>
          </p:nvSpPr>
          <p:spPr>
            <a:xfrm>
              <a:off x="5857975" y="5134100"/>
              <a:ext cx="732700" cy="282750"/>
            </a:xfrm>
            <a:custGeom>
              <a:avLst/>
              <a:gdLst/>
              <a:ahLst/>
              <a:cxnLst/>
              <a:rect l="l" t="t" r="r" b="b"/>
              <a:pathLst>
                <a:path w="29308" h="11310" extrusionOk="0">
                  <a:moveTo>
                    <a:pt x="26349" y="0"/>
                  </a:moveTo>
                  <a:cubicBezTo>
                    <a:pt x="25050" y="0"/>
                    <a:pt x="21068" y="2011"/>
                    <a:pt x="21068" y="2011"/>
                  </a:cubicBezTo>
                  <a:lnTo>
                    <a:pt x="20928" y="1700"/>
                  </a:lnTo>
                  <a:lnTo>
                    <a:pt x="17209" y="2860"/>
                  </a:lnTo>
                  <a:lnTo>
                    <a:pt x="17178" y="3131"/>
                  </a:lnTo>
                  <a:cubicBezTo>
                    <a:pt x="17178" y="3131"/>
                    <a:pt x="16309" y="3470"/>
                    <a:pt x="15898" y="4400"/>
                  </a:cubicBezTo>
                  <a:cubicBezTo>
                    <a:pt x="15718" y="4810"/>
                    <a:pt x="15459" y="5190"/>
                    <a:pt x="15119" y="5480"/>
                  </a:cubicBezTo>
                  <a:cubicBezTo>
                    <a:pt x="14189" y="6270"/>
                    <a:pt x="12749" y="7600"/>
                    <a:pt x="11299" y="9179"/>
                  </a:cubicBezTo>
                  <a:cubicBezTo>
                    <a:pt x="11299" y="9179"/>
                    <a:pt x="10868" y="8847"/>
                    <a:pt x="9328" y="8847"/>
                  </a:cubicBezTo>
                  <a:cubicBezTo>
                    <a:pt x="8144" y="8847"/>
                    <a:pt x="6304" y="9044"/>
                    <a:pt x="3500" y="9739"/>
                  </a:cubicBezTo>
                  <a:cubicBezTo>
                    <a:pt x="3431" y="9757"/>
                    <a:pt x="3359" y="9766"/>
                    <a:pt x="3288" y="9766"/>
                  </a:cubicBezTo>
                  <a:cubicBezTo>
                    <a:pt x="3120" y="9766"/>
                    <a:pt x="2953" y="9717"/>
                    <a:pt x="2820" y="9619"/>
                  </a:cubicBezTo>
                  <a:cubicBezTo>
                    <a:pt x="2714" y="9540"/>
                    <a:pt x="2592" y="9476"/>
                    <a:pt x="2469" y="9476"/>
                  </a:cubicBezTo>
                  <a:cubicBezTo>
                    <a:pt x="2452" y="9476"/>
                    <a:pt x="2436" y="9477"/>
                    <a:pt x="2420" y="9479"/>
                  </a:cubicBezTo>
                  <a:cubicBezTo>
                    <a:pt x="2110" y="9530"/>
                    <a:pt x="1950" y="9979"/>
                    <a:pt x="1560" y="10159"/>
                  </a:cubicBezTo>
                  <a:cubicBezTo>
                    <a:pt x="1180" y="10350"/>
                    <a:pt x="740" y="10239"/>
                    <a:pt x="0" y="10859"/>
                  </a:cubicBezTo>
                  <a:lnTo>
                    <a:pt x="160" y="11039"/>
                  </a:lnTo>
                  <a:lnTo>
                    <a:pt x="2980" y="10479"/>
                  </a:lnTo>
                  <a:lnTo>
                    <a:pt x="10249" y="11199"/>
                  </a:lnTo>
                  <a:cubicBezTo>
                    <a:pt x="10393" y="11215"/>
                    <a:pt x="10536" y="11222"/>
                    <a:pt x="10678" y="11222"/>
                  </a:cubicBezTo>
                  <a:cubicBezTo>
                    <a:pt x="11273" y="11222"/>
                    <a:pt x="11857" y="11090"/>
                    <a:pt x="12389" y="10839"/>
                  </a:cubicBezTo>
                  <a:cubicBezTo>
                    <a:pt x="14229" y="9999"/>
                    <a:pt x="18149" y="7980"/>
                    <a:pt x="19988" y="6110"/>
                  </a:cubicBezTo>
                  <a:cubicBezTo>
                    <a:pt x="19988" y="6110"/>
                    <a:pt x="23888" y="5080"/>
                    <a:pt x="25697" y="2920"/>
                  </a:cubicBezTo>
                  <a:lnTo>
                    <a:pt x="25697" y="2920"/>
                  </a:lnTo>
                  <a:cubicBezTo>
                    <a:pt x="25697" y="2920"/>
                    <a:pt x="25317" y="4131"/>
                    <a:pt x="25437" y="5350"/>
                  </a:cubicBezTo>
                  <a:cubicBezTo>
                    <a:pt x="25548" y="6570"/>
                    <a:pt x="25817" y="10319"/>
                    <a:pt x="25817" y="10319"/>
                  </a:cubicBezTo>
                  <a:lnTo>
                    <a:pt x="25548" y="10859"/>
                  </a:lnTo>
                  <a:cubicBezTo>
                    <a:pt x="25456" y="11034"/>
                    <a:pt x="25592" y="11234"/>
                    <a:pt x="25778" y="11234"/>
                  </a:cubicBezTo>
                  <a:cubicBezTo>
                    <a:pt x="25794" y="11234"/>
                    <a:pt x="25811" y="11233"/>
                    <a:pt x="25828" y="11230"/>
                  </a:cubicBezTo>
                  <a:lnTo>
                    <a:pt x="26197" y="11170"/>
                  </a:lnTo>
                  <a:cubicBezTo>
                    <a:pt x="26277" y="11160"/>
                    <a:pt x="26357" y="11155"/>
                    <a:pt x="26437" y="11155"/>
                  </a:cubicBezTo>
                  <a:cubicBezTo>
                    <a:pt x="26517" y="11155"/>
                    <a:pt x="26597" y="11160"/>
                    <a:pt x="26677" y="11170"/>
                  </a:cubicBezTo>
                  <a:cubicBezTo>
                    <a:pt x="27028" y="11219"/>
                    <a:pt x="27708" y="11310"/>
                    <a:pt x="28397" y="11310"/>
                  </a:cubicBezTo>
                  <a:lnTo>
                    <a:pt x="28907" y="11310"/>
                  </a:lnTo>
                  <a:cubicBezTo>
                    <a:pt x="29127" y="11310"/>
                    <a:pt x="29307" y="11130"/>
                    <a:pt x="29307" y="10910"/>
                  </a:cubicBezTo>
                  <a:lnTo>
                    <a:pt x="29307" y="10870"/>
                  </a:lnTo>
                  <a:lnTo>
                    <a:pt x="28927" y="10870"/>
                  </a:lnTo>
                  <a:cubicBezTo>
                    <a:pt x="28909" y="10871"/>
                    <a:pt x="28891" y="10872"/>
                    <a:pt x="28872" y="10872"/>
                  </a:cubicBezTo>
                  <a:cubicBezTo>
                    <a:pt x="28781" y="10872"/>
                    <a:pt x="28689" y="10853"/>
                    <a:pt x="28597" y="10819"/>
                  </a:cubicBezTo>
                  <a:lnTo>
                    <a:pt x="27357" y="10399"/>
                  </a:lnTo>
                  <a:cubicBezTo>
                    <a:pt x="27028" y="10290"/>
                    <a:pt x="26828" y="9959"/>
                    <a:pt x="26888" y="9619"/>
                  </a:cubicBezTo>
                  <a:cubicBezTo>
                    <a:pt x="27128" y="8160"/>
                    <a:pt x="27757" y="4390"/>
                    <a:pt x="27928" y="2911"/>
                  </a:cubicBezTo>
                  <a:cubicBezTo>
                    <a:pt x="28137" y="1040"/>
                    <a:pt x="27648" y="40"/>
                    <a:pt x="26377" y="0"/>
                  </a:cubicBezTo>
                  <a:cubicBezTo>
                    <a:pt x="26368" y="0"/>
                    <a:pt x="26359" y="0"/>
                    <a:pt x="2634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2"/>
            <p:cNvSpPr/>
            <p:nvPr/>
          </p:nvSpPr>
          <p:spPr>
            <a:xfrm>
              <a:off x="5857975" y="5359575"/>
              <a:ext cx="285250" cy="55025"/>
            </a:xfrm>
            <a:custGeom>
              <a:avLst/>
              <a:gdLst/>
              <a:ahLst/>
              <a:cxnLst/>
              <a:rect l="l" t="t" r="r" b="b"/>
              <a:pathLst>
                <a:path w="11410" h="2201" extrusionOk="0">
                  <a:moveTo>
                    <a:pt x="7090" y="1"/>
                  </a:moveTo>
                  <a:cubicBezTo>
                    <a:pt x="6120" y="140"/>
                    <a:pt x="4940" y="360"/>
                    <a:pt x="3500" y="720"/>
                  </a:cubicBezTo>
                  <a:cubicBezTo>
                    <a:pt x="3431" y="738"/>
                    <a:pt x="3359" y="747"/>
                    <a:pt x="3288" y="747"/>
                  </a:cubicBezTo>
                  <a:cubicBezTo>
                    <a:pt x="3120" y="747"/>
                    <a:pt x="2953" y="698"/>
                    <a:pt x="2820" y="600"/>
                  </a:cubicBezTo>
                  <a:cubicBezTo>
                    <a:pt x="2714" y="521"/>
                    <a:pt x="2592" y="457"/>
                    <a:pt x="2469" y="457"/>
                  </a:cubicBezTo>
                  <a:cubicBezTo>
                    <a:pt x="2452" y="457"/>
                    <a:pt x="2436" y="458"/>
                    <a:pt x="2420" y="460"/>
                  </a:cubicBezTo>
                  <a:cubicBezTo>
                    <a:pt x="2110" y="511"/>
                    <a:pt x="1950" y="960"/>
                    <a:pt x="1560" y="1140"/>
                  </a:cubicBezTo>
                  <a:cubicBezTo>
                    <a:pt x="1180" y="1331"/>
                    <a:pt x="740" y="1220"/>
                    <a:pt x="0" y="1840"/>
                  </a:cubicBezTo>
                  <a:lnTo>
                    <a:pt x="160" y="2020"/>
                  </a:lnTo>
                  <a:lnTo>
                    <a:pt x="2980" y="1460"/>
                  </a:lnTo>
                  <a:lnTo>
                    <a:pt x="10249" y="2180"/>
                  </a:lnTo>
                  <a:cubicBezTo>
                    <a:pt x="10383" y="2194"/>
                    <a:pt x="10517" y="2201"/>
                    <a:pt x="10651" y="2201"/>
                  </a:cubicBezTo>
                  <a:cubicBezTo>
                    <a:pt x="10906" y="2201"/>
                    <a:pt x="11160" y="2176"/>
                    <a:pt x="11409" y="2131"/>
                  </a:cubicBezTo>
                  <a:lnTo>
                    <a:pt x="7090" y="1"/>
                  </a:ln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2"/>
            <p:cNvSpPr/>
            <p:nvPr/>
          </p:nvSpPr>
          <p:spPr>
            <a:xfrm>
              <a:off x="6174925" y="4959600"/>
              <a:ext cx="124525" cy="227275"/>
            </a:xfrm>
            <a:custGeom>
              <a:avLst/>
              <a:gdLst/>
              <a:ahLst/>
              <a:cxnLst/>
              <a:rect l="l" t="t" r="r" b="b"/>
              <a:pathLst>
                <a:path w="4981" h="9091" extrusionOk="0">
                  <a:moveTo>
                    <a:pt x="1771" y="0"/>
                  </a:moveTo>
                  <a:cubicBezTo>
                    <a:pt x="1561" y="0"/>
                    <a:pt x="1342" y="104"/>
                    <a:pt x="1181" y="452"/>
                  </a:cubicBezTo>
                  <a:cubicBezTo>
                    <a:pt x="1181" y="452"/>
                    <a:pt x="1156" y="449"/>
                    <a:pt x="1116" y="449"/>
                  </a:cubicBezTo>
                  <a:cubicBezTo>
                    <a:pt x="982" y="449"/>
                    <a:pt x="677" y="478"/>
                    <a:pt x="501" y="732"/>
                  </a:cubicBezTo>
                  <a:cubicBezTo>
                    <a:pt x="271" y="1061"/>
                    <a:pt x="561" y="1511"/>
                    <a:pt x="391" y="1781"/>
                  </a:cubicBezTo>
                  <a:cubicBezTo>
                    <a:pt x="211" y="2061"/>
                    <a:pt x="1" y="2071"/>
                    <a:pt x="41" y="2391"/>
                  </a:cubicBezTo>
                  <a:cubicBezTo>
                    <a:pt x="71" y="2721"/>
                    <a:pt x="391" y="2971"/>
                    <a:pt x="221" y="3251"/>
                  </a:cubicBezTo>
                  <a:cubicBezTo>
                    <a:pt x="61" y="3531"/>
                    <a:pt x="91" y="3801"/>
                    <a:pt x="251" y="4191"/>
                  </a:cubicBezTo>
                  <a:cubicBezTo>
                    <a:pt x="401" y="4571"/>
                    <a:pt x="301" y="4911"/>
                    <a:pt x="201" y="5231"/>
                  </a:cubicBezTo>
                  <a:cubicBezTo>
                    <a:pt x="101" y="5551"/>
                    <a:pt x="381" y="6051"/>
                    <a:pt x="411" y="6331"/>
                  </a:cubicBezTo>
                  <a:cubicBezTo>
                    <a:pt x="441" y="6620"/>
                    <a:pt x="161" y="7080"/>
                    <a:pt x="311" y="7371"/>
                  </a:cubicBezTo>
                  <a:cubicBezTo>
                    <a:pt x="471" y="7671"/>
                    <a:pt x="721" y="7671"/>
                    <a:pt x="611" y="8191"/>
                  </a:cubicBezTo>
                  <a:cubicBezTo>
                    <a:pt x="611" y="8200"/>
                    <a:pt x="601" y="8211"/>
                    <a:pt x="601" y="8220"/>
                  </a:cubicBezTo>
                  <a:cubicBezTo>
                    <a:pt x="511" y="8671"/>
                    <a:pt x="861" y="9091"/>
                    <a:pt x="1321" y="9091"/>
                  </a:cubicBezTo>
                  <a:lnTo>
                    <a:pt x="4980" y="9091"/>
                  </a:lnTo>
                  <a:cubicBezTo>
                    <a:pt x="4980" y="9091"/>
                    <a:pt x="4200" y="3791"/>
                    <a:pt x="4240" y="3371"/>
                  </a:cubicBezTo>
                  <a:cubicBezTo>
                    <a:pt x="4271" y="2951"/>
                    <a:pt x="4491" y="2491"/>
                    <a:pt x="4000" y="2111"/>
                  </a:cubicBezTo>
                  <a:cubicBezTo>
                    <a:pt x="3851" y="1991"/>
                    <a:pt x="3911" y="1641"/>
                    <a:pt x="3751" y="1401"/>
                  </a:cubicBezTo>
                  <a:cubicBezTo>
                    <a:pt x="3591" y="1151"/>
                    <a:pt x="3420" y="1221"/>
                    <a:pt x="3251" y="1031"/>
                  </a:cubicBezTo>
                  <a:cubicBezTo>
                    <a:pt x="3080" y="841"/>
                    <a:pt x="3160" y="632"/>
                    <a:pt x="2940" y="381"/>
                  </a:cubicBezTo>
                  <a:cubicBezTo>
                    <a:pt x="2801" y="232"/>
                    <a:pt x="2561" y="312"/>
                    <a:pt x="2301" y="172"/>
                  </a:cubicBezTo>
                  <a:cubicBezTo>
                    <a:pt x="2176" y="102"/>
                    <a:pt x="1978" y="0"/>
                    <a:pt x="177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2"/>
            <p:cNvSpPr/>
            <p:nvPr/>
          </p:nvSpPr>
          <p:spPr>
            <a:xfrm>
              <a:off x="6267175" y="5040375"/>
              <a:ext cx="6525" cy="7025"/>
            </a:xfrm>
            <a:custGeom>
              <a:avLst/>
              <a:gdLst/>
              <a:ahLst/>
              <a:cxnLst/>
              <a:rect l="l" t="t" r="r" b="b"/>
              <a:pathLst>
                <a:path w="261" h="281" extrusionOk="0">
                  <a:moveTo>
                    <a:pt x="41" y="0"/>
                  </a:moveTo>
                  <a:lnTo>
                    <a:pt x="1" y="40"/>
                  </a:lnTo>
                  <a:lnTo>
                    <a:pt x="210" y="280"/>
                  </a:lnTo>
                  <a:lnTo>
                    <a:pt x="261" y="240"/>
                  </a:lnTo>
                  <a:lnTo>
                    <a:pt x="41" y="0"/>
                  </a:lnTo>
                  <a:close/>
                </a:path>
              </a:pathLst>
            </a:custGeom>
            <a:solidFill>
              <a:srgbClr val="B43D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32"/>
            <p:cNvSpPr/>
            <p:nvPr/>
          </p:nvSpPr>
          <p:spPr>
            <a:xfrm>
              <a:off x="6246675" y="5060100"/>
              <a:ext cx="19025" cy="2800"/>
            </a:xfrm>
            <a:custGeom>
              <a:avLst/>
              <a:gdLst/>
              <a:ahLst/>
              <a:cxnLst/>
              <a:rect l="l" t="t" r="r" b="b"/>
              <a:pathLst>
                <a:path w="761" h="112" extrusionOk="0">
                  <a:moveTo>
                    <a:pt x="1" y="1"/>
                  </a:moveTo>
                  <a:lnTo>
                    <a:pt x="1" y="61"/>
                  </a:lnTo>
                  <a:lnTo>
                    <a:pt x="750" y="111"/>
                  </a:lnTo>
                  <a:lnTo>
                    <a:pt x="761" y="61"/>
                  </a:lnTo>
                  <a:lnTo>
                    <a:pt x="1" y="1"/>
                  </a:lnTo>
                  <a:close/>
                </a:path>
              </a:pathLst>
            </a:custGeom>
            <a:solidFill>
              <a:srgbClr val="B43D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32"/>
            <p:cNvSpPr/>
            <p:nvPr/>
          </p:nvSpPr>
          <p:spPr>
            <a:xfrm>
              <a:off x="5980950" y="4787125"/>
              <a:ext cx="546475" cy="602225"/>
            </a:xfrm>
            <a:custGeom>
              <a:avLst/>
              <a:gdLst/>
              <a:ahLst/>
              <a:cxnLst/>
              <a:rect l="l" t="t" r="r" b="b"/>
              <a:pathLst>
                <a:path w="21859" h="24089" extrusionOk="0">
                  <a:moveTo>
                    <a:pt x="21098" y="1"/>
                  </a:moveTo>
                  <a:cubicBezTo>
                    <a:pt x="20998" y="1"/>
                    <a:pt x="20929" y="101"/>
                    <a:pt x="20958" y="201"/>
                  </a:cubicBezTo>
                  <a:cubicBezTo>
                    <a:pt x="21029" y="391"/>
                    <a:pt x="21089" y="681"/>
                    <a:pt x="20909" y="831"/>
                  </a:cubicBezTo>
                  <a:cubicBezTo>
                    <a:pt x="20950" y="488"/>
                    <a:pt x="20810" y="207"/>
                    <a:pt x="20541" y="207"/>
                  </a:cubicBezTo>
                  <a:cubicBezTo>
                    <a:pt x="20488" y="207"/>
                    <a:pt x="20431" y="218"/>
                    <a:pt x="20369" y="241"/>
                  </a:cubicBezTo>
                  <a:cubicBezTo>
                    <a:pt x="20369" y="241"/>
                    <a:pt x="20369" y="281"/>
                    <a:pt x="20378" y="321"/>
                  </a:cubicBezTo>
                  <a:cubicBezTo>
                    <a:pt x="20389" y="371"/>
                    <a:pt x="20429" y="411"/>
                    <a:pt x="20478" y="431"/>
                  </a:cubicBezTo>
                  <a:cubicBezTo>
                    <a:pt x="20738" y="491"/>
                    <a:pt x="20749" y="801"/>
                    <a:pt x="20558" y="941"/>
                  </a:cubicBezTo>
                  <a:cubicBezTo>
                    <a:pt x="20503" y="976"/>
                    <a:pt x="20451" y="993"/>
                    <a:pt x="20405" y="993"/>
                  </a:cubicBezTo>
                  <a:cubicBezTo>
                    <a:pt x="20333" y="993"/>
                    <a:pt x="20275" y="953"/>
                    <a:pt x="20238" y="881"/>
                  </a:cubicBezTo>
                  <a:cubicBezTo>
                    <a:pt x="20189" y="781"/>
                    <a:pt x="20218" y="651"/>
                    <a:pt x="20258" y="571"/>
                  </a:cubicBezTo>
                  <a:cubicBezTo>
                    <a:pt x="20278" y="511"/>
                    <a:pt x="20269" y="431"/>
                    <a:pt x="20209" y="391"/>
                  </a:cubicBezTo>
                  <a:lnTo>
                    <a:pt x="20178" y="371"/>
                  </a:lnTo>
                  <a:cubicBezTo>
                    <a:pt x="20178" y="371"/>
                    <a:pt x="19629" y="881"/>
                    <a:pt x="19869" y="1481"/>
                  </a:cubicBezTo>
                  <a:cubicBezTo>
                    <a:pt x="19869" y="1481"/>
                    <a:pt x="15699" y="4100"/>
                    <a:pt x="15639" y="6051"/>
                  </a:cubicBezTo>
                  <a:cubicBezTo>
                    <a:pt x="15639" y="6051"/>
                    <a:pt x="14849" y="6951"/>
                    <a:pt x="14319" y="7511"/>
                  </a:cubicBezTo>
                  <a:cubicBezTo>
                    <a:pt x="13790" y="8070"/>
                    <a:pt x="13150" y="8080"/>
                    <a:pt x="12279" y="9480"/>
                  </a:cubicBezTo>
                  <a:lnTo>
                    <a:pt x="9350" y="11230"/>
                  </a:lnTo>
                  <a:cubicBezTo>
                    <a:pt x="8750" y="11450"/>
                    <a:pt x="8450" y="11680"/>
                    <a:pt x="7960" y="12130"/>
                  </a:cubicBezTo>
                  <a:cubicBezTo>
                    <a:pt x="7480" y="12580"/>
                    <a:pt x="4631" y="16539"/>
                    <a:pt x="4631" y="16539"/>
                  </a:cubicBezTo>
                  <a:cubicBezTo>
                    <a:pt x="4631" y="16539"/>
                    <a:pt x="3260" y="16599"/>
                    <a:pt x="1331" y="21799"/>
                  </a:cubicBezTo>
                  <a:lnTo>
                    <a:pt x="511" y="22359"/>
                  </a:lnTo>
                  <a:cubicBezTo>
                    <a:pt x="411" y="22429"/>
                    <a:pt x="381" y="22569"/>
                    <a:pt x="461" y="22669"/>
                  </a:cubicBezTo>
                  <a:lnTo>
                    <a:pt x="541" y="22759"/>
                  </a:lnTo>
                  <a:lnTo>
                    <a:pt x="1" y="23658"/>
                  </a:lnTo>
                  <a:lnTo>
                    <a:pt x="751" y="24089"/>
                  </a:lnTo>
                  <a:cubicBezTo>
                    <a:pt x="751" y="24089"/>
                    <a:pt x="1891" y="23278"/>
                    <a:pt x="1780" y="22199"/>
                  </a:cubicBezTo>
                  <a:lnTo>
                    <a:pt x="9350" y="13590"/>
                  </a:lnTo>
                  <a:lnTo>
                    <a:pt x="11859" y="15130"/>
                  </a:lnTo>
                  <a:cubicBezTo>
                    <a:pt x="12159" y="15319"/>
                    <a:pt x="12339" y="15639"/>
                    <a:pt x="12330" y="15990"/>
                  </a:cubicBezTo>
                  <a:cubicBezTo>
                    <a:pt x="12319" y="16439"/>
                    <a:pt x="12290" y="17059"/>
                    <a:pt x="12139" y="17539"/>
                  </a:cubicBezTo>
                  <a:lnTo>
                    <a:pt x="16249" y="16459"/>
                  </a:lnTo>
                  <a:cubicBezTo>
                    <a:pt x="16249" y="16459"/>
                    <a:pt x="15439" y="13690"/>
                    <a:pt x="14979" y="12500"/>
                  </a:cubicBezTo>
                  <a:cubicBezTo>
                    <a:pt x="14979" y="12500"/>
                    <a:pt x="15239" y="12040"/>
                    <a:pt x="15189" y="11590"/>
                  </a:cubicBezTo>
                  <a:cubicBezTo>
                    <a:pt x="15139" y="11150"/>
                    <a:pt x="14859" y="10800"/>
                    <a:pt x="14439" y="10500"/>
                  </a:cubicBezTo>
                  <a:lnTo>
                    <a:pt x="20358" y="1931"/>
                  </a:lnTo>
                  <a:cubicBezTo>
                    <a:pt x="20358" y="1931"/>
                    <a:pt x="20969" y="1801"/>
                    <a:pt x="21398" y="1281"/>
                  </a:cubicBezTo>
                  <a:cubicBezTo>
                    <a:pt x="21858" y="741"/>
                    <a:pt x="21469" y="1"/>
                    <a:pt x="2146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32"/>
            <p:cNvSpPr/>
            <p:nvPr/>
          </p:nvSpPr>
          <p:spPr>
            <a:xfrm>
              <a:off x="6328425" y="4899875"/>
              <a:ext cx="117000" cy="149750"/>
            </a:xfrm>
            <a:custGeom>
              <a:avLst/>
              <a:gdLst/>
              <a:ahLst/>
              <a:cxnLst/>
              <a:rect l="l" t="t" r="r" b="b"/>
              <a:pathLst>
                <a:path w="4680" h="5990" extrusionOk="0">
                  <a:moveTo>
                    <a:pt x="4680" y="1"/>
                  </a:moveTo>
                  <a:lnTo>
                    <a:pt x="1700" y="1581"/>
                  </a:lnTo>
                  <a:cubicBezTo>
                    <a:pt x="1550" y="1761"/>
                    <a:pt x="880" y="2501"/>
                    <a:pt x="420" y="3001"/>
                  </a:cubicBezTo>
                  <a:cubicBezTo>
                    <a:pt x="291" y="3141"/>
                    <a:pt x="151" y="3240"/>
                    <a:pt x="0" y="3350"/>
                  </a:cubicBezTo>
                  <a:lnTo>
                    <a:pt x="540" y="5990"/>
                  </a:lnTo>
                  <a:lnTo>
                    <a:pt x="4680" y="1"/>
                  </a:ln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2"/>
            <p:cNvSpPr/>
            <p:nvPr/>
          </p:nvSpPr>
          <p:spPr>
            <a:xfrm>
              <a:off x="6254925" y="5107600"/>
              <a:ext cx="114775" cy="75525"/>
            </a:xfrm>
            <a:custGeom>
              <a:avLst/>
              <a:gdLst/>
              <a:ahLst/>
              <a:cxnLst/>
              <a:rect l="l" t="t" r="r" b="b"/>
              <a:pathLst>
                <a:path w="4591" h="3021" extrusionOk="0">
                  <a:moveTo>
                    <a:pt x="4140" y="1"/>
                  </a:moveTo>
                  <a:lnTo>
                    <a:pt x="0" y="1760"/>
                  </a:lnTo>
                  <a:lnTo>
                    <a:pt x="900" y="2311"/>
                  </a:lnTo>
                  <a:cubicBezTo>
                    <a:pt x="1160" y="2471"/>
                    <a:pt x="1320" y="2731"/>
                    <a:pt x="1360" y="3020"/>
                  </a:cubicBezTo>
                  <a:cubicBezTo>
                    <a:pt x="1985" y="1931"/>
                    <a:pt x="3516" y="1213"/>
                    <a:pt x="4233" y="1213"/>
                  </a:cubicBezTo>
                  <a:cubicBezTo>
                    <a:pt x="4411" y="1213"/>
                    <a:pt x="4539" y="1257"/>
                    <a:pt x="4590" y="1351"/>
                  </a:cubicBezTo>
                  <a:cubicBezTo>
                    <a:pt x="4440" y="860"/>
                    <a:pt x="4280" y="391"/>
                    <a:pt x="414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32"/>
            <p:cNvSpPr/>
            <p:nvPr/>
          </p:nvSpPr>
          <p:spPr>
            <a:xfrm>
              <a:off x="6483150" y="4817525"/>
              <a:ext cx="20525" cy="8625"/>
            </a:xfrm>
            <a:custGeom>
              <a:avLst/>
              <a:gdLst/>
              <a:ahLst/>
              <a:cxnLst/>
              <a:rect l="l" t="t" r="r" b="b"/>
              <a:pathLst>
                <a:path w="821" h="345" extrusionOk="0">
                  <a:moveTo>
                    <a:pt x="504" y="0"/>
                  </a:moveTo>
                  <a:cubicBezTo>
                    <a:pt x="324" y="0"/>
                    <a:pt x="113" y="65"/>
                    <a:pt x="1" y="325"/>
                  </a:cubicBezTo>
                  <a:lnTo>
                    <a:pt x="50" y="345"/>
                  </a:lnTo>
                  <a:cubicBezTo>
                    <a:pt x="151" y="112"/>
                    <a:pt x="337" y="54"/>
                    <a:pt x="498" y="54"/>
                  </a:cubicBezTo>
                  <a:cubicBezTo>
                    <a:pt x="656" y="54"/>
                    <a:pt x="791" y="110"/>
                    <a:pt x="801" y="115"/>
                  </a:cubicBezTo>
                  <a:lnTo>
                    <a:pt x="821" y="65"/>
                  </a:lnTo>
                  <a:cubicBezTo>
                    <a:pt x="821" y="60"/>
                    <a:pt x="677" y="0"/>
                    <a:pt x="50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2"/>
            <p:cNvSpPr/>
            <p:nvPr/>
          </p:nvSpPr>
          <p:spPr>
            <a:xfrm>
              <a:off x="6503400" y="4807125"/>
              <a:ext cx="11275" cy="7300"/>
            </a:xfrm>
            <a:custGeom>
              <a:avLst/>
              <a:gdLst/>
              <a:ahLst/>
              <a:cxnLst/>
              <a:rect l="l" t="t" r="r" b="b"/>
              <a:pathLst>
                <a:path w="451" h="292" extrusionOk="0">
                  <a:moveTo>
                    <a:pt x="31" y="1"/>
                  </a:moveTo>
                  <a:lnTo>
                    <a:pt x="0" y="61"/>
                  </a:lnTo>
                  <a:lnTo>
                    <a:pt x="420" y="291"/>
                  </a:lnTo>
                  <a:lnTo>
                    <a:pt x="451" y="241"/>
                  </a:lnTo>
                  <a:lnTo>
                    <a:pt x="3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2"/>
            <p:cNvSpPr/>
            <p:nvPr/>
          </p:nvSpPr>
          <p:spPr>
            <a:xfrm>
              <a:off x="6061950" y="5134100"/>
              <a:ext cx="499475" cy="280575"/>
            </a:xfrm>
            <a:custGeom>
              <a:avLst/>
              <a:gdLst/>
              <a:ahLst/>
              <a:cxnLst/>
              <a:rect l="l" t="t" r="r" b="b"/>
              <a:pathLst>
                <a:path w="19979" h="11223" extrusionOk="0">
                  <a:moveTo>
                    <a:pt x="18190" y="0"/>
                  </a:moveTo>
                  <a:cubicBezTo>
                    <a:pt x="16891" y="0"/>
                    <a:pt x="12909" y="2011"/>
                    <a:pt x="12909" y="2011"/>
                  </a:cubicBezTo>
                  <a:lnTo>
                    <a:pt x="12769" y="1700"/>
                  </a:lnTo>
                  <a:lnTo>
                    <a:pt x="9050" y="2860"/>
                  </a:lnTo>
                  <a:lnTo>
                    <a:pt x="9019" y="3131"/>
                  </a:lnTo>
                  <a:cubicBezTo>
                    <a:pt x="9019" y="3131"/>
                    <a:pt x="8150" y="3470"/>
                    <a:pt x="7739" y="4400"/>
                  </a:cubicBezTo>
                  <a:cubicBezTo>
                    <a:pt x="7559" y="4810"/>
                    <a:pt x="7300" y="5190"/>
                    <a:pt x="6960" y="5480"/>
                  </a:cubicBezTo>
                  <a:cubicBezTo>
                    <a:pt x="6030" y="6270"/>
                    <a:pt x="4590" y="7600"/>
                    <a:pt x="3140" y="9179"/>
                  </a:cubicBezTo>
                  <a:cubicBezTo>
                    <a:pt x="3140" y="9179"/>
                    <a:pt x="2705" y="8846"/>
                    <a:pt x="1160" y="8846"/>
                  </a:cubicBezTo>
                  <a:cubicBezTo>
                    <a:pt x="892" y="8846"/>
                    <a:pt x="590" y="8856"/>
                    <a:pt x="251" y="8880"/>
                  </a:cubicBezTo>
                  <a:lnTo>
                    <a:pt x="0" y="10999"/>
                  </a:lnTo>
                  <a:lnTo>
                    <a:pt x="2090" y="11199"/>
                  </a:lnTo>
                  <a:cubicBezTo>
                    <a:pt x="2234" y="11215"/>
                    <a:pt x="2377" y="11222"/>
                    <a:pt x="2519" y="11222"/>
                  </a:cubicBezTo>
                  <a:cubicBezTo>
                    <a:pt x="3114" y="11222"/>
                    <a:pt x="3698" y="11090"/>
                    <a:pt x="4230" y="10839"/>
                  </a:cubicBezTo>
                  <a:cubicBezTo>
                    <a:pt x="6070" y="9999"/>
                    <a:pt x="9990" y="7980"/>
                    <a:pt x="11829" y="6110"/>
                  </a:cubicBezTo>
                  <a:cubicBezTo>
                    <a:pt x="11829" y="6110"/>
                    <a:pt x="15729" y="5080"/>
                    <a:pt x="17538" y="2920"/>
                  </a:cubicBezTo>
                  <a:lnTo>
                    <a:pt x="17538" y="2920"/>
                  </a:lnTo>
                  <a:cubicBezTo>
                    <a:pt x="17538" y="2920"/>
                    <a:pt x="17158" y="4131"/>
                    <a:pt x="17278" y="5350"/>
                  </a:cubicBezTo>
                  <a:cubicBezTo>
                    <a:pt x="17289" y="5440"/>
                    <a:pt x="17298" y="5540"/>
                    <a:pt x="17309" y="5660"/>
                  </a:cubicBezTo>
                  <a:lnTo>
                    <a:pt x="19369" y="5660"/>
                  </a:lnTo>
                  <a:cubicBezTo>
                    <a:pt x="19538" y="4570"/>
                    <a:pt x="19689" y="3530"/>
                    <a:pt x="19769" y="2911"/>
                  </a:cubicBezTo>
                  <a:cubicBezTo>
                    <a:pt x="19978" y="1040"/>
                    <a:pt x="19489" y="40"/>
                    <a:pt x="18218" y="0"/>
                  </a:cubicBezTo>
                  <a:cubicBezTo>
                    <a:pt x="18209" y="0"/>
                    <a:pt x="18200" y="0"/>
                    <a:pt x="1819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2"/>
            <p:cNvSpPr/>
            <p:nvPr/>
          </p:nvSpPr>
          <p:spPr>
            <a:xfrm>
              <a:off x="6373175" y="5195600"/>
              <a:ext cx="14250" cy="55500"/>
            </a:xfrm>
            <a:custGeom>
              <a:avLst/>
              <a:gdLst/>
              <a:ahLst/>
              <a:cxnLst/>
              <a:rect l="l" t="t" r="r" b="b"/>
              <a:pathLst>
                <a:path w="570" h="2220" extrusionOk="0">
                  <a:moveTo>
                    <a:pt x="480" y="0"/>
                  </a:moveTo>
                  <a:cubicBezTo>
                    <a:pt x="480" y="11"/>
                    <a:pt x="390" y="1000"/>
                    <a:pt x="0" y="2200"/>
                  </a:cubicBezTo>
                  <a:lnTo>
                    <a:pt x="90" y="2220"/>
                  </a:lnTo>
                  <a:cubicBezTo>
                    <a:pt x="490" y="1010"/>
                    <a:pt x="570" y="20"/>
                    <a:pt x="570" y="11"/>
                  </a:cubicBezTo>
                  <a:lnTo>
                    <a:pt x="48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2"/>
            <p:cNvSpPr/>
            <p:nvPr/>
          </p:nvSpPr>
          <p:spPr>
            <a:xfrm>
              <a:off x="6501400" y="5171600"/>
              <a:ext cx="10525" cy="29275"/>
            </a:xfrm>
            <a:custGeom>
              <a:avLst/>
              <a:gdLst/>
              <a:ahLst/>
              <a:cxnLst/>
              <a:rect l="l" t="t" r="r" b="b"/>
              <a:pathLst>
                <a:path w="421" h="1171" extrusionOk="0">
                  <a:moveTo>
                    <a:pt x="331" y="0"/>
                  </a:moveTo>
                  <a:lnTo>
                    <a:pt x="0" y="1151"/>
                  </a:lnTo>
                  <a:lnTo>
                    <a:pt x="91" y="1171"/>
                  </a:lnTo>
                  <a:lnTo>
                    <a:pt x="420" y="31"/>
                  </a:lnTo>
                  <a:lnTo>
                    <a:pt x="3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2"/>
            <p:cNvSpPr/>
            <p:nvPr/>
          </p:nvSpPr>
          <p:spPr>
            <a:xfrm>
              <a:off x="6145925" y="4970875"/>
              <a:ext cx="216775" cy="188750"/>
            </a:xfrm>
            <a:custGeom>
              <a:avLst/>
              <a:gdLst/>
              <a:ahLst/>
              <a:cxnLst/>
              <a:rect l="l" t="t" r="r" b="b"/>
              <a:pathLst>
                <a:path w="8671" h="7550" extrusionOk="0">
                  <a:moveTo>
                    <a:pt x="7870" y="1"/>
                  </a:moveTo>
                  <a:cubicBezTo>
                    <a:pt x="7820" y="50"/>
                    <a:pt x="7770" y="110"/>
                    <a:pt x="7720" y="161"/>
                  </a:cubicBezTo>
                  <a:cubicBezTo>
                    <a:pt x="7191" y="720"/>
                    <a:pt x="6551" y="730"/>
                    <a:pt x="5680" y="2130"/>
                  </a:cubicBezTo>
                  <a:lnTo>
                    <a:pt x="2751" y="3880"/>
                  </a:lnTo>
                  <a:cubicBezTo>
                    <a:pt x="2151" y="4100"/>
                    <a:pt x="1851" y="4330"/>
                    <a:pt x="1361" y="4780"/>
                  </a:cubicBezTo>
                  <a:cubicBezTo>
                    <a:pt x="1171" y="4960"/>
                    <a:pt x="611" y="5690"/>
                    <a:pt x="1" y="6500"/>
                  </a:cubicBezTo>
                  <a:lnTo>
                    <a:pt x="1631" y="7509"/>
                  </a:lnTo>
                  <a:lnTo>
                    <a:pt x="2751" y="6240"/>
                  </a:lnTo>
                  <a:lnTo>
                    <a:pt x="4891" y="7549"/>
                  </a:lnTo>
                  <a:lnTo>
                    <a:pt x="8670" y="5970"/>
                  </a:lnTo>
                  <a:cubicBezTo>
                    <a:pt x="8570" y="5660"/>
                    <a:pt x="8470" y="5380"/>
                    <a:pt x="8380" y="5150"/>
                  </a:cubicBezTo>
                  <a:cubicBezTo>
                    <a:pt x="8380" y="5150"/>
                    <a:pt x="8640" y="4690"/>
                    <a:pt x="8590" y="4240"/>
                  </a:cubicBezTo>
                  <a:cubicBezTo>
                    <a:pt x="8540" y="3800"/>
                    <a:pt x="8260" y="3450"/>
                    <a:pt x="7840" y="3150"/>
                  </a:cubicBezTo>
                  <a:lnTo>
                    <a:pt x="8520" y="2170"/>
                  </a:lnTo>
                  <a:lnTo>
                    <a:pt x="787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2"/>
            <p:cNvSpPr/>
            <p:nvPr/>
          </p:nvSpPr>
          <p:spPr>
            <a:xfrm>
              <a:off x="6061950" y="5374825"/>
              <a:ext cx="81275" cy="39775"/>
            </a:xfrm>
            <a:custGeom>
              <a:avLst/>
              <a:gdLst/>
              <a:ahLst/>
              <a:cxnLst/>
              <a:rect l="l" t="t" r="r" b="b"/>
              <a:pathLst>
                <a:path w="3251" h="1591" extrusionOk="0">
                  <a:moveTo>
                    <a:pt x="160" y="1"/>
                  </a:moveTo>
                  <a:lnTo>
                    <a:pt x="0" y="1370"/>
                  </a:lnTo>
                  <a:lnTo>
                    <a:pt x="2090" y="1570"/>
                  </a:lnTo>
                  <a:cubicBezTo>
                    <a:pt x="2190" y="1581"/>
                    <a:pt x="2280" y="1590"/>
                    <a:pt x="2380" y="1590"/>
                  </a:cubicBezTo>
                  <a:lnTo>
                    <a:pt x="2690" y="1590"/>
                  </a:lnTo>
                  <a:cubicBezTo>
                    <a:pt x="2870" y="1581"/>
                    <a:pt x="3060" y="1561"/>
                    <a:pt x="3250" y="1521"/>
                  </a:cubicBezTo>
                  <a:lnTo>
                    <a:pt x="16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2"/>
            <p:cNvSpPr/>
            <p:nvPr/>
          </p:nvSpPr>
          <p:spPr>
            <a:xfrm>
              <a:off x="6214700" y="5019375"/>
              <a:ext cx="93000" cy="64650"/>
            </a:xfrm>
            <a:custGeom>
              <a:avLst/>
              <a:gdLst/>
              <a:ahLst/>
              <a:cxnLst/>
              <a:rect l="l" t="t" r="r" b="b"/>
              <a:pathLst>
                <a:path w="3720" h="2586" extrusionOk="0">
                  <a:moveTo>
                    <a:pt x="1369" y="0"/>
                  </a:moveTo>
                  <a:lnTo>
                    <a:pt x="280" y="90"/>
                  </a:lnTo>
                  <a:lnTo>
                    <a:pt x="830" y="1190"/>
                  </a:lnTo>
                  <a:cubicBezTo>
                    <a:pt x="880" y="1300"/>
                    <a:pt x="850" y="1430"/>
                    <a:pt x="740" y="1500"/>
                  </a:cubicBezTo>
                  <a:lnTo>
                    <a:pt x="0" y="1940"/>
                  </a:lnTo>
                  <a:cubicBezTo>
                    <a:pt x="0" y="1940"/>
                    <a:pt x="684" y="2585"/>
                    <a:pt x="1588" y="2585"/>
                  </a:cubicBezTo>
                  <a:cubicBezTo>
                    <a:pt x="1896" y="2585"/>
                    <a:pt x="2229" y="2511"/>
                    <a:pt x="2569" y="2310"/>
                  </a:cubicBezTo>
                  <a:cubicBezTo>
                    <a:pt x="3720" y="1640"/>
                    <a:pt x="2929" y="190"/>
                    <a:pt x="2929" y="190"/>
                  </a:cubicBezTo>
                  <a:lnTo>
                    <a:pt x="2929" y="190"/>
                  </a:lnTo>
                  <a:lnTo>
                    <a:pt x="2129" y="660"/>
                  </a:lnTo>
                  <a:cubicBezTo>
                    <a:pt x="2102" y="676"/>
                    <a:pt x="2071" y="684"/>
                    <a:pt x="2040" y="684"/>
                  </a:cubicBezTo>
                  <a:cubicBezTo>
                    <a:pt x="1993" y="684"/>
                    <a:pt x="1946" y="666"/>
                    <a:pt x="1909" y="630"/>
                  </a:cubicBezTo>
                  <a:lnTo>
                    <a:pt x="136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2"/>
            <p:cNvSpPr/>
            <p:nvPr/>
          </p:nvSpPr>
          <p:spPr>
            <a:xfrm>
              <a:off x="6221700" y="5019375"/>
              <a:ext cx="40250" cy="19150"/>
            </a:xfrm>
            <a:custGeom>
              <a:avLst/>
              <a:gdLst/>
              <a:ahLst/>
              <a:cxnLst/>
              <a:rect l="l" t="t" r="r" b="b"/>
              <a:pathLst>
                <a:path w="1610" h="766" extrusionOk="0">
                  <a:moveTo>
                    <a:pt x="1089" y="0"/>
                  </a:moveTo>
                  <a:lnTo>
                    <a:pt x="0" y="90"/>
                  </a:lnTo>
                  <a:lnTo>
                    <a:pt x="220" y="540"/>
                  </a:lnTo>
                  <a:cubicBezTo>
                    <a:pt x="397" y="635"/>
                    <a:pt x="694" y="766"/>
                    <a:pt x="1022" y="766"/>
                  </a:cubicBezTo>
                  <a:cubicBezTo>
                    <a:pt x="1213" y="766"/>
                    <a:pt x="1415" y="721"/>
                    <a:pt x="1609" y="600"/>
                  </a:cubicBezTo>
                  <a:lnTo>
                    <a:pt x="108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2"/>
            <p:cNvSpPr/>
            <p:nvPr/>
          </p:nvSpPr>
          <p:spPr>
            <a:xfrm>
              <a:off x="6203800" y="4982875"/>
              <a:ext cx="55650" cy="46775"/>
            </a:xfrm>
            <a:custGeom>
              <a:avLst/>
              <a:gdLst/>
              <a:ahLst/>
              <a:cxnLst/>
              <a:rect l="l" t="t" r="r" b="b"/>
              <a:pathLst>
                <a:path w="2226" h="1871" extrusionOk="0">
                  <a:moveTo>
                    <a:pt x="536" y="0"/>
                  </a:moveTo>
                  <a:cubicBezTo>
                    <a:pt x="886" y="1000"/>
                    <a:pt x="336" y="1260"/>
                    <a:pt x="336" y="1260"/>
                  </a:cubicBezTo>
                  <a:cubicBezTo>
                    <a:pt x="336" y="1260"/>
                    <a:pt x="232" y="1191"/>
                    <a:pt x="146" y="1191"/>
                  </a:cubicBezTo>
                  <a:cubicBezTo>
                    <a:pt x="93" y="1191"/>
                    <a:pt x="47" y="1217"/>
                    <a:pt x="36" y="1300"/>
                  </a:cubicBezTo>
                  <a:cubicBezTo>
                    <a:pt x="0" y="1543"/>
                    <a:pt x="188" y="1678"/>
                    <a:pt x="364" y="1678"/>
                  </a:cubicBezTo>
                  <a:cubicBezTo>
                    <a:pt x="435" y="1678"/>
                    <a:pt x="504" y="1656"/>
                    <a:pt x="556" y="1610"/>
                  </a:cubicBezTo>
                  <a:cubicBezTo>
                    <a:pt x="654" y="1673"/>
                    <a:pt x="906" y="1870"/>
                    <a:pt x="1231" y="1870"/>
                  </a:cubicBezTo>
                  <a:cubicBezTo>
                    <a:pt x="1368" y="1870"/>
                    <a:pt x="1518" y="1835"/>
                    <a:pt x="1676" y="1740"/>
                  </a:cubicBezTo>
                  <a:cubicBezTo>
                    <a:pt x="2225" y="1420"/>
                    <a:pt x="1685" y="410"/>
                    <a:pt x="1685" y="410"/>
                  </a:cubicBezTo>
                  <a:cubicBezTo>
                    <a:pt x="1156" y="410"/>
                    <a:pt x="536" y="1"/>
                    <a:pt x="53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2"/>
            <p:cNvSpPr/>
            <p:nvPr/>
          </p:nvSpPr>
          <p:spPr>
            <a:xfrm>
              <a:off x="6237425" y="5060100"/>
              <a:ext cx="23275" cy="4300"/>
            </a:xfrm>
            <a:custGeom>
              <a:avLst/>
              <a:gdLst/>
              <a:ahLst/>
              <a:cxnLst/>
              <a:rect l="l" t="t" r="r" b="b"/>
              <a:pathLst>
                <a:path w="931" h="172" extrusionOk="0">
                  <a:moveTo>
                    <a:pt x="920" y="1"/>
                  </a:moveTo>
                  <a:cubicBezTo>
                    <a:pt x="920" y="1"/>
                    <a:pt x="400" y="31"/>
                    <a:pt x="1" y="121"/>
                  </a:cubicBezTo>
                  <a:lnTo>
                    <a:pt x="11" y="171"/>
                  </a:lnTo>
                  <a:cubicBezTo>
                    <a:pt x="411" y="91"/>
                    <a:pt x="920" y="61"/>
                    <a:pt x="931" y="61"/>
                  </a:cubicBezTo>
                  <a:lnTo>
                    <a:pt x="92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2"/>
            <p:cNvSpPr/>
            <p:nvPr/>
          </p:nvSpPr>
          <p:spPr>
            <a:xfrm>
              <a:off x="5995700" y="5349825"/>
              <a:ext cx="13525" cy="15525"/>
            </a:xfrm>
            <a:custGeom>
              <a:avLst/>
              <a:gdLst/>
              <a:ahLst/>
              <a:cxnLst/>
              <a:rect l="l" t="t" r="r" b="b"/>
              <a:pathLst>
                <a:path w="541" h="621" extrusionOk="0">
                  <a:moveTo>
                    <a:pt x="161" y="1"/>
                  </a:moveTo>
                  <a:lnTo>
                    <a:pt x="121" y="41"/>
                  </a:lnTo>
                  <a:lnTo>
                    <a:pt x="411" y="331"/>
                  </a:lnTo>
                  <a:cubicBezTo>
                    <a:pt x="471" y="391"/>
                    <a:pt x="481" y="481"/>
                    <a:pt x="431" y="541"/>
                  </a:cubicBezTo>
                  <a:lnTo>
                    <a:pt x="31" y="271"/>
                  </a:lnTo>
                  <a:lnTo>
                    <a:pt x="1" y="321"/>
                  </a:lnTo>
                  <a:lnTo>
                    <a:pt x="441" y="621"/>
                  </a:lnTo>
                  <a:lnTo>
                    <a:pt x="471" y="590"/>
                  </a:lnTo>
                  <a:cubicBezTo>
                    <a:pt x="541" y="501"/>
                    <a:pt x="541" y="371"/>
                    <a:pt x="451" y="291"/>
                  </a:cubicBezTo>
                  <a:lnTo>
                    <a:pt x="16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2"/>
            <p:cNvSpPr/>
            <p:nvPr/>
          </p:nvSpPr>
          <p:spPr>
            <a:xfrm>
              <a:off x="6005200" y="5341825"/>
              <a:ext cx="10275" cy="15275"/>
            </a:xfrm>
            <a:custGeom>
              <a:avLst/>
              <a:gdLst/>
              <a:ahLst/>
              <a:cxnLst/>
              <a:rect l="l" t="t" r="r" b="b"/>
              <a:pathLst>
                <a:path w="411" h="611" extrusionOk="0">
                  <a:moveTo>
                    <a:pt x="311" y="1"/>
                  </a:moveTo>
                  <a:cubicBezTo>
                    <a:pt x="321" y="11"/>
                    <a:pt x="350" y="421"/>
                    <a:pt x="1" y="561"/>
                  </a:cubicBezTo>
                  <a:lnTo>
                    <a:pt x="21" y="611"/>
                  </a:lnTo>
                  <a:cubicBezTo>
                    <a:pt x="410" y="461"/>
                    <a:pt x="370" y="1"/>
                    <a:pt x="37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2"/>
            <p:cNvSpPr/>
            <p:nvPr/>
          </p:nvSpPr>
          <p:spPr>
            <a:xfrm>
              <a:off x="5992200" y="5361825"/>
              <a:ext cx="19525" cy="13525"/>
            </a:xfrm>
            <a:custGeom>
              <a:avLst/>
              <a:gdLst/>
              <a:ahLst/>
              <a:cxnLst/>
              <a:rect l="l" t="t" r="r" b="b"/>
              <a:pathLst>
                <a:path w="781" h="541" extrusionOk="0">
                  <a:moveTo>
                    <a:pt x="31" y="1"/>
                  </a:moveTo>
                  <a:lnTo>
                    <a:pt x="1" y="50"/>
                  </a:lnTo>
                  <a:lnTo>
                    <a:pt x="751" y="541"/>
                  </a:lnTo>
                  <a:lnTo>
                    <a:pt x="781" y="501"/>
                  </a:lnTo>
                  <a:lnTo>
                    <a:pt x="3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48" name="Google Shape;448;p32"/>
          <p:cNvGrpSpPr/>
          <p:nvPr/>
        </p:nvGrpSpPr>
        <p:grpSpPr>
          <a:xfrm>
            <a:off x="344047" y="221048"/>
            <a:ext cx="1331781" cy="1024948"/>
            <a:chOff x="973746" y="1534726"/>
            <a:chExt cx="1571297" cy="1348414"/>
          </a:xfrm>
        </p:grpSpPr>
        <p:sp>
          <p:nvSpPr>
            <p:cNvPr id="449" name="Google Shape;449;p32"/>
            <p:cNvSpPr/>
            <p:nvPr/>
          </p:nvSpPr>
          <p:spPr>
            <a:xfrm>
              <a:off x="1474351" y="1534726"/>
              <a:ext cx="537543" cy="797907"/>
            </a:xfrm>
            <a:custGeom>
              <a:avLst/>
              <a:gdLst/>
              <a:ahLst/>
              <a:cxnLst/>
              <a:rect l="l" t="t" r="r" b="b"/>
              <a:pathLst>
                <a:path w="9910" h="14710" extrusionOk="0">
                  <a:moveTo>
                    <a:pt x="450" y="1"/>
                  </a:moveTo>
                  <a:lnTo>
                    <a:pt x="110" y="241"/>
                  </a:lnTo>
                  <a:cubicBezTo>
                    <a:pt x="1" y="321"/>
                    <a:pt x="1" y="481"/>
                    <a:pt x="110" y="551"/>
                  </a:cubicBezTo>
                  <a:lnTo>
                    <a:pt x="561" y="841"/>
                  </a:lnTo>
                  <a:cubicBezTo>
                    <a:pt x="561" y="841"/>
                    <a:pt x="441" y="1921"/>
                    <a:pt x="1450" y="2411"/>
                  </a:cubicBezTo>
                  <a:lnTo>
                    <a:pt x="7170" y="11870"/>
                  </a:lnTo>
                  <a:cubicBezTo>
                    <a:pt x="7270" y="12030"/>
                    <a:pt x="7220" y="12230"/>
                    <a:pt x="7060" y="12330"/>
                  </a:cubicBezTo>
                  <a:lnTo>
                    <a:pt x="6710" y="12540"/>
                  </a:lnTo>
                  <a:lnTo>
                    <a:pt x="8030" y="14710"/>
                  </a:lnTo>
                  <a:lnTo>
                    <a:pt x="9809" y="12540"/>
                  </a:lnTo>
                  <a:cubicBezTo>
                    <a:pt x="9640" y="12150"/>
                    <a:pt x="9909" y="11070"/>
                    <a:pt x="8270" y="9910"/>
                  </a:cubicBezTo>
                  <a:lnTo>
                    <a:pt x="5710" y="6440"/>
                  </a:lnTo>
                  <a:cubicBezTo>
                    <a:pt x="5710" y="6440"/>
                    <a:pt x="5580" y="5011"/>
                    <a:pt x="2070" y="2041"/>
                  </a:cubicBezTo>
                  <a:lnTo>
                    <a:pt x="1490" y="661"/>
                  </a:lnTo>
                  <a:cubicBezTo>
                    <a:pt x="1441" y="521"/>
                    <a:pt x="1341" y="421"/>
                    <a:pt x="1210" y="361"/>
                  </a:cubicBezTo>
                  <a:lnTo>
                    <a:pt x="45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2"/>
            <p:cNvSpPr/>
            <p:nvPr/>
          </p:nvSpPr>
          <p:spPr>
            <a:xfrm>
              <a:off x="1768833" y="2022366"/>
              <a:ext cx="182851" cy="251143"/>
            </a:xfrm>
            <a:custGeom>
              <a:avLst/>
              <a:gdLst/>
              <a:ahLst/>
              <a:cxnLst/>
              <a:rect l="l" t="t" r="r" b="b"/>
              <a:pathLst>
                <a:path w="3371" h="4630" extrusionOk="0">
                  <a:moveTo>
                    <a:pt x="1" y="0"/>
                  </a:moveTo>
                  <a:lnTo>
                    <a:pt x="1741" y="2880"/>
                  </a:lnTo>
                  <a:cubicBezTo>
                    <a:pt x="1841" y="3040"/>
                    <a:pt x="1791" y="3240"/>
                    <a:pt x="1631" y="3340"/>
                  </a:cubicBezTo>
                  <a:lnTo>
                    <a:pt x="1281" y="3550"/>
                  </a:lnTo>
                  <a:lnTo>
                    <a:pt x="1941" y="4629"/>
                  </a:lnTo>
                  <a:lnTo>
                    <a:pt x="3371" y="4160"/>
                  </a:lnTo>
                  <a:cubicBezTo>
                    <a:pt x="3371" y="4160"/>
                    <a:pt x="2511" y="3550"/>
                    <a:pt x="2511" y="2330"/>
                  </a:cubicBezTo>
                  <a:cubicBezTo>
                    <a:pt x="2021" y="1990"/>
                    <a:pt x="811" y="810"/>
                    <a:pt x="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2"/>
            <p:cNvSpPr/>
            <p:nvPr/>
          </p:nvSpPr>
          <p:spPr>
            <a:xfrm>
              <a:off x="1903354" y="2164481"/>
              <a:ext cx="21209" cy="93297"/>
            </a:xfrm>
            <a:custGeom>
              <a:avLst/>
              <a:gdLst/>
              <a:ahLst/>
              <a:cxnLst/>
              <a:rect l="l" t="t" r="r" b="b"/>
              <a:pathLst>
                <a:path w="391" h="1720" extrusionOk="0">
                  <a:moveTo>
                    <a:pt x="331" y="0"/>
                  </a:moveTo>
                  <a:lnTo>
                    <a:pt x="1" y="1710"/>
                  </a:lnTo>
                  <a:lnTo>
                    <a:pt x="51" y="1720"/>
                  </a:lnTo>
                  <a:lnTo>
                    <a:pt x="391" y="10"/>
                  </a:lnTo>
                  <a:lnTo>
                    <a:pt x="3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32"/>
            <p:cNvSpPr/>
            <p:nvPr/>
          </p:nvSpPr>
          <p:spPr>
            <a:xfrm>
              <a:off x="2017264" y="2127433"/>
              <a:ext cx="221309" cy="363316"/>
            </a:xfrm>
            <a:custGeom>
              <a:avLst/>
              <a:gdLst/>
              <a:ahLst/>
              <a:cxnLst/>
              <a:rect l="l" t="t" r="r" b="b"/>
              <a:pathLst>
                <a:path w="4080" h="6698" extrusionOk="0">
                  <a:moveTo>
                    <a:pt x="2026" y="0"/>
                  </a:moveTo>
                  <a:cubicBezTo>
                    <a:pt x="1970" y="0"/>
                    <a:pt x="1911" y="4"/>
                    <a:pt x="1851" y="13"/>
                  </a:cubicBezTo>
                  <a:cubicBezTo>
                    <a:pt x="980" y="133"/>
                    <a:pt x="880" y="813"/>
                    <a:pt x="820" y="1173"/>
                  </a:cubicBezTo>
                  <a:cubicBezTo>
                    <a:pt x="760" y="1533"/>
                    <a:pt x="211" y="1923"/>
                    <a:pt x="160" y="2512"/>
                  </a:cubicBezTo>
                  <a:cubicBezTo>
                    <a:pt x="111" y="3092"/>
                    <a:pt x="0" y="6512"/>
                    <a:pt x="0" y="6512"/>
                  </a:cubicBezTo>
                  <a:cubicBezTo>
                    <a:pt x="0" y="6512"/>
                    <a:pt x="1025" y="6698"/>
                    <a:pt x="1958" y="6698"/>
                  </a:cubicBezTo>
                  <a:cubicBezTo>
                    <a:pt x="2269" y="6698"/>
                    <a:pt x="2570" y="6677"/>
                    <a:pt x="2820" y="6622"/>
                  </a:cubicBezTo>
                  <a:cubicBezTo>
                    <a:pt x="3820" y="6402"/>
                    <a:pt x="4080" y="5872"/>
                    <a:pt x="4000" y="5432"/>
                  </a:cubicBezTo>
                  <a:cubicBezTo>
                    <a:pt x="3920" y="5003"/>
                    <a:pt x="3410" y="4832"/>
                    <a:pt x="3360" y="4523"/>
                  </a:cubicBezTo>
                  <a:cubicBezTo>
                    <a:pt x="3310" y="4203"/>
                    <a:pt x="3870" y="4152"/>
                    <a:pt x="3880" y="3543"/>
                  </a:cubicBezTo>
                  <a:cubicBezTo>
                    <a:pt x="3880" y="2932"/>
                    <a:pt x="3470" y="2772"/>
                    <a:pt x="3650" y="2283"/>
                  </a:cubicBezTo>
                  <a:cubicBezTo>
                    <a:pt x="3820" y="1803"/>
                    <a:pt x="4050" y="733"/>
                    <a:pt x="3130" y="683"/>
                  </a:cubicBezTo>
                  <a:cubicBezTo>
                    <a:pt x="3130" y="683"/>
                    <a:pt x="2768" y="0"/>
                    <a:pt x="202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32"/>
            <p:cNvSpPr/>
            <p:nvPr/>
          </p:nvSpPr>
          <p:spPr>
            <a:xfrm>
              <a:off x="2029739" y="2245790"/>
              <a:ext cx="93894" cy="86842"/>
            </a:xfrm>
            <a:custGeom>
              <a:avLst/>
              <a:gdLst/>
              <a:ahLst/>
              <a:cxnLst/>
              <a:rect l="l" t="t" r="r" b="b"/>
              <a:pathLst>
                <a:path w="1731" h="1601" extrusionOk="0">
                  <a:moveTo>
                    <a:pt x="1010" y="1"/>
                  </a:moveTo>
                  <a:lnTo>
                    <a:pt x="1" y="330"/>
                  </a:lnTo>
                  <a:lnTo>
                    <a:pt x="610" y="1601"/>
                  </a:lnTo>
                  <a:lnTo>
                    <a:pt x="1730" y="690"/>
                  </a:lnTo>
                  <a:lnTo>
                    <a:pt x="101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32"/>
            <p:cNvSpPr/>
            <p:nvPr/>
          </p:nvSpPr>
          <p:spPr>
            <a:xfrm>
              <a:off x="1584463" y="2214872"/>
              <a:ext cx="497404" cy="283851"/>
            </a:xfrm>
            <a:custGeom>
              <a:avLst/>
              <a:gdLst/>
              <a:ahLst/>
              <a:cxnLst/>
              <a:rect l="l" t="t" r="r" b="b"/>
              <a:pathLst>
                <a:path w="9170" h="5233" extrusionOk="0">
                  <a:moveTo>
                    <a:pt x="4680" y="1"/>
                  </a:moveTo>
                  <a:lnTo>
                    <a:pt x="2800" y="900"/>
                  </a:lnTo>
                  <a:lnTo>
                    <a:pt x="1060" y="181"/>
                  </a:lnTo>
                  <a:lnTo>
                    <a:pt x="0" y="4060"/>
                  </a:lnTo>
                  <a:lnTo>
                    <a:pt x="2520" y="4160"/>
                  </a:lnTo>
                  <a:cubicBezTo>
                    <a:pt x="3490" y="4471"/>
                    <a:pt x="4400" y="4531"/>
                    <a:pt x="4880" y="4540"/>
                  </a:cubicBezTo>
                  <a:cubicBezTo>
                    <a:pt x="5120" y="4540"/>
                    <a:pt x="5340" y="4620"/>
                    <a:pt x="5520" y="4760"/>
                  </a:cubicBezTo>
                  <a:cubicBezTo>
                    <a:pt x="5910" y="5053"/>
                    <a:pt x="6356" y="5233"/>
                    <a:pt x="6770" y="5233"/>
                  </a:cubicBezTo>
                  <a:cubicBezTo>
                    <a:pt x="6908" y="5233"/>
                    <a:pt x="7042" y="5213"/>
                    <a:pt x="7170" y="5170"/>
                  </a:cubicBezTo>
                  <a:cubicBezTo>
                    <a:pt x="8079" y="4850"/>
                    <a:pt x="8490" y="3891"/>
                    <a:pt x="8490" y="3891"/>
                  </a:cubicBezTo>
                  <a:lnTo>
                    <a:pt x="8799" y="3431"/>
                  </a:lnTo>
                  <a:cubicBezTo>
                    <a:pt x="8990" y="3171"/>
                    <a:pt x="9019" y="2831"/>
                    <a:pt x="8890" y="2531"/>
                  </a:cubicBezTo>
                  <a:cubicBezTo>
                    <a:pt x="8850" y="2440"/>
                    <a:pt x="8879" y="2331"/>
                    <a:pt x="8950" y="2260"/>
                  </a:cubicBezTo>
                  <a:lnTo>
                    <a:pt x="9170" y="2080"/>
                  </a:lnTo>
                  <a:lnTo>
                    <a:pt x="8519" y="681"/>
                  </a:lnTo>
                  <a:lnTo>
                    <a:pt x="8379" y="721"/>
                  </a:lnTo>
                  <a:cubicBezTo>
                    <a:pt x="8353" y="728"/>
                    <a:pt x="8326" y="732"/>
                    <a:pt x="8299" y="732"/>
                  </a:cubicBezTo>
                  <a:cubicBezTo>
                    <a:pt x="8186" y="732"/>
                    <a:pt x="8078" y="666"/>
                    <a:pt x="8030" y="561"/>
                  </a:cubicBezTo>
                  <a:cubicBezTo>
                    <a:pt x="7890" y="231"/>
                    <a:pt x="7779" y="1"/>
                    <a:pt x="7779" y="1"/>
                  </a:cubicBezTo>
                  <a:cubicBezTo>
                    <a:pt x="7039" y="367"/>
                    <a:pt x="6448" y="489"/>
                    <a:pt x="5989" y="489"/>
                  </a:cubicBezTo>
                  <a:cubicBezTo>
                    <a:pt x="5071" y="489"/>
                    <a:pt x="4680" y="1"/>
                    <a:pt x="468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32"/>
            <p:cNvSpPr/>
            <p:nvPr/>
          </p:nvSpPr>
          <p:spPr>
            <a:xfrm>
              <a:off x="1584463" y="2281590"/>
              <a:ext cx="253855" cy="179054"/>
            </a:xfrm>
            <a:custGeom>
              <a:avLst/>
              <a:gdLst/>
              <a:ahLst/>
              <a:cxnLst/>
              <a:rect l="l" t="t" r="r" b="b"/>
              <a:pathLst>
                <a:path w="4680" h="3301" extrusionOk="0">
                  <a:moveTo>
                    <a:pt x="3470" y="1"/>
                  </a:moveTo>
                  <a:lnTo>
                    <a:pt x="3470" y="1"/>
                  </a:lnTo>
                  <a:cubicBezTo>
                    <a:pt x="3470" y="1"/>
                    <a:pt x="3530" y="1541"/>
                    <a:pt x="2590" y="2261"/>
                  </a:cubicBezTo>
                  <a:cubicBezTo>
                    <a:pt x="2260" y="2521"/>
                    <a:pt x="0" y="2830"/>
                    <a:pt x="0" y="2830"/>
                  </a:cubicBezTo>
                  <a:lnTo>
                    <a:pt x="2520" y="2930"/>
                  </a:lnTo>
                  <a:cubicBezTo>
                    <a:pt x="3370" y="3201"/>
                    <a:pt x="4160" y="3281"/>
                    <a:pt x="4680" y="3301"/>
                  </a:cubicBezTo>
                  <a:lnTo>
                    <a:pt x="4010" y="321"/>
                  </a:lnTo>
                  <a:lnTo>
                    <a:pt x="3470" y="1"/>
                  </a:ln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32"/>
            <p:cNvSpPr/>
            <p:nvPr/>
          </p:nvSpPr>
          <p:spPr>
            <a:xfrm>
              <a:off x="1941324" y="2352106"/>
              <a:ext cx="603719" cy="531034"/>
            </a:xfrm>
            <a:custGeom>
              <a:avLst/>
              <a:gdLst/>
              <a:ahLst/>
              <a:cxnLst/>
              <a:rect l="l" t="t" r="r" b="b"/>
              <a:pathLst>
                <a:path w="11130" h="9790" extrusionOk="0">
                  <a:moveTo>
                    <a:pt x="2311" y="1"/>
                  </a:moveTo>
                  <a:lnTo>
                    <a:pt x="0" y="2290"/>
                  </a:lnTo>
                  <a:lnTo>
                    <a:pt x="500" y="3060"/>
                  </a:lnTo>
                  <a:lnTo>
                    <a:pt x="1231" y="8700"/>
                  </a:lnTo>
                  <a:cubicBezTo>
                    <a:pt x="1311" y="9320"/>
                    <a:pt x="1840" y="9789"/>
                    <a:pt x="2460" y="9789"/>
                  </a:cubicBezTo>
                  <a:lnTo>
                    <a:pt x="10899" y="9789"/>
                  </a:lnTo>
                  <a:cubicBezTo>
                    <a:pt x="11019" y="9789"/>
                    <a:pt x="11130" y="9680"/>
                    <a:pt x="11130" y="9560"/>
                  </a:cubicBezTo>
                  <a:lnTo>
                    <a:pt x="10139" y="9109"/>
                  </a:lnTo>
                  <a:cubicBezTo>
                    <a:pt x="9970" y="9029"/>
                    <a:pt x="9779" y="8989"/>
                    <a:pt x="9579" y="8989"/>
                  </a:cubicBezTo>
                  <a:lnTo>
                    <a:pt x="8360" y="9029"/>
                  </a:lnTo>
                  <a:lnTo>
                    <a:pt x="3351" y="8100"/>
                  </a:lnTo>
                  <a:lnTo>
                    <a:pt x="3020" y="2910"/>
                  </a:lnTo>
                  <a:cubicBezTo>
                    <a:pt x="3231" y="1301"/>
                    <a:pt x="2311" y="1"/>
                    <a:pt x="231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7" name="Google Shape;457;p32"/>
            <p:cNvSpPr/>
            <p:nvPr/>
          </p:nvSpPr>
          <p:spPr>
            <a:xfrm>
              <a:off x="2415349" y="2848370"/>
              <a:ext cx="68400" cy="34769"/>
            </a:xfrm>
            <a:custGeom>
              <a:avLst/>
              <a:gdLst/>
              <a:ahLst/>
              <a:cxnLst/>
              <a:rect l="l" t="t" r="r" b="b"/>
              <a:pathLst>
                <a:path w="1261" h="641" extrusionOk="0">
                  <a:moveTo>
                    <a:pt x="31" y="0"/>
                  </a:moveTo>
                  <a:lnTo>
                    <a:pt x="1" y="60"/>
                  </a:lnTo>
                  <a:lnTo>
                    <a:pt x="560" y="280"/>
                  </a:lnTo>
                  <a:lnTo>
                    <a:pt x="991" y="351"/>
                  </a:lnTo>
                  <a:cubicBezTo>
                    <a:pt x="1100" y="360"/>
                    <a:pt x="1171" y="451"/>
                    <a:pt x="1191" y="551"/>
                  </a:cubicBezTo>
                  <a:lnTo>
                    <a:pt x="1200" y="640"/>
                  </a:lnTo>
                  <a:lnTo>
                    <a:pt x="1260" y="631"/>
                  </a:lnTo>
                  <a:lnTo>
                    <a:pt x="1251" y="540"/>
                  </a:lnTo>
                  <a:cubicBezTo>
                    <a:pt x="1231" y="411"/>
                    <a:pt x="1131" y="311"/>
                    <a:pt x="1000" y="291"/>
                  </a:cubicBezTo>
                  <a:lnTo>
                    <a:pt x="580" y="220"/>
                  </a:lnTo>
                  <a:lnTo>
                    <a:pt x="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32"/>
            <p:cNvSpPr/>
            <p:nvPr/>
          </p:nvSpPr>
          <p:spPr>
            <a:xfrm>
              <a:off x="1941324" y="2352106"/>
              <a:ext cx="175258" cy="309725"/>
            </a:xfrm>
            <a:custGeom>
              <a:avLst/>
              <a:gdLst/>
              <a:ahLst/>
              <a:cxnLst/>
              <a:rect l="l" t="t" r="r" b="b"/>
              <a:pathLst>
                <a:path w="3231" h="5710" extrusionOk="0">
                  <a:moveTo>
                    <a:pt x="2311" y="1"/>
                  </a:moveTo>
                  <a:lnTo>
                    <a:pt x="0" y="2290"/>
                  </a:lnTo>
                  <a:lnTo>
                    <a:pt x="500" y="3060"/>
                  </a:lnTo>
                  <a:lnTo>
                    <a:pt x="520" y="3230"/>
                  </a:lnTo>
                  <a:cubicBezTo>
                    <a:pt x="1180" y="3570"/>
                    <a:pt x="2511" y="4370"/>
                    <a:pt x="3200" y="5710"/>
                  </a:cubicBezTo>
                  <a:lnTo>
                    <a:pt x="3020" y="2910"/>
                  </a:lnTo>
                  <a:cubicBezTo>
                    <a:pt x="3231" y="1301"/>
                    <a:pt x="2311" y="1"/>
                    <a:pt x="2311" y="1"/>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9" name="Google Shape;459;p32"/>
            <p:cNvSpPr/>
            <p:nvPr/>
          </p:nvSpPr>
          <p:spPr>
            <a:xfrm>
              <a:off x="2087237" y="2782737"/>
              <a:ext cx="35854" cy="9818"/>
            </a:xfrm>
            <a:custGeom>
              <a:avLst/>
              <a:gdLst/>
              <a:ahLst/>
              <a:cxnLst/>
              <a:rect l="l" t="t" r="r" b="b"/>
              <a:pathLst>
                <a:path w="661" h="181" extrusionOk="0">
                  <a:moveTo>
                    <a:pt x="10" y="1"/>
                  </a:moveTo>
                  <a:lnTo>
                    <a:pt x="1" y="61"/>
                  </a:lnTo>
                  <a:lnTo>
                    <a:pt x="650" y="181"/>
                  </a:lnTo>
                  <a:lnTo>
                    <a:pt x="661" y="130"/>
                  </a:lnTo>
                  <a:lnTo>
                    <a:pt x="1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0" name="Google Shape;460;p32"/>
            <p:cNvSpPr/>
            <p:nvPr/>
          </p:nvSpPr>
          <p:spPr>
            <a:xfrm>
              <a:off x="1998821" y="2468185"/>
              <a:ext cx="67857" cy="62379"/>
            </a:xfrm>
            <a:custGeom>
              <a:avLst/>
              <a:gdLst/>
              <a:ahLst/>
              <a:cxnLst/>
              <a:rect l="l" t="t" r="r" b="b"/>
              <a:pathLst>
                <a:path w="1251" h="1150" extrusionOk="0">
                  <a:moveTo>
                    <a:pt x="40" y="0"/>
                  </a:moveTo>
                  <a:lnTo>
                    <a:pt x="0" y="40"/>
                  </a:lnTo>
                  <a:lnTo>
                    <a:pt x="1211" y="1150"/>
                  </a:lnTo>
                  <a:lnTo>
                    <a:pt x="1251" y="1110"/>
                  </a:lnTo>
                  <a:lnTo>
                    <a:pt x="4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1" name="Google Shape;461;p32"/>
            <p:cNvSpPr/>
            <p:nvPr/>
          </p:nvSpPr>
          <p:spPr>
            <a:xfrm>
              <a:off x="1764005" y="2214872"/>
              <a:ext cx="317861" cy="283851"/>
            </a:xfrm>
            <a:custGeom>
              <a:avLst/>
              <a:gdLst/>
              <a:ahLst/>
              <a:cxnLst/>
              <a:rect l="l" t="t" r="r" b="b"/>
              <a:pathLst>
                <a:path w="5860" h="5233" extrusionOk="0">
                  <a:moveTo>
                    <a:pt x="1370" y="1"/>
                  </a:moveTo>
                  <a:lnTo>
                    <a:pt x="0" y="651"/>
                  </a:lnTo>
                  <a:cubicBezTo>
                    <a:pt x="180" y="1251"/>
                    <a:pt x="680" y="3111"/>
                    <a:pt x="490" y="4451"/>
                  </a:cubicBezTo>
                  <a:cubicBezTo>
                    <a:pt x="940" y="4520"/>
                    <a:pt x="1320" y="4540"/>
                    <a:pt x="1570" y="4540"/>
                  </a:cubicBezTo>
                  <a:cubicBezTo>
                    <a:pt x="1810" y="4540"/>
                    <a:pt x="2030" y="4620"/>
                    <a:pt x="2210" y="4760"/>
                  </a:cubicBezTo>
                  <a:cubicBezTo>
                    <a:pt x="2600" y="5053"/>
                    <a:pt x="3046" y="5233"/>
                    <a:pt x="3460" y="5233"/>
                  </a:cubicBezTo>
                  <a:cubicBezTo>
                    <a:pt x="3598" y="5233"/>
                    <a:pt x="3732" y="5213"/>
                    <a:pt x="3860" y="5170"/>
                  </a:cubicBezTo>
                  <a:cubicBezTo>
                    <a:pt x="4769" y="4850"/>
                    <a:pt x="5180" y="3891"/>
                    <a:pt x="5180" y="3891"/>
                  </a:cubicBezTo>
                  <a:lnTo>
                    <a:pt x="5489" y="3431"/>
                  </a:lnTo>
                  <a:cubicBezTo>
                    <a:pt x="5680" y="3171"/>
                    <a:pt x="5709" y="2831"/>
                    <a:pt x="5580" y="2531"/>
                  </a:cubicBezTo>
                  <a:cubicBezTo>
                    <a:pt x="5540" y="2440"/>
                    <a:pt x="5569" y="2331"/>
                    <a:pt x="5640" y="2260"/>
                  </a:cubicBezTo>
                  <a:lnTo>
                    <a:pt x="5860" y="2080"/>
                  </a:lnTo>
                  <a:lnTo>
                    <a:pt x="5209" y="681"/>
                  </a:lnTo>
                  <a:lnTo>
                    <a:pt x="5069" y="721"/>
                  </a:lnTo>
                  <a:cubicBezTo>
                    <a:pt x="5043" y="728"/>
                    <a:pt x="5016" y="732"/>
                    <a:pt x="4989" y="732"/>
                  </a:cubicBezTo>
                  <a:cubicBezTo>
                    <a:pt x="4876" y="732"/>
                    <a:pt x="4768" y="666"/>
                    <a:pt x="4720" y="561"/>
                  </a:cubicBezTo>
                  <a:cubicBezTo>
                    <a:pt x="4580" y="231"/>
                    <a:pt x="4469" y="1"/>
                    <a:pt x="4469" y="1"/>
                  </a:cubicBezTo>
                  <a:cubicBezTo>
                    <a:pt x="3729" y="367"/>
                    <a:pt x="3138" y="489"/>
                    <a:pt x="2679" y="489"/>
                  </a:cubicBezTo>
                  <a:cubicBezTo>
                    <a:pt x="1761" y="489"/>
                    <a:pt x="1370" y="1"/>
                    <a:pt x="137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2" name="Google Shape;462;p32"/>
            <p:cNvSpPr/>
            <p:nvPr/>
          </p:nvSpPr>
          <p:spPr>
            <a:xfrm>
              <a:off x="1512863" y="1561847"/>
              <a:ext cx="52669" cy="87927"/>
            </a:xfrm>
            <a:custGeom>
              <a:avLst/>
              <a:gdLst/>
              <a:ahLst/>
              <a:cxnLst/>
              <a:rect l="l" t="t" r="r" b="b"/>
              <a:pathLst>
                <a:path w="971" h="1621" extrusionOk="0">
                  <a:moveTo>
                    <a:pt x="151" y="1"/>
                  </a:moveTo>
                  <a:lnTo>
                    <a:pt x="0" y="221"/>
                  </a:lnTo>
                  <a:lnTo>
                    <a:pt x="431" y="641"/>
                  </a:lnTo>
                  <a:cubicBezTo>
                    <a:pt x="431" y="751"/>
                    <a:pt x="431" y="1381"/>
                    <a:pt x="940" y="1621"/>
                  </a:cubicBezTo>
                  <a:lnTo>
                    <a:pt x="971" y="1571"/>
                  </a:lnTo>
                  <a:cubicBezTo>
                    <a:pt x="451" y="1331"/>
                    <a:pt x="491" y="641"/>
                    <a:pt x="491" y="631"/>
                  </a:cubicBezTo>
                  <a:lnTo>
                    <a:pt x="491" y="621"/>
                  </a:lnTo>
                  <a:lnTo>
                    <a:pt x="80" y="211"/>
                  </a:lnTo>
                  <a:lnTo>
                    <a:pt x="160" y="81"/>
                  </a:lnTo>
                  <a:lnTo>
                    <a:pt x="671" y="421"/>
                  </a:lnTo>
                  <a:lnTo>
                    <a:pt x="711" y="371"/>
                  </a:lnTo>
                  <a:lnTo>
                    <a:pt x="15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2"/>
            <p:cNvSpPr/>
            <p:nvPr/>
          </p:nvSpPr>
          <p:spPr>
            <a:xfrm>
              <a:off x="1819333" y="2298406"/>
              <a:ext cx="48872" cy="98776"/>
            </a:xfrm>
            <a:custGeom>
              <a:avLst/>
              <a:gdLst/>
              <a:ahLst/>
              <a:cxnLst/>
              <a:rect l="l" t="t" r="r" b="b"/>
              <a:pathLst>
                <a:path w="901" h="1821" extrusionOk="0">
                  <a:moveTo>
                    <a:pt x="290" y="0"/>
                  </a:moveTo>
                  <a:cubicBezTo>
                    <a:pt x="290" y="11"/>
                    <a:pt x="0" y="1051"/>
                    <a:pt x="830" y="1820"/>
                  </a:cubicBezTo>
                  <a:lnTo>
                    <a:pt x="900" y="1751"/>
                  </a:lnTo>
                  <a:cubicBezTo>
                    <a:pt x="110" y="1020"/>
                    <a:pt x="380" y="31"/>
                    <a:pt x="390" y="20"/>
                  </a:cubicBezTo>
                  <a:lnTo>
                    <a:pt x="29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2"/>
            <p:cNvSpPr/>
            <p:nvPr/>
          </p:nvSpPr>
          <p:spPr>
            <a:xfrm>
              <a:off x="1158171" y="1945341"/>
              <a:ext cx="110167" cy="84673"/>
            </a:xfrm>
            <a:custGeom>
              <a:avLst/>
              <a:gdLst/>
              <a:ahLst/>
              <a:cxnLst/>
              <a:rect l="l" t="t" r="r" b="b"/>
              <a:pathLst>
                <a:path w="2031" h="1561" extrusionOk="0">
                  <a:moveTo>
                    <a:pt x="1860" y="180"/>
                  </a:moveTo>
                  <a:lnTo>
                    <a:pt x="1860" y="180"/>
                  </a:lnTo>
                  <a:cubicBezTo>
                    <a:pt x="1580" y="690"/>
                    <a:pt x="1290" y="1100"/>
                    <a:pt x="930" y="1500"/>
                  </a:cubicBezTo>
                  <a:cubicBezTo>
                    <a:pt x="550" y="1380"/>
                    <a:pt x="290" y="1330"/>
                    <a:pt x="160" y="1300"/>
                  </a:cubicBezTo>
                  <a:lnTo>
                    <a:pt x="1860" y="180"/>
                  </a:lnTo>
                  <a:close/>
                  <a:moveTo>
                    <a:pt x="2030" y="1"/>
                  </a:moveTo>
                  <a:lnTo>
                    <a:pt x="0" y="1340"/>
                  </a:lnTo>
                  <a:lnTo>
                    <a:pt x="80" y="1350"/>
                  </a:lnTo>
                  <a:cubicBezTo>
                    <a:pt x="80" y="1350"/>
                    <a:pt x="400" y="1400"/>
                    <a:pt x="930" y="1560"/>
                  </a:cubicBezTo>
                  <a:lnTo>
                    <a:pt x="950" y="1560"/>
                  </a:lnTo>
                  <a:lnTo>
                    <a:pt x="960" y="1550"/>
                  </a:lnTo>
                  <a:cubicBezTo>
                    <a:pt x="1350" y="1120"/>
                    <a:pt x="1660" y="680"/>
                    <a:pt x="1970" y="110"/>
                  </a:cubicBezTo>
                  <a:lnTo>
                    <a:pt x="203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2"/>
            <p:cNvSpPr/>
            <p:nvPr/>
          </p:nvSpPr>
          <p:spPr>
            <a:xfrm>
              <a:off x="1287214" y="2664543"/>
              <a:ext cx="18497" cy="60752"/>
            </a:xfrm>
            <a:custGeom>
              <a:avLst/>
              <a:gdLst/>
              <a:ahLst/>
              <a:cxnLst/>
              <a:rect l="l" t="t" r="r" b="b"/>
              <a:pathLst>
                <a:path w="341" h="1120" extrusionOk="0">
                  <a:moveTo>
                    <a:pt x="281" y="0"/>
                  </a:moveTo>
                  <a:cubicBezTo>
                    <a:pt x="251" y="640"/>
                    <a:pt x="11" y="1090"/>
                    <a:pt x="1" y="1090"/>
                  </a:cubicBezTo>
                  <a:lnTo>
                    <a:pt x="51" y="1120"/>
                  </a:lnTo>
                  <a:cubicBezTo>
                    <a:pt x="61" y="1110"/>
                    <a:pt x="301" y="660"/>
                    <a:pt x="341" y="0"/>
                  </a:cubicBezTo>
                  <a:close/>
                </a:path>
              </a:pathLst>
            </a:custGeom>
            <a:solidFill>
              <a:srgbClr val="B43D3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2"/>
            <p:cNvSpPr/>
            <p:nvPr/>
          </p:nvSpPr>
          <p:spPr>
            <a:xfrm>
              <a:off x="2059573" y="2191006"/>
              <a:ext cx="130182" cy="97582"/>
            </a:xfrm>
            <a:custGeom>
              <a:avLst/>
              <a:gdLst/>
              <a:ahLst/>
              <a:cxnLst/>
              <a:rect l="l" t="t" r="r" b="b"/>
              <a:pathLst>
                <a:path w="2400" h="1799" extrusionOk="0">
                  <a:moveTo>
                    <a:pt x="2090" y="1"/>
                  </a:moveTo>
                  <a:lnTo>
                    <a:pt x="2090" y="1"/>
                  </a:lnTo>
                  <a:cubicBezTo>
                    <a:pt x="2090" y="1"/>
                    <a:pt x="1658" y="259"/>
                    <a:pt x="1110" y="259"/>
                  </a:cubicBezTo>
                  <a:cubicBezTo>
                    <a:pt x="951" y="259"/>
                    <a:pt x="782" y="237"/>
                    <a:pt x="611" y="181"/>
                  </a:cubicBezTo>
                  <a:cubicBezTo>
                    <a:pt x="611" y="181"/>
                    <a:pt x="0" y="1101"/>
                    <a:pt x="611" y="1660"/>
                  </a:cubicBezTo>
                  <a:cubicBezTo>
                    <a:pt x="715" y="1757"/>
                    <a:pt x="871" y="1799"/>
                    <a:pt x="1036" y="1799"/>
                  </a:cubicBezTo>
                  <a:cubicBezTo>
                    <a:pt x="1280" y="1799"/>
                    <a:pt x="1545" y="1708"/>
                    <a:pt x="1700" y="1571"/>
                  </a:cubicBezTo>
                  <a:cubicBezTo>
                    <a:pt x="1700" y="1571"/>
                    <a:pt x="1729" y="1681"/>
                    <a:pt x="1864" y="1681"/>
                  </a:cubicBezTo>
                  <a:cubicBezTo>
                    <a:pt x="1886" y="1681"/>
                    <a:pt x="1912" y="1678"/>
                    <a:pt x="1940" y="1671"/>
                  </a:cubicBezTo>
                  <a:cubicBezTo>
                    <a:pt x="2130" y="1611"/>
                    <a:pt x="2400" y="1360"/>
                    <a:pt x="2060" y="1251"/>
                  </a:cubicBezTo>
                  <a:cubicBezTo>
                    <a:pt x="2060" y="1251"/>
                    <a:pt x="1950" y="1251"/>
                    <a:pt x="1930" y="991"/>
                  </a:cubicBezTo>
                  <a:cubicBezTo>
                    <a:pt x="1900" y="721"/>
                    <a:pt x="2090" y="211"/>
                    <a:pt x="209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2"/>
            <p:cNvSpPr/>
            <p:nvPr/>
          </p:nvSpPr>
          <p:spPr>
            <a:xfrm>
              <a:off x="2155582" y="2256097"/>
              <a:ext cx="14157" cy="14700"/>
            </a:xfrm>
            <a:custGeom>
              <a:avLst/>
              <a:gdLst/>
              <a:ahLst/>
              <a:cxnLst/>
              <a:rect l="l" t="t" r="r" b="b"/>
              <a:pathLst>
                <a:path w="261" h="271" extrusionOk="0">
                  <a:moveTo>
                    <a:pt x="210" y="1"/>
                  </a:moveTo>
                  <a:lnTo>
                    <a:pt x="0" y="231"/>
                  </a:lnTo>
                  <a:lnTo>
                    <a:pt x="40" y="271"/>
                  </a:lnTo>
                  <a:lnTo>
                    <a:pt x="260" y="40"/>
                  </a:lnTo>
                  <a:lnTo>
                    <a:pt x="21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32"/>
            <p:cNvSpPr/>
            <p:nvPr/>
          </p:nvSpPr>
          <p:spPr>
            <a:xfrm>
              <a:off x="973746" y="1560274"/>
              <a:ext cx="714862" cy="1322866"/>
            </a:xfrm>
            <a:custGeom>
              <a:avLst/>
              <a:gdLst/>
              <a:ahLst/>
              <a:cxnLst/>
              <a:rect l="l" t="t" r="r" b="b"/>
              <a:pathLst>
                <a:path w="13179" h="24388" extrusionOk="0">
                  <a:moveTo>
                    <a:pt x="9759" y="0"/>
                  </a:moveTo>
                  <a:lnTo>
                    <a:pt x="9410" y="620"/>
                  </a:lnTo>
                  <a:cubicBezTo>
                    <a:pt x="8910" y="1010"/>
                    <a:pt x="8370" y="1460"/>
                    <a:pt x="7770" y="2150"/>
                  </a:cubicBezTo>
                  <a:cubicBezTo>
                    <a:pt x="7200" y="2510"/>
                    <a:pt x="3290" y="5709"/>
                    <a:pt x="1640" y="7060"/>
                  </a:cubicBezTo>
                  <a:cubicBezTo>
                    <a:pt x="1171" y="7449"/>
                    <a:pt x="871" y="7999"/>
                    <a:pt x="791" y="8599"/>
                  </a:cubicBezTo>
                  <a:lnTo>
                    <a:pt x="791" y="8629"/>
                  </a:lnTo>
                  <a:cubicBezTo>
                    <a:pt x="700" y="9339"/>
                    <a:pt x="1020" y="10039"/>
                    <a:pt x="1631" y="10439"/>
                  </a:cubicBezTo>
                  <a:cubicBezTo>
                    <a:pt x="4080" y="12029"/>
                    <a:pt x="8300" y="14239"/>
                    <a:pt x="8300" y="14239"/>
                  </a:cubicBezTo>
                  <a:cubicBezTo>
                    <a:pt x="7310" y="16168"/>
                    <a:pt x="6090" y="20358"/>
                    <a:pt x="6090" y="20358"/>
                  </a:cubicBezTo>
                  <a:cubicBezTo>
                    <a:pt x="6060" y="18378"/>
                    <a:pt x="4670" y="16948"/>
                    <a:pt x="3810" y="15268"/>
                  </a:cubicBezTo>
                  <a:cubicBezTo>
                    <a:pt x="3410" y="14479"/>
                    <a:pt x="3150" y="13759"/>
                    <a:pt x="3020" y="13319"/>
                  </a:cubicBezTo>
                  <a:cubicBezTo>
                    <a:pt x="2940" y="13088"/>
                    <a:pt x="2990" y="12849"/>
                    <a:pt x="3140" y="12649"/>
                  </a:cubicBezTo>
                  <a:cubicBezTo>
                    <a:pt x="3370" y="12339"/>
                    <a:pt x="3520" y="11869"/>
                    <a:pt x="3170" y="11759"/>
                  </a:cubicBezTo>
                  <a:cubicBezTo>
                    <a:pt x="2711" y="11609"/>
                    <a:pt x="2051" y="11629"/>
                    <a:pt x="1800" y="11099"/>
                  </a:cubicBezTo>
                  <a:cubicBezTo>
                    <a:pt x="1571" y="10599"/>
                    <a:pt x="791" y="10339"/>
                    <a:pt x="391" y="10239"/>
                  </a:cubicBezTo>
                  <a:cubicBezTo>
                    <a:pt x="364" y="10233"/>
                    <a:pt x="338" y="10231"/>
                    <a:pt x="311" y="10231"/>
                  </a:cubicBezTo>
                  <a:cubicBezTo>
                    <a:pt x="197" y="10231"/>
                    <a:pt x="85" y="10284"/>
                    <a:pt x="20" y="10389"/>
                  </a:cubicBezTo>
                  <a:lnTo>
                    <a:pt x="0" y="10409"/>
                  </a:lnTo>
                  <a:lnTo>
                    <a:pt x="811" y="11329"/>
                  </a:lnTo>
                  <a:lnTo>
                    <a:pt x="1280" y="12019"/>
                  </a:lnTo>
                  <a:cubicBezTo>
                    <a:pt x="1551" y="12419"/>
                    <a:pt x="1740" y="12868"/>
                    <a:pt x="1851" y="13339"/>
                  </a:cubicBezTo>
                  <a:cubicBezTo>
                    <a:pt x="2651" y="16698"/>
                    <a:pt x="3790" y="21458"/>
                    <a:pt x="4380" y="23187"/>
                  </a:cubicBezTo>
                  <a:cubicBezTo>
                    <a:pt x="4620" y="23907"/>
                    <a:pt x="5290" y="24387"/>
                    <a:pt x="6050" y="24387"/>
                  </a:cubicBezTo>
                  <a:cubicBezTo>
                    <a:pt x="6910" y="24387"/>
                    <a:pt x="7710" y="23938"/>
                    <a:pt x="8150" y="23198"/>
                  </a:cubicBezTo>
                  <a:cubicBezTo>
                    <a:pt x="9639" y="20748"/>
                    <a:pt x="11699" y="16519"/>
                    <a:pt x="11699" y="16519"/>
                  </a:cubicBezTo>
                  <a:lnTo>
                    <a:pt x="12209" y="16168"/>
                  </a:lnTo>
                  <a:cubicBezTo>
                    <a:pt x="12209" y="13708"/>
                    <a:pt x="13179" y="12639"/>
                    <a:pt x="13179" y="12639"/>
                  </a:cubicBezTo>
                  <a:cubicBezTo>
                    <a:pt x="12779" y="11859"/>
                    <a:pt x="11879" y="10759"/>
                    <a:pt x="9459" y="10279"/>
                  </a:cubicBezTo>
                  <a:cubicBezTo>
                    <a:pt x="8080" y="9999"/>
                    <a:pt x="5620" y="9049"/>
                    <a:pt x="4340" y="8629"/>
                  </a:cubicBezTo>
                  <a:cubicBezTo>
                    <a:pt x="5220" y="7659"/>
                    <a:pt x="5550" y="6760"/>
                    <a:pt x="6170" y="5529"/>
                  </a:cubicBezTo>
                  <a:cubicBezTo>
                    <a:pt x="6780" y="4300"/>
                    <a:pt x="8030" y="3280"/>
                    <a:pt x="8030" y="3280"/>
                  </a:cubicBezTo>
                  <a:cubicBezTo>
                    <a:pt x="8147" y="3307"/>
                    <a:pt x="8253" y="3319"/>
                    <a:pt x="8349" y="3319"/>
                  </a:cubicBezTo>
                  <a:cubicBezTo>
                    <a:pt x="9259" y="3319"/>
                    <a:pt x="9259" y="2230"/>
                    <a:pt x="9259" y="2230"/>
                  </a:cubicBezTo>
                  <a:cubicBezTo>
                    <a:pt x="9259" y="2230"/>
                    <a:pt x="10059" y="590"/>
                    <a:pt x="10079" y="340"/>
                  </a:cubicBezTo>
                  <a:cubicBezTo>
                    <a:pt x="10099" y="90"/>
                    <a:pt x="9759" y="0"/>
                    <a:pt x="975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32"/>
            <p:cNvSpPr/>
            <p:nvPr/>
          </p:nvSpPr>
          <p:spPr>
            <a:xfrm>
              <a:off x="1011716" y="1845535"/>
              <a:ext cx="676892" cy="1037605"/>
            </a:xfrm>
            <a:custGeom>
              <a:avLst/>
              <a:gdLst/>
              <a:ahLst/>
              <a:cxnLst/>
              <a:rect l="l" t="t" r="r" b="b"/>
              <a:pathLst>
                <a:path w="12479" h="19129" extrusionOk="0">
                  <a:moveTo>
                    <a:pt x="3140" y="1"/>
                  </a:moveTo>
                  <a:cubicBezTo>
                    <a:pt x="2300" y="690"/>
                    <a:pt x="1491" y="1350"/>
                    <a:pt x="940" y="1801"/>
                  </a:cubicBezTo>
                  <a:cubicBezTo>
                    <a:pt x="471" y="2190"/>
                    <a:pt x="171" y="2740"/>
                    <a:pt x="91" y="3330"/>
                  </a:cubicBezTo>
                  <a:cubicBezTo>
                    <a:pt x="0" y="4070"/>
                    <a:pt x="331" y="4790"/>
                    <a:pt x="951" y="5190"/>
                  </a:cubicBezTo>
                  <a:cubicBezTo>
                    <a:pt x="3410" y="6790"/>
                    <a:pt x="7600" y="8980"/>
                    <a:pt x="7600" y="8980"/>
                  </a:cubicBezTo>
                  <a:cubicBezTo>
                    <a:pt x="6610" y="10909"/>
                    <a:pt x="5390" y="15099"/>
                    <a:pt x="5390" y="15099"/>
                  </a:cubicBezTo>
                  <a:cubicBezTo>
                    <a:pt x="5370" y="13859"/>
                    <a:pt x="4810" y="12829"/>
                    <a:pt x="4190" y="11819"/>
                  </a:cubicBezTo>
                  <a:cubicBezTo>
                    <a:pt x="3270" y="12129"/>
                    <a:pt x="2590" y="12219"/>
                    <a:pt x="2150" y="12239"/>
                  </a:cubicBezTo>
                  <a:cubicBezTo>
                    <a:pt x="2730" y="14599"/>
                    <a:pt x="3310" y="16859"/>
                    <a:pt x="3680" y="17928"/>
                  </a:cubicBezTo>
                  <a:cubicBezTo>
                    <a:pt x="3920" y="18648"/>
                    <a:pt x="4590" y="19128"/>
                    <a:pt x="5350" y="19128"/>
                  </a:cubicBezTo>
                  <a:cubicBezTo>
                    <a:pt x="6210" y="19128"/>
                    <a:pt x="7010" y="18679"/>
                    <a:pt x="7450" y="17939"/>
                  </a:cubicBezTo>
                  <a:cubicBezTo>
                    <a:pt x="8939" y="15489"/>
                    <a:pt x="10999" y="11260"/>
                    <a:pt x="10999" y="11260"/>
                  </a:cubicBezTo>
                  <a:lnTo>
                    <a:pt x="11509" y="10909"/>
                  </a:lnTo>
                  <a:cubicBezTo>
                    <a:pt x="11509" y="8449"/>
                    <a:pt x="12479" y="7380"/>
                    <a:pt x="12479" y="7380"/>
                  </a:cubicBezTo>
                  <a:cubicBezTo>
                    <a:pt x="12079" y="6600"/>
                    <a:pt x="11179" y="5500"/>
                    <a:pt x="8759" y="5020"/>
                  </a:cubicBezTo>
                  <a:cubicBezTo>
                    <a:pt x="7380" y="4740"/>
                    <a:pt x="4920" y="3790"/>
                    <a:pt x="3640" y="3370"/>
                  </a:cubicBezTo>
                  <a:cubicBezTo>
                    <a:pt x="4230" y="2720"/>
                    <a:pt x="4570" y="2100"/>
                    <a:pt x="4920" y="1390"/>
                  </a:cubicBezTo>
                  <a:cubicBezTo>
                    <a:pt x="4270" y="941"/>
                    <a:pt x="3560" y="350"/>
                    <a:pt x="314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0" name="Google Shape;470;p32"/>
            <p:cNvSpPr/>
            <p:nvPr/>
          </p:nvSpPr>
          <p:spPr>
            <a:xfrm>
              <a:off x="1448857" y="2355360"/>
              <a:ext cx="104742" cy="84130"/>
            </a:xfrm>
            <a:custGeom>
              <a:avLst/>
              <a:gdLst/>
              <a:ahLst/>
              <a:cxnLst/>
              <a:rect l="l" t="t" r="r" b="b"/>
              <a:pathLst>
                <a:path w="1931" h="1551" extrusionOk="0">
                  <a:moveTo>
                    <a:pt x="40" y="1"/>
                  </a:moveTo>
                  <a:lnTo>
                    <a:pt x="0" y="50"/>
                  </a:lnTo>
                  <a:cubicBezTo>
                    <a:pt x="11" y="61"/>
                    <a:pt x="1111" y="1081"/>
                    <a:pt x="1900" y="1550"/>
                  </a:cubicBezTo>
                  <a:lnTo>
                    <a:pt x="1931" y="1501"/>
                  </a:lnTo>
                  <a:cubicBezTo>
                    <a:pt x="1151" y="1030"/>
                    <a:pt x="51" y="10"/>
                    <a:pt x="4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1" name="Google Shape;471;p32"/>
            <p:cNvSpPr/>
            <p:nvPr/>
          </p:nvSpPr>
          <p:spPr>
            <a:xfrm>
              <a:off x="1103928" y="2227890"/>
              <a:ext cx="14700" cy="39109"/>
            </a:xfrm>
            <a:custGeom>
              <a:avLst/>
              <a:gdLst/>
              <a:ahLst/>
              <a:cxnLst/>
              <a:rect l="l" t="t" r="r" b="b"/>
              <a:pathLst>
                <a:path w="271" h="721" extrusionOk="0">
                  <a:moveTo>
                    <a:pt x="31" y="1"/>
                  </a:moveTo>
                  <a:lnTo>
                    <a:pt x="0" y="51"/>
                  </a:lnTo>
                  <a:cubicBezTo>
                    <a:pt x="11" y="51"/>
                    <a:pt x="131" y="121"/>
                    <a:pt x="171" y="261"/>
                  </a:cubicBezTo>
                  <a:cubicBezTo>
                    <a:pt x="200" y="391"/>
                    <a:pt x="171" y="531"/>
                    <a:pt x="80" y="691"/>
                  </a:cubicBezTo>
                  <a:lnTo>
                    <a:pt x="131" y="720"/>
                  </a:lnTo>
                  <a:cubicBezTo>
                    <a:pt x="231" y="541"/>
                    <a:pt x="271" y="391"/>
                    <a:pt x="231" y="251"/>
                  </a:cubicBezTo>
                  <a:cubicBezTo>
                    <a:pt x="180" y="81"/>
                    <a:pt x="40" y="1"/>
                    <a:pt x="3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2" name="Google Shape;472;p32"/>
            <p:cNvSpPr/>
            <p:nvPr/>
          </p:nvSpPr>
          <p:spPr>
            <a:xfrm>
              <a:off x="1406547" y="1693656"/>
              <a:ext cx="26091" cy="14700"/>
            </a:xfrm>
            <a:custGeom>
              <a:avLst/>
              <a:gdLst/>
              <a:ahLst/>
              <a:cxnLst/>
              <a:rect l="l" t="t" r="r" b="b"/>
              <a:pathLst>
                <a:path w="481" h="271" extrusionOk="0">
                  <a:moveTo>
                    <a:pt x="420" y="1"/>
                  </a:moveTo>
                  <a:cubicBezTo>
                    <a:pt x="420" y="9"/>
                    <a:pt x="366" y="213"/>
                    <a:pt x="127" y="213"/>
                  </a:cubicBezTo>
                  <a:cubicBezTo>
                    <a:pt x="95" y="213"/>
                    <a:pt x="59" y="209"/>
                    <a:pt x="21" y="201"/>
                  </a:cubicBezTo>
                  <a:lnTo>
                    <a:pt x="1" y="251"/>
                  </a:lnTo>
                  <a:cubicBezTo>
                    <a:pt x="51" y="261"/>
                    <a:pt x="91" y="271"/>
                    <a:pt x="131" y="271"/>
                  </a:cubicBezTo>
                  <a:cubicBezTo>
                    <a:pt x="411" y="271"/>
                    <a:pt x="480" y="11"/>
                    <a:pt x="480" y="11"/>
                  </a:cubicBezTo>
                  <a:lnTo>
                    <a:pt x="42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 name="Subtitle 12">
            <a:extLst>
              <a:ext uri="{FF2B5EF4-FFF2-40B4-BE49-F238E27FC236}">
                <a16:creationId xmlns:a16="http://schemas.microsoft.com/office/drawing/2014/main" id="{75A24B6C-87B2-1768-7460-3CDBC9861965}"/>
              </a:ext>
            </a:extLst>
          </p:cNvPr>
          <p:cNvSpPr>
            <a:spLocks noGrp="1"/>
          </p:cNvSpPr>
          <p:nvPr>
            <p:ph type="subTitle" idx="6"/>
          </p:nvPr>
        </p:nvSpPr>
        <p:spPr>
          <a:xfrm>
            <a:off x="215729" y="1459451"/>
            <a:ext cx="8712541" cy="3442386"/>
          </a:xfrm>
        </p:spPr>
        <p:txBody>
          <a:bodyPr/>
          <a:lstStyle/>
          <a:p>
            <a:pPr marL="127000" indent="0" algn="just"/>
            <a:r>
              <a:rPr lang="en-US" sz="1800" dirty="0">
                <a:latin typeface="+mn-lt"/>
              </a:rPr>
              <a:t>The necessity to promote and uphold healthy lifestyles within this particular demographic group is what drives the inquiry of the level of physical activity among students attending public institutions. It is common knowledge that regular physical activity has several positive effects on health and well-being, including a reduction in the chance of developing chronic diseases and an improvement in mental health (III, Murray and Salvo, 2019). By examining the degree of physical activity that is prevalent among university students, one may assess the activity levels that are currently being maintained, locate any activity gaps or disparities, and develop focused interventions to encourage and increase levels of physical activity. This research may contribute to the establishment of evidence-based </a:t>
            </a:r>
            <a:r>
              <a:rPr lang="en-US" sz="1800" dirty="0" err="1">
                <a:latin typeface="+mn-lt"/>
              </a:rPr>
              <a:t>programmes</a:t>
            </a:r>
            <a:r>
              <a:rPr lang="en-US" sz="1800" dirty="0">
                <a:latin typeface="+mn-lt"/>
              </a:rPr>
              <a:t> and </a:t>
            </a:r>
            <a:r>
              <a:rPr lang="en-US" sz="1800" dirty="0" err="1">
                <a:latin typeface="+mn-lt"/>
              </a:rPr>
              <a:t>programmes</a:t>
            </a:r>
            <a:r>
              <a:rPr lang="en-US" sz="1800" dirty="0">
                <a:latin typeface="+mn-lt"/>
              </a:rPr>
              <a:t> that promote an active living culture on campus, ultimately enhancing the health outcomes and quality of life for students attending public institutions.</a:t>
            </a:r>
            <a:endParaRPr lang="en-IN" sz="1800" dirty="0">
              <a:latin typeface="+mn-lt"/>
            </a:endParaRPr>
          </a:p>
        </p:txBody>
      </p:sp>
      <p:grpSp>
        <p:nvGrpSpPr>
          <p:cNvPr id="14" name="Google Shape;897;p40">
            <a:extLst>
              <a:ext uri="{FF2B5EF4-FFF2-40B4-BE49-F238E27FC236}">
                <a16:creationId xmlns:a16="http://schemas.microsoft.com/office/drawing/2014/main" id="{768950B6-0F8D-8C7F-5EF0-842762A3E157}"/>
              </a:ext>
            </a:extLst>
          </p:cNvPr>
          <p:cNvGrpSpPr/>
          <p:nvPr/>
        </p:nvGrpSpPr>
        <p:grpSpPr>
          <a:xfrm flipH="1">
            <a:off x="1939240" y="221048"/>
            <a:ext cx="1342623" cy="992667"/>
            <a:chOff x="2870875" y="3332100"/>
            <a:chExt cx="1834775" cy="1488375"/>
          </a:xfrm>
        </p:grpSpPr>
        <p:sp>
          <p:nvSpPr>
            <p:cNvPr id="15" name="Google Shape;898;p40">
              <a:extLst>
                <a:ext uri="{FF2B5EF4-FFF2-40B4-BE49-F238E27FC236}">
                  <a16:creationId xmlns:a16="http://schemas.microsoft.com/office/drawing/2014/main" id="{D4C79149-2DCA-7AD8-1E42-E12D43121A44}"/>
                </a:ext>
              </a:extLst>
            </p:cNvPr>
            <p:cNvSpPr/>
            <p:nvPr/>
          </p:nvSpPr>
          <p:spPr>
            <a:xfrm>
              <a:off x="3875925" y="4287550"/>
              <a:ext cx="705400" cy="452250"/>
            </a:xfrm>
            <a:custGeom>
              <a:avLst/>
              <a:gdLst/>
              <a:ahLst/>
              <a:cxnLst/>
              <a:rect l="l" t="t" r="r" b="b"/>
              <a:pathLst>
                <a:path w="28216" h="18090" extrusionOk="0">
                  <a:moveTo>
                    <a:pt x="5723" y="1"/>
                  </a:moveTo>
                  <a:cubicBezTo>
                    <a:pt x="1686" y="1"/>
                    <a:pt x="1" y="4157"/>
                    <a:pt x="1" y="4157"/>
                  </a:cubicBezTo>
                  <a:cubicBezTo>
                    <a:pt x="6881" y="8890"/>
                    <a:pt x="11508" y="9944"/>
                    <a:pt x="11508" y="9944"/>
                  </a:cubicBezTo>
                  <a:cubicBezTo>
                    <a:pt x="11868" y="10356"/>
                    <a:pt x="12215" y="10730"/>
                    <a:pt x="12535" y="11076"/>
                  </a:cubicBezTo>
                  <a:cubicBezTo>
                    <a:pt x="13748" y="12356"/>
                    <a:pt x="15202" y="13357"/>
                    <a:pt x="16814" y="14036"/>
                  </a:cubicBezTo>
                  <a:lnTo>
                    <a:pt x="26521" y="18090"/>
                  </a:lnTo>
                  <a:lnTo>
                    <a:pt x="28215" y="17144"/>
                  </a:lnTo>
                  <a:cubicBezTo>
                    <a:pt x="24535" y="14077"/>
                    <a:pt x="14962" y="8130"/>
                    <a:pt x="14962" y="8130"/>
                  </a:cubicBezTo>
                  <a:cubicBezTo>
                    <a:pt x="12348" y="4957"/>
                    <a:pt x="6041" y="9"/>
                    <a:pt x="6041" y="9"/>
                  </a:cubicBezTo>
                  <a:cubicBezTo>
                    <a:pt x="5933" y="4"/>
                    <a:pt x="5827" y="1"/>
                    <a:pt x="572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899;p40">
              <a:extLst>
                <a:ext uri="{FF2B5EF4-FFF2-40B4-BE49-F238E27FC236}">
                  <a16:creationId xmlns:a16="http://schemas.microsoft.com/office/drawing/2014/main" id="{7D4344F3-8976-399F-A93E-D88BE7823952}"/>
                </a:ext>
              </a:extLst>
            </p:cNvPr>
            <p:cNvSpPr/>
            <p:nvPr/>
          </p:nvSpPr>
          <p:spPr>
            <a:xfrm>
              <a:off x="3208575" y="4193100"/>
              <a:ext cx="387375" cy="546700"/>
            </a:xfrm>
            <a:custGeom>
              <a:avLst/>
              <a:gdLst/>
              <a:ahLst/>
              <a:cxnLst/>
              <a:rect l="l" t="t" r="r" b="b"/>
              <a:pathLst>
                <a:path w="15495" h="21868" extrusionOk="0">
                  <a:moveTo>
                    <a:pt x="11000" y="0"/>
                  </a:moveTo>
                  <a:cubicBezTo>
                    <a:pt x="11000" y="0"/>
                    <a:pt x="4401" y="174"/>
                    <a:pt x="1080" y="1748"/>
                  </a:cubicBezTo>
                  <a:cubicBezTo>
                    <a:pt x="413" y="2068"/>
                    <a:pt x="1" y="2761"/>
                    <a:pt x="27" y="3508"/>
                  </a:cubicBezTo>
                  <a:lnTo>
                    <a:pt x="573" y="21428"/>
                  </a:lnTo>
                  <a:lnTo>
                    <a:pt x="3134" y="21868"/>
                  </a:lnTo>
                  <a:lnTo>
                    <a:pt x="3134" y="16374"/>
                  </a:lnTo>
                  <a:cubicBezTo>
                    <a:pt x="3134" y="16374"/>
                    <a:pt x="5947" y="8774"/>
                    <a:pt x="3454" y="6587"/>
                  </a:cubicBezTo>
                  <a:lnTo>
                    <a:pt x="3454" y="6587"/>
                  </a:lnTo>
                  <a:cubicBezTo>
                    <a:pt x="3454" y="6587"/>
                    <a:pt x="6919" y="7043"/>
                    <a:pt x="10889" y="7043"/>
                  </a:cubicBezTo>
                  <a:cubicBezTo>
                    <a:pt x="12178" y="7043"/>
                    <a:pt x="13520" y="6995"/>
                    <a:pt x="14814" y="6868"/>
                  </a:cubicBezTo>
                  <a:lnTo>
                    <a:pt x="15495" y="3054"/>
                  </a:lnTo>
                  <a:lnTo>
                    <a:pt x="110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00;p40">
              <a:extLst>
                <a:ext uri="{FF2B5EF4-FFF2-40B4-BE49-F238E27FC236}">
                  <a16:creationId xmlns:a16="http://schemas.microsoft.com/office/drawing/2014/main" id="{862104C2-09E2-C5B3-36D5-CEC53B2817C4}"/>
                </a:ext>
              </a:extLst>
            </p:cNvPr>
            <p:cNvSpPr/>
            <p:nvPr/>
          </p:nvSpPr>
          <p:spPr>
            <a:xfrm>
              <a:off x="3605250" y="4064775"/>
              <a:ext cx="267700" cy="145375"/>
            </a:xfrm>
            <a:custGeom>
              <a:avLst/>
              <a:gdLst/>
              <a:ahLst/>
              <a:cxnLst/>
              <a:rect l="l" t="t" r="r" b="b"/>
              <a:pathLst>
                <a:path w="10708" h="5815" extrusionOk="0">
                  <a:moveTo>
                    <a:pt x="748" y="0"/>
                  </a:moveTo>
                  <a:cubicBezTo>
                    <a:pt x="748" y="0"/>
                    <a:pt x="440" y="3533"/>
                    <a:pt x="1" y="5133"/>
                  </a:cubicBezTo>
                  <a:lnTo>
                    <a:pt x="10707" y="5814"/>
                  </a:lnTo>
                  <a:cubicBezTo>
                    <a:pt x="10707" y="5814"/>
                    <a:pt x="9801" y="3053"/>
                    <a:pt x="102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01;p40">
              <a:extLst>
                <a:ext uri="{FF2B5EF4-FFF2-40B4-BE49-F238E27FC236}">
                  <a16:creationId xmlns:a16="http://schemas.microsoft.com/office/drawing/2014/main" id="{DDD78FA9-22E6-1D81-59B6-19BF162CB789}"/>
                </a:ext>
              </a:extLst>
            </p:cNvPr>
            <p:cNvSpPr/>
            <p:nvPr/>
          </p:nvSpPr>
          <p:spPr>
            <a:xfrm>
              <a:off x="3582250" y="3691875"/>
              <a:ext cx="363050" cy="372925"/>
            </a:xfrm>
            <a:custGeom>
              <a:avLst/>
              <a:gdLst/>
              <a:ahLst/>
              <a:cxnLst/>
              <a:rect l="l" t="t" r="r" b="b"/>
              <a:pathLst>
                <a:path w="14522" h="14917" extrusionOk="0">
                  <a:moveTo>
                    <a:pt x="13081" y="1"/>
                  </a:moveTo>
                  <a:cubicBezTo>
                    <a:pt x="12306" y="1"/>
                    <a:pt x="11457" y="69"/>
                    <a:pt x="11201" y="75"/>
                  </a:cubicBezTo>
                  <a:lnTo>
                    <a:pt x="1668" y="289"/>
                  </a:lnTo>
                  <a:lnTo>
                    <a:pt x="774" y="5089"/>
                  </a:lnTo>
                  <a:cubicBezTo>
                    <a:pt x="774" y="5089"/>
                    <a:pt x="0" y="7222"/>
                    <a:pt x="1334" y="8876"/>
                  </a:cubicBezTo>
                  <a:lnTo>
                    <a:pt x="1668" y="14916"/>
                  </a:lnTo>
                  <a:lnTo>
                    <a:pt x="11215" y="14916"/>
                  </a:lnTo>
                  <a:lnTo>
                    <a:pt x="13241" y="5356"/>
                  </a:lnTo>
                  <a:lnTo>
                    <a:pt x="14521" y="315"/>
                  </a:lnTo>
                  <a:cubicBezTo>
                    <a:pt x="14521" y="65"/>
                    <a:pt x="13836" y="1"/>
                    <a:pt x="1308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02;p40">
              <a:extLst>
                <a:ext uri="{FF2B5EF4-FFF2-40B4-BE49-F238E27FC236}">
                  <a16:creationId xmlns:a16="http://schemas.microsoft.com/office/drawing/2014/main" id="{371B6E58-AEA0-0B37-0319-FD36A032C4DF}"/>
                </a:ext>
              </a:extLst>
            </p:cNvPr>
            <p:cNvSpPr/>
            <p:nvPr/>
          </p:nvSpPr>
          <p:spPr>
            <a:xfrm>
              <a:off x="3797575" y="3332100"/>
              <a:ext cx="363300" cy="202325"/>
            </a:xfrm>
            <a:custGeom>
              <a:avLst/>
              <a:gdLst/>
              <a:ahLst/>
              <a:cxnLst/>
              <a:rect l="l" t="t" r="r" b="b"/>
              <a:pathLst>
                <a:path w="14532" h="8093" extrusionOk="0">
                  <a:moveTo>
                    <a:pt x="9867" y="0"/>
                  </a:moveTo>
                  <a:cubicBezTo>
                    <a:pt x="9704" y="0"/>
                    <a:pt x="9536" y="9"/>
                    <a:pt x="9361" y="26"/>
                  </a:cubicBezTo>
                  <a:cubicBezTo>
                    <a:pt x="3628" y="613"/>
                    <a:pt x="1" y="6800"/>
                    <a:pt x="1" y="6800"/>
                  </a:cubicBezTo>
                  <a:lnTo>
                    <a:pt x="641" y="8093"/>
                  </a:lnTo>
                  <a:cubicBezTo>
                    <a:pt x="1264" y="6681"/>
                    <a:pt x="2293" y="6225"/>
                    <a:pt x="3361" y="6225"/>
                  </a:cubicBezTo>
                  <a:cubicBezTo>
                    <a:pt x="4440" y="6225"/>
                    <a:pt x="5558" y="6691"/>
                    <a:pt x="6335" y="7106"/>
                  </a:cubicBezTo>
                  <a:cubicBezTo>
                    <a:pt x="7105" y="7513"/>
                    <a:pt x="7957" y="7744"/>
                    <a:pt x="8810" y="7744"/>
                  </a:cubicBezTo>
                  <a:cubicBezTo>
                    <a:pt x="9242" y="7744"/>
                    <a:pt x="9674" y="7685"/>
                    <a:pt x="10095" y="7559"/>
                  </a:cubicBezTo>
                  <a:cubicBezTo>
                    <a:pt x="14532" y="6261"/>
                    <a:pt x="14292" y="0"/>
                    <a:pt x="986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03;p40">
              <a:extLst>
                <a:ext uri="{FF2B5EF4-FFF2-40B4-BE49-F238E27FC236}">
                  <a16:creationId xmlns:a16="http://schemas.microsoft.com/office/drawing/2014/main" id="{55051D62-630B-D0A5-14C6-AEDF4508F340}"/>
                </a:ext>
              </a:extLst>
            </p:cNvPr>
            <p:cNvSpPr/>
            <p:nvPr/>
          </p:nvSpPr>
          <p:spPr>
            <a:xfrm>
              <a:off x="3828250" y="3427750"/>
              <a:ext cx="66700" cy="78050"/>
            </a:xfrm>
            <a:custGeom>
              <a:avLst/>
              <a:gdLst/>
              <a:ahLst/>
              <a:cxnLst/>
              <a:rect l="l" t="t" r="r" b="b"/>
              <a:pathLst>
                <a:path w="2668" h="3122" extrusionOk="0">
                  <a:moveTo>
                    <a:pt x="477" y="1"/>
                  </a:moveTo>
                  <a:cubicBezTo>
                    <a:pt x="320" y="1"/>
                    <a:pt x="170" y="77"/>
                    <a:pt x="95" y="201"/>
                  </a:cubicBezTo>
                  <a:cubicBezTo>
                    <a:pt x="1" y="373"/>
                    <a:pt x="95" y="574"/>
                    <a:pt x="308" y="667"/>
                  </a:cubicBezTo>
                  <a:cubicBezTo>
                    <a:pt x="361" y="693"/>
                    <a:pt x="1775" y="1280"/>
                    <a:pt x="1307" y="2681"/>
                  </a:cubicBezTo>
                  <a:cubicBezTo>
                    <a:pt x="1241" y="2867"/>
                    <a:pt x="1387" y="3054"/>
                    <a:pt x="1615" y="3107"/>
                  </a:cubicBezTo>
                  <a:cubicBezTo>
                    <a:pt x="1641" y="3120"/>
                    <a:pt x="1668" y="3120"/>
                    <a:pt x="1707" y="3120"/>
                  </a:cubicBezTo>
                  <a:cubicBezTo>
                    <a:pt x="1721" y="3121"/>
                    <a:pt x="1734" y="3121"/>
                    <a:pt x="1746" y="3121"/>
                  </a:cubicBezTo>
                  <a:cubicBezTo>
                    <a:pt x="1932" y="3121"/>
                    <a:pt x="2098" y="3030"/>
                    <a:pt x="2148" y="2880"/>
                  </a:cubicBezTo>
                  <a:cubicBezTo>
                    <a:pt x="2667" y="1294"/>
                    <a:pt x="1414" y="334"/>
                    <a:pt x="667" y="41"/>
                  </a:cubicBezTo>
                  <a:cubicBezTo>
                    <a:pt x="606" y="13"/>
                    <a:pt x="541" y="1"/>
                    <a:pt x="47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4;p40">
              <a:extLst>
                <a:ext uri="{FF2B5EF4-FFF2-40B4-BE49-F238E27FC236}">
                  <a16:creationId xmlns:a16="http://schemas.microsoft.com/office/drawing/2014/main" id="{D7E10997-6F04-89EF-656C-F7D7FC18E5D4}"/>
                </a:ext>
              </a:extLst>
            </p:cNvPr>
            <p:cNvSpPr/>
            <p:nvPr/>
          </p:nvSpPr>
          <p:spPr>
            <a:xfrm>
              <a:off x="3599575" y="3398375"/>
              <a:ext cx="211375" cy="214125"/>
            </a:xfrm>
            <a:custGeom>
              <a:avLst/>
              <a:gdLst/>
              <a:ahLst/>
              <a:cxnLst/>
              <a:rect l="l" t="t" r="r" b="b"/>
              <a:pathLst>
                <a:path w="8455" h="8565" extrusionOk="0">
                  <a:moveTo>
                    <a:pt x="3916" y="0"/>
                  </a:moveTo>
                  <a:cubicBezTo>
                    <a:pt x="3622" y="0"/>
                    <a:pt x="3328" y="44"/>
                    <a:pt x="3041" y="135"/>
                  </a:cubicBezTo>
                  <a:cubicBezTo>
                    <a:pt x="1174" y="722"/>
                    <a:pt x="1" y="2242"/>
                    <a:pt x="721" y="4535"/>
                  </a:cubicBezTo>
                  <a:cubicBezTo>
                    <a:pt x="1373" y="6587"/>
                    <a:pt x="3312" y="8565"/>
                    <a:pt x="5037" y="8565"/>
                  </a:cubicBezTo>
                  <a:cubicBezTo>
                    <a:pt x="5252" y="8565"/>
                    <a:pt x="5463" y="8534"/>
                    <a:pt x="5668" y="8469"/>
                  </a:cubicBezTo>
                  <a:cubicBezTo>
                    <a:pt x="7535" y="7882"/>
                    <a:pt x="8454" y="5536"/>
                    <a:pt x="7722" y="3228"/>
                  </a:cubicBezTo>
                  <a:cubicBezTo>
                    <a:pt x="7113" y="1291"/>
                    <a:pt x="5515" y="0"/>
                    <a:pt x="391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05;p40">
              <a:extLst>
                <a:ext uri="{FF2B5EF4-FFF2-40B4-BE49-F238E27FC236}">
                  <a16:creationId xmlns:a16="http://schemas.microsoft.com/office/drawing/2014/main" id="{80F557C3-88FD-C5AB-DED3-B5DEA2560601}"/>
                </a:ext>
              </a:extLst>
            </p:cNvPr>
            <p:cNvSpPr/>
            <p:nvPr/>
          </p:nvSpPr>
          <p:spPr>
            <a:xfrm>
              <a:off x="3702600" y="3535075"/>
              <a:ext cx="93675" cy="194675"/>
            </a:xfrm>
            <a:custGeom>
              <a:avLst/>
              <a:gdLst/>
              <a:ahLst/>
              <a:cxnLst/>
              <a:rect l="l" t="t" r="r" b="b"/>
              <a:pathLst>
                <a:path w="3747" h="7787" extrusionOk="0">
                  <a:moveTo>
                    <a:pt x="3707" y="0"/>
                  </a:moveTo>
                  <a:lnTo>
                    <a:pt x="0" y="14"/>
                  </a:lnTo>
                  <a:lnTo>
                    <a:pt x="40" y="7201"/>
                  </a:lnTo>
                  <a:cubicBezTo>
                    <a:pt x="40" y="7681"/>
                    <a:pt x="266" y="7786"/>
                    <a:pt x="616" y="7786"/>
                  </a:cubicBezTo>
                  <a:cubicBezTo>
                    <a:pt x="880" y="7786"/>
                    <a:pt x="1213" y="7727"/>
                    <a:pt x="1574" y="7721"/>
                  </a:cubicBezTo>
                  <a:cubicBezTo>
                    <a:pt x="1815" y="7721"/>
                    <a:pt x="2063" y="7730"/>
                    <a:pt x="2302" y="7730"/>
                  </a:cubicBezTo>
                  <a:cubicBezTo>
                    <a:pt x="3076" y="7730"/>
                    <a:pt x="3747" y="7637"/>
                    <a:pt x="3747" y="6841"/>
                  </a:cubicBezTo>
                  <a:lnTo>
                    <a:pt x="370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06;p40">
              <a:extLst>
                <a:ext uri="{FF2B5EF4-FFF2-40B4-BE49-F238E27FC236}">
                  <a16:creationId xmlns:a16="http://schemas.microsoft.com/office/drawing/2014/main" id="{E35ECA4F-C13F-06D0-F582-2970BF150757}"/>
                </a:ext>
              </a:extLst>
            </p:cNvPr>
            <p:cNvSpPr/>
            <p:nvPr/>
          </p:nvSpPr>
          <p:spPr>
            <a:xfrm>
              <a:off x="3634600" y="3413075"/>
              <a:ext cx="202350" cy="202025"/>
            </a:xfrm>
            <a:custGeom>
              <a:avLst/>
              <a:gdLst/>
              <a:ahLst/>
              <a:cxnLst/>
              <a:rect l="l" t="t" r="r" b="b"/>
              <a:pathLst>
                <a:path w="8094" h="8081" extrusionOk="0">
                  <a:moveTo>
                    <a:pt x="4027" y="0"/>
                  </a:moveTo>
                  <a:cubicBezTo>
                    <a:pt x="1800" y="14"/>
                    <a:pt x="0" y="1840"/>
                    <a:pt x="13" y="4068"/>
                  </a:cubicBezTo>
                  <a:cubicBezTo>
                    <a:pt x="27" y="6285"/>
                    <a:pt x="1826" y="8081"/>
                    <a:pt x="4041" y="8081"/>
                  </a:cubicBezTo>
                  <a:cubicBezTo>
                    <a:pt x="4050" y="8081"/>
                    <a:pt x="4058" y="8081"/>
                    <a:pt x="4067" y="8081"/>
                  </a:cubicBezTo>
                  <a:cubicBezTo>
                    <a:pt x="6294" y="8068"/>
                    <a:pt x="8093" y="6254"/>
                    <a:pt x="8081" y="4027"/>
                  </a:cubicBezTo>
                  <a:cubicBezTo>
                    <a:pt x="8067" y="1787"/>
                    <a:pt x="6253" y="0"/>
                    <a:pt x="4027" y="0"/>
                  </a:cubicBezTo>
                  <a:close/>
                </a:path>
              </a:pathLst>
            </a:custGeom>
            <a:solidFill>
              <a:srgbClr val="FFCA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07;p40">
              <a:extLst>
                <a:ext uri="{FF2B5EF4-FFF2-40B4-BE49-F238E27FC236}">
                  <a16:creationId xmlns:a16="http://schemas.microsoft.com/office/drawing/2014/main" id="{41D01669-D1A9-2F23-A8E7-9C3419FC2E01}"/>
                </a:ext>
              </a:extLst>
            </p:cNvPr>
            <p:cNvSpPr/>
            <p:nvPr/>
          </p:nvSpPr>
          <p:spPr>
            <a:xfrm>
              <a:off x="3634925" y="3514750"/>
              <a:ext cx="114025" cy="119025"/>
            </a:xfrm>
            <a:custGeom>
              <a:avLst/>
              <a:gdLst/>
              <a:ahLst/>
              <a:cxnLst/>
              <a:rect l="l" t="t" r="r" b="b"/>
              <a:pathLst>
                <a:path w="4561" h="4761" extrusionOk="0">
                  <a:moveTo>
                    <a:pt x="0" y="1"/>
                  </a:moveTo>
                  <a:lnTo>
                    <a:pt x="14" y="2427"/>
                  </a:lnTo>
                  <a:cubicBezTo>
                    <a:pt x="14" y="3712"/>
                    <a:pt x="1185" y="4760"/>
                    <a:pt x="2626" y="4760"/>
                  </a:cubicBezTo>
                  <a:cubicBezTo>
                    <a:pt x="2635" y="4760"/>
                    <a:pt x="2645" y="4760"/>
                    <a:pt x="2654" y="4760"/>
                  </a:cubicBezTo>
                  <a:cubicBezTo>
                    <a:pt x="3707" y="4760"/>
                    <a:pt x="4560" y="3987"/>
                    <a:pt x="4560" y="3041"/>
                  </a:cubicBezTo>
                  <a:lnTo>
                    <a:pt x="4547" y="561"/>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8;p40">
              <a:extLst>
                <a:ext uri="{FF2B5EF4-FFF2-40B4-BE49-F238E27FC236}">
                  <a16:creationId xmlns:a16="http://schemas.microsoft.com/office/drawing/2014/main" id="{655B0C5C-3E7E-699E-AA78-536A000626DF}"/>
                </a:ext>
              </a:extLst>
            </p:cNvPr>
            <p:cNvSpPr/>
            <p:nvPr/>
          </p:nvSpPr>
          <p:spPr>
            <a:xfrm>
              <a:off x="3613575" y="3526400"/>
              <a:ext cx="36025" cy="49050"/>
            </a:xfrm>
            <a:custGeom>
              <a:avLst/>
              <a:gdLst/>
              <a:ahLst/>
              <a:cxnLst/>
              <a:rect l="l" t="t" r="r" b="b"/>
              <a:pathLst>
                <a:path w="1441" h="1962" extrusionOk="0">
                  <a:moveTo>
                    <a:pt x="1001" y="1"/>
                  </a:moveTo>
                  <a:lnTo>
                    <a:pt x="121" y="1308"/>
                  </a:lnTo>
                  <a:cubicBezTo>
                    <a:pt x="1" y="1521"/>
                    <a:pt x="161" y="1775"/>
                    <a:pt x="427" y="1775"/>
                  </a:cubicBezTo>
                  <a:lnTo>
                    <a:pt x="1441" y="1961"/>
                  </a:lnTo>
                  <a:lnTo>
                    <a:pt x="100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09;p40">
              <a:extLst>
                <a:ext uri="{FF2B5EF4-FFF2-40B4-BE49-F238E27FC236}">
                  <a16:creationId xmlns:a16="http://schemas.microsoft.com/office/drawing/2014/main" id="{AAD9D6FE-5774-670A-0EC5-0A5370083CD8}"/>
                </a:ext>
              </a:extLst>
            </p:cNvPr>
            <p:cNvSpPr/>
            <p:nvPr/>
          </p:nvSpPr>
          <p:spPr>
            <a:xfrm>
              <a:off x="3634600" y="3413075"/>
              <a:ext cx="202350" cy="202025"/>
            </a:xfrm>
            <a:custGeom>
              <a:avLst/>
              <a:gdLst/>
              <a:ahLst/>
              <a:cxnLst/>
              <a:rect l="l" t="t" r="r" b="b"/>
              <a:pathLst>
                <a:path w="8094" h="8081" extrusionOk="0">
                  <a:moveTo>
                    <a:pt x="4027" y="0"/>
                  </a:moveTo>
                  <a:cubicBezTo>
                    <a:pt x="1800" y="14"/>
                    <a:pt x="0" y="1840"/>
                    <a:pt x="13" y="4068"/>
                  </a:cubicBezTo>
                  <a:cubicBezTo>
                    <a:pt x="27" y="6285"/>
                    <a:pt x="1826" y="8081"/>
                    <a:pt x="4041" y="8081"/>
                  </a:cubicBezTo>
                  <a:cubicBezTo>
                    <a:pt x="4050" y="8081"/>
                    <a:pt x="4058" y="8081"/>
                    <a:pt x="4067" y="8081"/>
                  </a:cubicBezTo>
                  <a:cubicBezTo>
                    <a:pt x="6294" y="8068"/>
                    <a:pt x="8093" y="6254"/>
                    <a:pt x="8081" y="4027"/>
                  </a:cubicBezTo>
                  <a:cubicBezTo>
                    <a:pt x="8067" y="1787"/>
                    <a:pt x="6253" y="0"/>
                    <a:pt x="40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10;p40">
              <a:extLst>
                <a:ext uri="{FF2B5EF4-FFF2-40B4-BE49-F238E27FC236}">
                  <a16:creationId xmlns:a16="http://schemas.microsoft.com/office/drawing/2014/main" id="{5EF4D34F-9B0C-F22A-8F6B-D89A5DB6DAEE}"/>
                </a:ext>
              </a:extLst>
            </p:cNvPr>
            <p:cNvSpPr/>
            <p:nvPr/>
          </p:nvSpPr>
          <p:spPr>
            <a:xfrm>
              <a:off x="3720250" y="3530075"/>
              <a:ext cx="55700" cy="55375"/>
            </a:xfrm>
            <a:custGeom>
              <a:avLst/>
              <a:gdLst/>
              <a:ahLst/>
              <a:cxnLst/>
              <a:rect l="l" t="t" r="r" b="b"/>
              <a:pathLst>
                <a:path w="2228" h="2215" extrusionOk="0">
                  <a:moveTo>
                    <a:pt x="1108" y="1"/>
                  </a:moveTo>
                  <a:cubicBezTo>
                    <a:pt x="494" y="1"/>
                    <a:pt x="1" y="494"/>
                    <a:pt x="14" y="1107"/>
                  </a:cubicBezTo>
                  <a:cubicBezTo>
                    <a:pt x="14" y="1721"/>
                    <a:pt x="507" y="2214"/>
                    <a:pt x="1121" y="2214"/>
                  </a:cubicBezTo>
                  <a:cubicBezTo>
                    <a:pt x="1734" y="2214"/>
                    <a:pt x="2228" y="1708"/>
                    <a:pt x="2228" y="1094"/>
                  </a:cubicBezTo>
                  <a:cubicBezTo>
                    <a:pt x="2228" y="494"/>
                    <a:pt x="1721" y="1"/>
                    <a:pt x="1108" y="1"/>
                  </a:cubicBezTo>
                  <a:close/>
                </a:path>
              </a:pathLst>
            </a:custGeom>
            <a:solidFill>
              <a:srgbClr val="FFC9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11;p40">
              <a:extLst>
                <a:ext uri="{FF2B5EF4-FFF2-40B4-BE49-F238E27FC236}">
                  <a16:creationId xmlns:a16="http://schemas.microsoft.com/office/drawing/2014/main" id="{C3E3901A-1E9E-4619-5EDD-FBFB2F13C1EF}"/>
                </a:ext>
              </a:extLst>
            </p:cNvPr>
            <p:cNvSpPr/>
            <p:nvPr/>
          </p:nvSpPr>
          <p:spPr>
            <a:xfrm>
              <a:off x="3661925" y="3383075"/>
              <a:ext cx="210025" cy="228700"/>
            </a:xfrm>
            <a:custGeom>
              <a:avLst/>
              <a:gdLst/>
              <a:ahLst/>
              <a:cxnLst/>
              <a:rect l="l" t="t" r="r" b="b"/>
              <a:pathLst>
                <a:path w="8401" h="9148" extrusionOk="0">
                  <a:moveTo>
                    <a:pt x="4024" y="0"/>
                  </a:moveTo>
                  <a:cubicBezTo>
                    <a:pt x="4017" y="0"/>
                    <a:pt x="4009" y="0"/>
                    <a:pt x="4001" y="0"/>
                  </a:cubicBezTo>
                  <a:cubicBezTo>
                    <a:pt x="1587" y="14"/>
                    <a:pt x="1" y="747"/>
                    <a:pt x="13" y="3161"/>
                  </a:cubicBezTo>
                  <a:cubicBezTo>
                    <a:pt x="27" y="5569"/>
                    <a:pt x="2365" y="9147"/>
                    <a:pt x="4773" y="9147"/>
                  </a:cubicBezTo>
                  <a:cubicBezTo>
                    <a:pt x="4778" y="9147"/>
                    <a:pt x="4782" y="9147"/>
                    <a:pt x="4787" y="9147"/>
                  </a:cubicBezTo>
                  <a:cubicBezTo>
                    <a:pt x="7201" y="9134"/>
                    <a:pt x="8401" y="6761"/>
                    <a:pt x="8387" y="4347"/>
                  </a:cubicBezTo>
                  <a:cubicBezTo>
                    <a:pt x="8374" y="1942"/>
                    <a:pt x="6426" y="0"/>
                    <a:pt x="402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912;p40">
              <a:extLst>
                <a:ext uri="{FF2B5EF4-FFF2-40B4-BE49-F238E27FC236}">
                  <a16:creationId xmlns:a16="http://schemas.microsoft.com/office/drawing/2014/main" id="{AA4D3920-740C-6310-AD95-B933FBF31029}"/>
                </a:ext>
              </a:extLst>
            </p:cNvPr>
            <p:cNvSpPr/>
            <p:nvPr/>
          </p:nvSpPr>
          <p:spPr>
            <a:xfrm>
              <a:off x="3701275" y="3620400"/>
              <a:ext cx="45675" cy="53050"/>
            </a:xfrm>
            <a:custGeom>
              <a:avLst/>
              <a:gdLst/>
              <a:ahLst/>
              <a:cxnLst/>
              <a:rect l="l" t="t" r="r" b="b"/>
              <a:pathLst>
                <a:path w="1827" h="2122" extrusionOk="0">
                  <a:moveTo>
                    <a:pt x="1826" y="1"/>
                  </a:moveTo>
                  <a:cubicBezTo>
                    <a:pt x="1211" y="484"/>
                    <a:pt x="461" y="539"/>
                    <a:pt x="148" y="539"/>
                  </a:cubicBezTo>
                  <a:cubicBezTo>
                    <a:pt x="55" y="539"/>
                    <a:pt x="0" y="534"/>
                    <a:pt x="0" y="534"/>
                  </a:cubicBezTo>
                  <a:lnTo>
                    <a:pt x="0" y="534"/>
                  </a:lnTo>
                  <a:lnTo>
                    <a:pt x="107" y="2122"/>
                  </a:lnTo>
                  <a:lnTo>
                    <a:pt x="18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13;p40">
              <a:extLst>
                <a:ext uri="{FF2B5EF4-FFF2-40B4-BE49-F238E27FC236}">
                  <a16:creationId xmlns:a16="http://schemas.microsoft.com/office/drawing/2014/main" id="{581F626A-716B-2CC2-D50F-0FAF8B77A444}"/>
                </a:ext>
              </a:extLst>
            </p:cNvPr>
            <p:cNvSpPr/>
            <p:nvPr/>
          </p:nvSpPr>
          <p:spPr>
            <a:xfrm>
              <a:off x="3642600" y="3693750"/>
              <a:ext cx="219675" cy="101650"/>
            </a:xfrm>
            <a:custGeom>
              <a:avLst/>
              <a:gdLst/>
              <a:ahLst/>
              <a:cxnLst/>
              <a:rect l="l" t="t" r="r" b="b"/>
              <a:pathLst>
                <a:path w="8787" h="4066" extrusionOk="0">
                  <a:moveTo>
                    <a:pt x="8787" y="0"/>
                  </a:moveTo>
                  <a:cubicBezTo>
                    <a:pt x="8786" y="0"/>
                    <a:pt x="1120" y="94"/>
                    <a:pt x="934" y="160"/>
                  </a:cubicBezTo>
                  <a:cubicBezTo>
                    <a:pt x="934" y="160"/>
                    <a:pt x="0" y="3801"/>
                    <a:pt x="3773" y="4054"/>
                  </a:cubicBezTo>
                  <a:cubicBezTo>
                    <a:pt x="3889" y="4062"/>
                    <a:pt x="4003" y="4066"/>
                    <a:pt x="4114" y="4066"/>
                  </a:cubicBezTo>
                  <a:cubicBezTo>
                    <a:pt x="7721" y="4066"/>
                    <a:pt x="8787" y="0"/>
                    <a:pt x="878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14;p40">
              <a:extLst>
                <a:ext uri="{FF2B5EF4-FFF2-40B4-BE49-F238E27FC236}">
                  <a16:creationId xmlns:a16="http://schemas.microsoft.com/office/drawing/2014/main" id="{E6204876-345A-2A6A-1190-76E1CC834322}"/>
                </a:ext>
              </a:extLst>
            </p:cNvPr>
            <p:cNvSpPr/>
            <p:nvPr/>
          </p:nvSpPr>
          <p:spPr>
            <a:xfrm>
              <a:off x="3048225" y="3689200"/>
              <a:ext cx="599725" cy="129900"/>
            </a:xfrm>
            <a:custGeom>
              <a:avLst/>
              <a:gdLst/>
              <a:ahLst/>
              <a:cxnLst/>
              <a:rect l="l" t="t" r="r" b="b"/>
              <a:pathLst>
                <a:path w="23989" h="5196" extrusionOk="0">
                  <a:moveTo>
                    <a:pt x="20895" y="0"/>
                  </a:moveTo>
                  <a:cubicBezTo>
                    <a:pt x="20018" y="0"/>
                    <a:pt x="18984" y="103"/>
                    <a:pt x="17855" y="410"/>
                  </a:cubicBezTo>
                  <a:lnTo>
                    <a:pt x="0" y="582"/>
                  </a:lnTo>
                  <a:lnTo>
                    <a:pt x="734" y="2010"/>
                  </a:lnTo>
                  <a:lnTo>
                    <a:pt x="10614" y="3329"/>
                  </a:lnTo>
                  <a:cubicBezTo>
                    <a:pt x="10868" y="3370"/>
                    <a:pt x="11121" y="3383"/>
                    <a:pt x="11375" y="3396"/>
                  </a:cubicBezTo>
                  <a:lnTo>
                    <a:pt x="21095" y="3916"/>
                  </a:lnTo>
                  <a:lnTo>
                    <a:pt x="22069" y="5196"/>
                  </a:lnTo>
                  <a:cubicBezTo>
                    <a:pt x="22069" y="5196"/>
                    <a:pt x="23989" y="2596"/>
                    <a:pt x="23775" y="410"/>
                  </a:cubicBezTo>
                  <a:cubicBezTo>
                    <a:pt x="23775" y="410"/>
                    <a:pt x="22649" y="0"/>
                    <a:pt x="208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915;p40">
              <a:extLst>
                <a:ext uri="{FF2B5EF4-FFF2-40B4-BE49-F238E27FC236}">
                  <a16:creationId xmlns:a16="http://schemas.microsoft.com/office/drawing/2014/main" id="{A150A993-7BC8-9FC5-DD75-04351FA51072}"/>
                </a:ext>
              </a:extLst>
            </p:cNvPr>
            <p:cNvSpPr/>
            <p:nvPr/>
          </p:nvSpPr>
          <p:spPr>
            <a:xfrm>
              <a:off x="2870875" y="3703750"/>
              <a:ext cx="195725" cy="41400"/>
            </a:xfrm>
            <a:custGeom>
              <a:avLst/>
              <a:gdLst/>
              <a:ahLst/>
              <a:cxnLst/>
              <a:rect l="l" t="t" r="r" b="b"/>
              <a:pathLst>
                <a:path w="7829" h="1656" extrusionOk="0">
                  <a:moveTo>
                    <a:pt x="1" y="0"/>
                  </a:moveTo>
                  <a:lnTo>
                    <a:pt x="1" y="201"/>
                  </a:lnTo>
                  <a:cubicBezTo>
                    <a:pt x="1" y="507"/>
                    <a:pt x="228" y="761"/>
                    <a:pt x="534" y="774"/>
                  </a:cubicBezTo>
                  <a:lnTo>
                    <a:pt x="3108" y="934"/>
                  </a:lnTo>
                  <a:cubicBezTo>
                    <a:pt x="3108" y="934"/>
                    <a:pt x="3441" y="1656"/>
                    <a:pt x="5502" y="1656"/>
                  </a:cubicBezTo>
                  <a:cubicBezTo>
                    <a:pt x="6114" y="1656"/>
                    <a:pt x="6877" y="1592"/>
                    <a:pt x="7828" y="1428"/>
                  </a:cubicBezTo>
                  <a:lnTo>
                    <a:pt x="709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916;p40">
              <a:extLst>
                <a:ext uri="{FF2B5EF4-FFF2-40B4-BE49-F238E27FC236}">
                  <a16:creationId xmlns:a16="http://schemas.microsoft.com/office/drawing/2014/main" id="{8D6A79D9-FD11-5FD3-B930-00AAEA1DE077}"/>
                </a:ext>
              </a:extLst>
            </p:cNvPr>
            <p:cNvSpPr/>
            <p:nvPr/>
          </p:nvSpPr>
          <p:spPr>
            <a:xfrm>
              <a:off x="3879600" y="3683800"/>
              <a:ext cx="648700" cy="150325"/>
            </a:xfrm>
            <a:custGeom>
              <a:avLst/>
              <a:gdLst/>
              <a:ahLst/>
              <a:cxnLst/>
              <a:rect l="l" t="t" r="r" b="b"/>
              <a:pathLst>
                <a:path w="25948" h="6013" extrusionOk="0">
                  <a:moveTo>
                    <a:pt x="2462" y="0"/>
                  </a:moveTo>
                  <a:cubicBezTo>
                    <a:pt x="704" y="0"/>
                    <a:pt x="201" y="652"/>
                    <a:pt x="201" y="652"/>
                  </a:cubicBezTo>
                  <a:cubicBezTo>
                    <a:pt x="0" y="2839"/>
                    <a:pt x="187" y="6012"/>
                    <a:pt x="187" y="6012"/>
                  </a:cubicBezTo>
                  <a:lnTo>
                    <a:pt x="2894" y="4159"/>
                  </a:lnTo>
                  <a:lnTo>
                    <a:pt x="12601" y="3639"/>
                  </a:lnTo>
                  <a:cubicBezTo>
                    <a:pt x="12854" y="3625"/>
                    <a:pt x="13121" y="3612"/>
                    <a:pt x="13375" y="3572"/>
                  </a:cubicBezTo>
                  <a:lnTo>
                    <a:pt x="25201" y="2252"/>
                  </a:lnTo>
                  <a:lnTo>
                    <a:pt x="25948" y="825"/>
                  </a:lnTo>
                  <a:lnTo>
                    <a:pt x="6134" y="652"/>
                  </a:lnTo>
                  <a:cubicBezTo>
                    <a:pt x="4534" y="163"/>
                    <a:pt x="3341" y="0"/>
                    <a:pt x="246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917;p40">
              <a:extLst>
                <a:ext uri="{FF2B5EF4-FFF2-40B4-BE49-F238E27FC236}">
                  <a16:creationId xmlns:a16="http://schemas.microsoft.com/office/drawing/2014/main" id="{93E2E7F6-A8A0-BCD3-B275-B8E1DD08AF65}"/>
                </a:ext>
              </a:extLst>
            </p:cNvPr>
            <p:cNvSpPr/>
            <p:nvPr/>
          </p:nvSpPr>
          <p:spPr>
            <a:xfrm>
              <a:off x="4509625" y="3704425"/>
              <a:ext cx="196025" cy="41400"/>
            </a:xfrm>
            <a:custGeom>
              <a:avLst/>
              <a:gdLst/>
              <a:ahLst/>
              <a:cxnLst/>
              <a:rect l="l" t="t" r="r" b="b"/>
              <a:pathLst>
                <a:path w="7841" h="1656" extrusionOk="0">
                  <a:moveTo>
                    <a:pt x="747" y="0"/>
                  </a:moveTo>
                  <a:lnTo>
                    <a:pt x="0" y="1427"/>
                  </a:lnTo>
                  <a:cubicBezTo>
                    <a:pt x="955" y="1592"/>
                    <a:pt x="1721" y="1656"/>
                    <a:pt x="2334" y="1656"/>
                  </a:cubicBezTo>
                  <a:cubicBezTo>
                    <a:pt x="4401" y="1656"/>
                    <a:pt x="4734" y="933"/>
                    <a:pt x="4734" y="933"/>
                  </a:cubicBezTo>
                  <a:lnTo>
                    <a:pt x="7307" y="773"/>
                  </a:lnTo>
                  <a:cubicBezTo>
                    <a:pt x="7600" y="761"/>
                    <a:pt x="7840" y="507"/>
                    <a:pt x="7840" y="201"/>
                  </a:cubicBezTo>
                  <a:lnTo>
                    <a:pt x="784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918;p40">
              <a:extLst>
                <a:ext uri="{FF2B5EF4-FFF2-40B4-BE49-F238E27FC236}">
                  <a16:creationId xmlns:a16="http://schemas.microsoft.com/office/drawing/2014/main" id="{5B6DE596-65F9-41B5-7484-7D1889AE926F}"/>
                </a:ext>
              </a:extLst>
            </p:cNvPr>
            <p:cNvSpPr/>
            <p:nvPr/>
          </p:nvSpPr>
          <p:spPr>
            <a:xfrm>
              <a:off x="3844925" y="3699975"/>
              <a:ext cx="140050" cy="143775"/>
            </a:xfrm>
            <a:custGeom>
              <a:avLst/>
              <a:gdLst/>
              <a:ahLst/>
              <a:cxnLst/>
              <a:rect l="l" t="t" r="r" b="b"/>
              <a:pathLst>
                <a:path w="5602" h="5751" extrusionOk="0">
                  <a:moveTo>
                    <a:pt x="1802" y="0"/>
                  </a:moveTo>
                  <a:cubicBezTo>
                    <a:pt x="1668" y="0"/>
                    <a:pt x="1588" y="5"/>
                    <a:pt x="1588" y="5"/>
                  </a:cubicBezTo>
                  <a:cubicBezTo>
                    <a:pt x="1588" y="5"/>
                    <a:pt x="0" y="3192"/>
                    <a:pt x="1174" y="5605"/>
                  </a:cubicBezTo>
                  <a:cubicBezTo>
                    <a:pt x="1228" y="5707"/>
                    <a:pt x="1338" y="5750"/>
                    <a:pt x="1457" y="5750"/>
                  </a:cubicBezTo>
                  <a:cubicBezTo>
                    <a:pt x="1572" y="5750"/>
                    <a:pt x="1696" y="5710"/>
                    <a:pt x="1787" y="5645"/>
                  </a:cubicBezTo>
                  <a:cubicBezTo>
                    <a:pt x="2454" y="5152"/>
                    <a:pt x="4014" y="3925"/>
                    <a:pt x="4441" y="2925"/>
                  </a:cubicBezTo>
                  <a:cubicBezTo>
                    <a:pt x="5602" y="189"/>
                    <a:pt x="2641" y="0"/>
                    <a:pt x="180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919;p40">
              <a:extLst>
                <a:ext uri="{FF2B5EF4-FFF2-40B4-BE49-F238E27FC236}">
                  <a16:creationId xmlns:a16="http://schemas.microsoft.com/office/drawing/2014/main" id="{89DFD038-B55C-9575-2553-CBCB434F1318}"/>
                </a:ext>
              </a:extLst>
            </p:cNvPr>
            <p:cNvSpPr/>
            <p:nvPr/>
          </p:nvSpPr>
          <p:spPr>
            <a:xfrm>
              <a:off x="3483575" y="4150100"/>
              <a:ext cx="543375" cy="241375"/>
            </a:xfrm>
            <a:custGeom>
              <a:avLst/>
              <a:gdLst/>
              <a:ahLst/>
              <a:cxnLst/>
              <a:rect l="l" t="t" r="r" b="b"/>
              <a:pathLst>
                <a:path w="21735" h="9655" extrusionOk="0">
                  <a:moveTo>
                    <a:pt x="5215" y="1"/>
                  </a:moveTo>
                  <a:lnTo>
                    <a:pt x="4868" y="1720"/>
                  </a:lnTo>
                  <a:lnTo>
                    <a:pt x="0" y="1720"/>
                  </a:lnTo>
                  <a:cubicBezTo>
                    <a:pt x="2721" y="3134"/>
                    <a:pt x="3814" y="8588"/>
                    <a:pt x="3814" y="8588"/>
                  </a:cubicBezTo>
                  <a:lnTo>
                    <a:pt x="10815" y="7788"/>
                  </a:lnTo>
                  <a:lnTo>
                    <a:pt x="15695" y="9655"/>
                  </a:lnTo>
                  <a:lnTo>
                    <a:pt x="21735" y="5507"/>
                  </a:lnTo>
                  <a:lnTo>
                    <a:pt x="15201" y="294"/>
                  </a:lnTo>
                  <a:lnTo>
                    <a:pt x="521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920;p40">
              <a:extLst>
                <a:ext uri="{FF2B5EF4-FFF2-40B4-BE49-F238E27FC236}">
                  <a16:creationId xmlns:a16="http://schemas.microsoft.com/office/drawing/2014/main" id="{9DA5CD30-95B2-DC22-C7FA-27D7A1A9C5CB}"/>
                </a:ext>
              </a:extLst>
            </p:cNvPr>
            <p:cNvSpPr/>
            <p:nvPr/>
          </p:nvSpPr>
          <p:spPr>
            <a:xfrm>
              <a:off x="3074225" y="4728800"/>
              <a:ext cx="216375" cy="91675"/>
            </a:xfrm>
            <a:custGeom>
              <a:avLst/>
              <a:gdLst/>
              <a:ahLst/>
              <a:cxnLst/>
              <a:rect l="l" t="t" r="r" b="b"/>
              <a:pathLst>
                <a:path w="8655" h="3667" extrusionOk="0">
                  <a:moveTo>
                    <a:pt x="5947" y="0"/>
                  </a:moveTo>
                  <a:lnTo>
                    <a:pt x="2987" y="2173"/>
                  </a:lnTo>
                  <a:lnTo>
                    <a:pt x="414" y="2667"/>
                  </a:lnTo>
                  <a:cubicBezTo>
                    <a:pt x="174" y="2707"/>
                    <a:pt x="1" y="2920"/>
                    <a:pt x="1" y="3160"/>
                  </a:cubicBezTo>
                  <a:cubicBezTo>
                    <a:pt x="1" y="3441"/>
                    <a:pt x="228" y="3667"/>
                    <a:pt x="507" y="3667"/>
                  </a:cubicBezTo>
                  <a:lnTo>
                    <a:pt x="7695" y="3667"/>
                  </a:lnTo>
                  <a:cubicBezTo>
                    <a:pt x="8228" y="3667"/>
                    <a:pt x="8655" y="3213"/>
                    <a:pt x="8628" y="2680"/>
                  </a:cubicBezTo>
                  <a:lnTo>
                    <a:pt x="8508" y="440"/>
                  </a:lnTo>
                  <a:lnTo>
                    <a:pt x="594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921;p40">
              <a:extLst>
                <a:ext uri="{FF2B5EF4-FFF2-40B4-BE49-F238E27FC236}">
                  <a16:creationId xmlns:a16="http://schemas.microsoft.com/office/drawing/2014/main" id="{CC7F30F1-8265-5985-C743-AEAB191B5444}"/>
                </a:ext>
              </a:extLst>
            </p:cNvPr>
            <p:cNvSpPr/>
            <p:nvPr/>
          </p:nvSpPr>
          <p:spPr>
            <a:xfrm>
              <a:off x="4538950" y="4716125"/>
              <a:ext cx="155050" cy="104350"/>
            </a:xfrm>
            <a:custGeom>
              <a:avLst/>
              <a:gdLst/>
              <a:ahLst/>
              <a:cxnLst/>
              <a:rect l="l" t="t" r="r" b="b"/>
              <a:pathLst>
                <a:path w="6202" h="4174" extrusionOk="0">
                  <a:moveTo>
                    <a:pt x="1694" y="1"/>
                  </a:moveTo>
                  <a:lnTo>
                    <a:pt x="0" y="947"/>
                  </a:lnTo>
                  <a:lnTo>
                    <a:pt x="0" y="3907"/>
                  </a:lnTo>
                  <a:cubicBezTo>
                    <a:pt x="0" y="4054"/>
                    <a:pt x="121" y="4174"/>
                    <a:pt x="267" y="4174"/>
                  </a:cubicBezTo>
                  <a:lnTo>
                    <a:pt x="5855" y="4174"/>
                  </a:lnTo>
                  <a:cubicBezTo>
                    <a:pt x="6068" y="4174"/>
                    <a:pt x="6201" y="3921"/>
                    <a:pt x="6068" y="3747"/>
                  </a:cubicBezTo>
                  <a:cubicBezTo>
                    <a:pt x="5481" y="2961"/>
                    <a:pt x="3188" y="1281"/>
                    <a:pt x="169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76"/>
        <p:cNvGrpSpPr/>
        <p:nvPr/>
      </p:nvGrpSpPr>
      <p:grpSpPr>
        <a:xfrm>
          <a:off x="0" y="0"/>
          <a:ext cx="0" cy="0"/>
          <a:chOff x="0" y="0"/>
          <a:chExt cx="0" cy="0"/>
        </a:xfrm>
      </p:grpSpPr>
      <p:sp>
        <p:nvSpPr>
          <p:cNvPr id="477" name="Google Shape;477;p33"/>
          <p:cNvSpPr txBox="1">
            <a:spLocks noGrp="1"/>
          </p:cNvSpPr>
          <p:nvPr>
            <p:ph type="title"/>
          </p:nvPr>
        </p:nvSpPr>
        <p:spPr>
          <a:xfrm>
            <a:off x="815003" y="258418"/>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solidFill>
                  <a:schemeClr val="tx2"/>
                </a:solidFill>
                <a:latin typeface="+mj-lt"/>
              </a:rPr>
              <a:t>Research Questions</a:t>
            </a:r>
            <a:endParaRPr b="1" dirty="0">
              <a:solidFill>
                <a:schemeClr val="tx2"/>
              </a:solidFill>
              <a:latin typeface="+mj-lt"/>
            </a:endParaRPr>
          </a:p>
        </p:txBody>
      </p:sp>
      <p:sp>
        <p:nvSpPr>
          <p:cNvPr id="478" name="Google Shape;478;p33"/>
          <p:cNvSpPr txBox="1">
            <a:spLocks noGrp="1"/>
          </p:cNvSpPr>
          <p:nvPr>
            <p:ph type="body" idx="1"/>
          </p:nvPr>
        </p:nvSpPr>
        <p:spPr>
          <a:xfrm>
            <a:off x="415635" y="973777"/>
            <a:ext cx="8103367" cy="3634648"/>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Clr>
                <a:srgbClr val="859AD5"/>
              </a:buClr>
              <a:buSzPts val="1100"/>
              <a:buFont typeface="Arial"/>
              <a:buNone/>
            </a:pPr>
            <a:r>
              <a:rPr lang="en-US" sz="2000" dirty="0">
                <a:solidFill>
                  <a:schemeClr val="accent1"/>
                </a:solidFill>
                <a:latin typeface="+mn-lt"/>
              </a:rPr>
              <a:t> </a:t>
            </a:r>
          </a:p>
          <a:p>
            <a:pPr marL="0" lvl="0" indent="0" algn="l" rtl="0">
              <a:spcBef>
                <a:spcPts val="0"/>
              </a:spcBef>
              <a:spcAft>
                <a:spcPts val="0"/>
              </a:spcAft>
              <a:buClr>
                <a:srgbClr val="859AD5"/>
              </a:buClr>
              <a:buSzPts val="1100"/>
              <a:buFont typeface="Arial"/>
              <a:buNone/>
            </a:pPr>
            <a:endParaRPr sz="2000" dirty="0">
              <a:solidFill>
                <a:schemeClr val="accent1"/>
              </a:solidFill>
              <a:latin typeface="+mn-lt"/>
            </a:endParaRPr>
          </a:p>
          <a:p>
            <a:pPr lvl="0" algn="l" rtl="0">
              <a:spcBef>
                <a:spcPts val="1600"/>
              </a:spcBef>
              <a:spcAft>
                <a:spcPts val="0"/>
              </a:spcAft>
              <a:buClr>
                <a:schemeClr val="accent1"/>
              </a:buClr>
              <a:buSzPts val="1600"/>
              <a:buFont typeface="Wingdings" panose="05000000000000000000" pitchFamily="2" charset="2"/>
              <a:buChar char="Ø"/>
            </a:pPr>
            <a:r>
              <a:rPr lang="en-US" sz="2000" dirty="0">
                <a:solidFill>
                  <a:schemeClr val="accent1"/>
                </a:solidFill>
                <a:latin typeface="+mn-lt"/>
              </a:rPr>
              <a:t> </a:t>
            </a:r>
            <a:r>
              <a:rPr lang="en-US" sz="1800" dirty="0">
                <a:solidFill>
                  <a:schemeClr val="accent1"/>
                </a:solidFill>
                <a:latin typeface="+mn-lt"/>
              </a:rPr>
              <a:t>What is the current level of physical activity between students at a public institution regarding how often they exercise, how long they exercise for, and how intense their workouts are?</a:t>
            </a:r>
          </a:p>
          <a:p>
            <a:pPr marL="127000" lvl="0" indent="0" algn="l" rtl="0">
              <a:spcBef>
                <a:spcPts val="1600"/>
              </a:spcBef>
              <a:spcAft>
                <a:spcPts val="0"/>
              </a:spcAft>
              <a:buClr>
                <a:schemeClr val="accent1"/>
              </a:buClr>
              <a:buSzPts val="1600"/>
              <a:buNone/>
            </a:pPr>
            <a:endParaRPr lang="en-US" sz="1800" dirty="0">
              <a:solidFill>
                <a:schemeClr val="accent1"/>
              </a:solidFill>
              <a:latin typeface="+mn-lt"/>
            </a:endParaRPr>
          </a:p>
          <a:p>
            <a:pPr lvl="0" algn="l" rtl="0">
              <a:spcBef>
                <a:spcPts val="1600"/>
              </a:spcBef>
              <a:spcAft>
                <a:spcPts val="0"/>
              </a:spcAft>
              <a:buClr>
                <a:schemeClr val="accent1"/>
              </a:buClr>
              <a:buSzPts val="1600"/>
              <a:buFont typeface="Wingdings" panose="05000000000000000000" pitchFamily="2" charset="2"/>
              <a:buChar char="Ø"/>
            </a:pPr>
            <a:r>
              <a:rPr lang="en-US" sz="1800" dirty="0">
                <a:solidFill>
                  <a:schemeClr val="accent1"/>
                </a:solidFill>
                <a:latin typeface="+mn-lt"/>
              </a:rPr>
              <a:t>What variables influence students' levels of physical activity at a public college?</a:t>
            </a:r>
          </a:p>
          <a:p>
            <a:pPr marL="127000" lvl="0" indent="0" algn="l" rtl="0">
              <a:spcBef>
                <a:spcPts val="1600"/>
              </a:spcBef>
              <a:spcAft>
                <a:spcPts val="0"/>
              </a:spcAft>
              <a:buClr>
                <a:schemeClr val="accent1"/>
              </a:buClr>
              <a:buSzPts val="1600"/>
              <a:buNone/>
            </a:pPr>
            <a:endParaRPr lang="en-US" sz="1800" dirty="0">
              <a:solidFill>
                <a:schemeClr val="accent1"/>
              </a:solidFill>
              <a:latin typeface="+mn-lt"/>
            </a:endParaRPr>
          </a:p>
          <a:p>
            <a:pPr lvl="0" algn="l" rtl="0">
              <a:spcBef>
                <a:spcPts val="1600"/>
              </a:spcBef>
              <a:spcAft>
                <a:spcPts val="0"/>
              </a:spcAft>
              <a:buClr>
                <a:schemeClr val="accent1"/>
              </a:buClr>
              <a:buSzPts val="1600"/>
              <a:buFont typeface="Wingdings" panose="05000000000000000000" pitchFamily="2" charset="2"/>
              <a:buChar char="Ø"/>
            </a:pPr>
            <a:r>
              <a:rPr lang="en-US" sz="1800" dirty="0">
                <a:solidFill>
                  <a:schemeClr val="accent1"/>
                </a:solidFill>
                <a:latin typeface="+mn-lt"/>
              </a:rPr>
              <a:t>What are the obstacles and facilitators to physical exercise participation between students at a public university?</a:t>
            </a:r>
            <a:endParaRPr sz="1800" dirty="0">
              <a:solidFill>
                <a:schemeClr val="accent1"/>
              </a:solidFill>
              <a:latin typeface="+mn-lt"/>
            </a:endParaRPr>
          </a:p>
          <a:p>
            <a:pPr marL="0" lvl="0" indent="0" algn="l" rtl="0">
              <a:spcBef>
                <a:spcPts val="1600"/>
              </a:spcBef>
              <a:spcAft>
                <a:spcPts val="0"/>
              </a:spcAft>
              <a:buClr>
                <a:srgbClr val="859AD5"/>
              </a:buClr>
              <a:buSzPts val="1100"/>
              <a:buNone/>
            </a:pPr>
            <a:endParaRPr sz="2000" dirty="0">
              <a:solidFill>
                <a:schemeClr val="accent1"/>
              </a:solidFill>
              <a:latin typeface="+mn-lt"/>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sp>
        <p:nvSpPr>
          <p:cNvPr id="581" name="Google Shape;581;p34"/>
          <p:cNvSpPr txBox="1">
            <a:spLocks noGrp="1"/>
          </p:cNvSpPr>
          <p:nvPr>
            <p:ph type="title" idx="2"/>
          </p:nvPr>
        </p:nvSpPr>
        <p:spPr>
          <a:xfrm>
            <a:off x="958434" y="0"/>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solidFill>
                  <a:schemeClr val="tx2"/>
                </a:solidFill>
                <a:latin typeface="+mj-lt"/>
              </a:rPr>
              <a:t>Research methodology</a:t>
            </a:r>
            <a:endParaRPr b="1" dirty="0">
              <a:solidFill>
                <a:schemeClr val="tx2"/>
              </a:solidFill>
              <a:latin typeface="+mj-lt"/>
            </a:endParaRPr>
          </a:p>
        </p:txBody>
      </p:sp>
      <p:sp>
        <p:nvSpPr>
          <p:cNvPr id="582" name="Google Shape;582;p34"/>
          <p:cNvSpPr txBox="1">
            <a:spLocks noGrp="1"/>
          </p:cNvSpPr>
          <p:nvPr>
            <p:ph type="subTitle" idx="1"/>
          </p:nvPr>
        </p:nvSpPr>
        <p:spPr>
          <a:xfrm>
            <a:off x="228299" y="1235034"/>
            <a:ext cx="8637165" cy="1721922"/>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 sz="2400" b="1" dirty="0">
                <a:latin typeface="+mn-lt"/>
              </a:rPr>
              <a:t> Research design</a:t>
            </a:r>
          </a:p>
          <a:p>
            <a:pPr marL="0" lvl="0" indent="0" rtl="0">
              <a:spcBef>
                <a:spcPts val="0"/>
              </a:spcBef>
              <a:spcAft>
                <a:spcPts val="0"/>
              </a:spcAft>
              <a:buNone/>
            </a:pPr>
            <a:endParaRPr lang="en-US" sz="1800" b="1" dirty="0">
              <a:solidFill>
                <a:schemeClr val="tx2"/>
              </a:solidFill>
              <a:latin typeface="+mn-lt"/>
            </a:endParaRPr>
          </a:p>
          <a:p>
            <a:pPr marL="0" lvl="0" indent="0" algn="just" rtl="0">
              <a:spcBef>
                <a:spcPts val="0"/>
              </a:spcBef>
              <a:spcAft>
                <a:spcPts val="0"/>
              </a:spcAft>
              <a:buNone/>
            </a:pPr>
            <a:r>
              <a:rPr lang="en-US" sz="1800" dirty="0">
                <a:latin typeface="+mn-lt"/>
              </a:rPr>
              <a:t>For this study’s research design, a method known as a cross-sectional survey will be used. The technique of this research project enables the gathering of data at the same moment, which gives a snapshot of the amount of physical exercise among students attending public universities (Dishman et al., 2022). Using a cross-sectional approach is the most effective way to investigate the current level of physical activity between students as well as the discovery of patterns or trends in this area.</a:t>
            </a:r>
            <a:endParaRPr sz="1800" dirty="0">
              <a:latin typeface="+mn-lt"/>
            </a:endParaRPr>
          </a:p>
        </p:txBody>
      </p:sp>
      <p:grpSp>
        <p:nvGrpSpPr>
          <p:cNvPr id="587" name="Google Shape;587;p34"/>
          <p:cNvGrpSpPr/>
          <p:nvPr/>
        </p:nvGrpSpPr>
        <p:grpSpPr>
          <a:xfrm>
            <a:off x="7981997" y="3815349"/>
            <a:ext cx="516586" cy="516586"/>
            <a:chOff x="6217925" y="1728950"/>
            <a:chExt cx="198275" cy="198275"/>
          </a:xfrm>
        </p:grpSpPr>
        <p:sp>
          <p:nvSpPr>
            <p:cNvPr id="588" name="Google Shape;588;p34"/>
            <p:cNvSpPr/>
            <p:nvPr/>
          </p:nvSpPr>
          <p:spPr>
            <a:xfrm>
              <a:off x="6217925" y="1728950"/>
              <a:ext cx="198275" cy="198275"/>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34"/>
            <p:cNvSpPr/>
            <p:nvPr/>
          </p:nvSpPr>
          <p:spPr>
            <a:xfrm>
              <a:off x="6234675" y="1761725"/>
              <a:ext cx="102025" cy="138500"/>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34"/>
            <p:cNvSpPr/>
            <p:nvPr/>
          </p:nvSpPr>
          <p:spPr>
            <a:xfrm>
              <a:off x="6365900" y="1772200"/>
              <a:ext cx="38525" cy="115775"/>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34"/>
            <p:cNvSpPr/>
            <p:nvPr/>
          </p:nvSpPr>
          <p:spPr>
            <a:xfrm>
              <a:off x="6217925" y="1761450"/>
              <a:ext cx="101025" cy="165775"/>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34"/>
            <p:cNvSpPr/>
            <p:nvPr/>
          </p:nvSpPr>
          <p:spPr>
            <a:xfrm>
              <a:off x="6217925" y="1754950"/>
              <a:ext cx="169775" cy="172275"/>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34"/>
            <p:cNvSpPr/>
            <p:nvPr/>
          </p:nvSpPr>
          <p:spPr>
            <a:xfrm>
              <a:off x="6234675" y="1761725"/>
              <a:ext cx="80775" cy="138500"/>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94" name="Google Shape;594;p34"/>
          <p:cNvGrpSpPr/>
          <p:nvPr/>
        </p:nvGrpSpPr>
        <p:grpSpPr>
          <a:xfrm>
            <a:off x="228300" y="4261800"/>
            <a:ext cx="527103" cy="526774"/>
            <a:chOff x="5409025" y="1723225"/>
            <a:chExt cx="361475" cy="361225"/>
          </a:xfrm>
        </p:grpSpPr>
        <p:sp>
          <p:nvSpPr>
            <p:cNvPr id="595" name="Google Shape;595;p34"/>
            <p:cNvSpPr/>
            <p:nvPr/>
          </p:nvSpPr>
          <p:spPr>
            <a:xfrm>
              <a:off x="5409025" y="1723225"/>
              <a:ext cx="361475" cy="361225"/>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34"/>
            <p:cNvSpPr/>
            <p:nvPr/>
          </p:nvSpPr>
          <p:spPr>
            <a:xfrm>
              <a:off x="5412525" y="1723225"/>
              <a:ext cx="356725" cy="360725"/>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34"/>
            <p:cNvSpPr/>
            <p:nvPr/>
          </p:nvSpPr>
          <p:spPr>
            <a:xfrm>
              <a:off x="5409025" y="1852450"/>
              <a:ext cx="287975" cy="197000"/>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34"/>
            <p:cNvSpPr/>
            <p:nvPr/>
          </p:nvSpPr>
          <p:spPr>
            <a:xfrm>
              <a:off x="5409025" y="1777950"/>
              <a:ext cx="287750" cy="306500"/>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34"/>
            <p:cNvSpPr/>
            <p:nvPr/>
          </p:nvSpPr>
          <p:spPr>
            <a:xfrm>
              <a:off x="5412525" y="1825450"/>
              <a:ext cx="303250" cy="258500"/>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00" name="Google Shape;600;p34"/>
          <p:cNvGrpSpPr/>
          <p:nvPr/>
        </p:nvGrpSpPr>
        <p:grpSpPr>
          <a:xfrm>
            <a:off x="336506" y="373621"/>
            <a:ext cx="547674" cy="547674"/>
            <a:chOff x="5808975" y="1381750"/>
            <a:chExt cx="386475" cy="386475"/>
          </a:xfrm>
        </p:grpSpPr>
        <p:sp>
          <p:nvSpPr>
            <p:cNvPr id="601" name="Google Shape;601;p34"/>
            <p:cNvSpPr/>
            <p:nvPr/>
          </p:nvSpPr>
          <p:spPr>
            <a:xfrm>
              <a:off x="5808975" y="1381750"/>
              <a:ext cx="386475" cy="386475"/>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34"/>
            <p:cNvSpPr/>
            <p:nvPr/>
          </p:nvSpPr>
          <p:spPr>
            <a:xfrm>
              <a:off x="5808975" y="1434250"/>
              <a:ext cx="325750" cy="333975"/>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4"/>
            <p:cNvSpPr/>
            <p:nvPr/>
          </p:nvSpPr>
          <p:spPr>
            <a:xfrm>
              <a:off x="5873225" y="1718725"/>
              <a:ext cx="258225" cy="14025"/>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4"/>
            <p:cNvSpPr/>
            <p:nvPr/>
          </p:nvSpPr>
          <p:spPr>
            <a:xfrm>
              <a:off x="5810725" y="1382000"/>
              <a:ext cx="384725" cy="323975"/>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08"/>
        <p:cNvGrpSpPr/>
        <p:nvPr/>
      </p:nvGrpSpPr>
      <p:grpSpPr>
        <a:xfrm>
          <a:off x="0" y="0"/>
          <a:ext cx="0" cy="0"/>
          <a:chOff x="0" y="0"/>
          <a:chExt cx="0" cy="0"/>
        </a:xfrm>
      </p:grpSpPr>
      <p:sp>
        <p:nvSpPr>
          <p:cNvPr id="609" name="Google Shape;609;p35"/>
          <p:cNvSpPr txBox="1">
            <a:spLocks noGrp="1"/>
          </p:cNvSpPr>
          <p:nvPr>
            <p:ph type="title"/>
          </p:nvPr>
        </p:nvSpPr>
        <p:spPr>
          <a:xfrm>
            <a:off x="466547" y="-79325"/>
            <a:ext cx="7995056"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solidFill>
                  <a:schemeClr val="tx2"/>
                </a:solidFill>
                <a:latin typeface="+mj-lt"/>
              </a:rPr>
              <a:t>  </a:t>
            </a:r>
            <a:r>
              <a:rPr lang="en-IN" b="1" dirty="0">
                <a:solidFill>
                  <a:schemeClr val="tx2"/>
                </a:solidFill>
                <a:latin typeface="+mj-lt"/>
              </a:rPr>
              <a:t>Recruitment, Sampling &amp; Study Participants</a:t>
            </a:r>
            <a:endParaRPr b="1" dirty="0">
              <a:solidFill>
                <a:schemeClr val="tx2"/>
              </a:solidFill>
              <a:latin typeface="+mj-lt"/>
            </a:endParaRPr>
          </a:p>
        </p:txBody>
      </p:sp>
      <p:grpSp>
        <p:nvGrpSpPr>
          <p:cNvPr id="614" name="Google Shape;614;p35"/>
          <p:cNvGrpSpPr/>
          <p:nvPr/>
        </p:nvGrpSpPr>
        <p:grpSpPr>
          <a:xfrm>
            <a:off x="8062749" y="30863"/>
            <a:ext cx="861774" cy="1417547"/>
            <a:chOff x="315125" y="2835800"/>
            <a:chExt cx="1200075" cy="1974025"/>
          </a:xfrm>
        </p:grpSpPr>
        <p:sp>
          <p:nvSpPr>
            <p:cNvPr id="615" name="Google Shape;615;p35"/>
            <p:cNvSpPr/>
            <p:nvPr/>
          </p:nvSpPr>
          <p:spPr>
            <a:xfrm>
              <a:off x="380125" y="3494925"/>
              <a:ext cx="142700" cy="125025"/>
            </a:xfrm>
            <a:custGeom>
              <a:avLst/>
              <a:gdLst/>
              <a:ahLst/>
              <a:cxnLst/>
              <a:rect l="l" t="t" r="r" b="b"/>
              <a:pathLst>
                <a:path w="5708" h="5001" extrusionOk="0">
                  <a:moveTo>
                    <a:pt x="2846" y="0"/>
                  </a:moveTo>
                  <a:cubicBezTo>
                    <a:pt x="2402" y="0"/>
                    <a:pt x="1952" y="118"/>
                    <a:pt x="1547" y="367"/>
                  </a:cubicBezTo>
                  <a:cubicBezTo>
                    <a:pt x="361" y="1087"/>
                    <a:pt x="0" y="2620"/>
                    <a:pt x="707" y="3807"/>
                  </a:cubicBezTo>
                  <a:cubicBezTo>
                    <a:pt x="1179" y="4575"/>
                    <a:pt x="2005" y="5001"/>
                    <a:pt x="2848" y="5001"/>
                  </a:cubicBezTo>
                  <a:cubicBezTo>
                    <a:pt x="3293" y="5001"/>
                    <a:pt x="3742" y="4882"/>
                    <a:pt x="4148" y="4634"/>
                  </a:cubicBezTo>
                  <a:cubicBezTo>
                    <a:pt x="5334" y="3914"/>
                    <a:pt x="5707" y="2380"/>
                    <a:pt x="4987" y="1194"/>
                  </a:cubicBezTo>
                  <a:cubicBezTo>
                    <a:pt x="4516" y="425"/>
                    <a:pt x="3690" y="0"/>
                    <a:pt x="284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35"/>
            <p:cNvSpPr/>
            <p:nvPr/>
          </p:nvSpPr>
          <p:spPr>
            <a:xfrm>
              <a:off x="461800" y="3511425"/>
              <a:ext cx="141375" cy="90700"/>
            </a:xfrm>
            <a:custGeom>
              <a:avLst/>
              <a:gdLst/>
              <a:ahLst/>
              <a:cxnLst/>
              <a:rect l="l" t="t" r="r" b="b"/>
              <a:pathLst>
                <a:path w="5655" h="3628" extrusionOk="0">
                  <a:moveTo>
                    <a:pt x="5187" y="0"/>
                  </a:moveTo>
                  <a:lnTo>
                    <a:pt x="413" y="720"/>
                  </a:lnTo>
                  <a:lnTo>
                    <a:pt x="1" y="3627"/>
                  </a:lnTo>
                  <a:lnTo>
                    <a:pt x="5654" y="2640"/>
                  </a:lnTo>
                  <a:lnTo>
                    <a:pt x="5187"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35"/>
            <p:cNvSpPr/>
            <p:nvPr/>
          </p:nvSpPr>
          <p:spPr>
            <a:xfrm>
              <a:off x="315125" y="2835800"/>
              <a:ext cx="148025" cy="849975"/>
            </a:xfrm>
            <a:custGeom>
              <a:avLst/>
              <a:gdLst/>
              <a:ahLst/>
              <a:cxnLst/>
              <a:rect l="l" t="t" r="r" b="b"/>
              <a:pathLst>
                <a:path w="5921" h="33999" extrusionOk="0">
                  <a:moveTo>
                    <a:pt x="2045" y="1"/>
                  </a:moveTo>
                  <a:cubicBezTo>
                    <a:pt x="1967" y="1"/>
                    <a:pt x="1886" y="4"/>
                    <a:pt x="1800" y="11"/>
                  </a:cubicBezTo>
                  <a:cubicBezTo>
                    <a:pt x="1800" y="11"/>
                    <a:pt x="1" y="130"/>
                    <a:pt x="427" y="1931"/>
                  </a:cubicBezTo>
                  <a:cubicBezTo>
                    <a:pt x="787" y="3491"/>
                    <a:pt x="5054" y="33998"/>
                    <a:pt x="5054" y="33998"/>
                  </a:cubicBezTo>
                  <a:lnTo>
                    <a:pt x="5921" y="33998"/>
                  </a:lnTo>
                  <a:lnTo>
                    <a:pt x="3601" y="1931"/>
                  </a:lnTo>
                  <a:cubicBezTo>
                    <a:pt x="3601" y="1931"/>
                    <a:pt x="3920" y="1"/>
                    <a:pt x="20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35"/>
            <p:cNvSpPr/>
            <p:nvPr/>
          </p:nvSpPr>
          <p:spPr>
            <a:xfrm>
              <a:off x="417450" y="3680700"/>
              <a:ext cx="67700" cy="24100"/>
            </a:xfrm>
            <a:custGeom>
              <a:avLst/>
              <a:gdLst/>
              <a:ahLst/>
              <a:cxnLst/>
              <a:rect l="l" t="t" r="r" b="b"/>
              <a:pathLst>
                <a:path w="2708" h="964" extrusionOk="0">
                  <a:moveTo>
                    <a:pt x="2349" y="0"/>
                  </a:moveTo>
                  <a:cubicBezTo>
                    <a:pt x="2335" y="0"/>
                    <a:pt x="2322" y="1"/>
                    <a:pt x="2308" y="3"/>
                  </a:cubicBezTo>
                  <a:lnTo>
                    <a:pt x="347" y="176"/>
                  </a:lnTo>
                  <a:cubicBezTo>
                    <a:pt x="148" y="190"/>
                    <a:pt x="1" y="362"/>
                    <a:pt x="1" y="563"/>
                  </a:cubicBezTo>
                  <a:cubicBezTo>
                    <a:pt x="1" y="782"/>
                    <a:pt x="175" y="964"/>
                    <a:pt x="380" y="964"/>
                  </a:cubicBezTo>
                  <a:cubicBezTo>
                    <a:pt x="387" y="964"/>
                    <a:pt x="394" y="963"/>
                    <a:pt x="401" y="963"/>
                  </a:cubicBezTo>
                  <a:lnTo>
                    <a:pt x="2374" y="776"/>
                  </a:lnTo>
                  <a:cubicBezTo>
                    <a:pt x="2561" y="762"/>
                    <a:pt x="2708" y="590"/>
                    <a:pt x="2708" y="389"/>
                  </a:cubicBezTo>
                  <a:cubicBezTo>
                    <a:pt x="2708" y="177"/>
                    <a:pt x="2544" y="0"/>
                    <a:pt x="234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35"/>
            <p:cNvSpPr/>
            <p:nvPr/>
          </p:nvSpPr>
          <p:spPr>
            <a:xfrm>
              <a:off x="492475" y="3343725"/>
              <a:ext cx="341375" cy="266700"/>
            </a:xfrm>
            <a:custGeom>
              <a:avLst/>
              <a:gdLst/>
              <a:ahLst/>
              <a:cxnLst/>
              <a:rect l="l" t="t" r="r" b="b"/>
              <a:pathLst>
                <a:path w="13655" h="10668" extrusionOk="0">
                  <a:moveTo>
                    <a:pt x="8907" y="1"/>
                  </a:moveTo>
                  <a:lnTo>
                    <a:pt x="7734" y="4815"/>
                  </a:lnTo>
                  <a:lnTo>
                    <a:pt x="0" y="5814"/>
                  </a:lnTo>
                  <a:lnTo>
                    <a:pt x="626" y="10668"/>
                  </a:lnTo>
                  <a:lnTo>
                    <a:pt x="10027" y="9455"/>
                  </a:lnTo>
                  <a:cubicBezTo>
                    <a:pt x="11027" y="9322"/>
                    <a:pt x="11854" y="8588"/>
                    <a:pt x="12081" y="7601"/>
                  </a:cubicBezTo>
                  <a:lnTo>
                    <a:pt x="13654" y="1161"/>
                  </a:lnTo>
                  <a:lnTo>
                    <a:pt x="8907"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620;p35"/>
            <p:cNvSpPr/>
            <p:nvPr/>
          </p:nvSpPr>
          <p:spPr>
            <a:xfrm>
              <a:off x="683475" y="3289525"/>
              <a:ext cx="466700" cy="481925"/>
            </a:xfrm>
            <a:custGeom>
              <a:avLst/>
              <a:gdLst/>
              <a:ahLst/>
              <a:cxnLst/>
              <a:rect l="l" t="t" r="r" b="b"/>
              <a:pathLst>
                <a:path w="18668" h="19277" extrusionOk="0">
                  <a:moveTo>
                    <a:pt x="8454" y="0"/>
                  </a:moveTo>
                  <a:cubicBezTo>
                    <a:pt x="7890" y="0"/>
                    <a:pt x="7223" y="64"/>
                    <a:pt x="6454" y="236"/>
                  </a:cubicBezTo>
                  <a:cubicBezTo>
                    <a:pt x="6454" y="236"/>
                    <a:pt x="2361" y="236"/>
                    <a:pt x="1200" y="2343"/>
                  </a:cubicBezTo>
                  <a:cubicBezTo>
                    <a:pt x="0" y="4489"/>
                    <a:pt x="6320" y="11436"/>
                    <a:pt x="7001" y="19277"/>
                  </a:cubicBezTo>
                  <a:lnTo>
                    <a:pt x="18667" y="18157"/>
                  </a:lnTo>
                  <a:cubicBezTo>
                    <a:pt x="18667" y="18157"/>
                    <a:pt x="14907" y="2636"/>
                    <a:pt x="10868" y="529"/>
                  </a:cubicBezTo>
                  <a:cubicBezTo>
                    <a:pt x="10868" y="529"/>
                    <a:pt x="10081" y="0"/>
                    <a:pt x="845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35"/>
            <p:cNvSpPr/>
            <p:nvPr/>
          </p:nvSpPr>
          <p:spPr>
            <a:xfrm>
              <a:off x="366475" y="3524325"/>
              <a:ext cx="140350" cy="125025"/>
            </a:xfrm>
            <a:custGeom>
              <a:avLst/>
              <a:gdLst/>
              <a:ahLst/>
              <a:cxnLst/>
              <a:rect l="l" t="t" r="r" b="b"/>
              <a:pathLst>
                <a:path w="5614" h="5001" extrusionOk="0">
                  <a:moveTo>
                    <a:pt x="2804" y="0"/>
                  </a:moveTo>
                  <a:cubicBezTo>
                    <a:pt x="2546" y="0"/>
                    <a:pt x="2285" y="40"/>
                    <a:pt x="2027" y="124"/>
                  </a:cubicBezTo>
                  <a:cubicBezTo>
                    <a:pt x="706" y="564"/>
                    <a:pt x="0" y="1977"/>
                    <a:pt x="427" y="3284"/>
                  </a:cubicBezTo>
                  <a:cubicBezTo>
                    <a:pt x="779" y="4330"/>
                    <a:pt x="1755" y="5000"/>
                    <a:pt x="2801" y="5000"/>
                  </a:cubicBezTo>
                  <a:cubicBezTo>
                    <a:pt x="3061" y="5000"/>
                    <a:pt x="3326" y="4959"/>
                    <a:pt x="3586" y="4871"/>
                  </a:cubicBezTo>
                  <a:cubicBezTo>
                    <a:pt x="4893" y="4444"/>
                    <a:pt x="5613" y="3031"/>
                    <a:pt x="5186" y="1724"/>
                  </a:cubicBezTo>
                  <a:cubicBezTo>
                    <a:pt x="4834" y="664"/>
                    <a:pt x="3853" y="0"/>
                    <a:pt x="280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35"/>
            <p:cNvSpPr/>
            <p:nvPr/>
          </p:nvSpPr>
          <p:spPr>
            <a:xfrm>
              <a:off x="436475" y="3564400"/>
              <a:ext cx="147000" cy="76700"/>
            </a:xfrm>
            <a:custGeom>
              <a:avLst/>
              <a:gdLst/>
              <a:ahLst/>
              <a:cxnLst/>
              <a:rect l="l" t="t" r="r" b="b"/>
              <a:pathLst>
                <a:path w="5880" h="3068" extrusionOk="0">
                  <a:moveTo>
                    <a:pt x="1067" y="1"/>
                  </a:moveTo>
                  <a:lnTo>
                    <a:pt x="0" y="2735"/>
                  </a:lnTo>
                  <a:lnTo>
                    <a:pt x="5734" y="3068"/>
                  </a:lnTo>
                  <a:lnTo>
                    <a:pt x="5880" y="388"/>
                  </a:lnTo>
                  <a:lnTo>
                    <a:pt x="106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3" name="Google Shape;623;p35"/>
            <p:cNvSpPr/>
            <p:nvPr/>
          </p:nvSpPr>
          <p:spPr>
            <a:xfrm>
              <a:off x="623150" y="4636450"/>
              <a:ext cx="93675" cy="103350"/>
            </a:xfrm>
            <a:custGeom>
              <a:avLst/>
              <a:gdLst/>
              <a:ahLst/>
              <a:cxnLst/>
              <a:rect l="l" t="t" r="r" b="b"/>
              <a:pathLst>
                <a:path w="3747" h="4134" extrusionOk="0">
                  <a:moveTo>
                    <a:pt x="427" y="0"/>
                  </a:moveTo>
                  <a:lnTo>
                    <a:pt x="0" y="3761"/>
                  </a:lnTo>
                  <a:lnTo>
                    <a:pt x="3334" y="4134"/>
                  </a:lnTo>
                  <a:lnTo>
                    <a:pt x="3746" y="320"/>
                  </a:lnTo>
                  <a:lnTo>
                    <a:pt x="42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35"/>
            <p:cNvSpPr/>
            <p:nvPr/>
          </p:nvSpPr>
          <p:spPr>
            <a:xfrm>
              <a:off x="453200" y="4701550"/>
              <a:ext cx="270950" cy="98275"/>
            </a:xfrm>
            <a:custGeom>
              <a:avLst/>
              <a:gdLst/>
              <a:ahLst/>
              <a:cxnLst/>
              <a:rect l="l" t="t" r="r" b="b"/>
              <a:pathLst>
                <a:path w="10838" h="3931" extrusionOk="0">
                  <a:moveTo>
                    <a:pt x="6534" y="0"/>
                  </a:moveTo>
                  <a:cubicBezTo>
                    <a:pt x="6494" y="0"/>
                    <a:pt x="6452" y="8"/>
                    <a:pt x="6411" y="24"/>
                  </a:cubicBezTo>
                  <a:lnTo>
                    <a:pt x="851" y="2490"/>
                  </a:lnTo>
                  <a:cubicBezTo>
                    <a:pt x="517" y="2650"/>
                    <a:pt x="251" y="2931"/>
                    <a:pt x="117" y="3263"/>
                  </a:cubicBezTo>
                  <a:cubicBezTo>
                    <a:pt x="0" y="3591"/>
                    <a:pt x="229" y="3930"/>
                    <a:pt x="564" y="3930"/>
                  </a:cubicBezTo>
                  <a:cubicBezTo>
                    <a:pt x="571" y="3930"/>
                    <a:pt x="578" y="3930"/>
                    <a:pt x="585" y="3930"/>
                  </a:cubicBezTo>
                  <a:lnTo>
                    <a:pt x="10158" y="3637"/>
                  </a:lnTo>
                  <a:cubicBezTo>
                    <a:pt x="10544" y="3637"/>
                    <a:pt x="10838" y="3304"/>
                    <a:pt x="10798" y="2931"/>
                  </a:cubicBezTo>
                  <a:lnTo>
                    <a:pt x="10651" y="1090"/>
                  </a:lnTo>
                  <a:cubicBezTo>
                    <a:pt x="10651" y="1050"/>
                    <a:pt x="10638" y="1023"/>
                    <a:pt x="10624" y="997"/>
                  </a:cubicBezTo>
                  <a:lnTo>
                    <a:pt x="10532" y="730"/>
                  </a:lnTo>
                  <a:cubicBezTo>
                    <a:pt x="10480" y="601"/>
                    <a:pt x="10356" y="527"/>
                    <a:pt x="10231" y="527"/>
                  </a:cubicBezTo>
                  <a:cubicBezTo>
                    <a:pt x="10163" y="527"/>
                    <a:pt x="10094" y="549"/>
                    <a:pt x="10038" y="597"/>
                  </a:cubicBezTo>
                  <a:cubicBezTo>
                    <a:pt x="9735" y="827"/>
                    <a:pt x="9212" y="1112"/>
                    <a:pt x="8459" y="1112"/>
                  </a:cubicBezTo>
                  <a:cubicBezTo>
                    <a:pt x="8383" y="1112"/>
                    <a:pt x="8305" y="1109"/>
                    <a:pt x="8224" y="1103"/>
                  </a:cubicBezTo>
                  <a:cubicBezTo>
                    <a:pt x="7318" y="1023"/>
                    <a:pt x="6971" y="557"/>
                    <a:pt x="6838" y="223"/>
                  </a:cubicBezTo>
                  <a:cubicBezTo>
                    <a:pt x="6787" y="81"/>
                    <a:pt x="6666" y="0"/>
                    <a:pt x="653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35"/>
            <p:cNvSpPr/>
            <p:nvPr/>
          </p:nvSpPr>
          <p:spPr>
            <a:xfrm>
              <a:off x="1362825" y="4646800"/>
              <a:ext cx="132025" cy="103350"/>
            </a:xfrm>
            <a:custGeom>
              <a:avLst/>
              <a:gdLst/>
              <a:ahLst/>
              <a:cxnLst/>
              <a:rect l="l" t="t" r="r" b="b"/>
              <a:pathLst>
                <a:path w="5281" h="4134" extrusionOk="0">
                  <a:moveTo>
                    <a:pt x="0" y="0"/>
                  </a:moveTo>
                  <a:lnTo>
                    <a:pt x="1947" y="3761"/>
                  </a:lnTo>
                  <a:lnTo>
                    <a:pt x="5281" y="4134"/>
                  </a:lnTo>
                  <a:lnTo>
                    <a:pt x="3321" y="307"/>
                  </a:lnTo>
                  <a:lnTo>
                    <a:pt x="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35"/>
            <p:cNvSpPr/>
            <p:nvPr/>
          </p:nvSpPr>
          <p:spPr>
            <a:xfrm>
              <a:off x="1232200" y="4711725"/>
              <a:ext cx="283000" cy="98100"/>
            </a:xfrm>
            <a:custGeom>
              <a:avLst/>
              <a:gdLst/>
              <a:ahLst/>
              <a:cxnLst/>
              <a:rect l="l" t="t" r="r" b="b"/>
              <a:pathLst>
                <a:path w="11320" h="3924" extrusionOk="0">
                  <a:moveTo>
                    <a:pt x="6530" y="1"/>
                  </a:moveTo>
                  <a:cubicBezTo>
                    <a:pt x="6486" y="1"/>
                    <a:pt x="6442" y="10"/>
                    <a:pt x="6399" y="30"/>
                  </a:cubicBezTo>
                  <a:lnTo>
                    <a:pt x="852" y="2497"/>
                  </a:lnTo>
                  <a:cubicBezTo>
                    <a:pt x="519" y="2643"/>
                    <a:pt x="252" y="2924"/>
                    <a:pt x="119" y="3270"/>
                  </a:cubicBezTo>
                  <a:cubicBezTo>
                    <a:pt x="1" y="3584"/>
                    <a:pt x="229" y="3923"/>
                    <a:pt x="565" y="3923"/>
                  </a:cubicBezTo>
                  <a:cubicBezTo>
                    <a:pt x="572" y="3923"/>
                    <a:pt x="579" y="3923"/>
                    <a:pt x="585" y="3923"/>
                  </a:cubicBezTo>
                  <a:lnTo>
                    <a:pt x="10653" y="3537"/>
                  </a:lnTo>
                  <a:cubicBezTo>
                    <a:pt x="11026" y="3523"/>
                    <a:pt x="11320" y="3190"/>
                    <a:pt x="11293" y="2817"/>
                  </a:cubicBezTo>
                  <a:lnTo>
                    <a:pt x="10639" y="1084"/>
                  </a:lnTo>
                  <a:cubicBezTo>
                    <a:pt x="10639" y="1057"/>
                    <a:pt x="10639" y="1030"/>
                    <a:pt x="10626" y="1004"/>
                  </a:cubicBezTo>
                  <a:lnTo>
                    <a:pt x="10520" y="737"/>
                  </a:lnTo>
                  <a:cubicBezTo>
                    <a:pt x="10475" y="604"/>
                    <a:pt x="10349" y="524"/>
                    <a:pt x="10218" y="524"/>
                  </a:cubicBezTo>
                  <a:cubicBezTo>
                    <a:pt x="10152" y="524"/>
                    <a:pt x="10084" y="545"/>
                    <a:pt x="10026" y="590"/>
                  </a:cubicBezTo>
                  <a:cubicBezTo>
                    <a:pt x="9728" y="828"/>
                    <a:pt x="9228" y="1109"/>
                    <a:pt x="8497" y="1109"/>
                  </a:cubicBezTo>
                  <a:cubicBezTo>
                    <a:pt x="8410" y="1109"/>
                    <a:pt x="8320" y="1105"/>
                    <a:pt x="8226" y="1096"/>
                  </a:cubicBezTo>
                  <a:cubicBezTo>
                    <a:pt x="7306" y="1030"/>
                    <a:pt x="6959" y="550"/>
                    <a:pt x="6839" y="216"/>
                  </a:cubicBezTo>
                  <a:cubicBezTo>
                    <a:pt x="6789" y="86"/>
                    <a:pt x="6663" y="1"/>
                    <a:pt x="653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35"/>
            <p:cNvSpPr/>
            <p:nvPr/>
          </p:nvSpPr>
          <p:spPr>
            <a:xfrm>
              <a:off x="770125" y="3200075"/>
              <a:ext cx="133375" cy="158425"/>
            </a:xfrm>
            <a:custGeom>
              <a:avLst/>
              <a:gdLst/>
              <a:ahLst/>
              <a:cxnLst/>
              <a:rect l="l" t="t" r="r" b="b"/>
              <a:pathLst>
                <a:path w="5335" h="6337" extrusionOk="0">
                  <a:moveTo>
                    <a:pt x="4548" y="0"/>
                  </a:moveTo>
                  <a:lnTo>
                    <a:pt x="1" y="733"/>
                  </a:lnTo>
                  <a:lnTo>
                    <a:pt x="588" y="4401"/>
                  </a:lnTo>
                  <a:cubicBezTo>
                    <a:pt x="768" y="5531"/>
                    <a:pt x="1751" y="6336"/>
                    <a:pt x="2861" y="6336"/>
                  </a:cubicBezTo>
                  <a:cubicBezTo>
                    <a:pt x="2982" y="6336"/>
                    <a:pt x="3105" y="6327"/>
                    <a:pt x="3228" y="6307"/>
                  </a:cubicBezTo>
                  <a:cubicBezTo>
                    <a:pt x="4481" y="6107"/>
                    <a:pt x="5334" y="4920"/>
                    <a:pt x="5135" y="3667"/>
                  </a:cubicBezTo>
                  <a:lnTo>
                    <a:pt x="4548"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35"/>
            <p:cNvSpPr/>
            <p:nvPr/>
          </p:nvSpPr>
          <p:spPr>
            <a:xfrm>
              <a:off x="778475" y="3237725"/>
              <a:ext cx="130350" cy="65100"/>
            </a:xfrm>
            <a:custGeom>
              <a:avLst/>
              <a:gdLst/>
              <a:ahLst/>
              <a:cxnLst/>
              <a:rect l="l" t="t" r="r" b="b"/>
              <a:pathLst>
                <a:path w="5214" h="2604" extrusionOk="0">
                  <a:moveTo>
                    <a:pt x="4428" y="1"/>
                  </a:moveTo>
                  <a:lnTo>
                    <a:pt x="1" y="1268"/>
                  </a:lnTo>
                  <a:cubicBezTo>
                    <a:pt x="1" y="1268"/>
                    <a:pt x="775" y="2603"/>
                    <a:pt x="2372" y="2603"/>
                  </a:cubicBezTo>
                  <a:cubicBezTo>
                    <a:pt x="2650" y="2603"/>
                    <a:pt x="2953" y="2563"/>
                    <a:pt x="3281" y="2468"/>
                  </a:cubicBezTo>
                  <a:cubicBezTo>
                    <a:pt x="5214" y="1908"/>
                    <a:pt x="4428" y="1"/>
                    <a:pt x="442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35"/>
            <p:cNvSpPr/>
            <p:nvPr/>
          </p:nvSpPr>
          <p:spPr>
            <a:xfrm>
              <a:off x="723150" y="3039825"/>
              <a:ext cx="205675" cy="243500"/>
            </a:xfrm>
            <a:custGeom>
              <a:avLst/>
              <a:gdLst/>
              <a:ahLst/>
              <a:cxnLst/>
              <a:rect l="l" t="t" r="r" b="b"/>
              <a:pathLst>
                <a:path w="8227" h="9740" extrusionOk="0">
                  <a:moveTo>
                    <a:pt x="4255" y="1"/>
                  </a:moveTo>
                  <a:cubicBezTo>
                    <a:pt x="4166" y="1"/>
                    <a:pt x="4077" y="4"/>
                    <a:pt x="3987" y="10"/>
                  </a:cubicBezTo>
                  <a:lnTo>
                    <a:pt x="3587" y="37"/>
                  </a:lnTo>
                  <a:cubicBezTo>
                    <a:pt x="1547" y="170"/>
                    <a:pt x="0" y="1943"/>
                    <a:pt x="146" y="3970"/>
                  </a:cubicBezTo>
                  <a:lnTo>
                    <a:pt x="306" y="6304"/>
                  </a:lnTo>
                  <a:cubicBezTo>
                    <a:pt x="434" y="8241"/>
                    <a:pt x="2060" y="9740"/>
                    <a:pt x="3985" y="9740"/>
                  </a:cubicBezTo>
                  <a:cubicBezTo>
                    <a:pt x="4074" y="9740"/>
                    <a:pt x="4163" y="9737"/>
                    <a:pt x="4253" y="9730"/>
                  </a:cubicBezTo>
                  <a:lnTo>
                    <a:pt x="4653" y="9703"/>
                  </a:lnTo>
                  <a:cubicBezTo>
                    <a:pt x="6694" y="9570"/>
                    <a:pt x="8227" y="7810"/>
                    <a:pt x="8093" y="5770"/>
                  </a:cubicBezTo>
                  <a:lnTo>
                    <a:pt x="7933" y="3450"/>
                  </a:lnTo>
                  <a:cubicBezTo>
                    <a:pt x="7806" y="1500"/>
                    <a:pt x="6181" y="1"/>
                    <a:pt x="4255" y="1"/>
                  </a:cubicBezTo>
                  <a:close/>
                </a:path>
              </a:pathLst>
            </a:custGeom>
            <a:solidFill>
              <a:srgbClr val="FFC9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35"/>
            <p:cNvSpPr/>
            <p:nvPr/>
          </p:nvSpPr>
          <p:spPr>
            <a:xfrm>
              <a:off x="692125" y="3152650"/>
              <a:ext cx="68375" cy="66175"/>
            </a:xfrm>
            <a:custGeom>
              <a:avLst/>
              <a:gdLst/>
              <a:ahLst/>
              <a:cxnLst/>
              <a:rect l="l" t="t" r="r" b="b"/>
              <a:pathLst>
                <a:path w="2735" h="2647" extrusionOk="0">
                  <a:moveTo>
                    <a:pt x="1367" y="0"/>
                  </a:moveTo>
                  <a:cubicBezTo>
                    <a:pt x="1334" y="0"/>
                    <a:pt x="1301" y="2"/>
                    <a:pt x="1268" y="4"/>
                  </a:cubicBezTo>
                  <a:cubicBezTo>
                    <a:pt x="548" y="57"/>
                    <a:pt x="1" y="684"/>
                    <a:pt x="41" y="1404"/>
                  </a:cubicBezTo>
                  <a:cubicBezTo>
                    <a:pt x="93" y="2112"/>
                    <a:pt x="679" y="2646"/>
                    <a:pt x="1380" y="2646"/>
                  </a:cubicBezTo>
                  <a:cubicBezTo>
                    <a:pt x="1405" y="2646"/>
                    <a:pt x="1430" y="2646"/>
                    <a:pt x="1455" y="2644"/>
                  </a:cubicBezTo>
                  <a:cubicBezTo>
                    <a:pt x="2175" y="2591"/>
                    <a:pt x="2735" y="1964"/>
                    <a:pt x="2681" y="1231"/>
                  </a:cubicBezTo>
                  <a:cubicBezTo>
                    <a:pt x="2630" y="530"/>
                    <a:pt x="2056" y="0"/>
                    <a:pt x="136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35"/>
            <p:cNvSpPr/>
            <p:nvPr/>
          </p:nvSpPr>
          <p:spPr>
            <a:xfrm>
              <a:off x="515800" y="3343675"/>
              <a:ext cx="499025" cy="349425"/>
            </a:xfrm>
            <a:custGeom>
              <a:avLst/>
              <a:gdLst/>
              <a:ahLst/>
              <a:cxnLst/>
              <a:rect l="l" t="t" r="r" b="b"/>
              <a:pathLst>
                <a:path w="19961" h="13977" extrusionOk="0">
                  <a:moveTo>
                    <a:pt x="17169" y="1"/>
                  </a:moveTo>
                  <a:cubicBezTo>
                    <a:pt x="16357" y="1"/>
                    <a:pt x="15565" y="408"/>
                    <a:pt x="15107" y="1150"/>
                  </a:cubicBezTo>
                  <a:lnTo>
                    <a:pt x="10867" y="7910"/>
                  </a:lnTo>
                  <a:lnTo>
                    <a:pt x="534" y="7910"/>
                  </a:lnTo>
                  <a:lnTo>
                    <a:pt x="1" y="12764"/>
                  </a:lnTo>
                  <a:lnTo>
                    <a:pt x="10961" y="13964"/>
                  </a:lnTo>
                  <a:cubicBezTo>
                    <a:pt x="11054" y="13977"/>
                    <a:pt x="11148" y="13977"/>
                    <a:pt x="11228" y="13977"/>
                  </a:cubicBezTo>
                  <a:cubicBezTo>
                    <a:pt x="12067" y="13977"/>
                    <a:pt x="12854" y="13550"/>
                    <a:pt x="13308" y="12830"/>
                  </a:cubicBezTo>
                  <a:lnTo>
                    <a:pt x="19241" y="3750"/>
                  </a:lnTo>
                  <a:cubicBezTo>
                    <a:pt x="19961" y="2603"/>
                    <a:pt x="19614" y="1096"/>
                    <a:pt x="18468" y="376"/>
                  </a:cubicBezTo>
                  <a:cubicBezTo>
                    <a:pt x="18063" y="122"/>
                    <a:pt x="17613" y="1"/>
                    <a:pt x="1716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35"/>
            <p:cNvSpPr/>
            <p:nvPr/>
          </p:nvSpPr>
          <p:spPr>
            <a:xfrm>
              <a:off x="604125" y="3771425"/>
              <a:ext cx="470050" cy="888375"/>
            </a:xfrm>
            <a:custGeom>
              <a:avLst/>
              <a:gdLst/>
              <a:ahLst/>
              <a:cxnLst/>
              <a:rect l="l" t="t" r="r" b="b"/>
              <a:pathLst>
                <a:path w="18802" h="35535" extrusionOk="0">
                  <a:moveTo>
                    <a:pt x="10175" y="1"/>
                  </a:moveTo>
                  <a:lnTo>
                    <a:pt x="1974" y="15801"/>
                  </a:lnTo>
                  <a:lnTo>
                    <a:pt x="1" y="35535"/>
                  </a:lnTo>
                  <a:lnTo>
                    <a:pt x="5387" y="35535"/>
                  </a:lnTo>
                  <a:lnTo>
                    <a:pt x="8148" y="17641"/>
                  </a:lnTo>
                  <a:lnTo>
                    <a:pt x="18801" y="3521"/>
                  </a:lnTo>
                  <a:lnTo>
                    <a:pt x="1017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35"/>
            <p:cNvSpPr/>
            <p:nvPr/>
          </p:nvSpPr>
          <p:spPr>
            <a:xfrm>
              <a:off x="858475" y="3743425"/>
              <a:ext cx="631050" cy="936725"/>
            </a:xfrm>
            <a:custGeom>
              <a:avLst/>
              <a:gdLst/>
              <a:ahLst/>
              <a:cxnLst/>
              <a:rect l="l" t="t" r="r" b="b"/>
              <a:pathLst>
                <a:path w="25242" h="37469" extrusionOk="0">
                  <a:moveTo>
                    <a:pt x="11667" y="1"/>
                  </a:moveTo>
                  <a:lnTo>
                    <a:pt x="1" y="1121"/>
                  </a:lnTo>
                  <a:lnTo>
                    <a:pt x="3868" y="6094"/>
                  </a:lnTo>
                  <a:lnTo>
                    <a:pt x="9815" y="20401"/>
                  </a:lnTo>
                  <a:lnTo>
                    <a:pt x="19628" y="37469"/>
                  </a:lnTo>
                  <a:lnTo>
                    <a:pt x="25241" y="37055"/>
                  </a:lnTo>
                  <a:lnTo>
                    <a:pt x="16041" y="18708"/>
                  </a:lnTo>
                  <a:lnTo>
                    <a:pt x="11667"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35"/>
            <p:cNvSpPr/>
            <p:nvPr/>
          </p:nvSpPr>
          <p:spPr>
            <a:xfrm>
              <a:off x="731800" y="3061050"/>
              <a:ext cx="197025" cy="222275"/>
            </a:xfrm>
            <a:custGeom>
              <a:avLst/>
              <a:gdLst/>
              <a:ahLst/>
              <a:cxnLst/>
              <a:rect l="l" t="t" r="r" b="b"/>
              <a:pathLst>
                <a:path w="7881" h="8891" extrusionOk="0">
                  <a:moveTo>
                    <a:pt x="6268" y="1"/>
                  </a:moveTo>
                  <a:cubicBezTo>
                    <a:pt x="5643" y="705"/>
                    <a:pt x="4605" y="898"/>
                    <a:pt x="3669" y="898"/>
                  </a:cubicBezTo>
                  <a:cubicBezTo>
                    <a:pt x="3187" y="898"/>
                    <a:pt x="2732" y="847"/>
                    <a:pt x="2374" y="788"/>
                  </a:cubicBezTo>
                  <a:cubicBezTo>
                    <a:pt x="2271" y="771"/>
                    <a:pt x="2177" y="764"/>
                    <a:pt x="2091" y="764"/>
                  </a:cubicBezTo>
                  <a:cubicBezTo>
                    <a:pt x="1497" y="764"/>
                    <a:pt x="1329" y="1138"/>
                    <a:pt x="1294" y="1441"/>
                  </a:cubicBezTo>
                  <a:cubicBezTo>
                    <a:pt x="1267" y="1615"/>
                    <a:pt x="1321" y="1801"/>
                    <a:pt x="1427" y="1935"/>
                  </a:cubicBezTo>
                  <a:cubicBezTo>
                    <a:pt x="2094" y="2694"/>
                    <a:pt x="1507" y="3721"/>
                    <a:pt x="1507" y="3721"/>
                  </a:cubicBezTo>
                  <a:lnTo>
                    <a:pt x="1788" y="4761"/>
                  </a:lnTo>
                  <a:cubicBezTo>
                    <a:pt x="1868" y="5268"/>
                    <a:pt x="1187" y="5548"/>
                    <a:pt x="707" y="5695"/>
                  </a:cubicBezTo>
                  <a:lnTo>
                    <a:pt x="1" y="5761"/>
                  </a:lnTo>
                  <a:cubicBezTo>
                    <a:pt x="268" y="7557"/>
                    <a:pt x="1825" y="8890"/>
                    <a:pt x="3648" y="8890"/>
                  </a:cubicBezTo>
                  <a:cubicBezTo>
                    <a:pt x="3734" y="8890"/>
                    <a:pt x="3820" y="8887"/>
                    <a:pt x="3907" y="8881"/>
                  </a:cubicBezTo>
                  <a:lnTo>
                    <a:pt x="4307" y="8854"/>
                  </a:lnTo>
                  <a:cubicBezTo>
                    <a:pt x="6348" y="8721"/>
                    <a:pt x="7881" y="6961"/>
                    <a:pt x="7747" y="4921"/>
                  </a:cubicBezTo>
                  <a:lnTo>
                    <a:pt x="7587" y="2601"/>
                  </a:lnTo>
                  <a:cubicBezTo>
                    <a:pt x="7521" y="1547"/>
                    <a:pt x="7015" y="628"/>
                    <a:pt x="626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35"/>
            <p:cNvSpPr/>
            <p:nvPr/>
          </p:nvSpPr>
          <p:spPr>
            <a:xfrm>
              <a:off x="723150" y="3039850"/>
              <a:ext cx="165350" cy="165225"/>
            </a:xfrm>
            <a:custGeom>
              <a:avLst/>
              <a:gdLst/>
              <a:ahLst/>
              <a:cxnLst/>
              <a:rect l="l" t="t" r="r" b="b"/>
              <a:pathLst>
                <a:path w="6614" h="6609" extrusionOk="0">
                  <a:moveTo>
                    <a:pt x="4246" y="0"/>
                  </a:moveTo>
                  <a:cubicBezTo>
                    <a:pt x="4160" y="0"/>
                    <a:pt x="4073" y="3"/>
                    <a:pt x="3987" y="9"/>
                  </a:cubicBezTo>
                  <a:lnTo>
                    <a:pt x="3587" y="36"/>
                  </a:lnTo>
                  <a:cubicBezTo>
                    <a:pt x="1547" y="169"/>
                    <a:pt x="0" y="1942"/>
                    <a:pt x="146" y="3969"/>
                  </a:cubicBezTo>
                  <a:lnTo>
                    <a:pt x="306" y="6303"/>
                  </a:lnTo>
                  <a:cubicBezTo>
                    <a:pt x="306" y="6409"/>
                    <a:pt x="320" y="6516"/>
                    <a:pt x="347" y="6609"/>
                  </a:cubicBezTo>
                  <a:lnTo>
                    <a:pt x="1053" y="6543"/>
                  </a:lnTo>
                  <a:cubicBezTo>
                    <a:pt x="1533" y="6396"/>
                    <a:pt x="2214" y="6116"/>
                    <a:pt x="2134" y="5609"/>
                  </a:cubicBezTo>
                  <a:lnTo>
                    <a:pt x="1853" y="4569"/>
                  </a:lnTo>
                  <a:cubicBezTo>
                    <a:pt x="1853" y="4569"/>
                    <a:pt x="2440" y="3542"/>
                    <a:pt x="1773" y="2783"/>
                  </a:cubicBezTo>
                  <a:cubicBezTo>
                    <a:pt x="1667" y="2649"/>
                    <a:pt x="1613" y="2463"/>
                    <a:pt x="1640" y="2289"/>
                  </a:cubicBezTo>
                  <a:cubicBezTo>
                    <a:pt x="1675" y="1986"/>
                    <a:pt x="1843" y="1612"/>
                    <a:pt x="2437" y="1612"/>
                  </a:cubicBezTo>
                  <a:cubicBezTo>
                    <a:pt x="2523" y="1612"/>
                    <a:pt x="2617" y="1619"/>
                    <a:pt x="2720" y="1636"/>
                  </a:cubicBezTo>
                  <a:cubicBezTo>
                    <a:pt x="3078" y="1695"/>
                    <a:pt x="3533" y="1746"/>
                    <a:pt x="4015" y="1746"/>
                  </a:cubicBezTo>
                  <a:cubicBezTo>
                    <a:pt x="4951" y="1746"/>
                    <a:pt x="5989" y="1553"/>
                    <a:pt x="6614" y="849"/>
                  </a:cubicBezTo>
                  <a:cubicBezTo>
                    <a:pt x="5969" y="314"/>
                    <a:pt x="5136" y="0"/>
                    <a:pt x="424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35"/>
            <p:cNvSpPr/>
            <p:nvPr/>
          </p:nvSpPr>
          <p:spPr>
            <a:xfrm>
              <a:off x="835150" y="3433375"/>
              <a:ext cx="166350" cy="245725"/>
            </a:xfrm>
            <a:custGeom>
              <a:avLst/>
              <a:gdLst/>
              <a:ahLst/>
              <a:cxnLst/>
              <a:rect l="l" t="t" r="r" b="b"/>
              <a:pathLst>
                <a:path w="6654" h="9829" extrusionOk="0">
                  <a:moveTo>
                    <a:pt x="6470" y="0"/>
                  </a:moveTo>
                  <a:cubicBezTo>
                    <a:pt x="6419" y="0"/>
                    <a:pt x="6372" y="26"/>
                    <a:pt x="6347" y="68"/>
                  </a:cubicBezTo>
                  <a:lnTo>
                    <a:pt x="54" y="9589"/>
                  </a:lnTo>
                  <a:cubicBezTo>
                    <a:pt x="0" y="9656"/>
                    <a:pt x="27" y="9763"/>
                    <a:pt x="93" y="9802"/>
                  </a:cubicBezTo>
                  <a:cubicBezTo>
                    <a:pt x="120" y="9829"/>
                    <a:pt x="147" y="9829"/>
                    <a:pt x="187" y="9829"/>
                  </a:cubicBezTo>
                  <a:cubicBezTo>
                    <a:pt x="240" y="9829"/>
                    <a:pt x="280" y="9802"/>
                    <a:pt x="320" y="9763"/>
                  </a:cubicBezTo>
                  <a:lnTo>
                    <a:pt x="6600" y="242"/>
                  </a:lnTo>
                  <a:cubicBezTo>
                    <a:pt x="6654" y="175"/>
                    <a:pt x="6627" y="68"/>
                    <a:pt x="6561" y="29"/>
                  </a:cubicBezTo>
                  <a:cubicBezTo>
                    <a:pt x="6531" y="9"/>
                    <a:pt x="6500" y="0"/>
                    <a:pt x="6470"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35"/>
            <p:cNvSpPr/>
            <p:nvPr/>
          </p:nvSpPr>
          <p:spPr>
            <a:xfrm>
              <a:off x="783150" y="3473200"/>
              <a:ext cx="49350" cy="72250"/>
            </a:xfrm>
            <a:custGeom>
              <a:avLst/>
              <a:gdLst/>
              <a:ahLst/>
              <a:cxnLst/>
              <a:rect l="l" t="t" r="r" b="b"/>
              <a:pathLst>
                <a:path w="1974" h="2890" extrusionOk="0">
                  <a:moveTo>
                    <a:pt x="1788" y="0"/>
                  </a:moveTo>
                  <a:cubicBezTo>
                    <a:pt x="1738" y="0"/>
                    <a:pt x="1688" y="24"/>
                    <a:pt x="1654" y="75"/>
                  </a:cubicBezTo>
                  <a:lnTo>
                    <a:pt x="40" y="2649"/>
                  </a:lnTo>
                  <a:cubicBezTo>
                    <a:pt x="0" y="2729"/>
                    <a:pt x="13" y="2822"/>
                    <a:pt x="93" y="2863"/>
                  </a:cubicBezTo>
                  <a:cubicBezTo>
                    <a:pt x="120" y="2889"/>
                    <a:pt x="147" y="2889"/>
                    <a:pt x="173" y="2889"/>
                  </a:cubicBezTo>
                  <a:cubicBezTo>
                    <a:pt x="227" y="2889"/>
                    <a:pt x="280" y="2863"/>
                    <a:pt x="307" y="2822"/>
                  </a:cubicBezTo>
                  <a:lnTo>
                    <a:pt x="1920" y="235"/>
                  </a:lnTo>
                  <a:cubicBezTo>
                    <a:pt x="1974" y="169"/>
                    <a:pt x="1947" y="63"/>
                    <a:pt x="1867" y="22"/>
                  </a:cubicBezTo>
                  <a:cubicBezTo>
                    <a:pt x="1843" y="8"/>
                    <a:pt x="1816" y="0"/>
                    <a:pt x="178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38" name="Google Shape;638;p35"/>
          <p:cNvGrpSpPr/>
          <p:nvPr/>
        </p:nvGrpSpPr>
        <p:grpSpPr>
          <a:xfrm>
            <a:off x="89572" y="108903"/>
            <a:ext cx="724721" cy="1332326"/>
            <a:chOff x="2242708" y="1802105"/>
            <a:chExt cx="724721" cy="1332326"/>
          </a:xfrm>
        </p:grpSpPr>
        <p:sp>
          <p:nvSpPr>
            <p:cNvPr id="639" name="Google Shape;639;p35"/>
            <p:cNvSpPr/>
            <p:nvPr/>
          </p:nvSpPr>
          <p:spPr>
            <a:xfrm>
              <a:off x="2777116" y="1887479"/>
              <a:ext cx="77579" cy="22764"/>
            </a:xfrm>
            <a:custGeom>
              <a:avLst/>
              <a:gdLst/>
              <a:ahLst/>
              <a:cxnLst/>
              <a:rect l="l" t="t" r="r" b="b"/>
              <a:pathLst>
                <a:path w="4001" h="1174" extrusionOk="0">
                  <a:moveTo>
                    <a:pt x="388" y="0"/>
                  </a:moveTo>
                  <a:lnTo>
                    <a:pt x="1" y="1174"/>
                  </a:lnTo>
                  <a:lnTo>
                    <a:pt x="1" y="1174"/>
                  </a:lnTo>
                  <a:lnTo>
                    <a:pt x="3814" y="880"/>
                  </a:lnTo>
                  <a:lnTo>
                    <a:pt x="4001" y="54"/>
                  </a:lnTo>
                  <a:lnTo>
                    <a:pt x="38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35"/>
            <p:cNvSpPr/>
            <p:nvPr/>
          </p:nvSpPr>
          <p:spPr>
            <a:xfrm>
              <a:off x="2597952" y="2055493"/>
              <a:ext cx="321389" cy="317026"/>
            </a:xfrm>
            <a:custGeom>
              <a:avLst/>
              <a:gdLst/>
              <a:ahLst/>
              <a:cxnLst/>
              <a:rect l="l" t="t" r="r" b="b"/>
              <a:pathLst>
                <a:path w="16575" h="16350" extrusionOk="0">
                  <a:moveTo>
                    <a:pt x="3715" y="0"/>
                  </a:moveTo>
                  <a:cubicBezTo>
                    <a:pt x="3021" y="0"/>
                    <a:pt x="2336" y="270"/>
                    <a:pt x="1880" y="816"/>
                  </a:cubicBezTo>
                  <a:cubicBezTo>
                    <a:pt x="1" y="3096"/>
                    <a:pt x="2334" y="5496"/>
                    <a:pt x="2334" y="5496"/>
                  </a:cubicBezTo>
                  <a:cubicBezTo>
                    <a:pt x="1054" y="11510"/>
                    <a:pt x="3667" y="16349"/>
                    <a:pt x="3667" y="16349"/>
                  </a:cubicBezTo>
                  <a:cubicBezTo>
                    <a:pt x="3685" y="16350"/>
                    <a:pt x="3703" y="16350"/>
                    <a:pt x="3721" y="16350"/>
                  </a:cubicBezTo>
                  <a:cubicBezTo>
                    <a:pt x="7954" y="16350"/>
                    <a:pt x="16574" y="11603"/>
                    <a:pt x="16574" y="11603"/>
                  </a:cubicBezTo>
                  <a:lnTo>
                    <a:pt x="15762" y="9510"/>
                  </a:lnTo>
                  <a:lnTo>
                    <a:pt x="5694" y="12470"/>
                  </a:lnTo>
                  <a:cubicBezTo>
                    <a:pt x="5694" y="12470"/>
                    <a:pt x="7054" y="6909"/>
                    <a:pt x="6601" y="3202"/>
                  </a:cubicBezTo>
                  <a:cubicBezTo>
                    <a:pt x="6334" y="1083"/>
                    <a:pt x="5427" y="363"/>
                    <a:pt x="4374" y="82"/>
                  </a:cubicBezTo>
                  <a:cubicBezTo>
                    <a:pt x="4158" y="28"/>
                    <a:pt x="3936" y="0"/>
                    <a:pt x="371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35"/>
            <p:cNvSpPr/>
            <p:nvPr/>
          </p:nvSpPr>
          <p:spPr>
            <a:xfrm>
              <a:off x="2872786" y="2194578"/>
              <a:ext cx="94643" cy="86751"/>
            </a:xfrm>
            <a:custGeom>
              <a:avLst/>
              <a:gdLst/>
              <a:ahLst/>
              <a:cxnLst/>
              <a:rect l="l" t="t" r="r" b="b"/>
              <a:pathLst>
                <a:path w="4881" h="4474" extrusionOk="0">
                  <a:moveTo>
                    <a:pt x="2446" y="0"/>
                  </a:moveTo>
                  <a:cubicBezTo>
                    <a:pt x="1406" y="0"/>
                    <a:pt x="465" y="735"/>
                    <a:pt x="254" y="1790"/>
                  </a:cubicBezTo>
                  <a:cubicBezTo>
                    <a:pt x="0" y="3003"/>
                    <a:pt x="788" y="4190"/>
                    <a:pt x="2000" y="4430"/>
                  </a:cubicBezTo>
                  <a:cubicBezTo>
                    <a:pt x="2148" y="4459"/>
                    <a:pt x="2295" y="4473"/>
                    <a:pt x="2440" y="4473"/>
                  </a:cubicBezTo>
                  <a:cubicBezTo>
                    <a:pt x="3477" y="4473"/>
                    <a:pt x="4417" y="3747"/>
                    <a:pt x="4628" y="2683"/>
                  </a:cubicBezTo>
                  <a:cubicBezTo>
                    <a:pt x="4880" y="1469"/>
                    <a:pt x="4094" y="296"/>
                    <a:pt x="2880" y="43"/>
                  </a:cubicBezTo>
                  <a:cubicBezTo>
                    <a:pt x="2735" y="14"/>
                    <a:pt x="2589" y="0"/>
                    <a:pt x="244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35"/>
            <p:cNvSpPr/>
            <p:nvPr/>
          </p:nvSpPr>
          <p:spPr>
            <a:xfrm>
              <a:off x="2510057" y="2455741"/>
              <a:ext cx="184612" cy="192659"/>
            </a:xfrm>
            <a:custGeom>
              <a:avLst/>
              <a:gdLst/>
              <a:ahLst/>
              <a:cxnLst/>
              <a:rect l="l" t="t" r="r" b="b"/>
              <a:pathLst>
                <a:path w="9521" h="9936" extrusionOk="0">
                  <a:moveTo>
                    <a:pt x="3201" y="1"/>
                  </a:moveTo>
                  <a:lnTo>
                    <a:pt x="0" y="6535"/>
                  </a:lnTo>
                  <a:cubicBezTo>
                    <a:pt x="3547" y="9829"/>
                    <a:pt x="5414" y="9935"/>
                    <a:pt x="5414" y="9935"/>
                  </a:cubicBezTo>
                  <a:lnTo>
                    <a:pt x="9521" y="3615"/>
                  </a:lnTo>
                  <a:lnTo>
                    <a:pt x="320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35"/>
            <p:cNvSpPr/>
            <p:nvPr/>
          </p:nvSpPr>
          <p:spPr>
            <a:xfrm>
              <a:off x="2568479" y="2381555"/>
              <a:ext cx="168073" cy="144533"/>
            </a:xfrm>
            <a:custGeom>
              <a:avLst/>
              <a:gdLst/>
              <a:ahLst/>
              <a:cxnLst/>
              <a:rect l="l" t="t" r="r" b="b"/>
              <a:pathLst>
                <a:path w="8668" h="7454" extrusionOk="0">
                  <a:moveTo>
                    <a:pt x="1" y="1"/>
                  </a:moveTo>
                  <a:lnTo>
                    <a:pt x="494" y="3240"/>
                  </a:lnTo>
                  <a:cubicBezTo>
                    <a:pt x="494" y="3240"/>
                    <a:pt x="5773" y="7454"/>
                    <a:pt x="6457" y="7454"/>
                  </a:cubicBezTo>
                  <a:cubicBezTo>
                    <a:pt x="6479" y="7454"/>
                    <a:pt x="6496" y="7449"/>
                    <a:pt x="6508" y="7441"/>
                  </a:cubicBezTo>
                  <a:cubicBezTo>
                    <a:pt x="7548" y="6734"/>
                    <a:pt x="8668" y="2974"/>
                    <a:pt x="8668" y="2974"/>
                  </a:cubicBezTo>
                  <a:lnTo>
                    <a:pt x="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35"/>
            <p:cNvSpPr/>
            <p:nvPr/>
          </p:nvSpPr>
          <p:spPr>
            <a:xfrm>
              <a:off x="2698276" y="1910223"/>
              <a:ext cx="123088" cy="157408"/>
            </a:xfrm>
            <a:custGeom>
              <a:avLst/>
              <a:gdLst/>
              <a:ahLst/>
              <a:cxnLst/>
              <a:rect l="l" t="t" r="r" b="b"/>
              <a:pathLst>
                <a:path w="6348" h="8118" extrusionOk="0">
                  <a:moveTo>
                    <a:pt x="2147" y="1"/>
                  </a:moveTo>
                  <a:lnTo>
                    <a:pt x="333" y="5521"/>
                  </a:lnTo>
                  <a:cubicBezTo>
                    <a:pt x="0" y="6521"/>
                    <a:pt x="547" y="7588"/>
                    <a:pt x="1547" y="7921"/>
                  </a:cubicBezTo>
                  <a:lnTo>
                    <a:pt x="1841" y="8028"/>
                  </a:lnTo>
                  <a:cubicBezTo>
                    <a:pt x="2029" y="8088"/>
                    <a:pt x="2244" y="8118"/>
                    <a:pt x="2469" y="8118"/>
                  </a:cubicBezTo>
                  <a:cubicBezTo>
                    <a:pt x="3230" y="8118"/>
                    <a:pt x="4091" y="7776"/>
                    <a:pt x="4307" y="7147"/>
                  </a:cubicBezTo>
                  <a:lnTo>
                    <a:pt x="6347" y="1387"/>
                  </a:lnTo>
                  <a:lnTo>
                    <a:pt x="214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35"/>
            <p:cNvSpPr/>
            <p:nvPr/>
          </p:nvSpPr>
          <p:spPr>
            <a:xfrm>
              <a:off x="2743513" y="1976421"/>
              <a:ext cx="50685" cy="62067"/>
            </a:xfrm>
            <a:custGeom>
              <a:avLst/>
              <a:gdLst/>
              <a:ahLst/>
              <a:cxnLst/>
              <a:rect l="l" t="t" r="r" b="b"/>
              <a:pathLst>
                <a:path w="2614" h="3201" extrusionOk="0">
                  <a:moveTo>
                    <a:pt x="548" y="0"/>
                  </a:moveTo>
                  <a:lnTo>
                    <a:pt x="548" y="0"/>
                  </a:lnTo>
                  <a:cubicBezTo>
                    <a:pt x="548" y="0"/>
                    <a:pt x="0" y="2000"/>
                    <a:pt x="2160" y="3200"/>
                  </a:cubicBezTo>
                  <a:lnTo>
                    <a:pt x="2614" y="1934"/>
                  </a:lnTo>
                  <a:lnTo>
                    <a:pt x="548"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35"/>
            <p:cNvSpPr/>
            <p:nvPr/>
          </p:nvSpPr>
          <p:spPr>
            <a:xfrm>
              <a:off x="2752296" y="1896262"/>
              <a:ext cx="98792" cy="117872"/>
            </a:xfrm>
            <a:custGeom>
              <a:avLst/>
              <a:gdLst/>
              <a:ahLst/>
              <a:cxnLst/>
              <a:rect l="l" t="t" r="r" b="b"/>
              <a:pathLst>
                <a:path w="5095" h="6079" extrusionOk="0">
                  <a:moveTo>
                    <a:pt x="468" y="1"/>
                  </a:moveTo>
                  <a:lnTo>
                    <a:pt x="107" y="3935"/>
                  </a:lnTo>
                  <a:cubicBezTo>
                    <a:pt x="1" y="5014"/>
                    <a:pt x="801" y="5961"/>
                    <a:pt x="1867" y="6068"/>
                  </a:cubicBezTo>
                  <a:cubicBezTo>
                    <a:pt x="1949" y="6075"/>
                    <a:pt x="2031" y="6079"/>
                    <a:pt x="2112" y="6079"/>
                  </a:cubicBezTo>
                  <a:cubicBezTo>
                    <a:pt x="3489" y="6079"/>
                    <a:pt x="4663" y="5027"/>
                    <a:pt x="4801" y="3641"/>
                  </a:cubicBezTo>
                  <a:lnTo>
                    <a:pt x="5094" y="427"/>
                  </a:lnTo>
                  <a:lnTo>
                    <a:pt x="46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7" name="Google Shape;647;p35"/>
            <p:cNvSpPr/>
            <p:nvPr/>
          </p:nvSpPr>
          <p:spPr>
            <a:xfrm>
              <a:off x="2834781" y="1923428"/>
              <a:ext cx="29124" cy="38004"/>
            </a:xfrm>
            <a:custGeom>
              <a:avLst/>
              <a:gdLst/>
              <a:ahLst/>
              <a:cxnLst/>
              <a:rect l="l" t="t" r="r" b="b"/>
              <a:pathLst>
                <a:path w="1502" h="1960" extrusionOk="0">
                  <a:moveTo>
                    <a:pt x="627" y="0"/>
                  </a:moveTo>
                  <a:lnTo>
                    <a:pt x="1" y="1960"/>
                  </a:lnTo>
                  <a:lnTo>
                    <a:pt x="1054" y="1853"/>
                  </a:lnTo>
                  <a:cubicBezTo>
                    <a:pt x="1067" y="1854"/>
                    <a:pt x="1080" y="1855"/>
                    <a:pt x="1092" y="1855"/>
                  </a:cubicBezTo>
                  <a:cubicBezTo>
                    <a:pt x="1338" y="1855"/>
                    <a:pt x="1502" y="1616"/>
                    <a:pt x="1400" y="1400"/>
                  </a:cubicBezTo>
                  <a:lnTo>
                    <a:pt x="62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35"/>
            <p:cNvSpPr/>
            <p:nvPr/>
          </p:nvSpPr>
          <p:spPr>
            <a:xfrm>
              <a:off x="2740682" y="1972271"/>
              <a:ext cx="776" cy="291"/>
            </a:xfrm>
            <a:custGeom>
              <a:avLst/>
              <a:gdLst/>
              <a:ahLst/>
              <a:cxnLst/>
              <a:rect l="l" t="t" r="r" b="b"/>
              <a:pathLst>
                <a:path w="40" h="15" extrusionOk="0">
                  <a:moveTo>
                    <a:pt x="0" y="1"/>
                  </a:moveTo>
                  <a:lnTo>
                    <a:pt x="27" y="15"/>
                  </a:lnTo>
                  <a:lnTo>
                    <a:pt x="40" y="15"/>
                  </a:lnTo>
                  <a:cubicBezTo>
                    <a:pt x="27" y="15"/>
                    <a:pt x="13" y="1"/>
                    <a:pt x="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5"/>
            <p:cNvSpPr/>
            <p:nvPr/>
          </p:nvSpPr>
          <p:spPr>
            <a:xfrm>
              <a:off x="2740682" y="1972271"/>
              <a:ext cx="19" cy="19"/>
            </a:xfrm>
            <a:custGeom>
              <a:avLst/>
              <a:gdLst/>
              <a:ahLst/>
              <a:cxnLst/>
              <a:rect l="l" t="t" r="r" b="b"/>
              <a:pathLst>
                <a:path w="1" h="1" extrusionOk="0">
                  <a:moveTo>
                    <a:pt x="0" y="1"/>
                  </a:moveTo>
                  <a:lnTo>
                    <a:pt x="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35"/>
            <p:cNvSpPr/>
            <p:nvPr/>
          </p:nvSpPr>
          <p:spPr>
            <a:xfrm>
              <a:off x="2688445" y="1818605"/>
              <a:ext cx="157990" cy="153957"/>
            </a:xfrm>
            <a:custGeom>
              <a:avLst/>
              <a:gdLst/>
              <a:ahLst/>
              <a:cxnLst/>
              <a:rect l="l" t="t" r="r" b="b"/>
              <a:pathLst>
                <a:path w="8148" h="7940" extrusionOk="0">
                  <a:moveTo>
                    <a:pt x="4263" y="1"/>
                  </a:moveTo>
                  <a:cubicBezTo>
                    <a:pt x="2161" y="1"/>
                    <a:pt x="375" y="1603"/>
                    <a:pt x="174" y="3739"/>
                  </a:cubicBezTo>
                  <a:cubicBezTo>
                    <a:pt x="1" y="5579"/>
                    <a:pt x="1067" y="7246"/>
                    <a:pt x="2694" y="7926"/>
                  </a:cubicBezTo>
                  <a:cubicBezTo>
                    <a:pt x="2707" y="7926"/>
                    <a:pt x="2721" y="7940"/>
                    <a:pt x="2734" y="7940"/>
                  </a:cubicBezTo>
                  <a:lnTo>
                    <a:pt x="4520" y="5939"/>
                  </a:lnTo>
                  <a:cubicBezTo>
                    <a:pt x="4520" y="5939"/>
                    <a:pt x="5974" y="4779"/>
                    <a:pt x="5400" y="2606"/>
                  </a:cubicBezTo>
                  <a:lnTo>
                    <a:pt x="5400" y="2606"/>
                  </a:lnTo>
                  <a:cubicBezTo>
                    <a:pt x="5401" y="2606"/>
                    <a:pt x="6323" y="2803"/>
                    <a:pt x="7257" y="2803"/>
                  </a:cubicBezTo>
                  <a:cubicBezTo>
                    <a:pt x="7563" y="2803"/>
                    <a:pt x="7871" y="2782"/>
                    <a:pt x="8147" y="2725"/>
                  </a:cubicBezTo>
                  <a:cubicBezTo>
                    <a:pt x="7628" y="1273"/>
                    <a:pt x="6294" y="165"/>
                    <a:pt x="4654" y="19"/>
                  </a:cubicBezTo>
                  <a:cubicBezTo>
                    <a:pt x="4523" y="7"/>
                    <a:pt x="4392" y="1"/>
                    <a:pt x="426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35"/>
            <p:cNvSpPr/>
            <p:nvPr/>
          </p:nvSpPr>
          <p:spPr>
            <a:xfrm>
              <a:off x="2735505" y="1910146"/>
              <a:ext cx="46032" cy="43880"/>
            </a:xfrm>
            <a:custGeom>
              <a:avLst/>
              <a:gdLst/>
              <a:ahLst/>
              <a:cxnLst/>
              <a:rect l="l" t="t" r="r" b="b"/>
              <a:pathLst>
                <a:path w="2374" h="2263" extrusionOk="0">
                  <a:moveTo>
                    <a:pt x="1193" y="0"/>
                  </a:moveTo>
                  <a:cubicBezTo>
                    <a:pt x="610" y="0"/>
                    <a:pt x="117" y="438"/>
                    <a:pt x="67" y="1032"/>
                  </a:cubicBezTo>
                  <a:cubicBezTo>
                    <a:pt x="1" y="1645"/>
                    <a:pt x="467" y="2205"/>
                    <a:pt x="1080" y="2258"/>
                  </a:cubicBezTo>
                  <a:cubicBezTo>
                    <a:pt x="1114" y="2261"/>
                    <a:pt x="1147" y="2263"/>
                    <a:pt x="1180" y="2263"/>
                  </a:cubicBezTo>
                  <a:cubicBezTo>
                    <a:pt x="1764" y="2263"/>
                    <a:pt x="2257" y="1825"/>
                    <a:pt x="2321" y="1231"/>
                  </a:cubicBezTo>
                  <a:cubicBezTo>
                    <a:pt x="2374" y="618"/>
                    <a:pt x="1921" y="58"/>
                    <a:pt x="1293" y="5"/>
                  </a:cubicBezTo>
                  <a:cubicBezTo>
                    <a:pt x="1260" y="2"/>
                    <a:pt x="1227" y="0"/>
                    <a:pt x="119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35"/>
            <p:cNvSpPr/>
            <p:nvPr/>
          </p:nvSpPr>
          <p:spPr>
            <a:xfrm>
              <a:off x="2715339" y="1940724"/>
              <a:ext cx="43705" cy="40273"/>
            </a:xfrm>
            <a:custGeom>
              <a:avLst/>
              <a:gdLst/>
              <a:ahLst/>
              <a:cxnLst/>
              <a:rect l="l" t="t" r="r" b="b"/>
              <a:pathLst>
                <a:path w="2254" h="2077" extrusionOk="0">
                  <a:moveTo>
                    <a:pt x="81" y="1"/>
                  </a:moveTo>
                  <a:lnTo>
                    <a:pt x="0" y="1962"/>
                  </a:lnTo>
                  <a:cubicBezTo>
                    <a:pt x="0" y="1962"/>
                    <a:pt x="350" y="2076"/>
                    <a:pt x="774" y="2076"/>
                  </a:cubicBezTo>
                  <a:cubicBezTo>
                    <a:pt x="1382" y="2076"/>
                    <a:pt x="2143" y="1841"/>
                    <a:pt x="2253" y="694"/>
                  </a:cubicBezTo>
                  <a:lnTo>
                    <a:pt x="2253" y="694"/>
                  </a:lnTo>
                  <a:lnTo>
                    <a:pt x="973" y="801"/>
                  </a:lnTo>
                  <a:lnTo>
                    <a:pt x="8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35"/>
            <p:cNvSpPr/>
            <p:nvPr/>
          </p:nvSpPr>
          <p:spPr>
            <a:xfrm>
              <a:off x="2568479" y="2019079"/>
              <a:ext cx="250810" cy="420143"/>
            </a:xfrm>
            <a:custGeom>
              <a:avLst/>
              <a:gdLst/>
              <a:ahLst/>
              <a:cxnLst/>
              <a:rect l="l" t="t" r="r" b="b"/>
              <a:pathLst>
                <a:path w="12935" h="21668" extrusionOk="0">
                  <a:moveTo>
                    <a:pt x="7001" y="1"/>
                  </a:moveTo>
                  <a:cubicBezTo>
                    <a:pt x="7001" y="1"/>
                    <a:pt x="2147" y="1"/>
                    <a:pt x="2147" y="6174"/>
                  </a:cubicBezTo>
                  <a:cubicBezTo>
                    <a:pt x="2147" y="13827"/>
                    <a:pt x="1" y="18695"/>
                    <a:pt x="1" y="18695"/>
                  </a:cubicBezTo>
                  <a:cubicBezTo>
                    <a:pt x="2214" y="20721"/>
                    <a:pt x="8668" y="21668"/>
                    <a:pt x="8668" y="21668"/>
                  </a:cubicBezTo>
                  <a:lnTo>
                    <a:pt x="9747" y="16215"/>
                  </a:lnTo>
                  <a:cubicBezTo>
                    <a:pt x="9895" y="15454"/>
                    <a:pt x="10135" y="14721"/>
                    <a:pt x="10467" y="14014"/>
                  </a:cubicBezTo>
                  <a:cubicBezTo>
                    <a:pt x="11281" y="12294"/>
                    <a:pt x="12828" y="8828"/>
                    <a:pt x="12868" y="7441"/>
                  </a:cubicBezTo>
                  <a:cubicBezTo>
                    <a:pt x="12935" y="5534"/>
                    <a:pt x="12467" y="4520"/>
                    <a:pt x="12467" y="4520"/>
                  </a:cubicBezTo>
                  <a:lnTo>
                    <a:pt x="700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35"/>
            <p:cNvSpPr/>
            <p:nvPr/>
          </p:nvSpPr>
          <p:spPr>
            <a:xfrm>
              <a:off x="2704209" y="2019079"/>
              <a:ext cx="106025" cy="87662"/>
            </a:xfrm>
            <a:custGeom>
              <a:avLst/>
              <a:gdLst/>
              <a:ahLst/>
              <a:cxnLst/>
              <a:rect l="l" t="t" r="r" b="b"/>
              <a:pathLst>
                <a:path w="5468" h="4521" extrusionOk="0">
                  <a:moveTo>
                    <a:pt x="1" y="1"/>
                  </a:moveTo>
                  <a:lnTo>
                    <a:pt x="1" y="1"/>
                  </a:lnTo>
                  <a:cubicBezTo>
                    <a:pt x="2507" y="3574"/>
                    <a:pt x="5467" y="4520"/>
                    <a:pt x="5467" y="4520"/>
                  </a:cubicBezTo>
                  <a:cubicBezTo>
                    <a:pt x="4774" y="2627"/>
                    <a:pt x="2987" y="1000"/>
                    <a:pt x="2987" y="1000"/>
                  </a:cubicBezTo>
                  <a:lnTo>
                    <a:pt x="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35"/>
            <p:cNvSpPr/>
            <p:nvPr/>
          </p:nvSpPr>
          <p:spPr>
            <a:xfrm>
              <a:off x="2506683" y="2381555"/>
              <a:ext cx="319586" cy="251837"/>
            </a:xfrm>
            <a:custGeom>
              <a:avLst/>
              <a:gdLst/>
              <a:ahLst/>
              <a:cxnLst/>
              <a:rect l="l" t="t" r="r" b="b"/>
              <a:pathLst>
                <a:path w="16482" h="12988" extrusionOk="0">
                  <a:moveTo>
                    <a:pt x="3188" y="1"/>
                  </a:moveTo>
                  <a:cubicBezTo>
                    <a:pt x="3188" y="1"/>
                    <a:pt x="1" y="3681"/>
                    <a:pt x="2534" y="7654"/>
                  </a:cubicBezTo>
                  <a:cubicBezTo>
                    <a:pt x="4468" y="10694"/>
                    <a:pt x="13654" y="12988"/>
                    <a:pt x="13654" y="12988"/>
                  </a:cubicBezTo>
                  <a:cubicBezTo>
                    <a:pt x="13654" y="12988"/>
                    <a:pt x="15508" y="11427"/>
                    <a:pt x="16481" y="7654"/>
                  </a:cubicBezTo>
                  <a:cubicBezTo>
                    <a:pt x="16481" y="7654"/>
                    <a:pt x="9869" y="2480"/>
                    <a:pt x="5402" y="2480"/>
                  </a:cubicBezTo>
                  <a:cubicBezTo>
                    <a:pt x="5379" y="2480"/>
                    <a:pt x="5357" y="2480"/>
                    <a:pt x="5334" y="2481"/>
                  </a:cubicBezTo>
                  <a:lnTo>
                    <a:pt x="3188"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35"/>
            <p:cNvSpPr/>
            <p:nvPr/>
          </p:nvSpPr>
          <p:spPr>
            <a:xfrm>
              <a:off x="2736532" y="2439202"/>
              <a:ext cx="19" cy="19"/>
            </a:xfrm>
            <a:custGeom>
              <a:avLst/>
              <a:gdLst/>
              <a:ahLst/>
              <a:cxnLst/>
              <a:rect l="l" t="t" r="r" b="b"/>
              <a:pathLst>
                <a:path w="1" h="1" extrusionOk="0">
                  <a:moveTo>
                    <a:pt x="1" y="1"/>
                  </a:moveTo>
                  <a:close/>
                </a:path>
              </a:pathLst>
            </a:custGeom>
            <a:solidFill>
              <a:srgbClr val="FF6C7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35"/>
            <p:cNvSpPr/>
            <p:nvPr/>
          </p:nvSpPr>
          <p:spPr>
            <a:xfrm>
              <a:off x="2745335" y="2529966"/>
              <a:ext cx="211758" cy="464604"/>
            </a:xfrm>
            <a:custGeom>
              <a:avLst/>
              <a:gdLst/>
              <a:ahLst/>
              <a:cxnLst/>
              <a:rect l="l" t="t" r="r" b="b"/>
              <a:pathLst>
                <a:path w="10921" h="23961" extrusionOk="0">
                  <a:moveTo>
                    <a:pt x="4173" y="0"/>
                  </a:moveTo>
                  <a:lnTo>
                    <a:pt x="1346" y="5334"/>
                  </a:lnTo>
                  <a:lnTo>
                    <a:pt x="5840" y="6427"/>
                  </a:lnTo>
                  <a:cubicBezTo>
                    <a:pt x="5840" y="6427"/>
                    <a:pt x="2520" y="7373"/>
                    <a:pt x="2400" y="14787"/>
                  </a:cubicBezTo>
                  <a:cubicBezTo>
                    <a:pt x="2386" y="15441"/>
                    <a:pt x="2413" y="15921"/>
                    <a:pt x="2454" y="16241"/>
                  </a:cubicBezTo>
                  <a:lnTo>
                    <a:pt x="0" y="23335"/>
                  </a:lnTo>
                  <a:lnTo>
                    <a:pt x="2400" y="23961"/>
                  </a:lnTo>
                  <a:cubicBezTo>
                    <a:pt x="5640" y="17548"/>
                    <a:pt x="9400" y="9560"/>
                    <a:pt x="10561" y="6600"/>
                  </a:cubicBezTo>
                  <a:cubicBezTo>
                    <a:pt x="10920" y="5720"/>
                    <a:pt x="10707" y="4707"/>
                    <a:pt x="10027" y="4054"/>
                  </a:cubicBezTo>
                  <a:cubicBezTo>
                    <a:pt x="7960" y="2027"/>
                    <a:pt x="4173" y="0"/>
                    <a:pt x="41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35"/>
            <p:cNvSpPr/>
            <p:nvPr/>
          </p:nvSpPr>
          <p:spPr>
            <a:xfrm>
              <a:off x="2286413" y="2582436"/>
              <a:ext cx="328622" cy="425068"/>
            </a:xfrm>
            <a:custGeom>
              <a:avLst/>
              <a:gdLst/>
              <a:ahLst/>
              <a:cxnLst/>
              <a:rect l="l" t="t" r="r" b="b"/>
              <a:pathLst>
                <a:path w="16948" h="21922" extrusionOk="0">
                  <a:moveTo>
                    <a:pt x="11534" y="1"/>
                  </a:moveTo>
                  <a:cubicBezTo>
                    <a:pt x="9641" y="2841"/>
                    <a:pt x="8281" y="6054"/>
                    <a:pt x="7828" y="7201"/>
                  </a:cubicBezTo>
                  <a:cubicBezTo>
                    <a:pt x="6868" y="7707"/>
                    <a:pt x="5801" y="8588"/>
                    <a:pt x="5014" y="10134"/>
                  </a:cubicBezTo>
                  <a:cubicBezTo>
                    <a:pt x="4427" y="11268"/>
                    <a:pt x="4041" y="12362"/>
                    <a:pt x="3787" y="13348"/>
                  </a:cubicBezTo>
                  <a:lnTo>
                    <a:pt x="0" y="20295"/>
                  </a:lnTo>
                  <a:lnTo>
                    <a:pt x="1787" y="21921"/>
                  </a:lnTo>
                  <a:lnTo>
                    <a:pt x="11761" y="8361"/>
                  </a:lnTo>
                  <a:cubicBezTo>
                    <a:pt x="14694" y="7334"/>
                    <a:pt x="16948" y="3401"/>
                    <a:pt x="16948" y="3401"/>
                  </a:cubicBezTo>
                  <a:lnTo>
                    <a:pt x="1153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9" name="Google Shape;659;p35"/>
            <p:cNvSpPr/>
            <p:nvPr/>
          </p:nvSpPr>
          <p:spPr>
            <a:xfrm>
              <a:off x="2734729" y="2962402"/>
              <a:ext cx="200318" cy="77463"/>
            </a:xfrm>
            <a:custGeom>
              <a:avLst/>
              <a:gdLst/>
              <a:ahLst/>
              <a:cxnLst/>
              <a:rect l="l" t="t" r="r" b="b"/>
              <a:pathLst>
                <a:path w="10331" h="3995" extrusionOk="0">
                  <a:moveTo>
                    <a:pt x="3989" y="1"/>
                  </a:moveTo>
                  <a:cubicBezTo>
                    <a:pt x="3868" y="1"/>
                    <a:pt x="3753" y="75"/>
                    <a:pt x="3694" y="192"/>
                  </a:cubicBezTo>
                  <a:cubicBezTo>
                    <a:pt x="3561" y="512"/>
                    <a:pt x="3067" y="1045"/>
                    <a:pt x="2201" y="1086"/>
                  </a:cubicBezTo>
                  <a:cubicBezTo>
                    <a:pt x="2173" y="1087"/>
                    <a:pt x="2146" y="1088"/>
                    <a:pt x="2119" y="1088"/>
                  </a:cubicBezTo>
                  <a:cubicBezTo>
                    <a:pt x="1348" y="1088"/>
                    <a:pt x="1177" y="544"/>
                    <a:pt x="880" y="286"/>
                  </a:cubicBezTo>
                  <a:cubicBezTo>
                    <a:pt x="822" y="238"/>
                    <a:pt x="755" y="216"/>
                    <a:pt x="687" y="216"/>
                  </a:cubicBezTo>
                  <a:cubicBezTo>
                    <a:pt x="568" y="216"/>
                    <a:pt x="451" y="286"/>
                    <a:pt x="400" y="405"/>
                  </a:cubicBezTo>
                  <a:lnTo>
                    <a:pt x="293" y="645"/>
                  </a:lnTo>
                  <a:cubicBezTo>
                    <a:pt x="281" y="672"/>
                    <a:pt x="281" y="713"/>
                    <a:pt x="267" y="739"/>
                  </a:cubicBezTo>
                  <a:lnTo>
                    <a:pt x="41" y="2672"/>
                  </a:lnTo>
                  <a:cubicBezTo>
                    <a:pt x="0" y="3033"/>
                    <a:pt x="267" y="3353"/>
                    <a:pt x="627" y="3379"/>
                  </a:cubicBezTo>
                  <a:lnTo>
                    <a:pt x="9748" y="3993"/>
                  </a:lnTo>
                  <a:cubicBezTo>
                    <a:pt x="9761" y="3994"/>
                    <a:pt x="9774" y="3994"/>
                    <a:pt x="9786" y="3994"/>
                  </a:cubicBezTo>
                  <a:cubicBezTo>
                    <a:pt x="10100" y="3994"/>
                    <a:pt x="10330" y="3687"/>
                    <a:pt x="10228" y="3379"/>
                  </a:cubicBezTo>
                  <a:cubicBezTo>
                    <a:pt x="10107" y="3045"/>
                    <a:pt x="9867" y="2779"/>
                    <a:pt x="9547" y="2619"/>
                  </a:cubicBezTo>
                  <a:lnTo>
                    <a:pt x="4121" y="32"/>
                  </a:lnTo>
                  <a:cubicBezTo>
                    <a:pt x="4078" y="11"/>
                    <a:pt x="4033" y="1"/>
                    <a:pt x="398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0" name="Google Shape;660;p35"/>
            <p:cNvSpPr/>
            <p:nvPr/>
          </p:nvSpPr>
          <p:spPr>
            <a:xfrm>
              <a:off x="2242708" y="2947278"/>
              <a:ext cx="129312" cy="187152"/>
            </a:xfrm>
            <a:custGeom>
              <a:avLst/>
              <a:gdLst/>
              <a:ahLst/>
              <a:cxnLst/>
              <a:rect l="l" t="t" r="r" b="b"/>
              <a:pathLst>
                <a:path w="6669" h="9652" extrusionOk="0">
                  <a:moveTo>
                    <a:pt x="2414" y="1"/>
                  </a:moveTo>
                  <a:cubicBezTo>
                    <a:pt x="2387" y="1"/>
                    <a:pt x="2360" y="4"/>
                    <a:pt x="2334" y="12"/>
                  </a:cubicBezTo>
                  <a:lnTo>
                    <a:pt x="2081" y="92"/>
                  </a:lnTo>
                  <a:lnTo>
                    <a:pt x="2001" y="132"/>
                  </a:lnTo>
                  <a:lnTo>
                    <a:pt x="375" y="1226"/>
                  </a:lnTo>
                  <a:cubicBezTo>
                    <a:pt x="67" y="1425"/>
                    <a:pt x="0" y="1839"/>
                    <a:pt x="215" y="2119"/>
                  </a:cubicBezTo>
                  <a:lnTo>
                    <a:pt x="5655" y="9466"/>
                  </a:lnTo>
                  <a:cubicBezTo>
                    <a:pt x="5748" y="9591"/>
                    <a:pt x="5889" y="9652"/>
                    <a:pt x="6029" y="9652"/>
                  </a:cubicBezTo>
                  <a:cubicBezTo>
                    <a:pt x="6187" y="9652"/>
                    <a:pt x="6343" y="9574"/>
                    <a:pt x="6428" y="9426"/>
                  </a:cubicBezTo>
                  <a:cubicBezTo>
                    <a:pt x="6615" y="9119"/>
                    <a:pt x="6668" y="8759"/>
                    <a:pt x="6574" y="8426"/>
                  </a:cubicBezTo>
                  <a:lnTo>
                    <a:pt x="5028" y="2613"/>
                  </a:lnTo>
                  <a:cubicBezTo>
                    <a:pt x="4996" y="2472"/>
                    <a:pt x="4867" y="2384"/>
                    <a:pt x="4727" y="2384"/>
                  </a:cubicBezTo>
                  <a:cubicBezTo>
                    <a:pt x="4694" y="2384"/>
                    <a:pt x="4661" y="2389"/>
                    <a:pt x="4628" y="2399"/>
                  </a:cubicBezTo>
                  <a:cubicBezTo>
                    <a:pt x="4538" y="2428"/>
                    <a:pt x="4420" y="2447"/>
                    <a:pt x="4284" y="2447"/>
                  </a:cubicBezTo>
                  <a:cubicBezTo>
                    <a:pt x="3915" y="2447"/>
                    <a:pt x="3413" y="2307"/>
                    <a:pt x="2974" y="1839"/>
                  </a:cubicBezTo>
                  <a:cubicBezTo>
                    <a:pt x="2401" y="1212"/>
                    <a:pt x="2734" y="705"/>
                    <a:pt x="2734" y="305"/>
                  </a:cubicBezTo>
                  <a:cubicBezTo>
                    <a:pt x="2734" y="134"/>
                    <a:pt x="2576" y="1"/>
                    <a:pt x="241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1" name="Google Shape;661;p35"/>
            <p:cNvSpPr/>
            <p:nvPr/>
          </p:nvSpPr>
          <p:spPr>
            <a:xfrm>
              <a:off x="2610148" y="2033563"/>
              <a:ext cx="143467" cy="146608"/>
            </a:xfrm>
            <a:custGeom>
              <a:avLst/>
              <a:gdLst/>
              <a:ahLst/>
              <a:cxnLst/>
              <a:rect l="l" t="t" r="r" b="b"/>
              <a:pathLst>
                <a:path w="7399" h="7561" extrusionOk="0">
                  <a:moveTo>
                    <a:pt x="3425" y="0"/>
                  </a:moveTo>
                  <a:lnTo>
                    <a:pt x="1385" y="3507"/>
                  </a:lnTo>
                  <a:cubicBezTo>
                    <a:pt x="1" y="6336"/>
                    <a:pt x="1302" y="7560"/>
                    <a:pt x="2851" y="7560"/>
                  </a:cubicBezTo>
                  <a:cubicBezTo>
                    <a:pt x="4018" y="7560"/>
                    <a:pt x="5325" y="6866"/>
                    <a:pt x="5732" y="5640"/>
                  </a:cubicBezTo>
                  <a:cubicBezTo>
                    <a:pt x="7399" y="680"/>
                    <a:pt x="3425" y="0"/>
                    <a:pt x="342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2" name="Google Shape;662;p35"/>
            <p:cNvSpPr/>
            <p:nvPr/>
          </p:nvSpPr>
          <p:spPr>
            <a:xfrm>
              <a:off x="2406359" y="2032264"/>
              <a:ext cx="310550" cy="331724"/>
            </a:xfrm>
            <a:custGeom>
              <a:avLst/>
              <a:gdLst/>
              <a:ahLst/>
              <a:cxnLst/>
              <a:rect l="l" t="t" r="r" b="b"/>
              <a:pathLst>
                <a:path w="16016" h="17108" extrusionOk="0">
                  <a:moveTo>
                    <a:pt x="13306" y="1"/>
                  </a:moveTo>
                  <a:cubicBezTo>
                    <a:pt x="11441" y="1"/>
                    <a:pt x="10255" y="1854"/>
                    <a:pt x="10255" y="1854"/>
                  </a:cubicBezTo>
                  <a:cubicBezTo>
                    <a:pt x="4108" y="1974"/>
                    <a:pt x="1" y="5614"/>
                    <a:pt x="1" y="5614"/>
                  </a:cubicBezTo>
                  <a:cubicBezTo>
                    <a:pt x="922" y="9734"/>
                    <a:pt x="7548" y="17108"/>
                    <a:pt x="7548" y="17108"/>
                  </a:cubicBezTo>
                  <a:lnTo>
                    <a:pt x="9215" y="15441"/>
                  </a:lnTo>
                  <a:lnTo>
                    <a:pt x="4228" y="6708"/>
                  </a:lnTo>
                  <a:lnTo>
                    <a:pt x="4228" y="6708"/>
                  </a:lnTo>
                  <a:cubicBezTo>
                    <a:pt x="4228" y="6708"/>
                    <a:pt x="4279" y="6708"/>
                    <a:pt x="4373" y="6708"/>
                  </a:cubicBezTo>
                  <a:cubicBezTo>
                    <a:pt x="5283" y="6708"/>
                    <a:pt x="10289" y="6654"/>
                    <a:pt x="13455" y="5494"/>
                  </a:cubicBezTo>
                  <a:cubicBezTo>
                    <a:pt x="15468" y="4747"/>
                    <a:pt x="15962" y="3694"/>
                    <a:pt x="15989" y="2614"/>
                  </a:cubicBezTo>
                  <a:cubicBezTo>
                    <a:pt x="16016" y="1680"/>
                    <a:pt x="15548" y="761"/>
                    <a:pt x="14709" y="347"/>
                  </a:cubicBezTo>
                  <a:cubicBezTo>
                    <a:pt x="14209" y="101"/>
                    <a:pt x="13739" y="1"/>
                    <a:pt x="1330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3" name="Google Shape;663;p35"/>
            <p:cNvSpPr/>
            <p:nvPr/>
          </p:nvSpPr>
          <p:spPr>
            <a:xfrm>
              <a:off x="2550117" y="2311732"/>
              <a:ext cx="88205" cy="86673"/>
            </a:xfrm>
            <a:custGeom>
              <a:avLst/>
              <a:gdLst/>
              <a:ahLst/>
              <a:cxnLst/>
              <a:rect l="l" t="t" r="r" b="b"/>
              <a:pathLst>
                <a:path w="4549" h="4470" extrusionOk="0">
                  <a:moveTo>
                    <a:pt x="2264" y="1"/>
                  </a:moveTo>
                  <a:cubicBezTo>
                    <a:pt x="2247" y="1"/>
                    <a:pt x="2231" y="1"/>
                    <a:pt x="2214" y="2"/>
                  </a:cubicBezTo>
                  <a:cubicBezTo>
                    <a:pt x="975" y="41"/>
                    <a:pt x="1" y="1068"/>
                    <a:pt x="41" y="2308"/>
                  </a:cubicBezTo>
                  <a:cubicBezTo>
                    <a:pt x="80" y="3510"/>
                    <a:pt x="1067" y="4469"/>
                    <a:pt x="2273" y="4469"/>
                  </a:cubicBezTo>
                  <a:cubicBezTo>
                    <a:pt x="2298" y="4469"/>
                    <a:pt x="2322" y="4469"/>
                    <a:pt x="2347" y="4468"/>
                  </a:cubicBezTo>
                  <a:cubicBezTo>
                    <a:pt x="3574" y="4441"/>
                    <a:pt x="4548" y="3401"/>
                    <a:pt x="4507" y="2174"/>
                  </a:cubicBezTo>
                  <a:cubicBezTo>
                    <a:pt x="4481" y="952"/>
                    <a:pt x="3469" y="1"/>
                    <a:pt x="226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4" name="Google Shape;664;p35"/>
            <p:cNvSpPr/>
            <p:nvPr/>
          </p:nvSpPr>
          <p:spPr>
            <a:xfrm>
              <a:off x="2693351" y="2019079"/>
              <a:ext cx="104745" cy="102922"/>
            </a:xfrm>
            <a:custGeom>
              <a:avLst/>
              <a:gdLst/>
              <a:ahLst/>
              <a:cxnLst/>
              <a:rect l="l" t="t" r="r" b="b"/>
              <a:pathLst>
                <a:path w="5402" h="5308" extrusionOk="0">
                  <a:moveTo>
                    <a:pt x="561" y="1"/>
                  </a:moveTo>
                  <a:lnTo>
                    <a:pt x="1" y="454"/>
                  </a:lnTo>
                  <a:lnTo>
                    <a:pt x="1801" y="2307"/>
                  </a:lnTo>
                  <a:lnTo>
                    <a:pt x="3067" y="5307"/>
                  </a:lnTo>
                  <a:cubicBezTo>
                    <a:pt x="3067" y="5307"/>
                    <a:pt x="5401" y="4267"/>
                    <a:pt x="4495" y="3761"/>
                  </a:cubicBezTo>
                  <a:cubicBezTo>
                    <a:pt x="3588" y="3267"/>
                    <a:pt x="3067" y="2507"/>
                    <a:pt x="3067" y="2507"/>
                  </a:cubicBezTo>
                  <a:cubicBezTo>
                    <a:pt x="1334" y="253"/>
                    <a:pt x="561" y="1"/>
                    <a:pt x="56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5" name="Google Shape;665;p35"/>
            <p:cNvSpPr/>
            <p:nvPr/>
          </p:nvSpPr>
          <p:spPr>
            <a:xfrm>
              <a:off x="2663878" y="1802105"/>
              <a:ext cx="178679" cy="108409"/>
            </a:xfrm>
            <a:custGeom>
              <a:avLst/>
              <a:gdLst/>
              <a:ahLst/>
              <a:cxnLst/>
              <a:rect l="l" t="t" r="r" b="b"/>
              <a:pathLst>
                <a:path w="9215" h="5591" extrusionOk="0">
                  <a:moveTo>
                    <a:pt x="5462" y="1"/>
                  </a:moveTo>
                  <a:cubicBezTo>
                    <a:pt x="5107" y="1"/>
                    <a:pt x="4718" y="35"/>
                    <a:pt x="4294" y="110"/>
                  </a:cubicBezTo>
                  <a:cubicBezTo>
                    <a:pt x="1" y="870"/>
                    <a:pt x="1241" y="5590"/>
                    <a:pt x="1241" y="5590"/>
                  </a:cubicBezTo>
                  <a:cubicBezTo>
                    <a:pt x="7135" y="5310"/>
                    <a:pt x="9215" y="2817"/>
                    <a:pt x="9215" y="2817"/>
                  </a:cubicBezTo>
                  <a:cubicBezTo>
                    <a:pt x="9215" y="2817"/>
                    <a:pt x="8705" y="1"/>
                    <a:pt x="546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6" name="Google Shape;666;p35"/>
            <p:cNvSpPr/>
            <p:nvPr/>
          </p:nvSpPr>
          <p:spPr>
            <a:xfrm>
              <a:off x="2744288" y="1856707"/>
              <a:ext cx="170399" cy="46807"/>
            </a:xfrm>
            <a:custGeom>
              <a:avLst/>
              <a:gdLst/>
              <a:ahLst/>
              <a:cxnLst/>
              <a:rect l="l" t="t" r="r" b="b"/>
              <a:pathLst>
                <a:path w="8788" h="2414" extrusionOk="0">
                  <a:moveTo>
                    <a:pt x="5068" y="1"/>
                  </a:moveTo>
                  <a:cubicBezTo>
                    <a:pt x="5068" y="1"/>
                    <a:pt x="4121" y="894"/>
                    <a:pt x="1" y="2414"/>
                  </a:cubicBezTo>
                  <a:lnTo>
                    <a:pt x="5934" y="2134"/>
                  </a:lnTo>
                  <a:cubicBezTo>
                    <a:pt x="6588" y="2134"/>
                    <a:pt x="7187" y="1827"/>
                    <a:pt x="7601" y="1320"/>
                  </a:cubicBezTo>
                  <a:cubicBezTo>
                    <a:pt x="7934" y="934"/>
                    <a:pt x="8334" y="588"/>
                    <a:pt x="8641" y="348"/>
                  </a:cubicBezTo>
                  <a:cubicBezTo>
                    <a:pt x="8787" y="227"/>
                    <a:pt x="8707" y="1"/>
                    <a:pt x="8521"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 name="Google Shape;610;p35">
            <a:extLst>
              <a:ext uri="{FF2B5EF4-FFF2-40B4-BE49-F238E27FC236}">
                <a16:creationId xmlns:a16="http://schemas.microsoft.com/office/drawing/2014/main" id="{2840F96D-EF49-A3F7-68BF-E316F3B99A92}"/>
              </a:ext>
            </a:extLst>
          </p:cNvPr>
          <p:cNvSpPr txBox="1">
            <a:spLocks noGrp="1"/>
          </p:cNvSpPr>
          <p:nvPr>
            <p:ph type="subTitle" idx="2"/>
          </p:nvPr>
        </p:nvSpPr>
        <p:spPr>
          <a:xfrm>
            <a:off x="237914" y="1073539"/>
            <a:ext cx="8721605" cy="2584450"/>
          </a:xfrm>
          <a:prstGeom prst="rect">
            <a:avLst/>
          </a:prstGeom>
        </p:spPr>
        <p:txBody>
          <a:bodyPr spcFirstLastPara="1" wrap="square" lIns="91425" tIns="91425" rIns="91425" bIns="91425" anchor="t" anchorCtr="0">
            <a:noAutofit/>
          </a:bodyPr>
          <a:lstStyle/>
          <a:p>
            <a:pPr marL="285750" lvl="0" indent="-285750" algn="just" rtl="0">
              <a:spcBef>
                <a:spcPts val="0"/>
              </a:spcBef>
              <a:spcAft>
                <a:spcPts val="0"/>
              </a:spcAft>
              <a:buFont typeface="Wingdings" panose="05000000000000000000" pitchFamily="2" charset="2"/>
              <a:buChar char="§"/>
            </a:pPr>
            <a:r>
              <a:rPr lang="en-US" sz="1800" dirty="0">
                <a:latin typeface="+mn-lt"/>
              </a:rPr>
              <a:t>The study will include recruiting a statistically valid sample of students from a public university. Researcher shall use a multi-stage sampling strategy. The university's structure will be based on divisions called "faculties" or "departments." </a:t>
            </a:r>
          </a:p>
          <a:p>
            <a:pPr marL="285750" lvl="0" indent="-285750" algn="just" rtl="0">
              <a:spcBef>
                <a:spcPts val="0"/>
              </a:spcBef>
              <a:spcAft>
                <a:spcPts val="0"/>
              </a:spcAft>
              <a:buFont typeface="Wingdings" panose="05000000000000000000" pitchFamily="2" charset="2"/>
              <a:buChar char="§"/>
            </a:pPr>
            <a:r>
              <a:rPr lang="en-US" sz="1800" dirty="0">
                <a:latin typeface="+mn-lt"/>
              </a:rPr>
              <a:t>After that, students will be picked at random from each group. Using this strategy, researcher can be sure that students from all departments and programs will be represented.</a:t>
            </a:r>
          </a:p>
          <a:p>
            <a:pPr marL="285750" lvl="0" indent="-285750" algn="just" rtl="0">
              <a:spcBef>
                <a:spcPts val="0"/>
              </a:spcBef>
              <a:spcAft>
                <a:spcPts val="0"/>
              </a:spcAft>
              <a:buFont typeface="Wingdings" panose="05000000000000000000" pitchFamily="2" charset="2"/>
              <a:buChar char="§"/>
            </a:pPr>
            <a:r>
              <a:rPr lang="en-US" sz="1800" dirty="0">
                <a:latin typeface="+mn-lt"/>
              </a:rPr>
              <a:t>The recruiting process will include many strategies. Initially, all students will be invited to participate in the study by receiving an email via the university's official email system (Hu et al., 2020). Informational posters and brochures will be posted throughout campus to inform students about the study and how they may become involved. Participation will be entirely voluntary, and everyone who chooses to do so will have their privacy and identities protected.</a:t>
            </a:r>
            <a:endParaRPr sz="1800" dirty="0">
              <a:latin typeface="+mn-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70"/>
        <p:cNvGrpSpPr/>
        <p:nvPr/>
      </p:nvGrpSpPr>
      <p:grpSpPr>
        <a:xfrm>
          <a:off x="0" y="0"/>
          <a:ext cx="0" cy="0"/>
          <a:chOff x="0" y="0"/>
          <a:chExt cx="0" cy="0"/>
        </a:xfrm>
      </p:grpSpPr>
      <p:sp>
        <p:nvSpPr>
          <p:cNvPr id="671" name="Google Shape;671;p36"/>
          <p:cNvSpPr txBox="1">
            <a:spLocks noGrp="1"/>
          </p:cNvSpPr>
          <p:nvPr>
            <p:ph type="title"/>
          </p:nvPr>
        </p:nvSpPr>
        <p:spPr>
          <a:xfrm>
            <a:off x="826878" y="183950"/>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solidFill>
                  <a:schemeClr val="tx2"/>
                </a:solidFill>
                <a:latin typeface="+mj-lt"/>
              </a:rPr>
              <a:t>Material and data collection method</a:t>
            </a:r>
            <a:endParaRPr b="1" dirty="0">
              <a:solidFill>
                <a:schemeClr val="tx2"/>
              </a:solidFill>
              <a:latin typeface="+mj-lt"/>
            </a:endParaRPr>
          </a:p>
        </p:txBody>
      </p:sp>
      <p:sp>
        <p:nvSpPr>
          <p:cNvPr id="677" name="Google Shape;677;p36"/>
          <p:cNvSpPr txBox="1">
            <a:spLocks noGrp="1"/>
          </p:cNvSpPr>
          <p:nvPr>
            <p:ph type="subTitle" idx="6"/>
          </p:nvPr>
        </p:nvSpPr>
        <p:spPr>
          <a:xfrm>
            <a:off x="387494" y="778179"/>
            <a:ext cx="8257573" cy="4181371"/>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US" dirty="0"/>
              <a:t> </a:t>
            </a:r>
            <a:r>
              <a:rPr lang="en-US" dirty="0">
                <a:latin typeface="+mn-lt"/>
              </a:rPr>
              <a:t>A reliable questionnaire will be used to determine the extent to which people engage in physical activity. This research will use the IPAQ (International Physical Activity Questionnaire) to gather information. The International Physical Activity Questionnaire (IPAQ) is a well-known and reliable tool for gauging overall levels of physical activity in contexts as diverse as free time, the workplace, and commutes (Bull et al., 2020). It records data like how often, for how long, and strenuously student engage in various physical activities.</a:t>
            </a:r>
          </a:p>
          <a:p>
            <a:pPr marL="0" lvl="0" indent="0" algn="just" rtl="0">
              <a:spcBef>
                <a:spcPts val="0"/>
              </a:spcBef>
              <a:spcAft>
                <a:spcPts val="0"/>
              </a:spcAft>
              <a:buNone/>
            </a:pPr>
            <a:r>
              <a:rPr lang="en-US" dirty="0">
                <a:latin typeface="+mn-lt"/>
              </a:rPr>
              <a:t>To maximize participation and minimize barriers to entry, an online survey platform will </a:t>
            </a:r>
            <a:r>
              <a:rPr lang="en-US" dirty="0" err="1">
                <a:latin typeface="+mn-lt"/>
              </a:rPr>
              <a:t>br</a:t>
            </a:r>
            <a:r>
              <a:rPr lang="en-US" dirty="0">
                <a:latin typeface="+mn-lt"/>
              </a:rPr>
              <a:t> provided. Additional demographic questions, including Gender, Age, department and Academic year, will be included in the survey design based on the selected questionnaire. The online survey will be made available to participants via a private link.</a:t>
            </a:r>
          </a:p>
          <a:p>
            <a:pPr marL="0" lvl="0" indent="0" algn="just" rtl="0">
              <a:spcBef>
                <a:spcPts val="0"/>
              </a:spcBef>
              <a:spcAft>
                <a:spcPts val="0"/>
              </a:spcAft>
              <a:buNone/>
            </a:pPr>
            <a:r>
              <a:rPr lang="en-US" dirty="0">
                <a:latin typeface="+mn-lt"/>
              </a:rPr>
              <a:t>All participants will be made aware of the study's goals, the confidentiality of their responses, and their autonomy over whether or not they choose to participate (</a:t>
            </a:r>
            <a:r>
              <a:rPr lang="en-US" dirty="0" err="1">
                <a:latin typeface="+mn-lt"/>
              </a:rPr>
              <a:t>Ghrouz</a:t>
            </a:r>
            <a:r>
              <a:rPr lang="en-US" dirty="0">
                <a:latin typeface="+mn-lt"/>
              </a:rPr>
              <a:t> et al., 2019). They will be provided explicit directions on how to finish the survey, and they can do it whenever and wherever they like on any electronic device they own.</a:t>
            </a:r>
            <a:endParaRPr dirty="0">
              <a:latin typeface="+mn-lt"/>
            </a:endParaRPr>
          </a:p>
        </p:txBody>
      </p:sp>
      <p:grpSp>
        <p:nvGrpSpPr>
          <p:cNvPr id="680" name="Google Shape;680;p36"/>
          <p:cNvGrpSpPr/>
          <p:nvPr/>
        </p:nvGrpSpPr>
        <p:grpSpPr>
          <a:xfrm rot="-201103">
            <a:off x="76198" y="76325"/>
            <a:ext cx="741615" cy="741608"/>
            <a:chOff x="5866975" y="1985425"/>
            <a:chExt cx="464225" cy="464250"/>
          </a:xfrm>
        </p:grpSpPr>
        <p:sp>
          <p:nvSpPr>
            <p:cNvPr id="681" name="Google Shape;681;p36"/>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36"/>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36"/>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36"/>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36"/>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86" name="Google Shape;686;p36"/>
          <p:cNvGrpSpPr/>
          <p:nvPr/>
        </p:nvGrpSpPr>
        <p:grpSpPr>
          <a:xfrm>
            <a:off x="-370804" y="4531432"/>
            <a:ext cx="741608" cy="741608"/>
            <a:chOff x="6217925" y="1728950"/>
            <a:chExt cx="198275" cy="198275"/>
          </a:xfrm>
        </p:grpSpPr>
        <p:sp>
          <p:nvSpPr>
            <p:cNvPr id="687" name="Google Shape;687;p36"/>
            <p:cNvSpPr/>
            <p:nvPr/>
          </p:nvSpPr>
          <p:spPr>
            <a:xfrm>
              <a:off x="6217925" y="1728950"/>
              <a:ext cx="198275" cy="198275"/>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36"/>
            <p:cNvSpPr/>
            <p:nvPr/>
          </p:nvSpPr>
          <p:spPr>
            <a:xfrm>
              <a:off x="6234675" y="1761725"/>
              <a:ext cx="102025" cy="138500"/>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36"/>
            <p:cNvSpPr/>
            <p:nvPr/>
          </p:nvSpPr>
          <p:spPr>
            <a:xfrm>
              <a:off x="6365900" y="1772200"/>
              <a:ext cx="38525" cy="115775"/>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36"/>
            <p:cNvSpPr/>
            <p:nvPr/>
          </p:nvSpPr>
          <p:spPr>
            <a:xfrm>
              <a:off x="6217925" y="1761450"/>
              <a:ext cx="101025" cy="165775"/>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36"/>
            <p:cNvSpPr/>
            <p:nvPr/>
          </p:nvSpPr>
          <p:spPr>
            <a:xfrm>
              <a:off x="6217925" y="1754950"/>
              <a:ext cx="169775" cy="172275"/>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36"/>
            <p:cNvSpPr/>
            <p:nvPr/>
          </p:nvSpPr>
          <p:spPr>
            <a:xfrm>
              <a:off x="6234675" y="1761725"/>
              <a:ext cx="80775" cy="138500"/>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93" name="Google Shape;693;p36"/>
          <p:cNvGrpSpPr/>
          <p:nvPr/>
        </p:nvGrpSpPr>
        <p:grpSpPr>
          <a:xfrm>
            <a:off x="8402393" y="4220114"/>
            <a:ext cx="741607" cy="741607"/>
            <a:chOff x="5808975" y="1381750"/>
            <a:chExt cx="386475" cy="386475"/>
          </a:xfrm>
        </p:grpSpPr>
        <p:sp>
          <p:nvSpPr>
            <p:cNvPr id="694" name="Google Shape;694;p36"/>
            <p:cNvSpPr/>
            <p:nvPr/>
          </p:nvSpPr>
          <p:spPr>
            <a:xfrm>
              <a:off x="5808975" y="1381750"/>
              <a:ext cx="386475" cy="386475"/>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36"/>
            <p:cNvSpPr/>
            <p:nvPr/>
          </p:nvSpPr>
          <p:spPr>
            <a:xfrm>
              <a:off x="5808975" y="1434250"/>
              <a:ext cx="325750" cy="333975"/>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36"/>
            <p:cNvSpPr/>
            <p:nvPr/>
          </p:nvSpPr>
          <p:spPr>
            <a:xfrm>
              <a:off x="5873225" y="1718725"/>
              <a:ext cx="258225" cy="14025"/>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36"/>
            <p:cNvSpPr/>
            <p:nvPr/>
          </p:nvSpPr>
          <p:spPr>
            <a:xfrm>
              <a:off x="5810725" y="1382000"/>
              <a:ext cx="384725" cy="323975"/>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98" name="Google Shape;698;p36"/>
          <p:cNvGrpSpPr/>
          <p:nvPr/>
        </p:nvGrpSpPr>
        <p:grpSpPr>
          <a:xfrm>
            <a:off x="8543608" y="629273"/>
            <a:ext cx="741530" cy="741017"/>
            <a:chOff x="5409025" y="1723225"/>
            <a:chExt cx="361475" cy="361225"/>
          </a:xfrm>
        </p:grpSpPr>
        <p:sp>
          <p:nvSpPr>
            <p:cNvPr id="699" name="Google Shape;699;p36"/>
            <p:cNvSpPr/>
            <p:nvPr/>
          </p:nvSpPr>
          <p:spPr>
            <a:xfrm>
              <a:off x="5409025" y="1723225"/>
              <a:ext cx="361475" cy="361225"/>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36"/>
            <p:cNvSpPr/>
            <p:nvPr/>
          </p:nvSpPr>
          <p:spPr>
            <a:xfrm>
              <a:off x="5412525" y="1723225"/>
              <a:ext cx="356725" cy="360725"/>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36"/>
            <p:cNvSpPr/>
            <p:nvPr/>
          </p:nvSpPr>
          <p:spPr>
            <a:xfrm>
              <a:off x="5409025" y="1852450"/>
              <a:ext cx="287975" cy="197000"/>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36"/>
            <p:cNvSpPr/>
            <p:nvPr/>
          </p:nvSpPr>
          <p:spPr>
            <a:xfrm>
              <a:off x="5409025" y="1777950"/>
              <a:ext cx="287750" cy="306500"/>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36"/>
            <p:cNvSpPr/>
            <p:nvPr/>
          </p:nvSpPr>
          <p:spPr>
            <a:xfrm>
              <a:off x="5412525" y="1825450"/>
              <a:ext cx="303250" cy="258500"/>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38"/>
        <p:cNvGrpSpPr/>
        <p:nvPr/>
      </p:nvGrpSpPr>
      <p:grpSpPr>
        <a:xfrm>
          <a:off x="0" y="0"/>
          <a:ext cx="0" cy="0"/>
          <a:chOff x="0" y="0"/>
          <a:chExt cx="0" cy="0"/>
        </a:xfrm>
      </p:grpSpPr>
      <p:sp>
        <p:nvSpPr>
          <p:cNvPr id="939" name="Google Shape;939;p41"/>
          <p:cNvSpPr/>
          <p:nvPr/>
        </p:nvSpPr>
        <p:spPr>
          <a:xfrm rot="-151131">
            <a:off x="-993832" y="2870598"/>
            <a:ext cx="12576254" cy="3320691"/>
          </a:xfrm>
          <a:custGeom>
            <a:avLst/>
            <a:gdLst/>
            <a:ahLst/>
            <a:cxnLst/>
            <a:rect l="l" t="t" r="r" b="b"/>
            <a:pathLst>
              <a:path w="493484" h="128014" extrusionOk="0">
                <a:moveTo>
                  <a:pt x="13270" y="51445"/>
                </a:moveTo>
                <a:cubicBezTo>
                  <a:pt x="21770" y="39241"/>
                  <a:pt x="33974" y="55756"/>
                  <a:pt x="62086" y="47438"/>
                </a:cubicBezTo>
                <a:cubicBezTo>
                  <a:pt x="90198" y="39120"/>
                  <a:pt x="151219" y="1172"/>
                  <a:pt x="181942" y="1536"/>
                </a:cubicBezTo>
                <a:cubicBezTo>
                  <a:pt x="212665" y="1900"/>
                  <a:pt x="218068" y="49806"/>
                  <a:pt x="246423" y="49624"/>
                </a:cubicBezTo>
                <a:cubicBezTo>
                  <a:pt x="274778" y="49442"/>
                  <a:pt x="316491" y="3358"/>
                  <a:pt x="352071" y="443"/>
                </a:cubicBezTo>
                <a:cubicBezTo>
                  <a:pt x="387651" y="-2471"/>
                  <a:pt x="440658" y="12890"/>
                  <a:pt x="459905" y="32137"/>
                </a:cubicBezTo>
                <a:cubicBezTo>
                  <a:pt x="479152" y="51384"/>
                  <a:pt x="520318" y="100383"/>
                  <a:pt x="467555" y="115927"/>
                </a:cubicBezTo>
                <a:cubicBezTo>
                  <a:pt x="414792" y="131471"/>
                  <a:pt x="219405" y="124610"/>
                  <a:pt x="143326" y="125399"/>
                </a:cubicBezTo>
                <a:cubicBezTo>
                  <a:pt x="67248" y="126188"/>
                  <a:pt x="32760" y="132989"/>
                  <a:pt x="11084" y="120663"/>
                </a:cubicBezTo>
                <a:cubicBezTo>
                  <a:pt x="-10592" y="108337"/>
                  <a:pt x="4770" y="63649"/>
                  <a:pt x="13270" y="51445"/>
                </a:cubicBezTo>
                <a:close/>
              </a:path>
            </a:pathLst>
          </a:custGeom>
          <a:noFill/>
          <a:ln w="19050" cap="flat" cmpd="sng">
            <a:solidFill>
              <a:schemeClr val="accent1"/>
            </a:solidFill>
            <a:prstDash val="dot"/>
            <a:round/>
            <a:headEnd type="none" w="med" len="med"/>
            <a:tailEnd type="none" w="med" len="med"/>
          </a:ln>
        </p:spPr>
      </p:sp>
      <p:sp>
        <p:nvSpPr>
          <p:cNvPr id="940" name="Google Shape;940;p41"/>
          <p:cNvSpPr txBox="1">
            <a:spLocks noGrp="1"/>
          </p:cNvSpPr>
          <p:nvPr>
            <p:ph type="title"/>
          </p:nvPr>
        </p:nvSpPr>
        <p:spPr>
          <a:xfrm>
            <a:off x="754533" y="261728"/>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solidFill>
                  <a:schemeClr val="tx2"/>
                </a:solidFill>
                <a:latin typeface="+mj-lt"/>
              </a:rPr>
              <a:t> Data analysis technique</a:t>
            </a:r>
            <a:endParaRPr b="1" dirty="0">
              <a:solidFill>
                <a:schemeClr val="tx2"/>
              </a:solidFill>
              <a:latin typeface="+mj-lt"/>
            </a:endParaRPr>
          </a:p>
        </p:txBody>
      </p:sp>
      <p:grpSp>
        <p:nvGrpSpPr>
          <p:cNvPr id="941" name="Google Shape;941;p41"/>
          <p:cNvGrpSpPr/>
          <p:nvPr/>
        </p:nvGrpSpPr>
        <p:grpSpPr>
          <a:xfrm rot="-201126">
            <a:off x="831592" y="3725096"/>
            <a:ext cx="674047" cy="674037"/>
            <a:chOff x="5866975" y="1985425"/>
            <a:chExt cx="464225" cy="464250"/>
          </a:xfrm>
        </p:grpSpPr>
        <p:sp>
          <p:nvSpPr>
            <p:cNvPr id="942" name="Google Shape;942;p41"/>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3" name="Google Shape;943;p41"/>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4" name="Google Shape;944;p41"/>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5" name="Google Shape;945;p41"/>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6" name="Google Shape;946;p41"/>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47" name="Google Shape;947;p41"/>
          <p:cNvGrpSpPr/>
          <p:nvPr/>
        </p:nvGrpSpPr>
        <p:grpSpPr>
          <a:xfrm>
            <a:off x="7627455" y="2571480"/>
            <a:ext cx="674036" cy="674036"/>
            <a:chOff x="6217925" y="1728950"/>
            <a:chExt cx="198275" cy="198275"/>
          </a:xfrm>
        </p:grpSpPr>
        <p:sp>
          <p:nvSpPr>
            <p:cNvPr id="948" name="Google Shape;948;p41"/>
            <p:cNvSpPr/>
            <p:nvPr/>
          </p:nvSpPr>
          <p:spPr>
            <a:xfrm>
              <a:off x="6217925" y="1728950"/>
              <a:ext cx="198275" cy="198275"/>
            </a:xfrm>
            <a:custGeom>
              <a:avLst/>
              <a:gdLst/>
              <a:ahLst/>
              <a:cxnLst/>
              <a:rect l="l" t="t" r="r" b="b"/>
              <a:pathLst>
                <a:path w="7931" h="7931" extrusionOk="0">
                  <a:moveTo>
                    <a:pt x="3960" y="1"/>
                  </a:moveTo>
                  <a:cubicBezTo>
                    <a:pt x="2800" y="1"/>
                    <a:pt x="1751" y="511"/>
                    <a:pt x="1031" y="1311"/>
                  </a:cubicBezTo>
                  <a:cubicBezTo>
                    <a:pt x="901" y="1451"/>
                    <a:pt x="781" y="1601"/>
                    <a:pt x="671" y="1761"/>
                  </a:cubicBezTo>
                  <a:cubicBezTo>
                    <a:pt x="251" y="2391"/>
                    <a:pt x="1" y="3151"/>
                    <a:pt x="1" y="3960"/>
                  </a:cubicBezTo>
                  <a:cubicBezTo>
                    <a:pt x="1" y="4891"/>
                    <a:pt x="321" y="5731"/>
                    <a:pt x="841" y="6400"/>
                  </a:cubicBezTo>
                  <a:cubicBezTo>
                    <a:pt x="971" y="6560"/>
                    <a:pt x="1101" y="6710"/>
                    <a:pt x="1251" y="6850"/>
                  </a:cubicBezTo>
                  <a:cubicBezTo>
                    <a:pt x="1960" y="7520"/>
                    <a:pt x="2911" y="7930"/>
                    <a:pt x="3960" y="7930"/>
                  </a:cubicBezTo>
                  <a:cubicBezTo>
                    <a:pt x="5250" y="7930"/>
                    <a:pt x="6400" y="7310"/>
                    <a:pt x="7120" y="6360"/>
                  </a:cubicBezTo>
                  <a:cubicBezTo>
                    <a:pt x="7210" y="6240"/>
                    <a:pt x="7290" y="6120"/>
                    <a:pt x="7370" y="5991"/>
                  </a:cubicBezTo>
                  <a:cubicBezTo>
                    <a:pt x="7720" y="5400"/>
                    <a:pt x="7930" y="4700"/>
                    <a:pt x="7930" y="3960"/>
                  </a:cubicBezTo>
                  <a:cubicBezTo>
                    <a:pt x="7930" y="3291"/>
                    <a:pt x="7760" y="2660"/>
                    <a:pt x="7460" y="2111"/>
                  </a:cubicBezTo>
                  <a:cubicBezTo>
                    <a:pt x="7390" y="1981"/>
                    <a:pt x="7320" y="1851"/>
                    <a:pt x="7230" y="1731"/>
                  </a:cubicBezTo>
                  <a:cubicBezTo>
                    <a:pt x="6520" y="691"/>
                    <a:pt x="5320" y="1"/>
                    <a:pt x="396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9" name="Google Shape;949;p41"/>
            <p:cNvSpPr/>
            <p:nvPr/>
          </p:nvSpPr>
          <p:spPr>
            <a:xfrm>
              <a:off x="6234675" y="1761725"/>
              <a:ext cx="102025" cy="138500"/>
            </a:xfrm>
            <a:custGeom>
              <a:avLst/>
              <a:gdLst/>
              <a:ahLst/>
              <a:cxnLst/>
              <a:rect l="l" t="t" r="r" b="b"/>
              <a:pathLst>
                <a:path w="4081" h="5540" extrusionOk="0">
                  <a:moveTo>
                    <a:pt x="361" y="0"/>
                  </a:moveTo>
                  <a:cubicBezTo>
                    <a:pt x="231" y="140"/>
                    <a:pt x="111" y="290"/>
                    <a:pt x="1" y="450"/>
                  </a:cubicBezTo>
                  <a:cubicBezTo>
                    <a:pt x="41" y="440"/>
                    <a:pt x="71" y="440"/>
                    <a:pt x="111" y="440"/>
                  </a:cubicBezTo>
                  <a:lnTo>
                    <a:pt x="1310" y="440"/>
                  </a:lnTo>
                  <a:cubicBezTo>
                    <a:pt x="2590" y="440"/>
                    <a:pt x="3641" y="1489"/>
                    <a:pt x="3641" y="2769"/>
                  </a:cubicBezTo>
                  <a:cubicBezTo>
                    <a:pt x="3641" y="4049"/>
                    <a:pt x="2590" y="5089"/>
                    <a:pt x="1310" y="5089"/>
                  </a:cubicBezTo>
                  <a:lnTo>
                    <a:pt x="171" y="5089"/>
                  </a:lnTo>
                  <a:cubicBezTo>
                    <a:pt x="301" y="5249"/>
                    <a:pt x="431" y="5399"/>
                    <a:pt x="581" y="5539"/>
                  </a:cubicBezTo>
                  <a:lnTo>
                    <a:pt x="1310" y="5539"/>
                  </a:lnTo>
                  <a:cubicBezTo>
                    <a:pt x="2841" y="5539"/>
                    <a:pt x="4081" y="4300"/>
                    <a:pt x="4081" y="2769"/>
                  </a:cubicBezTo>
                  <a:cubicBezTo>
                    <a:pt x="4081" y="1240"/>
                    <a:pt x="2841" y="0"/>
                    <a:pt x="131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0" name="Google Shape;950;p41"/>
            <p:cNvSpPr/>
            <p:nvPr/>
          </p:nvSpPr>
          <p:spPr>
            <a:xfrm>
              <a:off x="6365900" y="1772200"/>
              <a:ext cx="38525" cy="115775"/>
            </a:xfrm>
            <a:custGeom>
              <a:avLst/>
              <a:gdLst/>
              <a:ahLst/>
              <a:cxnLst/>
              <a:rect l="l" t="t" r="r" b="b"/>
              <a:pathLst>
                <a:path w="1541" h="4631" extrusionOk="0">
                  <a:moveTo>
                    <a:pt x="1311" y="1"/>
                  </a:moveTo>
                  <a:cubicBezTo>
                    <a:pt x="531" y="491"/>
                    <a:pt x="1" y="1361"/>
                    <a:pt x="1" y="2350"/>
                  </a:cubicBezTo>
                  <a:cubicBezTo>
                    <a:pt x="1" y="3290"/>
                    <a:pt x="481" y="4130"/>
                    <a:pt x="1201" y="4630"/>
                  </a:cubicBezTo>
                  <a:cubicBezTo>
                    <a:pt x="1291" y="4510"/>
                    <a:pt x="1371" y="4390"/>
                    <a:pt x="1451" y="4261"/>
                  </a:cubicBezTo>
                  <a:cubicBezTo>
                    <a:pt x="851" y="3841"/>
                    <a:pt x="451" y="3141"/>
                    <a:pt x="451" y="2350"/>
                  </a:cubicBezTo>
                  <a:cubicBezTo>
                    <a:pt x="451" y="1521"/>
                    <a:pt x="891" y="790"/>
                    <a:pt x="1541" y="381"/>
                  </a:cubicBezTo>
                  <a:cubicBezTo>
                    <a:pt x="1471" y="251"/>
                    <a:pt x="1401" y="121"/>
                    <a:pt x="13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1" name="Google Shape;951;p41"/>
            <p:cNvSpPr/>
            <p:nvPr/>
          </p:nvSpPr>
          <p:spPr>
            <a:xfrm>
              <a:off x="6217925" y="1761450"/>
              <a:ext cx="101025" cy="165775"/>
            </a:xfrm>
            <a:custGeom>
              <a:avLst/>
              <a:gdLst/>
              <a:ahLst/>
              <a:cxnLst/>
              <a:rect l="l" t="t" r="r" b="b"/>
              <a:pathLst>
                <a:path w="4041" h="6631" extrusionOk="0">
                  <a:moveTo>
                    <a:pt x="3971" y="6630"/>
                  </a:moveTo>
                  <a:lnTo>
                    <a:pt x="3960" y="6630"/>
                  </a:lnTo>
                  <a:lnTo>
                    <a:pt x="3971" y="6630"/>
                  </a:lnTo>
                  <a:close/>
                  <a:moveTo>
                    <a:pt x="3980" y="6630"/>
                  </a:moveTo>
                  <a:lnTo>
                    <a:pt x="3971" y="6630"/>
                  </a:lnTo>
                  <a:lnTo>
                    <a:pt x="3980" y="6630"/>
                  </a:lnTo>
                  <a:close/>
                  <a:moveTo>
                    <a:pt x="3991" y="6630"/>
                  </a:moveTo>
                  <a:lnTo>
                    <a:pt x="3980" y="6630"/>
                  </a:lnTo>
                  <a:lnTo>
                    <a:pt x="3991" y="6630"/>
                  </a:lnTo>
                  <a:close/>
                  <a:moveTo>
                    <a:pt x="3991" y="6630"/>
                  </a:moveTo>
                  <a:lnTo>
                    <a:pt x="3991" y="6630"/>
                  </a:lnTo>
                  <a:lnTo>
                    <a:pt x="3991" y="6630"/>
                  </a:lnTo>
                  <a:close/>
                  <a:moveTo>
                    <a:pt x="4000" y="6630"/>
                  </a:moveTo>
                  <a:lnTo>
                    <a:pt x="4000" y="6630"/>
                  </a:lnTo>
                  <a:lnTo>
                    <a:pt x="4000" y="6630"/>
                  </a:lnTo>
                  <a:close/>
                  <a:moveTo>
                    <a:pt x="4011" y="6630"/>
                  </a:moveTo>
                  <a:lnTo>
                    <a:pt x="4000" y="6630"/>
                  </a:lnTo>
                  <a:lnTo>
                    <a:pt x="4011" y="6630"/>
                  </a:lnTo>
                  <a:close/>
                  <a:moveTo>
                    <a:pt x="4020" y="6630"/>
                  </a:moveTo>
                  <a:lnTo>
                    <a:pt x="4020" y="6630"/>
                  </a:lnTo>
                  <a:lnTo>
                    <a:pt x="4020" y="6630"/>
                  </a:lnTo>
                  <a:close/>
                  <a:moveTo>
                    <a:pt x="4031" y="6620"/>
                  </a:moveTo>
                  <a:lnTo>
                    <a:pt x="4031" y="6630"/>
                  </a:lnTo>
                  <a:lnTo>
                    <a:pt x="4031" y="6620"/>
                  </a:lnTo>
                  <a:close/>
                  <a:moveTo>
                    <a:pt x="4040" y="6620"/>
                  </a:moveTo>
                  <a:lnTo>
                    <a:pt x="4031" y="6620"/>
                  </a:lnTo>
                  <a:lnTo>
                    <a:pt x="4040" y="6620"/>
                  </a:lnTo>
                  <a:close/>
                  <a:moveTo>
                    <a:pt x="4040" y="6620"/>
                  </a:moveTo>
                  <a:lnTo>
                    <a:pt x="4040" y="6620"/>
                  </a:lnTo>
                  <a:lnTo>
                    <a:pt x="4040" y="6620"/>
                  </a:lnTo>
                  <a:close/>
                  <a:moveTo>
                    <a:pt x="1031" y="1"/>
                  </a:moveTo>
                  <a:lnTo>
                    <a:pt x="1031" y="11"/>
                  </a:lnTo>
                  <a:cubicBezTo>
                    <a:pt x="901" y="151"/>
                    <a:pt x="781" y="301"/>
                    <a:pt x="671" y="461"/>
                  </a:cubicBezTo>
                  <a:cubicBezTo>
                    <a:pt x="251" y="1091"/>
                    <a:pt x="1" y="1851"/>
                    <a:pt x="1" y="2660"/>
                  </a:cubicBezTo>
                  <a:lnTo>
                    <a:pt x="1" y="2660"/>
                  </a:lnTo>
                  <a:cubicBezTo>
                    <a:pt x="1" y="1851"/>
                    <a:pt x="251" y="1091"/>
                    <a:pt x="671" y="461"/>
                  </a:cubicBezTo>
                  <a:lnTo>
                    <a:pt x="671" y="461"/>
                  </a:lnTo>
                  <a:lnTo>
                    <a:pt x="671" y="461"/>
                  </a:lnTo>
                  <a:cubicBezTo>
                    <a:pt x="781" y="301"/>
                    <a:pt x="901" y="151"/>
                    <a:pt x="1031" y="11"/>
                  </a:cubicBezTo>
                  <a:lnTo>
                    <a:pt x="1031" y="11"/>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2" name="Google Shape;952;p41"/>
            <p:cNvSpPr/>
            <p:nvPr/>
          </p:nvSpPr>
          <p:spPr>
            <a:xfrm>
              <a:off x="6217925" y="1754950"/>
              <a:ext cx="169775" cy="172275"/>
            </a:xfrm>
            <a:custGeom>
              <a:avLst/>
              <a:gdLst/>
              <a:ahLst/>
              <a:cxnLst/>
              <a:rect l="l" t="t" r="r" b="b"/>
              <a:pathLst>
                <a:path w="6791" h="6891" extrusionOk="0">
                  <a:moveTo>
                    <a:pt x="1300" y="1"/>
                  </a:moveTo>
                  <a:lnTo>
                    <a:pt x="1300" y="1"/>
                  </a:lnTo>
                  <a:cubicBezTo>
                    <a:pt x="1200" y="81"/>
                    <a:pt x="1111" y="171"/>
                    <a:pt x="1031" y="261"/>
                  </a:cubicBezTo>
                  <a:lnTo>
                    <a:pt x="1031" y="271"/>
                  </a:lnTo>
                  <a:lnTo>
                    <a:pt x="1271" y="271"/>
                  </a:lnTo>
                  <a:lnTo>
                    <a:pt x="1300" y="1"/>
                  </a:lnTo>
                  <a:close/>
                  <a:moveTo>
                    <a:pt x="781" y="711"/>
                  </a:moveTo>
                  <a:cubicBezTo>
                    <a:pt x="741" y="711"/>
                    <a:pt x="711" y="711"/>
                    <a:pt x="671" y="721"/>
                  </a:cubicBezTo>
                  <a:cubicBezTo>
                    <a:pt x="251" y="1351"/>
                    <a:pt x="1" y="2111"/>
                    <a:pt x="1" y="2920"/>
                  </a:cubicBezTo>
                  <a:cubicBezTo>
                    <a:pt x="1" y="3851"/>
                    <a:pt x="321" y="4691"/>
                    <a:pt x="841" y="5360"/>
                  </a:cubicBezTo>
                  <a:lnTo>
                    <a:pt x="1980" y="5360"/>
                  </a:lnTo>
                  <a:cubicBezTo>
                    <a:pt x="2560" y="5360"/>
                    <a:pt x="3100" y="5150"/>
                    <a:pt x="3511" y="4791"/>
                  </a:cubicBezTo>
                  <a:cubicBezTo>
                    <a:pt x="3291" y="4640"/>
                    <a:pt x="3091" y="4480"/>
                    <a:pt x="2900" y="4300"/>
                  </a:cubicBezTo>
                  <a:cubicBezTo>
                    <a:pt x="2711" y="4120"/>
                    <a:pt x="2531" y="3931"/>
                    <a:pt x="2371" y="3720"/>
                  </a:cubicBezTo>
                  <a:cubicBezTo>
                    <a:pt x="1711" y="2880"/>
                    <a:pt x="1311" y="1851"/>
                    <a:pt x="1271" y="711"/>
                  </a:cubicBezTo>
                  <a:close/>
                  <a:moveTo>
                    <a:pt x="3900" y="5040"/>
                  </a:moveTo>
                  <a:cubicBezTo>
                    <a:pt x="3400" y="5520"/>
                    <a:pt x="2720" y="5810"/>
                    <a:pt x="1980" y="5810"/>
                  </a:cubicBezTo>
                  <a:lnTo>
                    <a:pt x="1251" y="5810"/>
                  </a:lnTo>
                  <a:cubicBezTo>
                    <a:pt x="1960" y="6480"/>
                    <a:pt x="2911" y="6890"/>
                    <a:pt x="3960" y="6890"/>
                  </a:cubicBezTo>
                  <a:lnTo>
                    <a:pt x="4031" y="6890"/>
                  </a:lnTo>
                  <a:lnTo>
                    <a:pt x="4031" y="6880"/>
                  </a:lnTo>
                  <a:lnTo>
                    <a:pt x="4040" y="6880"/>
                  </a:lnTo>
                  <a:cubicBezTo>
                    <a:pt x="5120" y="6860"/>
                    <a:pt x="6090" y="6410"/>
                    <a:pt x="6790" y="5700"/>
                  </a:cubicBezTo>
                  <a:cubicBezTo>
                    <a:pt x="6680" y="5700"/>
                    <a:pt x="6560" y="5710"/>
                    <a:pt x="6450" y="5710"/>
                  </a:cubicBezTo>
                  <a:cubicBezTo>
                    <a:pt x="5520" y="5710"/>
                    <a:pt x="4651" y="5470"/>
                    <a:pt x="3900" y="504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3" name="Google Shape;953;p41"/>
            <p:cNvSpPr/>
            <p:nvPr/>
          </p:nvSpPr>
          <p:spPr>
            <a:xfrm>
              <a:off x="6234675" y="1761725"/>
              <a:ext cx="80775" cy="138500"/>
            </a:xfrm>
            <a:custGeom>
              <a:avLst/>
              <a:gdLst/>
              <a:ahLst/>
              <a:cxnLst/>
              <a:rect l="l" t="t" r="r" b="b"/>
              <a:pathLst>
                <a:path w="3231" h="5540" extrusionOk="0">
                  <a:moveTo>
                    <a:pt x="361" y="0"/>
                  </a:moveTo>
                  <a:cubicBezTo>
                    <a:pt x="231" y="140"/>
                    <a:pt x="111" y="290"/>
                    <a:pt x="1" y="450"/>
                  </a:cubicBezTo>
                  <a:cubicBezTo>
                    <a:pt x="41" y="440"/>
                    <a:pt x="71" y="440"/>
                    <a:pt x="111" y="440"/>
                  </a:cubicBezTo>
                  <a:lnTo>
                    <a:pt x="601" y="440"/>
                  </a:lnTo>
                  <a:lnTo>
                    <a:pt x="601" y="260"/>
                  </a:lnTo>
                  <a:lnTo>
                    <a:pt x="601" y="0"/>
                  </a:lnTo>
                  <a:close/>
                  <a:moveTo>
                    <a:pt x="2841" y="4520"/>
                  </a:moveTo>
                  <a:cubicBezTo>
                    <a:pt x="2430" y="4879"/>
                    <a:pt x="1890" y="5089"/>
                    <a:pt x="1310" y="5089"/>
                  </a:cubicBezTo>
                  <a:lnTo>
                    <a:pt x="171" y="5089"/>
                  </a:lnTo>
                  <a:cubicBezTo>
                    <a:pt x="301" y="5249"/>
                    <a:pt x="431" y="5399"/>
                    <a:pt x="581" y="5539"/>
                  </a:cubicBezTo>
                  <a:lnTo>
                    <a:pt x="1310" y="5539"/>
                  </a:lnTo>
                  <a:cubicBezTo>
                    <a:pt x="2050" y="5539"/>
                    <a:pt x="2730" y="5249"/>
                    <a:pt x="3230" y="4769"/>
                  </a:cubicBezTo>
                  <a:cubicBezTo>
                    <a:pt x="3090" y="4689"/>
                    <a:pt x="2961" y="4609"/>
                    <a:pt x="2841" y="452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54" name="Google Shape;954;p41"/>
          <p:cNvGrpSpPr/>
          <p:nvPr/>
        </p:nvGrpSpPr>
        <p:grpSpPr>
          <a:xfrm>
            <a:off x="3374342" y="2571492"/>
            <a:ext cx="674012" cy="674012"/>
            <a:chOff x="5808975" y="1381750"/>
            <a:chExt cx="386475" cy="386475"/>
          </a:xfrm>
        </p:grpSpPr>
        <p:sp>
          <p:nvSpPr>
            <p:cNvPr id="955" name="Google Shape;955;p41"/>
            <p:cNvSpPr/>
            <p:nvPr/>
          </p:nvSpPr>
          <p:spPr>
            <a:xfrm>
              <a:off x="5808975" y="1381750"/>
              <a:ext cx="386475" cy="386475"/>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6" name="Google Shape;956;p41"/>
            <p:cNvSpPr/>
            <p:nvPr/>
          </p:nvSpPr>
          <p:spPr>
            <a:xfrm>
              <a:off x="5808975" y="1434250"/>
              <a:ext cx="325750" cy="333975"/>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7" name="Google Shape;957;p41"/>
            <p:cNvSpPr/>
            <p:nvPr/>
          </p:nvSpPr>
          <p:spPr>
            <a:xfrm>
              <a:off x="5873225" y="1718725"/>
              <a:ext cx="258225" cy="14025"/>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8" name="Google Shape;958;p41"/>
            <p:cNvSpPr/>
            <p:nvPr/>
          </p:nvSpPr>
          <p:spPr>
            <a:xfrm>
              <a:off x="5810725" y="1382000"/>
              <a:ext cx="384725" cy="323975"/>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59" name="Google Shape;959;p41"/>
          <p:cNvGrpSpPr/>
          <p:nvPr/>
        </p:nvGrpSpPr>
        <p:grpSpPr>
          <a:xfrm>
            <a:off x="5101624" y="3725363"/>
            <a:ext cx="673970" cy="673504"/>
            <a:chOff x="5409025" y="1723225"/>
            <a:chExt cx="361475" cy="361225"/>
          </a:xfrm>
        </p:grpSpPr>
        <p:sp>
          <p:nvSpPr>
            <p:cNvPr id="960" name="Google Shape;960;p41"/>
            <p:cNvSpPr/>
            <p:nvPr/>
          </p:nvSpPr>
          <p:spPr>
            <a:xfrm>
              <a:off x="5409025" y="1723225"/>
              <a:ext cx="361475" cy="361225"/>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1" name="Google Shape;961;p41"/>
            <p:cNvSpPr/>
            <p:nvPr/>
          </p:nvSpPr>
          <p:spPr>
            <a:xfrm>
              <a:off x="5412525" y="1723225"/>
              <a:ext cx="356725" cy="360725"/>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2" name="Google Shape;962;p41"/>
            <p:cNvSpPr/>
            <p:nvPr/>
          </p:nvSpPr>
          <p:spPr>
            <a:xfrm>
              <a:off x="5409025" y="1852450"/>
              <a:ext cx="287975" cy="197000"/>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3" name="Google Shape;963;p41"/>
            <p:cNvSpPr/>
            <p:nvPr/>
          </p:nvSpPr>
          <p:spPr>
            <a:xfrm>
              <a:off x="5409025" y="1777950"/>
              <a:ext cx="287750" cy="306500"/>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4" name="Google Shape;964;p41"/>
            <p:cNvSpPr/>
            <p:nvPr/>
          </p:nvSpPr>
          <p:spPr>
            <a:xfrm>
              <a:off x="5412525" y="1825450"/>
              <a:ext cx="303250" cy="258500"/>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65" name="Google Shape;965;p41"/>
          <p:cNvSpPr txBox="1">
            <a:spLocks noGrp="1"/>
          </p:cNvSpPr>
          <p:nvPr>
            <p:ph type="subTitle" idx="4294967295"/>
          </p:nvPr>
        </p:nvSpPr>
        <p:spPr>
          <a:xfrm>
            <a:off x="830398" y="2057398"/>
            <a:ext cx="2058600" cy="449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100" dirty="0">
                <a:solidFill>
                  <a:schemeClr val="lt2"/>
                </a:solidFill>
                <a:latin typeface="Lilita One"/>
                <a:ea typeface="Lilita One"/>
                <a:cs typeface="Lilita One"/>
                <a:sym typeface="Lilita One"/>
              </a:rPr>
              <a:t>Step 01</a:t>
            </a:r>
            <a:endParaRPr sz="2100" dirty="0">
              <a:solidFill>
                <a:schemeClr val="lt2"/>
              </a:solidFill>
              <a:latin typeface="Lilita One"/>
              <a:ea typeface="Lilita One"/>
              <a:cs typeface="Lilita One"/>
              <a:sym typeface="Lilita One"/>
            </a:endParaRPr>
          </a:p>
        </p:txBody>
      </p:sp>
      <p:sp>
        <p:nvSpPr>
          <p:cNvPr id="966" name="Google Shape;966;p41"/>
          <p:cNvSpPr txBox="1">
            <a:spLocks noGrp="1"/>
          </p:cNvSpPr>
          <p:nvPr>
            <p:ph type="subTitle" idx="4294967295"/>
          </p:nvPr>
        </p:nvSpPr>
        <p:spPr>
          <a:xfrm>
            <a:off x="4608834" y="2032185"/>
            <a:ext cx="2058600" cy="449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100" dirty="0">
                <a:solidFill>
                  <a:schemeClr val="lt2"/>
                </a:solidFill>
                <a:latin typeface="Lilita One"/>
                <a:ea typeface="Lilita One"/>
                <a:cs typeface="Lilita One"/>
                <a:sym typeface="Lilita One"/>
              </a:rPr>
              <a:t>Step 03</a:t>
            </a:r>
            <a:endParaRPr sz="2100" dirty="0">
              <a:solidFill>
                <a:schemeClr val="lt2"/>
              </a:solidFill>
              <a:latin typeface="Lilita One"/>
              <a:ea typeface="Lilita One"/>
              <a:cs typeface="Lilita One"/>
              <a:sym typeface="Lilita One"/>
            </a:endParaRPr>
          </a:p>
        </p:txBody>
      </p:sp>
      <p:sp>
        <p:nvSpPr>
          <p:cNvPr id="967" name="Google Shape;967;p41"/>
          <p:cNvSpPr txBox="1">
            <a:spLocks noGrp="1"/>
          </p:cNvSpPr>
          <p:nvPr>
            <p:ph type="subTitle" idx="4294967295"/>
          </p:nvPr>
        </p:nvSpPr>
        <p:spPr>
          <a:xfrm>
            <a:off x="4587062" y="2550890"/>
            <a:ext cx="2058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 </a:t>
            </a:r>
            <a:r>
              <a:rPr lang="en" dirty="0">
                <a:latin typeface="+mn-lt"/>
                <a:ea typeface="Roboto Condensed" panose="02000000000000000000" pitchFamily="2" charset="0"/>
                <a:cs typeface="Roboto Condensed" panose="02000000000000000000" pitchFamily="2" charset="0"/>
              </a:rPr>
              <a:t>Visulization</a:t>
            </a:r>
            <a:r>
              <a:rPr lang="en" dirty="0"/>
              <a:t> of Data</a:t>
            </a:r>
            <a:endParaRPr dirty="0"/>
          </a:p>
        </p:txBody>
      </p:sp>
      <p:sp>
        <p:nvSpPr>
          <p:cNvPr id="968" name="Google Shape;968;p41"/>
          <p:cNvSpPr txBox="1">
            <a:spLocks noGrp="1"/>
          </p:cNvSpPr>
          <p:nvPr>
            <p:ph type="subTitle" idx="4294967295"/>
          </p:nvPr>
        </p:nvSpPr>
        <p:spPr>
          <a:xfrm>
            <a:off x="6360549" y="3589450"/>
            <a:ext cx="2058600" cy="449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100" dirty="0">
                <a:solidFill>
                  <a:schemeClr val="lt2"/>
                </a:solidFill>
                <a:latin typeface="Lilita One"/>
                <a:ea typeface="Lilita One"/>
                <a:cs typeface="Lilita One"/>
                <a:sym typeface="Lilita One"/>
              </a:rPr>
              <a:t>Step 04</a:t>
            </a:r>
            <a:endParaRPr sz="2100" dirty="0">
              <a:solidFill>
                <a:schemeClr val="lt2"/>
              </a:solidFill>
              <a:latin typeface="Lilita One"/>
              <a:ea typeface="Lilita One"/>
              <a:cs typeface="Lilita One"/>
              <a:sym typeface="Lilita One"/>
            </a:endParaRPr>
          </a:p>
        </p:txBody>
      </p:sp>
      <p:sp>
        <p:nvSpPr>
          <p:cNvPr id="969" name="Google Shape;969;p41"/>
          <p:cNvSpPr txBox="1">
            <a:spLocks noGrp="1"/>
          </p:cNvSpPr>
          <p:nvPr>
            <p:ph type="subTitle" idx="4294967295"/>
          </p:nvPr>
        </p:nvSpPr>
        <p:spPr>
          <a:xfrm>
            <a:off x="6360549" y="4038850"/>
            <a:ext cx="2058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latin typeface="+mn-lt"/>
              </a:rPr>
              <a:t> Analysis and intrepreatation of results</a:t>
            </a:r>
            <a:endParaRPr dirty="0">
              <a:latin typeface="+mn-lt"/>
            </a:endParaRPr>
          </a:p>
        </p:txBody>
      </p:sp>
      <p:sp>
        <p:nvSpPr>
          <p:cNvPr id="970" name="Google Shape;970;p41"/>
          <p:cNvSpPr txBox="1">
            <a:spLocks noGrp="1"/>
          </p:cNvSpPr>
          <p:nvPr>
            <p:ph type="subTitle" idx="4294967295"/>
          </p:nvPr>
        </p:nvSpPr>
        <p:spPr>
          <a:xfrm>
            <a:off x="812058" y="2548596"/>
            <a:ext cx="2058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dirty="0">
                <a:latin typeface="+mn-lt"/>
              </a:rPr>
              <a:t>Data preparation</a:t>
            </a:r>
            <a:endParaRPr dirty="0">
              <a:latin typeface="+mn-lt"/>
            </a:endParaRPr>
          </a:p>
        </p:txBody>
      </p:sp>
      <p:sp>
        <p:nvSpPr>
          <p:cNvPr id="971" name="Google Shape;971;p41"/>
          <p:cNvSpPr txBox="1">
            <a:spLocks noGrp="1"/>
          </p:cNvSpPr>
          <p:nvPr>
            <p:ph type="subTitle" idx="4294967295"/>
          </p:nvPr>
        </p:nvSpPr>
        <p:spPr>
          <a:xfrm flipH="1">
            <a:off x="2042089" y="3589450"/>
            <a:ext cx="2058600" cy="449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100" dirty="0">
                <a:solidFill>
                  <a:schemeClr val="lt2"/>
                </a:solidFill>
                <a:latin typeface="Lilita One"/>
                <a:ea typeface="Lilita One"/>
                <a:cs typeface="Lilita One"/>
                <a:sym typeface="Lilita One"/>
              </a:rPr>
              <a:t>Step 02</a:t>
            </a:r>
            <a:endParaRPr sz="2100" dirty="0">
              <a:solidFill>
                <a:schemeClr val="lt2"/>
              </a:solidFill>
              <a:latin typeface="Lilita One"/>
              <a:ea typeface="Lilita One"/>
              <a:cs typeface="Lilita One"/>
              <a:sym typeface="Lilita One"/>
            </a:endParaRPr>
          </a:p>
        </p:txBody>
      </p:sp>
      <p:sp>
        <p:nvSpPr>
          <p:cNvPr id="972" name="Google Shape;972;p41"/>
          <p:cNvSpPr txBox="1">
            <a:spLocks noGrp="1"/>
          </p:cNvSpPr>
          <p:nvPr>
            <p:ph type="subTitle" idx="4294967295"/>
          </p:nvPr>
        </p:nvSpPr>
        <p:spPr>
          <a:xfrm flipH="1">
            <a:off x="2042089" y="4038850"/>
            <a:ext cx="2058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latin typeface="+mn-lt"/>
              </a:rPr>
              <a:t> Calculation of statistics</a:t>
            </a:r>
            <a:endParaRPr dirty="0">
              <a:latin typeface="+mn-lt"/>
            </a:endParaRPr>
          </a:p>
        </p:txBody>
      </p:sp>
      <p:sp>
        <p:nvSpPr>
          <p:cNvPr id="2" name="Google Shape;970;p41">
            <a:extLst>
              <a:ext uri="{FF2B5EF4-FFF2-40B4-BE49-F238E27FC236}">
                <a16:creationId xmlns:a16="http://schemas.microsoft.com/office/drawing/2014/main" id="{FF3DFD3E-E88E-AA55-D3AA-4F16C6534C24}"/>
              </a:ext>
            </a:extLst>
          </p:cNvPr>
          <p:cNvSpPr txBox="1">
            <a:spLocks/>
          </p:cNvSpPr>
          <p:nvPr/>
        </p:nvSpPr>
        <p:spPr>
          <a:xfrm>
            <a:off x="274321" y="929321"/>
            <a:ext cx="8995409" cy="8634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1pPr>
            <a:lvl2pPr marL="914400" marR="0" lvl="1"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2pPr>
            <a:lvl3pPr marL="1371600" marR="0" lvl="2"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3pPr>
            <a:lvl4pPr marL="1828800" marR="0" lvl="3"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4pPr>
            <a:lvl5pPr marL="2286000" marR="0" lvl="4"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5pPr>
            <a:lvl6pPr marL="2743200" marR="0" lvl="5"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6pPr>
            <a:lvl7pPr marL="3200400" marR="0" lvl="6"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7pPr>
            <a:lvl8pPr marL="3657600" marR="0" lvl="7"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8pPr>
            <a:lvl9pPr marL="4114800" marR="0" lvl="8" indent="-330200" algn="l" rtl="0">
              <a:lnSpc>
                <a:spcPct val="100000"/>
              </a:lnSpc>
              <a:spcBef>
                <a:spcPts val="0"/>
              </a:spcBef>
              <a:spcAft>
                <a:spcPts val="0"/>
              </a:spcAft>
              <a:buClr>
                <a:schemeClr val="accent1"/>
              </a:buClr>
              <a:buSzPts val="1600"/>
              <a:buFont typeface="Roboto Condensed"/>
              <a:buChar char="■"/>
              <a:defRPr sz="1600" b="0" i="0" u="none" strike="noStrike" cap="none">
                <a:solidFill>
                  <a:schemeClr val="accent1"/>
                </a:solidFill>
                <a:latin typeface="Roboto Condensed"/>
                <a:ea typeface="Roboto Condensed"/>
                <a:cs typeface="Roboto Condensed"/>
                <a:sym typeface="Roboto Condensed"/>
              </a:defRPr>
            </a:lvl9pPr>
          </a:lstStyle>
          <a:p>
            <a:pPr marL="0" indent="0">
              <a:buNone/>
            </a:pPr>
            <a:r>
              <a:rPr lang="en-US" dirty="0">
                <a:latin typeface="+mn-lt"/>
              </a:rPr>
              <a:t>Descriptive statistics is one method of data analysis that will be used to examine the level of physical </a:t>
            </a:r>
            <a:r>
              <a:rPr lang="en-US" dirty="0" err="1">
                <a:latin typeface="+mn-lt"/>
              </a:rPr>
              <a:t>excercise</a:t>
            </a:r>
            <a:r>
              <a:rPr lang="en-US" dirty="0">
                <a:latin typeface="+mn-lt"/>
              </a:rPr>
              <a:t> among students at a public institution through the collected data (Ramón-</a:t>
            </a:r>
            <a:r>
              <a:rPr lang="en-US" dirty="0" err="1">
                <a:latin typeface="+mn-lt"/>
              </a:rPr>
              <a:t>Arbués</a:t>
            </a:r>
            <a:r>
              <a:rPr lang="en-US" dirty="0">
                <a:latin typeface="+mn-lt"/>
              </a:rPr>
              <a:t> et al., 2020). Students' activity levels and demographic traits may be better understood using descriptive statistics. Following are the steps: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90"/>
        <p:cNvGrpSpPr/>
        <p:nvPr/>
      </p:nvGrpSpPr>
      <p:grpSpPr>
        <a:xfrm>
          <a:off x="0" y="0"/>
          <a:ext cx="0" cy="0"/>
          <a:chOff x="0" y="0"/>
          <a:chExt cx="0" cy="0"/>
        </a:xfrm>
      </p:grpSpPr>
      <p:sp>
        <p:nvSpPr>
          <p:cNvPr id="891" name="Google Shape;891;p40"/>
          <p:cNvSpPr/>
          <p:nvPr/>
        </p:nvSpPr>
        <p:spPr>
          <a:xfrm>
            <a:off x="-145250" y="-373850"/>
            <a:ext cx="1915875" cy="1081375"/>
          </a:xfrm>
          <a:custGeom>
            <a:avLst/>
            <a:gdLst/>
            <a:ahLst/>
            <a:cxnLst/>
            <a:rect l="l" t="t" r="r" b="b"/>
            <a:pathLst>
              <a:path w="76635" h="43255" extrusionOk="0">
                <a:moveTo>
                  <a:pt x="0" y="10011"/>
                </a:moveTo>
                <a:cubicBezTo>
                  <a:pt x="6271" y="15534"/>
                  <a:pt x="24855" y="44820"/>
                  <a:pt x="37627" y="43151"/>
                </a:cubicBezTo>
                <a:cubicBezTo>
                  <a:pt x="50400" y="41483"/>
                  <a:pt x="70134" y="7192"/>
                  <a:pt x="76635" y="0"/>
                </a:cubicBezTo>
              </a:path>
            </a:pathLst>
          </a:custGeom>
          <a:noFill/>
          <a:ln w="19050" cap="flat" cmpd="sng">
            <a:solidFill>
              <a:schemeClr val="accent1"/>
            </a:solidFill>
            <a:prstDash val="dot"/>
            <a:round/>
            <a:headEnd type="none" w="med" len="med"/>
            <a:tailEnd type="none" w="med" len="med"/>
          </a:ln>
        </p:spPr>
      </p:sp>
      <p:sp>
        <p:nvSpPr>
          <p:cNvPr id="892" name="Google Shape;892;p40"/>
          <p:cNvSpPr txBox="1">
            <a:spLocks noGrp="1"/>
          </p:cNvSpPr>
          <p:nvPr>
            <p:ph type="title"/>
          </p:nvPr>
        </p:nvSpPr>
        <p:spPr>
          <a:xfrm>
            <a:off x="427508" y="443353"/>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solidFill>
                  <a:schemeClr val="tx2"/>
                </a:solidFill>
                <a:latin typeface="+mj-lt"/>
              </a:rPr>
              <a:t> Steps for Descriptive statistics</a:t>
            </a:r>
            <a:endParaRPr b="1" dirty="0">
              <a:solidFill>
                <a:schemeClr val="tx2"/>
              </a:solidFill>
              <a:latin typeface="+mj-lt"/>
            </a:endParaRPr>
          </a:p>
        </p:txBody>
      </p:sp>
      <p:sp>
        <p:nvSpPr>
          <p:cNvPr id="893" name="Google Shape;893;p40"/>
          <p:cNvSpPr txBox="1">
            <a:spLocks noGrp="1"/>
          </p:cNvSpPr>
          <p:nvPr>
            <p:ph type="subTitle" idx="1"/>
          </p:nvPr>
        </p:nvSpPr>
        <p:spPr>
          <a:xfrm>
            <a:off x="114300" y="2246200"/>
            <a:ext cx="2841950" cy="448224"/>
          </a:xfrm>
          <a:prstGeom prst="rect">
            <a:avLst/>
          </a:prstGeom>
        </p:spPr>
        <p:txBody>
          <a:bodyPr spcFirstLastPara="1" wrap="square" lIns="91425" tIns="91425" rIns="91425" bIns="91425" anchor="t" anchorCtr="0">
            <a:noAutofit/>
          </a:bodyPr>
          <a:lstStyle/>
          <a:p>
            <a:pPr marL="0" indent="0"/>
            <a:r>
              <a:rPr lang="en-IN" sz="1400" b="1" dirty="0">
                <a:latin typeface="+mn-lt"/>
              </a:rPr>
              <a:t>Step 1: Data preparation:</a:t>
            </a:r>
          </a:p>
          <a:p>
            <a:pPr marL="0" lvl="0" indent="0" algn="ctr" rtl="0">
              <a:spcBef>
                <a:spcPts val="0"/>
              </a:spcBef>
              <a:spcAft>
                <a:spcPts val="0"/>
              </a:spcAft>
              <a:buNone/>
            </a:pPr>
            <a:endParaRPr dirty="0"/>
          </a:p>
        </p:txBody>
      </p:sp>
      <p:sp>
        <p:nvSpPr>
          <p:cNvPr id="894" name="Google Shape;894;p40"/>
          <p:cNvSpPr txBox="1">
            <a:spLocks noGrp="1"/>
          </p:cNvSpPr>
          <p:nvPr>
            <p:ph type="subTitle" idx="2"/>
          </p:nvPr>
        </p:nvSpPr>
        <p:spPr>
          <a:xfrm>
            <a:off x="720000" y="3448025"/>
            <a:ext cx="2236200" cy="774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 </a:t>
            </a:r>
            <a:endParaRPr dirty="0"/>
          </a:p>
        </p:txBody>
      </p:sp>
      <p:sp>
        <p:nvSpPr>
          <p:cNvPr id="895" name="Google Shape;895;p40"/>
          <p:cNvSpPr txBox="1">
            <a:spLocks noGrp="1"/>
          </p:cNvSpPr>
          <p:nvPr>
            <p:ph type="subTitle" idx="3"/>
          </p:nvPr>
        </p:nvSpPr>
        <p:spPr>
          <a:xfrm>
            <a:off x="6187800" y="2246200"/>
            <a:ext cx="2236200" cy="1040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400" b="1" dirty="0">
                <a:latin typeface="+mn-lt"/>
              </a:rPr>
              <a:t> Step 2: Calculation of statistics</a:t>
            </a:r>
            <a:endParaRPr sz="1400" b="1" dirty="0">
              <a:latin typeface="+mn-lt"/>
            </a:endParaRPr>
          </a:p>
        </p:txBody>
      </p:sp>
      <p:sp>
        <p:nvSpPr>
          <p:cNvPr id="896" name="Google Shape;896;p40"/>
          <p:cNvSpPr txBox="1">
            <a:spLocks noGrp="1"/>
          </p:cNvSpPr>
          <p:nvPr>
            <p:ph type="subTitle" idx="4"/>
          </p:nvPr>
        </p:nvSpPr>
        <p:spPr>
          <a:xfrm>
            <a:off x="5435699" y="2923641"/>
            <a:ext cx="3605431" cy="1298984"/>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 dirty="0">
                <a:latin typeface="+mn-lt"/>
              </a:rPr>
              <a:t> </a:t>
            </a:r>
            <a:r>
              <a:rPr lang="en-US" sz="1200" dirty="0">
                <a:latin typeface="+mn-lt"/>
              </a:rPr>
              <a:t>Students' levels of physical activity will be described using descriptive statistics (</a:t>
            </a:r>
            <a:r>
              <a:rPr lang="en-US" sz="1200" dirty="0" err="1">
                <a:latin typeface="+mn-lt"/>
              </a:rPr>
              <a:t>Shimoga</a:t>
            </a:r>
            <a:r>
              <a:rPr lang="en-US" sz="1200" dirty="0">
                <a:latin typeface="+mn-lt"/>
              </a:rPr>
              <a:t>, </a:t>
            </a:r>
            <a:r>
              <a:rPr lang="en-US" sz="1200" dirty="0" err="1">
                <a:latin typeface="+mn-lt"/>
              </a:rPr>
              <a:t>Erlyana</a:t>
            </a:r>
            <a:r>
              <a:rPr lang="en-US" sz="1200" dirty="0">
                <a:latin typeface="+mn-lt"/>
              </a:rPr>
              <a:t> and Rebello, 2019). Metrics for variables including mean, median, standard deviation, minimum and maximum values like students' frequency, duration, or intensity of physical activity will be determined.</a:t>
            </a:r>
            <a:endParaRPr dirty="0">
              <a:latin typeface="+mn-lt"/>
            </a:endParaRPr>
          </a:p>
        </p:txBody>
      </p:sp>
      <p:grpSp>
        <p:nvGrpSpPr>
          <p:cNvPr id="897" name="Google Shape;897;p40"/>
          <p:cNvGrpSpPr/>
          <p:nvPr/>
        </p:nvGrpSpPr>
        <p:grpSpPr>
          <a:xfrm flipH="1">
            <a:off x="3998798" y="2341222"/>
            <a:ext cx="1252444" cy="1494103"/>
            <a:chOff x="2870875" y="3332100"/>
            <a:chExt cx="1834775" cy="1488375"/>
          </a:xfrm>
        </p:grpSpPr>
        <p:sp>
          <p:nvSpPr>
            <p:cNvPr id="898" name="Google Shape;898;p40"/>
            <p:cNvSpPr/>
            <p:nvPr/>
          </p:nvSpPr>
          <p:spPr>
            <a:xfrm>
              <a:off x="3875925" y="4287550"/>
              <a:ext cx="705400" cy="452250"/>
            </a:xfrm>
            <a:custGeom>
              <a:avLst/>
              <a:gdLst/>
              <a:ahLst/>
              <a:cxnLst/>
              <a:rect l="l" t="t" r="r" b="b"/>
              <a:pathLst>
                <a:path w="28216" h="18090" extrusionOk="0">
                  <a:moveTo>
                    <a:pt x="5723" y="1"/>
                  </a:moveTo>
                  <a:cubicBezTo>
                    <a:pt x="1686" y="1"/>
                    <a:pt x="1" y="4157"/>
                    <a:pt x="1" y="4157"/>
                  </a:cubicBezTo>
                  <a:cubicBezTo>
                    <a:pt x="6881" y="8890"/>
                    <a:pt x="11508" y="9944"/>
                    <a:pt x="11508" y="9944"/>
                  </a:cubicBezTo>
                  <a:cubicBezTo>
                    <a:pt x="11868" y="10356"/>
                    <a:pt x="12215" y="10730"/>
                    <a:pt x="12535" y="11076"/>
                  </a:cubicBezTo>
                  <a:cubicBezTo>
                    <a:pt x="13748" y="12356"/>
                    <a:pt x="15202" y="13357"/>
                    <a:pt x="16814" y="14036"/>
                  </a:cubicBezTo>
                  <a:lnTo>
                    <a:pt x="26521" y="18090"/>
                  </a:lnTo>
                  <a:lnTo>
                    <a:pt x="28215" y="17144"/>
                  </a:lnTo>
                  <a:cubicBezTo>
                    <a:pt x="24535" y="14077"/>
                    <a:pt x="14962" y="8130"/>
                    <a:pt x="14962" y="8130"/>
                  </a:cubicBezTo>
                  <a:cubicBezTo>
                    <a:pt x="12348" y="4957"/>
                    <a:pt x="6041" y="9"/>
                    <a:pt x="6041" y="9"/>
                  </a:cubicBezTo>
                  <a:cubicBezTo>
                    <a:pt x="5933" y="4"/>
                    <a:pt x="5827" y="1"/>
                    <a:pt x="572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40"/>
            <p:cNvSpPr/>
            <p:nvPr/>
          </p:nvSpPr>
          <p:spPr>
            <a:xfrm>
              <a:off x="3208575" y="4193100"/>
              <a:ext cx="387375" cy="546700"/>
            </a:xfrm>
            <a:custGeom>
              <a:avLst/>
              <a:gdLst/>
              <a:ahLst/>
              <a:cxnLst/>
              <a:rect l="l" t="t" r="r" b="b"/>
              <a:pathLst>
                <a:path w="15495" h="21868" extrusionOk="0">
                  <a:moveTo>
                    <a:pt x="11000" y="0"/>
                  </a:moveTo>
                  <a:cubicBezTo>
                    <a:pt x="11000" y="0"/>
                    <a:pt x="4401" y="174"/>
                    <a:pt x="1080" y="1748"/>
                  </a:cubicBezTo>
                  <a:cubicBezTo>
                    <a:pt x="413" y="2068"/>
                    <a:pt x="1" y="2761"/>
                    <a:pt x="27" y="3508"/>
                  </a:cubicBezTo>
                  <a:lnTo>
                    <a:pt x="573" y="21428"/>
                  </a:lnTo>
                  <a:lnTo>
                    <a:pt x="3134" y="21868"/>
                  </a:lnTo>
                  <a:lnTo>
                    <a:pt x="3134" y="16374"/>
                  </a:lnTo>
                  <a:cubicBezTo>
                    <a:pt x="3134" y="16374"/>
                    <a:pt x="5947" y="8774"/>
                    <a:pt x="3454" y="6587"/>
                  </a:cubicBezTo>
                  <a:lnTo>
                    <a:pt x="3454" y="6587"/>
                  </a:lnTo>
                  <a:cubicBezTo>
                    <a:pt x="3454" y="6587"/>
                    <a:pt x="6919" y="7043"/>
                    <a:pt x="10889" y="7043"/>
                  </a:cubicBezTo>
                  <a:cubicBezTo>
                    <a:pt x="12178" y="7043"/>
                    <a:pt x="13520" y="6995"/>
                    <a:pt x="14814" y="6868"/>
                  </a:cubicBezTo>
                  <a:lnTo>
                    <a:pt x="15495" y="3054"/>
                  </a:lnTo>
                  <a:lnTo>
                    <a:pt x="110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40"/>
            <p:cNvSpPr/>
            <p:nvPr/>
          </p:nvSpPr>
          <p:spPr>
            <a:xfrm>
              <a:off x="3605250" y="4064775"/>
              <a:ext cx="267700" cy="145375"/>
            </a:xfrm>
            <a:custGeom>
              <a:avLst/>
              <a:gdLst/>
              <a:ahLst/>
              <a:cxnLst/>
              <a:rect l="l" t="t" r="r" b="b"/>
              <a:pathLst>
                <a:path w="10708" h="5815" extrusionOk="0">
                  <a:moveTo>
                    <a:pt x="748" y="0"/>
                  </a:moveTo>
                  <a:cubicBezTo>
                    <a:pt x="748" y="0"/>
                    <a:pt x="440" y="3533"/>
                    <a:pt x="1" y="5133"/>
                  </a:cubicBezTo>
                  <a:lnTo>
                    <a:pt x="10707" y="5814"/>
                  </a:lnTo>
                  <a:cubicBezTo>
                    <a:pt x="10707" y="5814"/>
                    <a:pt x="9801" y="3053"/>
                    <a:pt x="102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40"/>
            <p:cNvSpPr/>
            <p:nvPr/>
          </p:nvSpPr>
          <p:spPr>
            <a:xfrm>
              <a:off x="3582250" y="3691875"/>
              <a:ext cx="363050" cy="372925"/>
            </a:xfrm>
            <a:custGeom>
              <a:avLst/>
              <a:gdLst/>
              <a:ahLst/>
              <a:cxnLst/>
              <a:rect l="l" t="t" r="r" b="b"/>
              <a:pathLst>
                <a:path w="14522" h="14917" extrusionOk="0">
                  <a:moveTo>
                    <a:pt x="13081" y="1"/>
                  </a:moveTo>
                  <a:cubicBezTo>
                    <a:pt x="12306" y="1"/>
                    <a:pt x="11457" y="69"/>
                    <a:pt x="11201" y="75"/>
                  </a:cubicBezTo>
                  <a:lnTo>
                    <a:pt x="1668" y="289"/>
                  </a:lnTo>
                  <a:lnTo>
                    <a:pt x="774" y="5089"/>
                  </a:lnTo>
                  <a:cubicBezTo>
                    <a:pt x="774" y="5089"/>
                    <a:pt x="0" y="7222"/>
                    <a:pt x="1334" y="8876"/>
                  </a:cubicBezTo>
                  <a:lnTo>
                    <a:pt x="1668" y="14916"/>
                  </a:lnTo>
                  <a:lnTo>
                    <a:pt x="11215" y="14916"/>
                  </a:lnTo>
                  <a:lnTo>
                    <a:pt x="13241" y="5356"/>
                  </a:lnTo>
                  <a:lnTo>
                    <a:pt x="14521" y="315"/>
                  </a:lnTo>
                  <a:cubicBezTo>
                    <a:pt x="14521" y="65"/>
                    <a:pt x="13836" y="1"/>
                    <a:pt x="1308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40"/>
            <p:cNvSpPr/>
            <p:nvPr/>
          </p:nvSpPr>
          <p:spPr>
            <a:xfrm>
              <a:off x="3797575" y="3332100"/>
              <a:ext cx="363300" cy="202325"/>
            </a:xfrm>
            <a:custGeom>
              <a:avLst/>
              <a:gdLst/>
              <a:ahLst/>
              <a:cxnLst/>
              <a:rect l="l" t="t" r="r" b="b"/>
              <a:pathLst>
                <a:path w="14532" h="8093" extrusionOk="0">
                  <a:moveTo>
                    <a:pt x="9867" y="0"/>
                  </a:moveTo>
                  <a:cubicBezTo>
                    <a:pt x="9704" y="0"/>
                    <a:pt x="9536" y="9"/>
                    <a:pt x="9361" y="26"/>
                  </a:cubicBezTo>
                  <a:cubicBezTo>
                    <a:pt x="3628" y="613"/>
                    <a:pt x="1" y="6800"/>
                    <a:pt x="1" y="6800"/>
                  </a:cubicBezTo>
                  <a:lnTo>
                    <a:pt x="641" y="8093"/>
                  </a:lnTo>
                  <a:cubicBezTo>
                    <a:pt x="1264" y="6681"/>
                    <a:pt x="2293" y="6225"/>
                    <a:pt x="3361" y="6225"/>
                  </a:cubicBezTo>
                  <a:cubicBezTo>
                    <a:pt x="4440" y="6225"/>
                    <a:pt x="5558" y="6691"/>
                    <a:pt x="6335" y="7106"/>
                  </a:cubicBezTo>
                  <a:cubicBezTo>
                    <a:pt x="7105" y="7513"/>
                    <a:pt x="7957" y="7744"/>
                    <a:pt x="8810" y="7744"/>
                  </a:cubicBezTo>
                  <a:cubicBezTo>
                    <a:pt x="9242" y="7744"/>
                    <a:pt x="9674" y="7685"/>
                    <a:pt x="10095" y="7559"/>
                  </a:cubicBezTo>
                  <a:cubicBezTo>
                    <a:pt x="14532" y="6261"/>
                    <a:pt x="14292" y="0"/>
                    <a:pt x="986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40"/>
            <p:cNvSpPr/>
            <p:nvPr/>
          </p:nvSpPr>
          <p:spPr>
            <a:xfrm>
              <a:off x="3828250" y="3427750"/>
              <a:ext cx="66700" cy="78050"/>
            </a:xfrm>
            <a:custGeom>
              <a:avLst/>
              <a:gdLst/>
              <a:ahLst/>
              <a:cxnLst/>
              <a:rect l="l" t="t" r="r" b="b"/>
              <a:pathLst>
                <a:path w="2668" h="3122" extrusionOk="0">
                  <a:moveTo>
                    <a:pt x="477" y="1"/>
                  </a:moveTo>
                  <a:cubicBezTo>
                    <a:pt x="320" y="1"/>
                    <a:pt x="170" y="77"/>
                    <a:pt x="95" y="201"/>
                  </a:cubicBezTo>
                  <a:cubicBezTo>
                    <a:pt x="1" y="373"/>
                    <a:pt x="95" y="574"/>
                    <a:pt x="308" y="667"/>
                  </a:cubicBezTo>
                  <a:cubicBezTo>
                    <a:pt x="361" y="693"/>
                    <a:pt x="1775" y="1280"/>
                    <a:pt x="1307" y="2681"/>
                  </a:cubicBezTo>
                  <a:cubicBezTo>
                    <a:pt x="1241" y="2867"/>
                    <a:pt x="1387" y="3054"/>
                    <a:pt x="1615" y="3107"/>
                  </a:cubicBezTo>
                  <a:cubicBezTo>
                    <a:pt x="1641" y="3120"/>
                    <a:pt x="1668" y="3120"/>
                    <a:pt x="1707" y="3120"/>
                  </a:cubicBezTo>
                  <a:cubicBezTo>
                    <a:pt x="1721" y="3121"/>
                    <a:pt x="1734" y="3121"/>
                    <a:pt x="1746" y="3121"/>
                  </a:cubicBezTo>
                  <a:cubicBezTo>
                    <a:pt x="1932" y="3121"/>
                    <a:pt x="2098" y="3030"/>
                    <a:pt x="2148" y="2880"/>
                  </a:cubicBezTo>
                  <a:cubicBezTo>
                    <a:pt x="2667" y="1294"/>
                    <a:pt x="1414" y="334"/>
                    <a:pt x="667" y="41"/>
                  </a:cubicBezTo>
                  <a:cubicBezTo>
                    <a:pt x="606" y="13"/>
                    <a:pt x="541" y="1"/>
                    <a:pt x="47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40"/>
            <p:cNvSpPr/>
            <p:nvPr/>
          </p:nvSpPr>
          <p:spPr>
            <a:xfrm>
              <a:off x="3599575" y="3398375"/>
              <a:ext cx="211375" cy="214125"/>
            </a:xfrm>
            <a:custGeom>
              <a:avLst/>
              <a:gdLst/>
              <a:ahLst/>
              <a:cxnLst/>
              <a:rect l="l" t="t" r="r" b="b"/>
              <a:pathLst>
                <a:path w="8455" h="8565" extrusionOk="0">
                  <a:moveTo>
                    <a:pt x="3916" y="0"/>
                  </a:moveTo>
                  <a:cubicBezTo>
                    <a:pt x="3622" y="0"/>
                    <a:pt x="3328" y="44"/>
                    <a:pt x="3041" y="135"/>
                  </a:cubicBezTo>
                  <a:cubicBezTo>
                    <a:pt x="1174" y="722"/>
                    <a:pt x="1" y="2242"/>
                    <a:pt x="721" y="4535"/>
                  </a:cubicBezTo>
                  <a:cubicBezTo>
                    <a:pt x="1373" y="6587"/>
                    <a:pt x="3312" y="8565"/>
                    <a:pt x="5037" y="8565"/>
                  </a:cubicBezTo>
                  <a:cubicBezTo>
                    <a:pt x="5252" y="8565"/>
                    <a:pt x="5463" y="8534"/>
                    <a:pt x="5668" y="8469"/>
                  </a:cubicBezTo>
                  <a:cubicBezTo>
                    <a:pt x="7535" y="7882"/>
                    <a:pt x="8454" y="5536"/>
                    <a:pt x="7722" y="3228"/>
                  </a:cubicBezTo>
                  <a:cubicBezTo>
                    <a:pt x="7113" y="1291"/>
                    <a:pt x="5515" y="0"/>
                    <a:pt x="391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40"/>
            <p:cNvSpPr/>
            <p:nvPr/>
          </p:nvSpPr>
          <p:spPr>
            <a:xfrm>
              <a:off x="3702600" y="3535075"/>
              <a:ext cx="93675" cy="194675"/>
            </a:xfrm>
            <a:custGeom>
              <a:avLst/>
              <a:gdLst/>
              <a:ahLst/>
              <a:cxnLst/>
              <a:rect l="l" t="t" r="r" b="b"/>
              <a:pathLst>
                <a:path w="3747" h="7787" extrusionOk="0">
                  <a:moveTo>
                    <a:pt x="3707" y="0"/>
                  </a:moveTo>
                  <a:lnTo>
                    <a:pt x="0" y="14"/>
                  </a:lnTo>
                  <a:lnTo>
                    <a:pt x="40" y="7201"/>
                  </a:lnTo>
                  <a:cubicBezTo>
                    <a:pt x="40" y="7681"/>
                    <a:pt x="266" y="7786"/>
                    <a:pt x="616" y="7786"/>
                  </a:cubicBezTo>
                  <a:cubicBezTo>
                    <a:pt x="880" y="7786"/>
                    <a:pt x="1213" y="7727"/>
                    <a:pt x="1574" y="7721"/>
                  </a:cubicBezTo>
                  <a:cubicBezTo>
                    <a:pt x="1815" y="7721"/>
                    <a:pt x="2063" y="7730"/>
                    <a:pt x="2302" y="7730"/>
                  </a:cubicBezTo>
                  <a:cubicBezTo>
                    <a:pt x="3076" y="7730"/>
                    <a:pt x="3747" y="7637"/>
                    <a:pt x="3747" y="6841"/>
                  </a:cubicBezTo>
                  <a:lnTo>
                    <a:pt x="370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40"/>
            <p:cNvSpPr/>
            <p:nvPr/>
          </p:nvSpPr>
          <p:spPr>
            <a:xfrm>
              <a:off x="3634600" y="3413075"/>
              <a:ext cx="202350" cy="202025"/>
            </a:xfrm>
            <a:custGeom>
              <a:avLst/>
              <a:gdLst/>
              <a:ahLst/>
              <a:cxnLst/>
              <a:rect l="l" t="t" r="r" b="b"/>
              <a:pathLst>
                <a:path w="8094" h="8081" extrusionOk="0">
                  <a:moveTo>
                    <a:pt x="4027" y="0"/>
                  </a:moveTo>
                  <a:cubicBezTo>
                    <a:pt x="1800" y="14"/>
                    <a:pt x="0" y="1840"/>
                    <a:pt x="13" y="4068"/>
                  </a:cubicBezTo>
                  <a:cubicBezTo>
                    <a:pt x="27" y="6285"/>
                    <a:pt x="1826" y="8081"/>
                    <a:pt x="4041" y="8081"/>
                  </a:cubicBezTo>
                  <a:cubicBezTo>
                    <a:pt x="4050" y="8081"/>
                    <a:pt x="4058" y="8081"/>
                    <a:pt x="4067" y="8081"/>
                  </a:cubicBezTo>
                  <a:cubicBezTo>
                    <a:pt x="6294" y="8068"/>
                    <a:pt x="8093" y="6254"/>
                    <a:pt x="8081" y="4027"/>
                  </a:cubicBezTo>
                  <a:cubicBezTo>
                    <a:pt x="8067" y="1787"/>
                    <a:pt x="6253" y="0"/>
                    <a:pt x="4027" y="0"/>
                  </a:cubicBezTo>
                  <a:close/>
                </a:path>
              </a:pathLst>
            </a:custGeom>
            <a:solidFill>
              <a:srgbClr val="FFCA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40"/>
            <p:cNvSpPr/>
            <p:nvPr/>
          </p:nvSpPr>
          <p:spPr>
            <a:xfrm>
              <a:off x="3634925" y="3514750"/>
              <a:ext cx="114025" cy="119025"/>
            </a:xfrm>
            <a:custGeom>
              <a:avLst/>
              <a:gdLst/>
              <a:ahLst/>
              <a:cxnLst/>
              <a:rect l="l" t="t" r="r" b="b"/>
              <a:pathLst>
                <a:path w="4561" h="4761" extrusionOk="0">
                  <a:moveTo>
                    <a:pt x="0" y="1"/>
                  </a:moveTo>
                  <a:lnTo>
                    <a:pt x="14" y="2427"/>
                  </a:lnTo>
                  <a:cubicBezTo>
                    <a:pt x="14" y="3712"/>
                    <a:pt x="1185" y="4760"/>
                    <a:pt x="2626" y="4760"/>
                  </a:cubicBezTo>
                  <a:cubicBezTo>
                    <a:pt x="2635" y="4760"/>
                    <a:pt x="2645" y="4760"/>
                    <a:pt x="2654" y="4760"/>
                  </a:cubicBezTo>
                  <a:cubicBezTo>
                    <a:pt x="3707" y="4760"/>
                    <a:pt x="4560" y="3987"/>
                    <a:pt x="4560" y="3041"/>
                  </a:cubicBezTo>
                  <a:lnTo>
                    <a:pt x="4547" y="561"/>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8" name="Google Shape;908;p40"/>
            <p:cNvSpPr/>
            <p:nvPr/>
          </p:nvSpPr>
          <p:spPr>
            <a:xfrm>
              <a:off x="3613575" y="3526400"/>
              <a:ext cx="36025" cy="49050"/>
            </a:xfrm>
            <a:custGeom>
              <a:avLst/>
              <a:gdLst/>
              <a:ahLst/>
              <a:cxnLst/>
              <a:rect l="l" t="t" r="r" b="b"/>
              <a:pathLst>
                <a:path w="1441" h="1962" extrusionOk="0">
                  <a:moveTo>
                    <a:pt x="1001" y="1"/>
                  </a:moveTo>
                  <a:lnTo>
                    <a:pt x="121" y="1308"/>
                  </a:lnTo>
                  <a:cubicBezTo>
                    <a:pt x="1" y="1521"/>
                    <a:pt x="161" y="1775"/>
                    <a:pt x="427" y="1775"/>
                  </a:cubicBezTo>
                  <a:lnTo>
                    <a:pt x="1441" y="1961"/>
                  </a:lnTo>
                  <a:lnTo>
                    <a:pt x="100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9" name="Google Shape;909;p40"/>
            <p:cNvSpPr/>
            <p:nvPr/>
          </p:nvSpPr>
          <p:spPr>
            <a:xfrm>
              <a:off x="3634600" y="3413075"/>
              <a:ext cx="202350" cy="202025"/>
            </a:xfrm>
            <a:custGeom>
              <a:avLst/>
              <a:gdLst/>
              <a:ahLst/>
              <a:cxnLst/>
              <a:rect l="l" t="t" r="r" b="b"/>
              <a:pathLst>
                <a:path w="8094" h="8081" extrusionOk="0">
                  <a:moveTo>
                    <a:pt x="4027" y="0"/>
                  </a:moveTo>
                  <a:cubicBezTo>
                    <a:pt x="1800" y="14"/>
                    <a:pt x="0" y="1840"/>
                    <a:pt x="13" y="4068"/>
                  </a:cubicBezTo>
                  <a:cubicBezTo>
                    <a:pt x="27" y="6285"/>
                    <a:pt x="1826" y="8081"/>
                    <a:pt x="4041" y="8081"/>
                  </a:cubicBezTo>
                  <a:cubicBezTo>
                    <a:pt x="4050" y="8081"/>
                    <a:pt x="4058" y="8081"/>
                    <a:pt x="4067" y="8081"/>
                  </a:cubicBezTo>
                  <a:cubicBezTo>
                    <a:pt x="6294" y="8068"/>
                    <a:pt x="8093" y="6254"/>
                    <a:pt x="8081" y="4027"/>
                  </a:cubicBezTo>
                  <a:cubicBezTo>
                    <a:pt x="8067" y="1787"/>
                    <a:pt x="6253" y="0"/>
                    <a:pt x="40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40"/>
            <p:cNvSpPr/>
            <p:nvPr/>
          </p:nvSpPr>
          <p:spPr>
            <a:xfrm>
              <a:off x="3720250" y="3530075"/>
              <a:ext cx="55700" cy="55375"/>
            </a:xfrm>
            <a:custGeom>
              <a:avLst/>
              <a:gdLst/>
              <a:ahLst/>
              <a:cxnLst/>
              <a:rect l="l" t="t" r="r" b="b"/>
              <a:pathLst>
                <a:path w="2228" h="2215" extrusionOk="0">
                  <a:moveTo>
                    <a:pt x="1108" y="1"/>
                  </a:moveTo>
                  <a:cubicBezTo>
                    <a:pt x="494" y="1"/>
                    <a:pt x="1" y="494"/>
                    <a:pt x="14" y="1107"/>
                  </a:cubicBezTo>
                  <a:cubicBezTo>
                    <a:pt x="14" y="1721"/>
                    <a:pt x="507" y="2214"/>
                    <a:pt x="1121" y="2214"/>
                  </a:cubicBezTo>
                  <a:cubicBezTo>
                    <a:pt x="1734" y="2214"/>
                    <a:pt x="2228" y="1708"/>
                    <a:pt x="2228" y="1094"/>
                  </a:cubicBezTo>
                  <a:cubicBezTo>
                    <a:pt x="2228" y="494"/>
                    <a:pt x="1721" y="1"/>
                    <a:pt x="1108" y="1"/>
                  </a:cubicBezTo>
                  <a:close/>
                </a:path>
              </a:pathLst>
            </a:custGeom>
            <a:solidFill>
              <a:srgbClr val="FFC9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40"/>
            <p:cNvSpPr/>
            <p:nvPr/>
          </p:nvSpPr>
          <p:spPr>
            <a:xfrm>
              <a:off x="3661925" y="3383075"/>
              <a:ext cx="210025" cy="228700"/>
            </a:xfrm>
            <a:custGeom>
              <a:avLst/>
              <a:gdLst/>
              <a:ahLst/>
              <a:cxnLst/>
              <a:rect l="l" t="t" r="r" b="b"/>
              <a:pathLst>
                <a:path w="8401" h="9148" extrusionOk="0">
                  <a:moveTo>
                    <a:pt x="4024" y="0"/>
                  </a:moveTo>
                  <a:cubicBezTo>
                    <a:pt x="4017" y="0"/>
                    <a:pt x="4009" y="0"/>
                    <a:pt x="4001" y="0"/>
                  </a:cubicBezTo>
                  <a:cubicBezTo>
                    <a:pt x="1587" y="14"/>
                    <a:pt x="1" y="747"/>
                    <a:pt x="13" y="3161"/>
                  </a:cubicBezTo>
                  <a:cubicBezTo>
                    <a:pt x="27" y="5569"/>
                    <a:pt x="2365" y="9147"/>
                    <a:pt x="4773" y="9147"/>
                  </a:cubicBezTo>
                  <a:cubicBezTo>
                    <a:pt x="4778" y="9147"/>
                    <a:pt x="4782" y="9147"/>
                    <a:pt x="4787" y="9147"/>
                  </a:cubicBezTo>
                  <a:cubicBezTo>
                    <a:pt x="7201" y="9134"/>
                    <a:pt x="8401" y="6761"/>
                    <a:pt x="8387" y="4347"/>
                  </a:cubicBezTo>
                  <a:cubicBezTo>
                    <a:pt x="8374" y="1942"/>
                    <a:pt x="6426" y="0"/>
                    <a:pt x="402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40"/>
            <p:cNvSpPr/>
            <p:nvPr/>
          </p:nvSpPr>
          <p:spPr>
            <a:xfrm>
              <a:off x="3701275" y="3620400"/>
              <a:ext cx="45675" cy="53050"/>
            </a:xfrm>
            <a:custGeom>
              <a:avLst/>
              <a:gdLst/>
              <a:ahLst/>
              <a:cxnLst/>
              <a:rect l="l" t="t" r="r" b="b"/>
              <a:pathLst>
                <a:path w="1827" h="2122" extrusionOk="0">
                  <a:moveTo>
                    <a:pt x="1826" y="1"/>
                  </a:moveTo>
                  <a:cubicBezTo>
                    <a:pt x="1211" y="484"/>
                    <a:pt x="461" y="539"/>
                    <a:pt x="148" y="539"/>
                  </a:cubicBezTo>
                  <a:cubicBezTo>
                    <a:pt x="55" y="539"/>
                    <a:pt x="0" y="534"/>
                    <a:pt x="0" y="534"/>
                  </a:cubicBezTo>
                  <a:lnTo>
                    <a:pt x="0" y="534"/>
                  </a:lnTo>
                  <a:lnTo>
                    <a:pt x="107" y="2122"/>
                  </a:lnTo>
                  <a:lnTo>
                    <a:pt x="18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40"/>
            <p:cNvSpPr/>
            <p:nvPr/>
          </p:nvSpPr>
          <p:spPr>
            <a:xfrm>
              <a:off x="3642600" y="3693750"/>
              <a:ext cx="219675" cy="101650"/>
            </a:xfrm>
            <a:custGeom>
              <a:avLst/>
              <a:gdLst/>
              <a:ahLst/>
              <a:cxnLst/>
              <a:rect l="l" t="t" r="r" b="b"/>
              <a:pathLst>
                <a:path w="8787" h="4066" extrusionOk="0">
                  <a:moveTo>
                    <a:pt x="8787" y="0"/>
                  </a:moveTo>
                  <a:cubicBezTo>
                    <a:pt x="8786" y="0"/>
                    <a:pt x="1120" y="94"/>
                    <a:pt x="934" y="160"/>
                  </a:cubicBezTo>
                  <a:cubicBezTo>
                    <a:pt x="934" y="160"/>
                    <a:pt x="0" y="3801"/>
                    <a:pt x="3773" y="4054"/>
                  </a:cubicBezTo>
                  <a:cubicBezTo>
                    <a:pt x="3889" y="4062"/>
                    <a:pt x="4003" y="4066"/>
                    <a:pt x="4114" y="4066"/>
                  </a:cubicBezTo>
                  <a:cubicBezTo>
                    <a:pt x="7721" y="4066"/>
                    <a:pt x="8787" y="0"/>
                    <a:pt x="878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40"/>
            <p:cNvSpPr/>
            <p:nvPr/>
          </p:nvSpPr>
          <p:spPr>
            <a:xfrm>
              <a:off x="3048225" y="3689200"/>
              <a:ext cx="599725" cy="129900"/>
            </a:xfrm>
            <a:custGeom>
              <a:avLst/>
              <a:gdLst/>
              <a:ahLst/>
              <a:cxnLst/>
              <a:rect l="l" t="t" r="r" b="b"/>
              <a:pathLst>
                <a:path w="23989" h="5196" extrusionOk="0">
                  <a:moveTo>
                    <a:pt x="20895" y="0"/>
                  </a:moveTo>
                  <a:cubicBezTo>
                    <a:pt x="20018" y="0"/>
                    <a:pt x="18984" y="103"/>
                    <a:pt x="17855" y="410"/>
                  </a:cubicBezTo>
                  <a:lnTo>
                    <a:pt x="0" y="582"/>
                  </a:lnTo>
                  <a:lnTo>
                    <a:pt x="734" y="2010"/>
                  </a:lnTo>
                  <a:lnTo>
                    <a:pt x="10614" y="3329"/>
                  </a:lnTo>
                  <a:cubicBezTo>
                    <a:pt x="10868" y="3370"/>
                    <a:pt x="11121" y="3383"/>
                    <a:pt x="11375" y="3396"/>
                  </a:cubicBezTo>
                  <a:lnTo>
                    <a:pt x="21095" y="3916"/>
                  </a:lnTo>
                  <a:lnTo>
                    <a:pt x="22069" y="5196"/>
                  </a:lnTo>
                  <a:cubicBezTo>
                    <a:pt x="22069" y="5196"/>
                    <a:pt x="23989" y="2596"/>
                    <a:pt x="23775" y="410"/>
                  </a:cubicBezTo>
                  <a:cubicBezTo>
                    <a:pt x="23775" y="410"/>
                    <a:pt x="22649" y="0"/>
                    <a:pt x="208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40"/>
            <p:cNvSpPr/>
            <p:nvPr/>
          </p:nvSpPr>
          <p:spPr>
            <a:xfrm>
              <a:off x="2870875" y="3703750"/>
              <a:ext cx="195725" cy="41400"/>
            </a:xfrm>
            <a:custGeom>
              <a:avLst/>
              <a:gdLst/>
              <a:ahLst/>
              <a:cxnLst/>
              <a:rect l="l" t="t" r="r" b="b"/>
              <a:pathLst>
                <a:path w="7829" h="1656" extrusionOk="0">
                  <a:moveTo>
                    <a:pt x="1" y="0"/>
                  </a:moveTo>
                  <a:lnTo>
                    <a:pt x="1" y="201"/>
                  </a:lnTo>
                  <a:cubicBezTo>
                    <a:pt x="1" y="507"/>
                    <a:pt x="228" y="761"/>
                    <a:pt x="534" y="774"/>
                  </a:cubicBezTo>
                  <a:lnTo>
                    <a:pt x="3108" y="934"/>
                  </a:lnTo>
                  <a:cubicBezTo>
                    <a:pt x="3108" y="934"/>
                    <a:pt x="3441" y="1656"/>
                    <a:pt x="5502" y="1656"/>
                  </a:cubicBezTo>
                  <a:cubicBezTo>
                    <a:pt x="6114" y="1656"/>
                    <a:pt x="6877" y="1592"/>
                    <a:pt x="7828" y="1428"/>
                  </a:cubicBezTo>
                  <a:lnTo>
                    <a:pt x="709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40"/>
            <p:cNvSpPr/>
            <p:nvPr/>
          </p:nvSpPr>
          <p:spPr>
            <a:xfrm>
              <a:off x="3879600" y="3683800"/>
              <a:ext cx="648700" cy="150325"/>
            </a:xfrm>
            <a:custGeom>
              <a:avLst/>
              <a:gdLst/>
              <a:ahLst/>
              <a:cxnLst/>
              <a:rect l="l" t="t" r="r" b="b"/>
              <a:pathLst>
                <a:path w="25948" h="6013" extrusionOk="0">
                  <a:moveTo>
                    <a:pt x="2462" y="0"/>
                  </a:moveTo>
                  <a:cubicBezTo>
                    <a:pt x="704" y="0"/>
                    <a:pt x="201" y="652"/>
                    <a:pt x="201" y="652"/>
                  </a:cubicBezTo>
                  <a:cubicBezTo>
                    <a:pt x="0" y="2839"/>
                    <a:pt x="187" y="6012"/>
                    <a:pt x="187" y="6012"/>
                  </a:cubicBezTo>
                  <a:lnTo>
                    <a:pt x="2894" y="4159"/>
                  </a:lnTo>
                  <a:lnTo>
                    <a:pt x="12601" y="3639"/>
                  </a:lnTo>
                  <a:cubicBezTo>
                    <a:pt x="12854" y="3625"/>
                    <a:pt x="13121" y="3612"/>
                    <a:pt x="13375" y="3572"/>
                  </a:cubicBezTo>
                  <a:lnTo>
                    <a:pt x="25201" y="2252"/>
                  </a:lnTo>
                  <a:lnTo>
                    <a:pt x="25948" y="825"/>
                  </a:lnTo>
                  <a:lnTo>
                    <a:pt x="6134" y="652"/>
                  </a:lnTo>
                  <a:cubicBezTo>
                    <a:pt x="4534" y="163"/>
                    <a:pt x="3341" y="0"/>
                    <a:pt x="246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40"/>
            <p:cNvSpPr/>
            <p:nvPr/>
          </p:nvSpPr>
          <p:spPr>
            <a:xfrm>
              <a:off x="4509625" y="3704425"/>
              <a:ext cx="196025" cy="41400"/>
            </a:xfrm>
            <a:custGeom>
              <a:avLst/>
              <a:gdLst/>
              <a:ahLst/>
              <a:cxnLst/>
              <a:rect l="l" t="t" r="r" b="b"/>
              <a:pathLst>
                <a:path w="7841" h="1656" extrusionOk="0">
                  <a:moveTo>
                    <a:pt x="747" y="0"/>
                  </a:moveTo>
                  <a:lnTo>
                    <a:pt x="0" y="1427"/>
                  </a:lnTo>
                  <a:cubicBezTo>
                    <a:pt x="955" y="1592"/>
                    <a:pt x="1721" y="1656"/>
                    <a:pt x="2334" y="1656"/>
                  </a:cubicBezTo>
                  <a:cubicBezTo>
                    <a:pt x="4401" y="1656"/>
                    <a:pt x="4734" y="933"/>
                    <a:pt x="4734" y="933"/>
                  </a:cubicBezTo>
                  <a:lnTo>
                    <a:pt x="7307" y="773"/>
                  </a:lnTo>
                  <a:cubicBezTo>
                    <a:pt x="7600" y="761"/>
                    <a:pt x="7840" y="507"/>
                    <a:pt x="7840" y="201"/>
                  </a:cubicBezTo>
                  <a:lnTo>
                    <a:pt x="784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40"/>
            <p:cNvSpPr/>
            <p:nvPr/>
          </p:nvSpPr>
          <p:spPr>
            <a:xfrm>
              <a:off x="3844925" y="3699975"/>
              <a:ext cx="140050" cy="143775"/>
            </a:xfrm>
            <a:custGeom>
              <a:avLst/>
              <a:gdLst/>
              <a:ahLst/>
              <a:cxnLst/>
              <a:rect l="l" t="t" r="r" b="b"/>
              <a:pathLst>
                <a:path w="5602" h="5751" extrusionOk="0">
                  <a:moveTo>
                    <a:pt x="1802" y="0"/>
                  </a:moveTo>
                  <a:cubicBezTo>
                    <a:pt x="1668" y="0"/>
                    <a:pt x="1588" y="5"/>
                    <a:pt x="1588" y="5"/>
                  </a:cubicBezTo>
                  <a:cubicBezTo>
                    <a:pt x="1588" y="5"/>
                    <a:pt x="0" y="3192"/>
                    <a:pt x="1174" y="5605"/>
                  </a:cubicBezTo>
                  <a:cubicBezTo>
                    <a:pt x="1228" y="5707"/>
                    <a:pt x="1338" y="5750"/>
                    <a:pt x="1457" y="5750"/>
                  </a:cubicBezTo>
                  <a:cubicBezTo>
                    <a:pt x="1572" y="5750"/>
                    <a:pt x="1696" y="5710"/>
                    <a:pt x="1787" y="5645"/>
                  </a:cubicBezTo>
                  <a:cubicBezTo>
                    <a:pt x="2454" y="5152"/>
                    <a:pt x="4014" y="3925"/>
                    <a:pt x="4441" y="2925"/>
                  </a:cubicBezTo>
                  <a:cubicBezTo>
                    <a:pt x="5602" y="189"/>
                    <a:pt x="2641" y="0"/>
                    <a:pt x="180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9" name="Google Shape;919;p40"/>
            <p:cNvSpPr/>
            <p:nvPr/>
          </p:nvSpPr>
          <p:spPr>
            <a:xfrm>
              <a:off x="3483575" y="4150100"/>
              <a:ext cx="543375" cy="241375"/>
            </a:xfrm>
            <a:custGeom>
              <a:avLst/>
              <a:gdLst/>
              <a:ahLst/>
              <a:cxnLst/>
              <a:rect l="l" t="t" r="r" b="b"/>
              <a:pathLst>
                <a:path w="21735" h="9655" extrusionOk="0">
                  <a:moveTo>
                    <a:pt x="5215" y="1"/>
                  </a:moveTo>
                  <a:lnTo>
                    <a:pt x="4868" y="1720"/>
                  </a:lnTo>
                  <a:lnTo>
                    <a:pt x="0" y="1720"/>
                  </a:lnTo>
                  <a:cubicBezTo>
                    <a:pt x="2721" y="3134"/>
                    <a:pt x="3814" y="8588"/>
                    <a:pt x="3814" y="8588"/>
                  </a:cubicBezTo>
                  <a:lnTo>
                    <a:pt x="10815" y="7788"/>
                  </a:lnTo>
                  <a:lnTo>
                    <a:pt x="15695" y="9655"/>
                  </a:lnTo>
                  <a:lnTo>
                    <a:pt x="21735" y="5507"/>
                  </a:lnTo>
                  <a:lnTo>
                    <a:pt x="15201" y="294"/>
                  </a:lnTo>
                  <a:lnTo>
                    <a:pt x="521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0" name="Google Shape;920;p40"/>
            <p:cNvSpPr/>
            <p:nvPr/>
          </p:nvSpPr>
          <p:spPr>
            <a:xfrm>
              <a:off x="3074225" y="4728800"/>
              <a:ext cx="216375" cy="91675"/>
            </a:xfrm>
            <a:custGeom>
              <a:avLst/>
              <a:gdLst/>
              <a:ahLst/>
              <a:cxnLst/>
              <a:rect l="l" t="t" r="r" b="b"/>
              <a:pathLst>
                <a:path w="8655" h="3667" extrusionOk="0">
                  <a:moveTo>
                    <a:pt x="5947" y="0"/>
                  </a:moveTo>
                  <a:lnTo>
                    <a:pt x="2987" y="2173"/>
                  </a:lnTo>
                  <a:lnTo>
                    <a:pt x="414" y="2667"/>
                  </a:lnTo>
                  <a:cubicBezTo>
                    <a:pt x="174" y="2707"/>
                    <a:pt x="1" y="2920"/>
                    <a:pt x="1" y="3160"/>
                  </a:cubicBezTo>
                  <a:cubicBezTo>
                    <a:pt x="1" y="3441"/>
                    <a:pt x="228" y="3667"/>
                    <a:pt x="507" y="3667"/>
                  </a:cubicBezTo>
                  <a:lnTo>
                    <a:pt x="7695" y="3667"/>
                  </a:lnTo>
                  <a:cubicBezTo>
                    <a:pt x="8228" y="3667"/>
                    <a:pt x="8655" y="3213"/>
                    <a:pt x="8628" y="2680"/>
                  </a:cubicBezTo>
                  <a:lnTo>
                    <a:pt x="8508" y="440"/>
                  </a:lnTo>
                  <a:lnTo>
                    <a:pt x="594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40"/>
            <p:cNvSpPr/>
            <p:nvPr/>
          </p:nvSpPr>
          <p:spPr>
            <a:xfrm>
              <a:off x="4538950" y="4716125"/>
              <a:ext cx="155050" cy="104350"/>
            </a:xfrm>
            <a:custGeom>
              <a:avLst/>
              <a:gdLst/>
              <a:ahLst/>
              <a:cxnLst/>
              <a:rect l="l" t="t" r="r" b="b"/>
              <a:pathLst>
                <a:path w="6202" h="4174" extrusionOk="0">
                  <a:moveTo>
                    <a:pt x="1694" y="1"/>
                  </a:moveTo>
                  <a:lnTo>
                    <a:pt x="0" y="947"/>
                  </a:lnTo>
                  <a:lnTo>
                    <a:pt x="0" y="3907"/>
                  </a:lnTo>
                  <a:cubicBezTo>
                    <a:pt x="0" y="4054"/>
                    <a:pt x="121" y="4174"/>
                    <a:pt x="267" y="4174"/>
                  </a:cubicBezTo>
                  <a:lnTo>
                    <a:pt x="5855" y="4174"/>
                  </a:lnTo>
                  <a:cubicBezTo>
                    <a:pt x="6068" y="4174"/>
                    <a:pt x="6201" y="3921"/>
                    <a:pt x="6068" y="3747"/>
                  </a:cubicBezTo>
                  <a:cubicBezTo>
                    <a:pt x="5481" y="2961"/>
                    <a:pt x="3188" y="1281"/>
                    <a:pt x="169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22" name="Google Shape;922;p40"/>
          <p:cNvGrpSpPr/>
          <p:nvPr/>
        </p:nvGrpSpPr>
        <p:grpSpPr>
          <a:xfrm rot="-1737888">
            <a:off x="506611" y="396081"/>
            <a:ext cx="566726" cy="566716"/>
            <a:chOff x="5866975" y="1985425"/>
            <a:chExt cx="464225" cy="464250"/>
          </a:xfrm>
        </p:grpSpPr>
        <p:sp>
          <p:nvSpPr>
            <p:cNvPr id="923" name="Google Shape;923;p40"/>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40"/>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40"/>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40"/>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40"/>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28" name="Google Shape;928;p40"/>
          <p:cNvSpPr/>
          <p:nvPr/>
        </p:nvSpPr>
        <p:spPr>
          <a:xfrm>
            <a:off x="6187800" y="-162288"/>
            <a:ext cx="3124600" cy="1823200"/>
          </a:xfrm>
          <a:custGeom>
            <a:avLst/>
            <a:gdLst/>
            <a:ahLst/>
            <a:cxnLst/>
            <a:rect l="l" t="t" r="r" b="b"/>
            <a:pathLst>
              <a:path w="124984" h="72928" extrusionOk="0">
                <a:moveTo>
                  <a:pt x="0" y="5801"/>
                </a:moveTo>
                <a:cubicBezTo>
                  <a:pt x="5984" y="5629"/>
                  <a:pt x="20827" y="-6338"/>
                  <a:pt x="35901" y="4766"/>
                </a:cubicBezTo>
                <a:cubicBezTo>
                  <a:pt x="50975" y="15870"/>
                  <a:pt x="76060" y="67247"/>
                  <a:pt x="90443" y="72425"/>
                </a:cubicBezTo>
                <a:cubicBezTo>
                  <a:pt x="104826" y="77603"/>
                  <a:pt x="116735" y="40379"/>
                  <a:pt x="122201" y="35834"/>
                </a:cubicBezTo>
                <a:cubicBezTo>
                  <a:pt x="127667" y="31289"/>
                  <a:pt x="123064" y="43601"/>
                  <a:pt x="123237" y="45154"/>
                </a:cubicBezTo>
              </a:path>
            </a:pathLst>
          </a:custGeom>
          <a:noFill/>
          <a:ln w="19050" cap="flat" cmpd="sng">
            <a:solidFill>
              <a:schemeClr val="accent1"/>
            </a:solidFill>
            <a:prstDash val="dot"/>
            <a:round/>
            <a:headEnd type="none" w="med" len="med"/>
            <a:tailEnd type="none" w="med" len="med"/>
          </a:ln>
        </p:spPr>
      </p:sp>
      <p:grpSp>
        <p:nvGrpSpPr>
          <p:cNvPr id="929" name="Google Shape;929;p40"/>
          <p:cNvGrpSpPr/>
          <p:nvPr/>
        </p:nvGrpSpPr>
        <p:grpSpPr>
          <a:xfrm rot="-1737990">
            <a:off x="8048683" y="1112610"/>
            <a:ext cx="750642" cy="750683"/>
            <a:chOff x="5866975" y="1985425"/>
            <a:chExt cx="464225" cy="464250"/>
          </a:xfrm>
        </p:grpSpPr>
        <p:sp>
          <p:nvSpPr>
            <p:cNvPr id="930" name="Google Shape;930;p40"/>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40"/>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40"/>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40"/>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40"/>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Google Shape;896;p40">
            <a:extLst>
              <a:ext uri="{FF2B5EF4-FFF2-40B4-BE49-F238E27FC236}">
                <a16:creationId xmlns:a16="http://schemas.microsoft.com/office/drawing/2014/main" id="{D40749CB-7FF4-4B4F-77BB-431AEF9298EB}"/>
              </a:ext>
            </a:extLst>
          </p:cNvPr>
          <p:cNvSpPr txBox="1">
            <a:spLocks/>
          </p:cNvSpPr>
          <p:nvPr/>
        </p:nvSpPr>
        <p:spPr>
          <a:xfrm>
            <a:off x="-59276" y="2681138"/>
            <a:ext cx="3932195" cy="1298984"/>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1pPr>
            <a:lvl2pPr marL="914400" marR="0" lvl="1"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2pPr>
            <a:lvl3pPr marL="1371600" marR="0" lvl="2"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3pPr>
            <a:lvl4pPr marL="1828800" marR="0" lvl="3"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4pPr>
            <a:lvl5pPr marL="2286000" marR="0" lvl="4"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5pPr>
            <a:lvl6pPr marL="2743200" marR="0" lvl="5"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6pPr>
            <a:lvl7pPr marL="3200400" marR="0" lvl="6"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7pPr>
            <a:lvl8pPr marL="3657600" marR="0" lvl="7"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8pPr>
            <a:lvl9pPr marL="4114800" marR="0" lvl="8"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9pPr>
          </a:lstStyle>
          <a:p>
            <a:pPr marL="0" indent="0" algn="just"/>
            <a:r>
              <a:rPr lang="en-US" sz="1200" dirty="0">
                <a:latin typeface="+mn-lt"/>
              </a:rPr>
              <a:t> Data cleansing and preparation is the initial phase of the analytical process. It's essential to search for anomalies, outliers, and gaps in the data. Now is an excellent time to make necessary changes to the data or recode the variables.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90"/>
        <p:cNvGrpSpPr/>
        <p:nvPr/>
      </p:nvGrpSpPr>
      <p:grpSpPr>
        <a:xfrm>
          <a:off x="0" y="0"/>
          <a:ext cx="0" cy="0"/>
          <a:chOff x="0" y="0"/>
          <a:chExt cx="0" cy="0"/>
        </a:xfrm>
      </p:grpSpPr>
      <p:sp>
        <p:nvSpPr>
          <p:cNvPr id="891" name="Google Shape;891;p40"/>
          <p:cNvSpPr/>
          <p:nvPr/>
        </p:nvSpPr>
        <p:spPr>
          <a:xfrm>
            <a:off x="-145250" y="-373850"/>
            <a:ext cx="1915875" cy="1081375"/>
          </a:xfrm>
          <a:custGeom>
            <a:avLst/>
            <a:gdLst/>
            <a:ahLst/>
            <a:cxnLst/>
            <a:rect l="l" t="t" r="r" b="b"/>
            <a:pathLst>
              <a:path w="76635" h="43255" extrusionOk="0">
                <a:moveTo>
                  <a:pt x="0" y="10011"/>
                </a:moveTo>
                <a:cubicBezTo>
                  <a:pt x="6271" y="15534"/>
                  <a:pt x="24855" y="44820"/>
                  <a:pt x="37627" y="43151"/>
                </a:cubicBezTo>
                <a:cubicBezTo>
                  <a:pt x="50400" y="41483"/>
                  <a:pt x="70134" y="7192"/>
                  <a:pt x="76635" y="0"/>
                </a:cubicBezTo>
              </a:path>
            </a:pathLst>
          </a:custGeom>
          <a:noFill/>
          <a:ln w="19050" cap="flat" cmpd="sng">
            <a:solidFill>
              <a:schemeClr val="accent1"/>
            </a:solidFill>
            <a:prstDash val="dot"/>
            <a:round/>
            <a:headEnd type="none" w="med" len="med"/>
            <a:tailEnd type="none" w="med" len="med"/>
          </a:ln>
        </p:spPr>
      </p:sp>
      <p:sp>
        <p:nvSpPr>
          <p:cNvPr id="892" name="Google Shape;892;p40"/>
          <p:cNvSpPr txBox="1">
            <a:spLocks noGrp="1"/>
          </p:cNvSpPr>
          <p:nvPr>
            <p:ph type="title"/>
          </p:nvPr>
        </p:nvSpPr>
        <p:spPr>
          <a:xfrm>
            <a:off x="710523" y="437068"/>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solidFill>
                  <a:schemeClr val="tx2"/>
                </a:solidFill>
                <a:latin typeface="+mj-lt"/>
              </a:rPr>
              <a:t> Steps for Descriptive statistics</a:t>
            </a:r>
            <a:endParaRPr b="1" dirty="0">
              <a:solidFill>
                <a:schemeClr val="tx2"/>
              </a:solidFill>
              <a:latin typeface="+mj-lt"/>
            </a:endParaRPr>
          </a:p>
        </p:txBody>
      </p:sp>
      <p:sp>
        <p:nvSpPr>
          <p:cNvPr id="893" name="Google Shape;893;p40"/>
          <p:cNvSpPr txBox="1">
            <a:spLocks noGrp="1"/>
          </p:cNvSpPr>
          <p:nvPr>
            <p:ph type="subTitle" idx="1"/>
          </p:nvPr>
        </p:nvSpPr>
        <p:spPr>
          <a:xfrm>
            <a:off x="189094" y="1844894"/>
            <a:ext cx="3124600" cy="1040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b="1" dirty="0">
                <a:solidFill>
                  <a:schemeClr val="tx2"/>
                </a:solidFill>
                <a:latin typeface="+mn-lt"/>
              </a:rPr>
              <a:t> Step 3: Visulization of data</a:t>
            </a:r>
            <a:endParaRPr sz="1000" b="1" dirty="0">
              <a:solidFill>
                <a:schemeClr val="tx2"/>
              </a:solidFill>
              <a:latin typeface="+mn-lt"/>
            </a:endParaRPr>
          </a:p>
        </p:txBody>
      </p:sp>
      <p:sp>
        <p:nvSpPr>
          <p:cNvPr id="894" name="Google Shape;894;p40"/>
          <p:cNvSpPr txBox="1">
            <a:spLocks noGrp="1"/>
          </p:cNvSpPr>
          <p:nvPr>
            <p:ph type="subTitle" idx="2"/>
          </p:nvPr>
        </p:nvSpPr>
        <p:spPr>
          <a:xfrm>
            <a:off x="404831" y="1998106"/>
            <a:ext cx="3033571" cy="2224519"/>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 sz="1200" dirty="0">
                <a:latin typeface="+mn-lt"/>
              </a:rPr>
              <a:t> </a:t>
            </a:r>
            <a:r>
              <a:rPr lang="en-US" sz="1200" dirty="0">
                <a:latin typeface="+mn-lt"/>
              </a:rPr>
              <a:t>It is possible to create visual representations of students' physical activity levels using data visualization techniques, including histograms, bar charts, and pie charts. One can quickly get a feel for the range of activity levels and look for patterns with these charts and graphs.</a:t>
            </a:r>
            <a:endParaRPr sz="1200" dirty="0">
              <a:latin typeface="+mn-lt"/>
            </a:endParaRPr>
          </a:p>
        </p:txBody>
      </p:sp>
      <p:sp>
        <p:nvSpPr>
          <p:cNvPr id="895" name="Google Shape;895;p40"/>
          <p:cNvSpPr txBox="1">
            <a:spLocks noGrp="1"/>
          </p:cNvSpPr>
          <p:nvPr>
            <p:ph type="subTitle" idx="3"/>
          </p:nvPr>
        </p:nvSpPr>
        <p:spPr>
          <a:xfrm>
            <a:off x="4989173" y="1760596"/>
            <a:ext cx="3848173" cy="1040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b="1" dirty="0">
                <a:latin typeface="+mj-lt"/>
              </a:rPr>
              <a:t> Step4: Analysis and intrepratation of Data</a:t>
            </a:r>
            <a:endParaRPr sz="1600" b="1" dirty="0">
              <a:latin typeface="+mj-lt"/>
            </a:endParaRPr>
          </a:p>
        </p:txBody>
      </p:sp>
      <p:sp>
        <p:nvSpPr>
          <p:cNvPr id="896" name="Google Shape;896;p40"/>
          <p:cNvSpPr txBox="1">
            <a:spLocks noGrp="1"/>
          </p:cNvSpPr>
          <p:nvPr>
            <p:ph type="subTitle" idx="4"/>
          </p:nvPr>
        </p:nvSpPr>
        <p:spPr>
          <a:xfrm>
            <a:off x="5434954" y="2234035"/>
            <a:ext cx="3488625" cy="227316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 sz="1100" dirty="0">
                <a:latin typeface="+mn-lt"/>
              </a:rPr>
              <a:t> </a:t>
            </a:r>
            <a:r>
              <a:rPr lang="en-US" sz="1100" dirty="0">
                <a:latin typeface="+mn-lt"/>
              </a:rPr>
              <a:t>Rates of physical activity may be broken down by factors like age, education, and occupation using subgroup analysis. It is possible to get descriptive data for each subgroup separately and then compare them (Wang and </a:t>
            </a:r>
            <a:r>
              <a:rPr lang="en-US" sz="1100" dirty="0" err="1">
                <a:latin typeface="+mn-lt"/>
              </a:rPr>
              <a:t>Boros</a:t>
            </a:r>
            <a:r>
              <a:rPr lang="en-US" sz="1100" dirty="0">
                <a:latin typeface="+mn-lt"/>
              </a:rPr>
              <a:t>, 2019).</a:t>
            </a:r>
          </a:p>
          <a:p>
            <a:pPr marL="0" lvl="0" indent="0" algn="just" rtl="0">
              <a:spcBef>
                <a:spcPts val="0"/>
              </a:spcBef>
              <a:spcAft>
                <a:spcPts val="0"/>
              </a:spcAft>
              <a:buNone/>
            </a:pPr>
            <a:r>
              <a:rPr lang="en-US" sz="1100" dirty="0">
                <a:latin typeface="+mn-lt"/>
              </a:rPr>
              <a:t>Descriptive statistics and data visualizations will be used to learn about the level of physical activity among students at public universities. Overall physical activity, differences between student groups, and trends or patterns may all be addressed in light of the data.</a:t>
            </a:r>
            <a:endParaRPr sz="1100" dirty="0">
              <a:latin typeface="+mn-lt"/>
            </a:endParaRPr>
          </a:p>
        </p:txBody>
      </p:sp>
      <p:grpSp>
        <p:nvGrpSpPr>
          <p:cNvPr id="922" name="Google Shape;922;p40"/>
          <p:cNvGrpSpPr/>
          <p:nvPr/>
        </p:nvGrpSpPr>
        <p:grpSpPr>
          <a:xfrm rot="-1737888">
            <a:off x="506611" y="396081"/>
            <a:ext cx="566726" cy="566716"/>
            <a:chOff x="5866975" y="1985425"/>
            <a:chExt cx="464225" cy="464250"/>
          </a:xfrm>
        </p:grpSpPr>
        <p:sp>
          <p:nvSpPr>
            <p:cNvPr id="923" name="Google Shape;923;p40"/>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40"/>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40"/>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40"/>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40"/>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28" name="Google Shape;928;p40"/>
          <p:cNvSpPr/>
          <p:nvPr/>
        </p:nvSpPr>
        <p:spPr>
          <a:xfrm>
            <a:off x="6187800" y="-162288"/>
            <a:ext cx="3124600" cy="1823200"/>
          </a:xfrm>
          <a:custGeom>
            <a:avLst/>
            <a:gdLst/>
            <a:ahLst/>
            <a:cxnLst/>
            <a:rect l="l" t="t" r="r" b="b"/>
            <a:pathLst>
              <a:path w="124984" h="72928" extrusionOk="0">
                <a:moveTo>
                  <a:pt x="0" y="5801"/>
                </a:moveTo>
                <a:cubicBezTo>
                  <a:pt x="5984" y="5629"/>
                  <a:pt x="20827" y="-6338"/>
                  <a:pt x="35901" y="4766"/>
                </a:cubicBezTo>
                <a:cubicBezTo>
                  <a:pt x="50975" y="15870"/>
                  <a:pt x="76060" y="67247"/>
                  <a:pt x="90443" y="72425"/>
                </a:cubicBezTo>
                <a:cubicBezTo>
                  <a:pt x="104826" y="77603"/>
                  <a:pt x="116735" y="40379"/>
                  <a:pt x="122201" y="35834"/>
                </a:cubicBezTo>
                <a:cubicBezTo>
                  <a:pt x="127667" y="31289"/>
                  <a:pt x="123064" y="43601"/>
                  <a:pt x="123237" y="45154"/>
                </a:cubicBezTo>
              </a:path>
            </a:pathLst>
          </a:custGeom>
          <a:noFill/>
          <a:ln w="19050" cap="flat" cmpd="sng">
            <a:solidFill>
              <a:schemeClr val="accent1"/>
            </a:solidFill>
            <a:prstDash val="dot"/>
            <a:round/>
            <a:headEnd type="none" w="med" len="med"/>
            <a:tailEnd type="none" w="med" len="med"/>
          </a:ln>
        </p:spPr>
      </p:sp>
      <p:grpSp>
        <p:nvGrpSpPr>
          <p:cNvPr id="929" name="Google Shape;929;p40"/>
          <p:cNvGrpSpPr/>
          <p:nvPr/>
        </p:nvGrpSpPr>
        <p:grpSpPr>
          <a:xfrm rot="-1737990">
            <a:off x="8048683" y="1112610"/>
            <a:ext cx="750642" cy="750683"/>
            <a:chOff x="5866975" y="1985425"/>
            <a:chExt cx="464225" cy="464250"/>
          </a:xfrm>
        </p:grpSpPr>
        <p:sp>
          <p:nvSpPr>
            <p:cNvPr id="930" name="Google Shape;930;p40"/>
            <p:cNvSpPr/>
            <p:nvPr/>
          </p:nvSpPr>
          <p:spPr>
            <a:xfrm>
              <a:off x="5866975" y="1985425"/>
              <a:ext cx="464225" cy="464250"/>
            </a:xfrm>
            <a:custGeom>
              <a:avLst/>
              <a:gdLst/>
              <a:ahLst/>
              <a:cxnLst/>
              <a:rect l="l" t="t" r="r" b="b"/>
              <a:pathLst>
                <a:path w="18569" h="18570" extrusionOk="0">
                  <a:moveTo>
                    <a:pt x="9290" y="1"/>
                  </a:moveTo>
                  <a:cubicBezTo>
                    <a:pt x="6590" y="1"/>
                    <a:pt x="4160" y="1151"/>
                    <a:pt x="2470" y="2991"/>
                  </a:cubicBezTo>
                  <a:cubicBezTo>
                    <a:pt x="2290" y="3180"/>
                    <a:pt x="2120" y="3380"/>
                    <a:pt x="1960" y="3580"/>
                  </a:cubicBezTo>
                  <a:cubicBezTo>
                    <a:pt x="740" y="5151"/>
                    <a:pt x="0" y="7130"/>
                    <a:pt x="0" y="9280"/>
                  </a:cubicBezTo>
                  <a:lnTo>
                    <a:pt x="0" y="9310"/>
                  </a:lnTo>
                  <a:cubicBezTo>
                    <a:pt x="0" y="9500"/>
                    <a:pt x="11" y="9700"/>
                    <a:pt x="31" y="9900"/>
                  </a:cubicBezTo>
                  <a:cubicBezTo>
                    <a:pt x="171" y="12110"/>
                    <a:pt x="1090" y="14110"/>
                    <a:pt x="2510" y="15619"/>
                  </a:cubicBezTo>
                  <a:cubicBezTo>
                    <a:pt x="2700" y="15829"/>
                    <a:pt x="2900" y="16029"/>
                    <a:pt x="3120" y="16219"/>
                  </a:cubicBezTo>
                  <a:cubicBezTo>
                    <a:pt x="4760" y="17679"/>
                    <a:pt x="6919" y="18569"/>
                    <a:pt x="9290" y="18569"/>
                  </a:cubicBezTo>
                  <a:cubicBezTo>
                    <a:pt x="10379" y="18569"/>
                    <a:pt x="11429" y="18379"/>
                    <a:pt x="12409" y="18029"/>
                  </a:cubicBezTo>
                  <a:cubicBezTo>
                    <a:pt x="12609" y="17959"/>
                    <a:pt x="12799" y="17879"/>
                    <a:pt x="12999" y="17789"/>
                  </a:cubicBezTo>
                  <a:cubicBezTo>
                    <a:pt x="14549" y="17119"/>
                    <a:pt x="15869" y="16029"/>
                    <a:pt x="16838" y="14670"/>
                  </a:cubicBezTo>
                  <a:cubicBezTo>
                    <a:pt x="16958" y="14510"/>
                    <a:pt x="17069" y="14350"/>
                    <a:pt x="17178" y="14179"/>
                  </a:cubicBezTo>
                  <a:cubicBezTo>
                    <a:pt x="17958" y="12919"/>
                    <a:pt x="18449" y="11459"/>
                    <a:pt x="18549" y="9900"/>
                  </a:cubicBezTo>
                  <a:cubicBezTo>
                    <a:pt x="18558" y="9700"/>
                    <a:pt x="18569" y="9500"/>
                    <a:pt x="18569" y="9310"/>
                  </a:cubicBezTo>
                  <a:lnTo>
                    <a:pt x="18569" y="9280"/>
                  </a:lnTo>
                  <a:cubicBezTo>
                    <a:pt x="18569" y="7670"/>
                    <a:pt x="18158" y="6150"/>
                    <a:pt x="17429" y="4831"/>
                  </a:cubicBezTo>
                  <a:cubicBezTo>
                    <a:pt x="17329" y="4651"/>
                    <a:pt x="17229" y="4480"/>
                    <a:pt x="17118" y="4311"/>
                  </a:cubicBezTo>
                  <a:cubicBezTo>
                    <a:pt x="16138" y="2760"/>
                    <a:pt x="14699" y="1521"/>
                    <a:pt x="12999" y="781"/>
                  </a:cubicBezTo>
                  <a:cubicBezTo>
                    <a:pt x="12799" y="691"/>
                    <a:pt x="12609" y="611"/>
                    <a:pt x="12409" y="541"/>
                  </a:cubicBezTo>
                  <a:cubicBezTo>
                    <a:pt x="11429" y="191"/>
                    <a:pt x="10379" y="1"/>
                    <a:pt x="929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1" name="Google Shape;931;p40"/>
            <p:cNvSpPr/>
            <p:nvPr/>
          </p:nvSpPr>
          <p:spPr>
            <a:xfrm>
              <a:off x="5866975" y="1998925"/>
              <a:ext cx="464225" cy="437250"/>
            </a:xfrm>
            <a:custGeom>
              <a:avLst/>
              <a:gdLst/>
              <a:ahLst/>
              <a:cxnLst/>
              <a:rect l="l" t="t" r="r" b="b"/>
              <a:pathLst>
                <a:path w="18569" h="17490" extrusionOk="0">
                  <a:moveTo>
                    <a:pt x="12409" y="1"/>
                  </a:moveTo>
                  <a:lnTo>
                    <a:pt x="12409" y="8770"/>
                  </a:lnTo>
                  <a:lnTo>
                    <a:pt x="10989" y="8770"/>
                  </a:lnTo>
                  <a:cubicBezTo>
                    <a:pt x="10829" y="5250"/>
                    <a:pt x="7930" y="2451"/>
                    <a:pt x="4380" y="2451"/>
                  </a:cubicBezTo>
                  <a:lnTo>
                    <a:pt x="2470" y="2451"/>
                  </a:lnTo>
                  <a:cubicBezTo>
                    <a:pt x="2290" y="2640"/>
                    <a:pt x="2120" y="2840"/>
                    <a:pt x="1960" y="3040"/>
                  </a:cubicBezTo>
                  <a:lnTo>
                    <a:pt x="4380" y="3040"/>
                  </a:lnTo>
                  <a:cubicBezTo>
                    <a:pt x="7599" y="3040"/>
                    <a:pt x="10239" y="5580"/>
                    <a:pt x="10389" y="8770"/>
                  </a:cubicBezTo>
                  <a:lnTo>
                    <a:pt x="0" y="8770"/>
                  </a:lnTo>
                  <a:cubicBezTo>
                    <a:pt x="0" y="8960"/>
                    <a:pt x="11" y="9160"/>
                    <a:pt x="31" y="9360"/>
                  </a:cubicBezTo>
                  <a:lnTo>
                    <a:pt x="10389" y="9360"/>
                  </a:lnTo>
                  <a:cubicBezTo>
                    <a:pt x="10239" y="12539"/>
                    <a:pt x="7599" y="15079"/>
                    <a:pt x="4380" y="15079"/>
                  </a:cubicBezTo>
                  <a:lnTo>
                    <a:pt x="2510" y="15079"/>
                  </a:lnTo>
                  <a:cubicBezTo>
                    <a:pt x="2700" y="15289"/>
                    <a:pt x="2900" y="15489"/>
                    <a:pt x="3120" y="15679"/>
                  </a:cubicBezTo>
                  <a:lnTo>
                    <a:pt x="4380" y="15679"/>
                  </a:lnTo>
                  <a:cubicBezTo>
                    <a:pt x="7930" y="15679"/>
                    <a:pt x="10829" y="12870"/>
                    <a:pt x="10989" y="9360"/>
                  </a:cubicBezTo>
                  <a:lnTo>
                    <a:pt x="12409" y="9360"/>
                  </a:lnTo>
                  <a:lnTo>
                    <a:pt x="12409" y="17489"/>
                  </a:lnTo>
                  <a:cubicBezTo>
                    <a:pt x="12609" y="17419"/>
                    <a:pt x="12799" y="17339"/>
                    <a:pt x="12999" y="17249"/>
                  </a:cubicBezTo>
                  <a:lnTo>
                    <a:pt x="12999" y="9360"/>
                  </a:lnTo>
                  <a:lnTo>
                    <a:pt x="14479" y="9360"/>
                  </a:lnTo>
                  <a:cubicBezTo>
                    <a:pt x="14559" y="11270"/>
                    <a:pt x="15469" y="12979"/>
                    <a:pt x="16838" y="14130"/>
                  </a:cubicBezTo>
                  <a:cubicBezTo>
                    <a:pt x="16958" y="13970"/>
                    <a:pt x="17069" y="13810"/>
                    <a:pt x="17178" y="13639"/>
                  </a:cubicBezTo>
                  <a:cubicBezTo>
                    <a:pt x="15958" y="12590"/>
                    <a:pt x="15158" y="11070"/>
                    <a:pt x="15069" y="9360"/>
                  </a:cubicBezTo>
                  <a:lnTo>
                    <a:pt x="18549" y="9360"/>
                  </a:lnTo>
                  <a:cubicBezTo>
                    <a:pt x="18558" y="9160"/>
                    <a:pt x="18569" y="8960"/>
                    <a:pt x="18569" y="8770"/>
                  </a:cubicBezTo>
                  <a:lnTo>
                    <a:pt x="15069" y="8770"/>
                  </a:lnTo>
                  <a:cubicBezTo>
                    <a:pt x="15158" y="6940"/>
                    <a:pt x="16069" y="5330"/>
                    <a:pt x="17429" y="4291"/>
                  </a:cubicBezTo>
                  <a:cubicBezTo>
                    <a:pt x="17329" y="4111"/>
                    <a:pt x="17229" y="3940"/>
                    <a:pt x="17118" y="3771"/>
                  </a:cubicBezTo>
                  <a:cubicBezTo>
                    <a:pt x="15589" y="4920"/>
                    <a:pt x="14569" y="6730"/>
                    <a:pt x="14479" y="8770"/>
                  </a:cubicBezTo>
                  <a:lnTo>
                    <a:pt x="12999" y="8770"/>
                  </a:lnTo>
                  <a:lnTo>
                    <a:pt x="12999" y="241"/>
                  </a:lnTo>
                  <a:cubicBezTo>
                    <a:pt x="12799" y="151"/>
                    <a:pt x="12609" y="71"/>
                    <a:pt x="124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2" name="Google Shape;932;p40"/>
            <p:cNvSpPr/>
            <p:nvPr/>
          </p:nvSpPr>
          <p:spPr>
            <a:xfrm>
              <a:off x="6192200" y="2429650"/>
              <a:ext cx="1250" cy="525"/>
            </a:xfrm>
            <a:custGeom>
              <a:avLst/>
              <a:gdLst/>
              <a:ahLst/>
              <a:cxnLst/>
              <a:rect l="l" t="t" r="r" b="b"/>
              <a:pathLst>
                <a:path w="50" h="21" extrusionOk="0">
                  <a:moveTo>
                    <a:pt x="0" y="20"/>
                  </a:moveTo>
                  <a:lnTo>
                    <a:pt x="0" y="20"/>
                  </a:lnTo>
                  <a:lnTo>
                    <a:pt x="0" y="20"/>
                  </a:lnTo>
                  <a:close/>
                  <a:moveTo>
                    <a:pt x="10" y="10"/>
                  </a:moveTo>
                  <a:lnTo>
                    <a:pt x="10" y="20"/>
                  </a:lnTo>
                  <a:lnTo>
                    <a:pt x="10" y="10"/>
                  </a:lnTo>
                  <a:close/>
                  <a:moveTo>
                    <a:pt x="50" y="0"/>
                  </a:moveTo>
                  <a:lnTo>
                    <a:pt x="5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3" name="Google Shape;933;p40"/>
            <p:cNvSpPr/>
            <p:nvPr/>
          </p:nvSpPr>
          <p:spPr>
            <a:xfrm>
              <a:off x="5866975" y="2074925"/>
              <a:ext cx="392475" cy="374750"/>
            </a:xfrm>
            <a:custGeom>
              <a:avLst/>
              <a:gdLst/>
              <a:ahLst/>
              <a:cxnLst/>
              <a:rect l="l" t="t" r="r" b="b"/>
              <a:pathLst>
                <a:path w="15699" h="14990" extrusionOk="0">
                  <a:moveTo>
                    <a:pt x="1960" y="0"/>
                  </a:moveTo>
                  <a:cubicBezTo>
                    <a:pt x="740" y="1571"/>
                    <a:pt x="0" y="3550"/>
                    <a:pt x="0" y="5700"/>
                  </a:cubicBezTo>
                  <a:lnTo>
                    <a:pt x="0" y="5730"/>
                  </a:lnTo>
                  <a:lnTo>
                    <a:pt x="2650" y="5730"/>
                  </a:lnTo>
                  <a:cubicBezTo>
                    <a:pt x="2280" y="4750"/>
                    <a:pt x="2050" y="3700"/>
                    <a:pt x="1980" y="2610"/>
                  </a:cubicBezTo>
                  <a:cubicBezTo>
                    <a:pt x="1960" y="2380"/>
                    <a:pt x="1950" y="2140"/>
                    <a:pt x="1950" y="1910"/>
                  </a:cubicBezTo>
                  <a:lnTo>
                    <a:pt x="1950" y="1890"/>
                  </a:lnTo>
                  <a:cubicBezTo>
                    <a:pt x="1950" y="1240"/>
                    <a:pt x="2010" y="611"/>
                    <a:pt x="2120" y="0"/>
                  </a:cubicBezTo>
                  <a:close/>
                  <a:moveTo>
                    <a:pt x="31" y="6320"/>
                  </a:moveTo>
                  <a:cubicBezTo>
                    <a:pt x="171" y="8530"/>
                    <a:pt x="1090" y="10530"/>
                    <a:pt x="2510" y="12039"/>
                  </a:cubicBezTo>
                  <a:lnTo>
                    <a:pt x="4380" y="12039"/>
                  </a:lnTo>
                  <a:cubicBezTo>
                    <a:pt x="5440" y="12039"/>
                    <a:pt x="6439" y="11769"/>
                    <a:pt x="7310" y="11279"/>
                  </a:cubicBezTo>
                  <a:cubicBezTo>
                    <a:pt x="6699" y="10919"/>
                    <a:pt x="6130" y="10499"/>
                    <a:pt x="5610" y="10030"/>
                  </a:cubicBezTo>
                  <a:cubicBezTo>
                    <a:pt x="5360" y="9810"/>
                    <a:pt x="5120" y="9579"/>
                    <a:pt x="4890" y="9339"/>
                  </a:cubicBezTo>
                  <a:cubicBezTo>
                    <a:pt x="4070" y="8459"/>
                    <a:pt x="3390" y="7440"/>
                    <a:pt x="2890" y="6320"/>
                  </a:cubicBezTo>
                  <a:close/>
                  <a:moveTo>
                    <a:pt x="15698" y="12419"/>
                  </a:moveTo>
                  <a:lnTo>
                    <a:pt x="15698" y="12419"/>
                  </a:lnTo>
                  <a:cubicBezTo>
                    <a:pt x="14829" y="12649"/>
                    <a:pt x="13929" y="12779"/>
                    <a:pt x="12999" y="12789"/>
                  </a:cubicBezTo>
                  <a:lnTo>
                    <a:pt x="12999" y="14209"/>
                  </a:lnTo>
                  <a:lnTo>
                    <a:pt x="13019" y="14209"/>
                  </a:lnTo>
                  <a:lnTo>
                    <a:pt x="13019" y="14199"/>
                  </a:lnTo>
                  <a:cubicBezTo>
                    <a:pt x="13039" y="14199"/>
                    <a:pt x="13049" y="14189"/>
                    <a:pt x="13059" y="14189"/>
                  </a:cubicBezTo>
                  <a:cubicBezTo>
                    <a:pt x="14039" y="13749"/>
                    <a:pt x="14929" y="13149"/>
                    <a:pt x="15698" y="12419"/>
                  </a:cubicBezTo>
                  <a:close/>
                  <a:moveTo>
                    <a:pt x="7919" y="11609"/>
                  </a:moveTo>
                  <a:cubicBezTo>
                    <a:pt x="6890" y="12259"/>
                    <a:pt x="5680" y="12639"/>
                    <a:pt x="4380" y="12639"/>
                  </a:cubicBezTo>
                  <a:lnTo>
                    <a:pt x="3120" y="12639"/>
                  </a:lnTo>
                  <a:cubicBezTo>
                    <a:pt x="4760" y="14099"/>
                    <a:pt x="6919" y="14989"/>
                    <a:pt x="9290" y="14989"/>
                  </a:cubicBezTo>
                  <a:cubicBezTo>
                    <a:pt x="10379" y="14989"/>
                    <a:pt x="11429" y="14799"/>
                    <a:pt x="12409" y="14449"/>
                  </a:cubicBezTo>
                  <a:lnTo>
                    <a:pt x="12409" y="12779"/>
                  </a:lnTo>
                  <a:cubicBezTo>
                    <a:pt x="10789" y="12719"/>
                    <a:pt x="9270" y="12299"/>
                    <a:pt x="7919" y="11609"/>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4" name="Google Shape;934;p40"/>
            <p:cNvSpPr/>
            <p:nvPr/>
          </p:nvSpPr>
          <p:spPr>
            <a:xfrm>
              <a:off x="5866975" y="2068925"/>
              <a:ext cx="324975" cy="367250"/>
            </a:xfrm>
            <a:custGeom>
              <a:avLst/>
              <a:gdLst/>
              <a:ahLst/>
              <a:cxnLst/>
              <a:rect l="l" t="t" r="r" b="b"/>
              <a:pathLst>
                <a:path w="12999" h="14690" extrusionOk="0">
                  <a:moveTo>
                    <a:pt x="2160" y="0"/>
                  </a:moveTo>
                  <a:lnTo>
                    <a:pt x="2160" y="0"/>
                  </a:lnTo>
                  <a:cubicBezTo>
                    <a:pt x="2090" y="80"/>
                    <a:pt x="2030" y="160"/>
                    <a:pt x="1960" y="240"/>
                  </a:cubicBezTo>
                  <a:lnTo>
                    <a:pt x="2120" y="240"/>
                  </a:lnTo>
                  <a:cubicBezTo>
                    <a:pt x="2130" y="160"/>
                    <a:pt x="2150" y="80"/>
                    <a:pt x="2160" y="0"/>
                  </a:cubicBezTo>
                  <a:close/>
                  <a:moveTo>
                    <a:pt x="0" y="5970"/>
                  </a:moveTo>
                  <a:cubicBezTo>
                    <a:pt x="0" y="6160"/>
                    <a:pt x="11" y="6360"/>
                    <a:pt x="31" y="6560"/>
                  </a:cubicBezTo>
                  <a:lnTo>
                    <a:pt x="2890" y="6560"/>
                  </a:lnTo>
                  <a:cubicBezTo>
                    <a:pt x="2800" y="6360"/>
                    <a:pt x="2720" y="6170"/>
                    <a:pt x="2650" y="5970"/>
                  </a:cubicBezTo>
                  <a:close/>
                  <a:moveTo>
                    <a:pt x="7310" y="11519"/>
                  </a:moveTo>
                  <a:cubicBezTo>
                    <a:pt x="6439" y="12009"/>
                    <a:pt x="5440" y="12279"/>
                    <a:pt x="4380" y="12279"/>
                  </a:cubicBezTo>
                  <a:lnTo>
                    <a:pt x="2510" y="12279"/>
                  </a:lnTo>
                  <a:cubicBezTo>
                    <a:pt x="2700" y="12489"/>
                    <a:pt x="2900" y="12689"/>
                    <a:pt x="3120" y="12879"/>
                  </a:cubicBezTo>
                  <a:lnTo>
                    <a:pt x="4380" y="12879"/>
                  </a:lnTo>
                  <a:cubicBezTo>
                    <a:pt x="5680" y="12879"/>
                    <a:pt x="6890" y="12499"/>
                    <a:pt x="7919" y="11849"/>
                  </a:cubicBezTo>
                  <a:cubicBezTo>
                    <a:pt x="7710" y="11749"/>
                    <a:pt x="7510" y="11639"/>
                    <a:pt x="7310" y="11519"/>
                  </a:cubicBezTo>
                  <a:close/>
                  <a:moveTo>
                    <a:pt x="12409" y="13019"/>
                  </a:moveTo>
                  <a:lnTo>
                    <a:pt x="12409" y="14689"/>
                  </a:lnTo>
                  <a:cubicBezTo>
                    <a:pt x="12609" y="14619"/>
                    <a:pt x="12799" y="14539"/>
                    <a:pt x="12999" y="14449"/>
                  </a:cubicBezTo>
                  <a:lnTo>
                    <a:pt x="12999" y="13029"/>
                  </a:lnTo>
                  <a:lnTo>
                    <a:pt x="12859" y="13029"/>
                  </a:lnTo>
                  <a:cubicBezTo>
                    <a:pt x="12709" y="13029"/>
                    <a:pt x="12559" y="13029"/>
                    <a:pt x="12409" y="13019"/>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 name="Google Shape;897;p40">
            <a:extLst>
              <a:ext uri="{FF2B5EF4-FFF2-40B4-BE49-F238E27FC236}">
                <a16:creationId xmlns:a16="http://schemas.microsoft.com/office/drawing/2014/main" id="{E99261D3-5714-3E9B-AE2A-F8C7F06B258B}"/>
              </a:ext>
            </a:extLst>
          </p:cNvPr>
          <p:cNvGrpSpPr/>
          <p:nvPr/>
        </p:nvGrpSpPr>
        <p:grpSpPr>
          <a:xfrm flipH="1">
            <a:off x="3759475" y="2159992"/>
            <a:ext cx="1252444" cy="1494103"/>
            <a:chOff x="2870875" y="3332100"/>
            <a:chExt cx="1834775" cy="1488375"/>
          </a:xfrm>
        </p:grpSpPr>
        <p:sp>
          <p:nvSpPr>
            <p:cNvPr id="3" name="Google Shape;898;p40">
              <a:extLst>
                <a:ext uri="{FF2B5EF4-FFF2-40B4-BE49-F238E27FC236}">
                  <a16:creationId xmlns:a16="http://schemas.microsoft.com/office/drawing/2014/main" id="{8DE3ECAC-847F-D693-042E-DCCEEE943DF6}"/>
                </a:ext>
              </a:extLst>
            </p:cNvPr>
            <p:cNvSpPr/>
            <p:nvPr/>
          </p:nvSpPr>
          <p:spPr>
            <a:xfrm>
              <a:off x="3875925" y="4287550"/>
              <a:ext cx="705400" cy="452250"/>
            </a:xfrm>
            <a:custGeom>
              <a:avLst/>
              <a:gdLst/>
              <a:ahLst/>
              <a:cxnLst/>
              <a:rect l="l" t="t" r="r" b="b"/>
              <a:pathLst>
                <a:path w="28216" h="18090" extrusionOk="0">
                  <a:moveTo>
                    <a:pt x="5723" y="1"/>
                  </a:moveTo>
                  <a:cubicBezTo>
                    <a:pt x="1686" y="1"/>
                    <a:pt x="1" y="4157"/>
                    <a:pt x="1" y="4157"/>
                  </a:cubicBezTo>
                  <a:cubicBezTo>
                    <a:pt x="6881" y="8890"/>
                    <a:pt x="11508" y="9944"/>
                    <a:pt x="11508" y="9944"/>
                  </a:cubicBezTo>
                  <a:cubicBezTo>
                    <a:pt x="11868" y="10356"/>
                    <a:pt x="12215" y="10730"/>
                    <a:pt x="12535" y="11076"/>
                  </a:cubicBezTo>
                  <a:cubicBezTo>
                    <a:pt x="13748" y="12356"/>
                    <a:pt x="15202" y="13357"/>
                    <a:pt x="16814" y="14036"/>
                  </a:cubicBezTo>
                  <a:lnTo>
                    <a:pt x="26521" y="18090"/>
                  </a:lnTo>
                  <a:lnTo>
                    <a:pt x="28215" y="17144"/>
                  </a:lnTo>
                  <a:cubicBezTo>
                    <a:pt x="24535" y="14077"/>
                    <a:pt x="14962" y="8130"/>
                    <a:pt x="14962" y="8130"/>
                  </a:cubicBezTo>
                  <a:cubicBezTo>
                    <a:pt x="12348" y="4957"/>
                    <a:pt x="6041" y="9"/>
                    <a:pt x="6041" y="9"/>
                  </a:cubicBezTo>
                  <a:cubicBezTo>
                    <a:pt x="5933" y="4"/>
                    <a:pt x="5827" y="1"/>
                    <a:pt x="572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899;p40">
              <a:extLst>
                <a:ext uri="{FF2B5EF4-FFF2-40B4-BE49-F238E27FC236}">
                  <a16:creationId xmlns:a16="http://schemas.microsoft.com/office/drawing/2014/main" id="{51F0DA9B-BB32-F840-420B-C0ABEC091820}"/>
                </a:ext>
              </a:extLst>
            </p:cNvPr>
            <p:cNvSpPr/>
            <p:nvPr/>
          </p:nvSpPr>
          <p:spPr>
            <a:xfrm>
              <a:off x="3208575" y="4193100"/>
              <a:ext cx="387375" cy="546700"/>
            </a:xfrm>
            <a:custGeom>
              <a:avLst/>
              <a:gdLst/>
              <a:ahLst/>
              <a:cxnLst/>
              <a:rect l="l" t="t" r="r" b="b"/>
              <a:pathLst>
                <a:path w="15495" h="21868" extrusionOk="0">
                  <a:moveTo>
                    <a:pt x="11000" y="0"/>
                  </a:moveTo>
                  <a:cubicBezTo>
                    <a:pt x="11000" y="0"/>
                    <a:pt x="4401" y="174"/>
                    <a:pt x="1080" y="1748"/>
                  </a:cubicBezTo>
                  <a:cubicBezTo>
                    <a:pt x="413" y="2068"/>
                    <a:pt x="1" y="2761"/>
                    <a:pt x="27" y="3508"/>
                  </a:cubicBezTo>
                  <a:lnTo>
                    <a:pt x="573" y="21428"/>
                  </a:lnTo>
                  <a:lnTo>
                    <a:pt x="3134" y="21868"/>
                  </a:lnTo>
                  <a:lnTo>
                    <a:pt x="3134" y="16374"/>
                  </a:lnTo>
                  <a:cubicBezTo>
                    <a:pt x="3134" y="16374"/>
                    <a:pt x="5947" y="8774"/>
                    <a:pt x="3454" y="6587"/>
                  </a:cubicBezTo>
                  <a:lnTo>
                    <a:pt x="3454" y="6587"/>
                  </a:lnTo>
                  <a:cubicBezTo>
                    <a:pt x="3454" y="6587"/>
                    <a:pt x="6919" y="7043"/>
                    <a:pt x="10889" y="7043"/>
                  </a:cubicBezTo>
                  <a:cubicBezTo>
                    <a:pt x="12178" y="7043"/>
                    <a:pt x="13520" y="6995"/>
                    <a:pt x="14814" y="6868"/>
                  </a:cubicBezTo>
                  <a:lnTo>
                    <a:pt x="15495" y="3054"/>
                  </a:lnTo>
                  <a:lnTo>
                    <a:pt x="110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900;p40">
              <a:extLst>
                <a:ext uri="{FF2B5EF4-FFF2-40B4-BE49-F238E27FC236}">
                  <a16:creationId xmlns:a16="http://schemas.microsoft.com/office/drawing/2014/main" id="{78BAF143-6FDD-3F98-748E-33342EA010EF}"/>
                </a:ext>
              </a:extLst>
            </p:cNvPr>
            <p:cNvSpPr/>
            <p:nvPr/>
          </p:nvSpPr>
          <p:spPr>
            <a:xfrm>
              <a:off x="3605250" y="4064775"/>
              <a:ext cx="267700" cy="145375"/>
            </a:xfrm>
            <a:custGeom>
              <a:avLst/>
              <a:gdLst/>
              <a:ahLst/>
              <a:cxnLst/>
              <a:rect l="l" t="t" r="r" b="b"/>
              <a:pathLst>
                <a:path w="10708" h="5815" extrusionOk="0">
                  <a:moveTo>
                    <a:pt x="748" y="0"/>
                  </a:moveTo>
                  <a:cubicBezTo>
                    <a:pt x="748" y="0"/>
                    <a:pt x="440" y="3533"/>
                    <a:pt x="1" y="5133"/>
                  </a:cubicBezTo>
                  <a:lnTo>
                    <a:pt x="10707" y="5814"/>
                  </a:lnTo>
                  <a:cubicBezTo>
                    <a:pt x="10707" y="5814"/>
                    <a:pt x="9801" y="3053"/>
                    <a:pt x="102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 name="Google Shape;901;p40">
              <a:extLst>
                <a:ext uri="{FF2B5EF4-FFF2-40B4-BE49-F238E27FC236}">
                  <a16:creationId xmlns:a16="http://schemas.microsoft.com/office/drawing/2014/main" id="{A0A421DF-DF3E-9843-B28D-0E0C7AB2068A}"/>
                </a:ext>
              </a:extLst>
            </p:cNvPr>
            <p:cNvSpPr/>
            <p:nvPr/>
          </p:nvSpPr>
          <p:spPr>
            <a:xfrm>
              <a:off x="3582250" y="3691875"/>
              <a:ext cx="363050" cy="372925"/>
            </a:xfrm>
            <a:custGeom>
              <a:avLst/>
              <a:gdLst/>
              <a:ahLst/>
              <a:cxnLst/>
              <a:rect l="l" t="t" r="r" b="b"/>
              <a:pathLst>
                <a:path w="14522" h="14917" extrusionOk="0">
                  <a:moveTo>
                    <a:pt x="13081" y="1"/>
                  </a:moveTo>
                  <a:cubicBezTo>
                    <a:pt x="12306" y="1"/>
                    <a:pt x="11457" y="69"/>
                    <a:pt x="11201" y="75"/>
                  </a:cubicBezTo>
                  <a:lnTo>
                    <a:pt x="1668" y="289"/>
                  </a:lnTo>
                  <a:lnTo>
                    <a:pt x="774" y="5089"/>
                  </a:lnTo>
                  <a:cubicBezTo>
                    <a:pt x="774" y="5089"/>
                    <a:pt x="0" y="7222"/>
                    <a:pt x="1334" y="8876"/>
                  </a:cubicBezTo>
                  <a:lnTo>
                    <a:pt x="1668" y="14916"/>
                  </a:lnTo>
                  <a:lnTo>
                    <a:pt x="11215" y="14916"/>
                  </a:lnTo>
                  <a:lnTo>
                    <a:pt x="13241" y="5356"/>
                  </a:lnTo>
                  <a:lnTo>
                    <a:pt x="14521" y="315"/>
                  </a:lnTo>
                  <a:cubicBezTo>
                    <a:pt x="14521" y="65"/>
                    <a:pt x="13836" y="1"/>
                    <a:pt x="1308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902;p40">
              <a:extLst>
                <a:ext uri="{FF2B5EF4-FFF2-40B4-BE49-F238E27FC236}">
                  <a16:creationId xmlns:a16="http://schemas.microsoft.com/office/drawing/2014/main" id="{E82E210A-6D38-83D0-8E4A-65C0CB801B21}"/>
                </a:ext>
              </a:extLst>
            </p:cNvPr>
            <p:cNvSpPr/>
            <p:nvPr/>
          </p:nvSpPr>
          <p:spPr>
            <a:xfrm>
              <a:off x="3797575" y="3332100"/>
              <a:ext cx="363300" cy="202325"/>
            </a:xfrm>
            <a:custGeom>
              <a:avLst/>
              <a:gdLst/>
              <a:ahLst/>
              <a:cxnLst/>
              <a:rect l="l" t="t" r="r" b="b"/>
              <a:pathLst>
                <a:path w="14532" h="8093" extrusionOk="0">
                  <a:moveTo>
                    <a:pt x="9867" y="0"/>
                  </a:moveTo>
                  <a:cubicBezTo>
                    <a:pt x="9704" y="0"/>
                    <a:pt x="9536" y="9"/>
                    <a:pt x="9361" y="26"/>
                  </a:cubicBezTo>
                  <a:cubicBezTo>
                    <a:pt x="3628" y="613"/>
                    <a:pt x="1" y="6800"/>
                    <a:pt x="1" y="6800"/>
                  </a:cubicBezTo>
                  <a:lnTo>
                    <a:pt x="641" y="8093"/>
                  </a:lnTo>
                  <a:cubicBezTo>
                    <a:pt x="1264" y="6681"/>
                    <a:pt x="2293" y="6225"/>
                    <a:pt x="3361" y="6225"/>
                  </a:cubicBezTo>
                  <a:cubicBezTo>
                    <a:pt x="4440" y="6225"/>
                    <a:pt x="5558" y="6691"/>
                    <a:pt x="6335" y="7106"/>
                  </a:cubicBezTo>
                  <a:cubicBezTo>
                    <a:pt x="7105" y="7513"/>
                    <a:pt x="7957" y="7744"/>
                    <a:pt x="8810" y="7744"/>
                  </a:cubicBezTo>
                  <a:cubicBezTo>
                    <a:pt x="9242" y="7744"/>
                    <a:pt x="9674" y="7685"/>
                    <a:pt x="10095" y="7559"/>
                  </a:cubicBezTo>
                  <a:cubicBezTo>
                    <a:pt x="14532" y="6261"/>
                    <a:pt x="14292" y="0"/>
                    <a:pt x="986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903;p40">
              <a:extLst>
                <a:ext uri="{FF2B5EF4-FFF2-40B4-BE49-F238E27FC236}">
                  <a16:creationId xmlns:a16="http://schemas.microsoft.com/office/drawing/2014/main" id="{3EF72280-81C6-9559-D3DC-1E09655B6445}"/>
                </a:ext>
              </a:extLst>
            </p:cNvPr>
            <p:cNvSpPr/>
            <p:nvPr/>
          </p:nvSpPr>
          <p:spPr>
            <a:xfrm>
              <a:off x="3828250" y="3427750"/>
              <a:ext cx="66700" cy="78050"/>
            </a:xfrm>
            <a:custGeom>
              <a:avLst/>
              <a:gdLst/>
              <a:ahLst/>
              <a:cxnLst/>
              <a:rect l="l" t="t" r="r" b="b"/>
              <a:pathLst>
                <a:path w="2668" h="3122" extrusionOk="0">
                  <a:moveTo>
                    <a:pt x="477" y="1"/>
                  </a:moveTo>
                  <a:cubicBezTo>
                    <a:pt x="320" y="1"/>
                    <a:pt x="170" y="77"/>
                    <a:pt x="95" y="201"/>
                  </a:cubicBezTo>
                  <a:cubicBezTo>
                    <a:pt x="1" y="373"/>
                    <a:pt x="95" y="574"/>
                    <a:pt x="308" y="667"/>
                  </a:cubicBezTo>
                  <a:cubicBezTo>
                    <a:pt x="361" y="693"/>
                    <a:pt x="1775" y="1280"/>
                    <a:pt x="1307" y="2681"/>
                  </a:cubicBezTo>
                  <a:cubicBezTo>
                    <a:pt x="1241" y="2867"/>
                    <a:pt x="1387" y="3054"/>
                    <a:pt x="1615" y="3107"/>
                  </a:cubicBezTo>
                  <a:cubicBezTo>
                    <a:pt x="1641" y="3120"/>
                    <a:pt x="1668" y="3120"/>
                    <a:pt x="1707" y="3120"/>
                  </a:cubicBezTo>
                  <a:cubicBezTo>
                    <a:pt x="1721" y="3121"/>
                    <a:pt x="1734" y="3121"/>
                    <a:pt x="1746" y="3121"/>
                  </a:cubicBezTo>
                  <a:cubicBezTo>
                    <a:pt x="1932" y="3121"/>
                    <a:pt x="2098" y="3030"/>
                    <a:pt x="2148" y="2880"/>
                  </a:cubicBezTo>
                  <a:cubicBezTo>
                    <a:pt x="2667" y="1294"/>
                    <a:pt x="1414" y="334"/>
                    <a:pt x="667" y="41"/>
                  </a:cubicBezTo>
                  <a:cubicBezTo>
                    <a:pt x="606" y="13"/>
                    <a:pt x="541" y="1"/>
                    <a:pt x="477"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904;p40">
              <a:extLst>
                <a:ext uri="{FF2B5EF4-FFF2-40B4-BE49-F238E27FC236}">
                  <a16:creationId xmlns:a16="http://schemas.microsoft.com/office/drawing/2014/main" id="{925C6F01-0ED8-334F-4DC7-1414347570E5}"/>
                </a:ext>
              </a:extLst>
            </p:cNvPr>
            <p:cNvSpPr/>
            <p:nvPr/>
          </p:nvSpPr>
          <p:spPr>
            <a:xfrm>
              <a:off x="3599575" y="3398375"/>
              <a:ext cx="211375" cy="214125"/>
            </a:xfrm>
            <a:custGeom>
              <a:avLst/>
              <a:gdLst/>
              <a:ahLst/>
              <a:cxnLst/>
              <a:rect l="l" t="t" r="r" b="b"/>
              <a:pathLst>
                <a:path w="8455" h="8565" extrusionOk="0">
                  <a:moveTo>
                    <a:pt x="3916" y="0"/>
                  </a:moveTo>
                  <a:cubicBezTo>
                    <a:pt x="3622" y="0"/>
                    <a:pt x="3328" y="44"/>
                    <a:pt x="3041" y="135"/>
                  </a:cubicBezTo>
                  <a:cubicBezTo>
                    <a:pt x="1174" y="722"/>
                    <a:pt x="1" y="2242"/>
                    <a:pt x="721" y="4535"/>
                  </a:cubicBezTo>
                  <a:cubicBezTo>
                    <a:pt x="1373" y="6587"/>
                    <a:pt x="3312" y="8565"/>
                    <a:pt x="5037" y="8565"/>
                  </a:cubicBezTo>
                  <a:cubicBezTo>
                    <a:pt x="5252" y="8565"/>
                    <a:pt x="5463" y="8534"/>
                    <a:pt x="5668" y="8469"/>
                  </a:cubicBezTo>
                  <a:cubicBezTo>
                    <a:pt x="7535" y="7882"/>
                    <a:pt x="8454" y="5536"/>
                    <a:pt x="7722" y="3228"/>
                  </a:cubicBezTo>
                  <a:cubicBezTo>
                    <a:pt x="7113" y="1291"/>
                    <a:pt x="5515" y="0"/>
                    <a:pt x="391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905;p40">
              <a:extLst>
                <a:ext uri="{FF2B5EF4-FFF2-40B4-BE49-F238E27FC236}">
                  <a16:creationId xmlns:a16="http://schemas.microsoft.com/office/drawing/2014/main" id="{F3FD706A-7B48-F2E0-3930-526BB3EFE0AB}"/>
                </a:ext>
              </a:extLst>
            </p:cNvPr>
            <p:cNvSpPr/>
            <p:nvPr/>
          </p:nvSpPr>
          <p:spPr>
            <a:xfrm>
              <a:off x="3702600" y="3535075"/>
              <a:ext cx="93675" cy="194675"/>
            </a:xfrm>
            <a:custGeom>
              <a:avLst/>
              <a:gdLst/>
              <a:ahLst/>
              <a:cxnLst/>
              <a:rect l="l" t="t" r="r" b="b"/>
              <a:pathLst>
                <a:path w="3747" h="7787" extrusionOk="0">
                  <a:moveTo>
                    <a:pt x="3707" y="0"/>
                  </a:moveTo>
                  <a:lnTo>
                    <a:pt x="0" y="14"/>
                  </a:lnTo>
                  <a:lnTo>
                    <a:pt x="40" y="7201"/>
                  </a:lnTo>
                  <a:cubicBezTo>
                    <a:pt x="40" y="7681"/>
                    <a:pt x="266" y="7786"/>
                    <a:pt x="616" y="7786"/>
                  </a:cubicBezTo>
                  <a:cubicBezTo>
                    <a:pt x="880" y="7786"/>
                    <a:pt x="1213" y="7727"/>
                    <a:pt x="1574" y="7721"/>
                  </a:cubicBezTo>
                  <a:cubicBezTo>
                    <a:pt x="1815" y="7721"/>
                    <a:pt x="2063" y="7730"/>
                    <a:pt x="2302" y="7730"/>
                  </a:cubicBezTo>
                  <a:cubicBezTo>
                    <a:pt x="3076" y="7730"/>
                    <a:pt x="3747" y="7637"/>
                    <a:pt x="3747" y="6841"/>
                  </a:cubicBezTo>
                  <a:lnTo>
                    <a:pt x="370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906;p40">
              <a:extLst>
                <a:ext uri="{FF2B5EF4-FFF2-40B4-BE49-F238E27FC236}">
                  <a16:creationId xmlns:a16="http://schemas.microsoft.com/office/drawing/2014/main" id="{FB7B3490-B775-188B-C4F7-2AA4FF0370FD}"/>
                </a:ext>
              </a:extLst>
            </p:cNvPr>
            <p:cNvSpPr/>
            <p:nvPr/>
          </p:nvSpPr>
          <p:spPr>
            <a:xfrm>
              <a:off x="3634600" y="3413075"/>
              <a:ext cx="202350" cy="202025"/>
            </a:xfrm>
            <a:custGeom>
              <a:avLst/>
              <a:gdLst/>
              <a:ahLst/>
              <a:cxnLst/>
              <a:rect l="l" t="t" r="r" b="b"/>
              <a:pathLst>
                <a:path w="8094" h="8081" extrusionOk="0">
                  <a:moveTo>
                    <a:pt x="4027" y="0"/>
                  </a:moveTo>
                  <a:cubicBezTo>
                    <a:pt x="1800" y="14"/>
                    <a:pt x="0" y="1840"/>
                    <a:pt x="13" y="4068"/>
                  </a:cubicBezTo>
                  <a:cubicBezTo>
                    <a:pt x="27" y="6285"/>
                    <a:pt x="1826" y="8081"/>
                    <a:pt x="4041" y="8081"/>
                  </a:cubicBezTo>
                  <a:cubicBezTo>
                    <a:pt x="4050" y="8081"/>
                    <a:pt x="4058" y="8081"/>
                    <a:pt x="4067" y="8081"/>
                  </a:cubicBezTo>
                  <a:cubicBezTo>
                    <a:pt x="6294" y="8068"/>
                    <a:pt x="8093" y="6254"/>
                    <a:pt x="8081" y="4027"/>
                  </a:cubicBezTo>
                  <a:cubicBezTo>
                    <a:pt x="8067" y="1787"/>
                    <a:pt x="6253" y="0"/>
                    <a:pt x="4027" y="0"/>
                  </a:cubicBezTo>
                  <a:close/>
                </a:path>
              </a:pathLst>
            </a:custGeom>
            <a:solidFill>
              <a:srgbClr val="FFCA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907;p40">
              <a:extLst>
                <a:ext uri="{FF2B5EF4-FFF2-40B4-BE49-F238E27FC236}">
                  <a16:creationId xmlns:a16="http://schemas.microsoft.com/office/drawing/2014/main" id="{CD9B878B-6C8D-1BA1-BE2E-D38674877196}"/>
                </a:ext>
              </a:extLst>
            </p:cNvPr>
            <p:cNvSpPr/>
            <p:nvPr/>
          </p:nvSpPr>
          <p:spPr>
            <a:xfrm>
              <a:off x="3634925" y="3514750"/>
              <a:ext cx="114025" cy="119025"/>
            </a:xfrm>
            <a:custGeom>
              <a:avLst/>
              <a:gdLst/>
              <a:ahLst/>
              <a:cxnLst/>
              <a:rect l="l" t="t" r="r" b="b"/>
              <a:pathLst>
                <a:path w="4561" h="4761" extrusionOk="0">
                  <a:moveTo>
                    <a:pt x="0" y="1"/>
                  </a:moveTo>
                  <a:lnTo>
                    <a:pt x="14" y="2427"/>
                  </a:lnTo>
                  <a:cubicBezTo>
                    <a:pt x="14" y="3712"/>
                    <a:pt x="1185" y="4760"/>
                    <a:pt x="2626" y="4760"/>
                  </a:cubicBezTo>
                  <a:cubicBezTo>
                    <a:pt x="2635" y="4760"/>
                    <a:pt x="2645" y="4760"/>
                    <a:pt x="2654" y="4760"/>
                  </a:cubicBezTo>
                  <a:cubicBezTo>
                    <a:pt x="3707" y="4760"/>
                    <a:pt x="4560" y="3987"/>
                    <a:pt x="4560" y="3041"/>
                  </a:cubicBezTo>
                  <a:lnTo>
                    <a:pt x="4547" y="561"/>
                  </a:lnTo>
                  <a:lnTo>
                    <a:pt x="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908;p40">
              <a:extLst>
                <a:ext uri="{FF2B5EF4-FFF2-40B4-BE49-F238E27FC236}">
                  <a16:creationId xmlns:a16="http://schemas.microsoft.com/office/drawing/2014/main" id="{C4822F6F-94A2-6FA4-39C1-B65626FEDACC}"/>
                </a:ext>
              </a:extLst>
            </p:cNvPr>
            <p:cNvSpPr/>
            <p:nvPr/>
          </p:nvSpPr>
          <p:spPr>
            <a:xfrm>
              <a:off x="3613575" y="3526400"/>
              <a:ext cx="36025" cy="49050"/>
            </a:xfrm>
            <a:custGeom>
              <a:avLst/>
              <a:gdLst/>
              <a:ahLst/>
              <a:cxnLst/>
              <a:rect l="l" t="t" r="r" b="b"/>
              <a:pathLst>
                <a:path w="1441" h="1962" extrusionOk="0">
                  <a:moveTo>
                    <a:pt x="1001" y="1"/>
                  </a:moveTo>
                  <a:lnTo>
                    <a:pt x="121" y="1308"/>
                  </a:lnTo>
                  <a:cubicBezTo>
                    <a:pt x="1" y="1521"/>
                    <a:pt x="161" y="1775"/>
                    <a:pt x="427" y="1775"/>
                  </a:cubicBezTo>
                  <a:lnTo>
                    <a:pt x="1441" y="1961"/>
                  </a:lnTo>
                  <a:lnTo>
                    <a:pt x="100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909;p40">
              <a:extLst>
                <a:ext uri="{FF2B5EF4-FFF2-40B4-BE49-F238E27FC236}">
                  <a16:creationId xmlns:a16="http://schemas.microsoft.com/office/drawing/2014/main" id="{21F6AFED-841E-7834-B6B0-09B2E04B37C2}"/>
                </a:ext>
              </a:extLst>
            </p:cNvPr>
            <p:cNvSpPr/>
            <p:nvPr/>
          </p:nvSpPr>
          <p:spPr>
            <a:xfrm>
              <a:off x="3634600" y="3413075"/>
              <a:ext cx="202350" cy="202025"/>
            </a:xfrm>
            <a:custGeom>
              <a:avLst/>
              <a:gdLst/>
              <a:ahLst/>
              <a:cxnLst/>
              <a:rect l="l" t="t" r="r" b="b"/>
              <a:pathLst>
                <a:path w="8094" h="8081" extrusionOk="0">
                  <a:moveTo>
                    <a:pt x="4027" y="0"/>
                  </a:moveTo>
                  <a:cubicBezTo>
                    <a:pt x="1800" y="14"/>
                    <a:pt x="0" y="1840"/>
                    <a:pt x="13" y="4068"/>
                  </a:cubicBezTo>
                  <a:cubicBezTo>
                    <a:pt x="27" y="6285"/>
                    <a:pt x="1826" y="8081"/>
                    <a:pt x="4041" y="8081"/>
                  </a:cubicBezTo>
                  <a:cubicBezTo>
                    <a:pt x="4050" y="8081"/>
                    <a:pt x="4058" y="8081"/>
                    <a:pt x="4067" y="8081"/>
                  </a:cubicBezTo>
                  <a:cubicBezTo>
                    <a:pt x="6294" y="8068"/>
                    <a:pt x="8093" y="6254"/>
                    <a:pt x="8081" y="4027"/>
                  </a:cubicBezTo>
                  <a:cubicBezTo>
                    <a:pt x="8067" y="1787"/>
                    <a:pt x="6253" y="0"/>
                    <a:pt x="40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910;p40">
              <a:extLst>
                <a:ext uri="{FF2B5EF4-FFF2-40B4-BE49-F238E27FC236}">
                  <a16:creationId xmlns:a16="http://schemas.microsoft.com/office/drawing/2014/main" id="{FCAE2138-0BA5-8C95-3DFA-B4CABAD6A796}"/>
                </a:ext>
              </a:extLst>
            </p:cNvPr>
            <p:cNvSpPr/>
            <p:nvPr/>
          </p:nvSpPr>
          <p:spPr>
            <a:xfrm>
              <a:off x="3720250" y="3530075"/>
              <a:ext cx="55700" cy="55375"/>
            </a:xfrm>
            <a:custGeom>
              <a:avLst/>
              <a:gdLst/>
              <a:ahLst/>
              <a:cxnLst/>
              <a:rect l="l" t="t" r="r" b="b"/>
              <a:pathLst>
                <a:path w="2228" h="2215" extrusionOk="0">
                  <a:moveTo>
                    <a:pt x="1108" y="1"/>
                  </a:moveTo>
                  <a:cubicBezTo>
                    <a:pt x="494" y="1"/>
                    <a:pt x="1" y="494"/>
                    <a:pt x="14" y="1107"/>
                  </a:cubicBezTo>
                  <a:cubicBezTo>
                    <a:pt x="14" y="1721"/>
                    <a:pt x="507" y="2214"/>
                    <a:pt x="1121" y="2214"/>
                  </a:cubicBezTo>
                  <a:cubicBezTo>
                    <a:pt x="1734" y="2214"/>
                    <a:pt x="2228" y="1708"/>
                    <a:pt x="2228" y="1094"/>
                  </a:cubicBezTo>
                  <a:cubicBezTo>
                    <a:pt x="2228" y="494"/>
                    <a:pt x="1721" y="1"/>
                    <a:pt x="1108" y="1"/>
                  </a:cubicBezTo>
                  <a:close/>
                </a:path>
              </a:pathLst>
            </a:custGeom>
            <a:solidFill>
              <a:srgbClr val="FFC9A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911;p40">
              <a:extLst>
                <a:ext uri="{FF2B5EF4-FFF2-40B4-BE49-F238E27FC236}">
                  <a16:creationId xmlns:a16="http://schemas.microsoft.com/office/drawing/2014/main" id="{A5A040DF-3149-0A21-5AD1-5C13AB04B815}"/>
                </a:ext>
              </a:extLst>
            </p:cNvPr>
            <p:cNvSpPr/>
            <p:nvPr/>
          </p:nvSpPr>
          <p:spPr>
            <a:xfrm>
              <a:off x="3661925" y="3383075"/>
              <a:ext cx="210025" cy="228700"/>
            </a:xfrm>
            <a:custGeom>
              <a:avLst/>
              <a:gdLst/>
              <a:ahLst/>
              <a:cxnLst/>
              <a:rect l="l" t="t" r="r" b="b"/>
              <a:pathLst>
                <a:path w="8401" h="9148" extrusionOk="0">
                  <a:moveTo>
                    <a:pt x="4024" y="0"/>
                  </a:moveTo>
                  <a:cubicBezTo>
                    <a:pt x="4017" y="0"/>
                    <a:pt x="4009" y="0"/>
                    <a:pt x="4001" y="0"/>
                  </a:cubicBezTo>
                  <a:cubicBezTo>
                    <a:pt x="1587" y="14"/>
                    <a:pt x="1" y="747"/>
                    <a:pt x="13" y="3161"/>
                  </a:cubicBezTo>
                  <a:cubicBezTo>
                    <a:pt x="27" y="5569"/>
                    <a:pt x="2365" y="9147"/>
                    <a:pt x="4773" y="9147"/>
                  </a:cubicBezTo>
                  <a:cubicBezTo>
                    <a:pt x="4778" y="9147"/>
                    <a:pt x="4782" y="9147"/>
                    <a:pt x="4787" y="9147"/>
                  </a:cubicBezTo>
                  <a:cubicBezTo>
                    <a:pt x="7201" y="9134"/>
                    <a:pt x="8401" y="6761"/>
                    <a:pt x="8387" y="4347"/>
                  </a:cubicBezTo>
                  <a:cubicBezTo>
                    <a:pt x="8374" y="1942"/>
                    <a:pt x="6426" y="0"/>
                    <a:pt x="402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12;p40">
              <a:extLst>
                <a:ext uri="{FF2B5EF4-FFF2-40B4-BE49-F238E27FC236}">
                  <a16:creationId xmlns:a16="http://schemas.microsoft.com/office/drawing/2014/main" id="{B989F372-3E67-A013-1098-2E225E8F078A}"/>
                </a:ext>
              </a:extLst>
            </p:cNvPr>
            <p:cNvSpPr/>
            <p:nvPr/>
          </p:nvSpPr>
          <p:spPr>
            <a:xfrm>
              <a:off x="3701275" y="3620400"/>
              <a:ext cx="45675" cy="53050"/>
            </a:xfrm>
            <a:custGeom>
              <a:avLst/>
              <a:gdLst/>
              <a:ahLst/>
              <a:cxnLst/>
              <a:rect l="l" t="t" r="r" b="b"/>
              <a:pathLst>
                <a:path w="1827" h="2122" extrusionOk="0">
                  <a:moveTo>
                    <a:pt x="1826" y="1"/>
                  </a:moveTo>
                  <a:cubicBezTo>
                    <a:pt x="1211" y="484"/>
                    <a:pt x="461" y="539"/>
                    <a:pt x="148" y="539"/>
                  </a:cubicBezTo>
                  <a:cubicBezTo>
                    <a:pt x="55" y="539"/>
                    <a:pt x="0" y="534"/>
                    <a:pt x="0" y="534"/>
                  </a:cubicBezTo>
                  <a:lnTo>
                    <a:pt x="0" y="534"/>
                  </a:lnTo>
                  <a:lnTo>
                    <a:pt x="107" y="2122"/>
                  </a:lnTo>
                  <a:lnTo>
                    <a:pt x="1826"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13;p40">
              <a:extLst>
                <a:ext uri="{FF2B5EF4-FFF2-40B4-BE49-F238E27FC236}">
                  <a16:creationId xmlns:a16="http://schemas.microsoft.com/office/drawing/2014/main" id="{AC8F16DE-EEE2-3E6D-06F4-B80F9DA990F5}"/>
                </a:ext>
              </a:extLst>
            </p:cNvPr>
            <p:cNvSpPr/>
            <p:nvPr/>
          </p:nvSpPr>
          <p:spPr>
            <a:xfrm>
              <a:off x="3642600" y="3693750"/>
              <a:ext cx="219675" cy="101650"/>
            </a:xfrm>
            <a:custGeom>
              <a:avLst/>
              <a:gdLst/>
              <a:ahLst/>
              <a:cxnLst/>
              <a:rect l="l" t="t" r="r" b="b"/>
              <a:pathLst>
                <a:path w="8787" h="4066" extrusionOk="0">
                  <a:moveTo>
                    <a:pt x="8787" y="0"/>
                  </a:moveTo>
                  <a:cubicBezTo>
                    <a:pt x="8786" y="0"/>
                    <a:pt x="1120" y="94"/>
                    <a:pt x="934" y="160"/>
                  </a:cubicBezTo>
                  <a:cubicBezTo>
                    <a:pt x="934" y="160"/>
                    <a:pt x="0" y="3801"/>
                    <a:pt x="3773" y="4054"/>
                  </a:cubicBezTo>
                  <a:cubicBezTo>
                    <a:pt x="3889" y="4062"/>
                    <a:pt x="4003" y="4066"/>
                    <a:pt x="4114" y="4066"/>
                  </a:cubicBezTo>
                  <a:cubicBezTo>
                    <a:pt x="7721" y="4066"/>
                    <a:pt x="8787" y="0"/>
                    <a:pt x="878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914;p40">
              <a:extLst>
                <a:ext uri="{FF2B5EF4-FFF2-40B4-BE49-F238E27FC236}">
                  <a16:creationId xmlns:a16="http://schemas.microsoft.com/office/drawing/2014/main" id="{974C4100-96D1-F233-EE16-8F6C6BA1DD43}"/>
                </a:ext>
              </a:extLst>
            </p:cNvPr>
            <p:cNvSpPr/>
            <p:nvPr/>
          </p:nvSpPr>
          <p:spPr>
            <a:xfrm>
              <a:off x="3048225" y="3689200"/>
              <a:ext cx="599725" cy="129900"/>
            </a:xfrm>
            <a:custGeom>
              <a:avLst/>
              <a:gdLst/>
              <a:ahLst/>
              <a:cxnLst/>
              <a:rect l="l" t="t" r="r" b="b"/>
              <a:pathLst>
                <a:path w="23989" h="5196" extrusionOk="0">
                  <a:moveTo>
                    <a:pt x="20895" y="0"/>
                  </a:moveTo>
                  <a:cubicBezTo>
                    <a:pt x="20018" y="0"/>
                    <a:pt x="18984" y="103"/>
                    <a:pt x="17855" y="410"/>
                  </a:cubicBezTo>
                  <a:lnTo>
                    <a:pt x="0" y="582"/>
                  </a:lnTo>
                  <a:lnTo>
                    <a:pt x="734" y="2010"/>
                  </a:lnTo>
                  <a:lnTo>
                    <a:pt x="10614" y="3329"/>
                  </a:lnTo>
                  <a:cubicBezTo>
                    <a:pt x="10868" y="3370"/>
                    <a:pt x="11121" y="3383"/>
                    <a:pt x="11375" y="3396"/>
                  </a:cubicBezTo>
                  <a:lnTo>
                    <a:pt x="21095" y="3916"/>
                  </a:lnTo>
                  <a:lnTo>
                    <a:pt x="22069" y="5196"/>
                  </a:lnTo>
                  <a:cubicBezTo>
                    <a:pt x="22069" y="5196"/>
                    <a:pt x="23989" y="2596"/>
                    <a:pt x="23775" y="410"/>
                  </a:cubicBezTo>
                  <a:cubicBezTo>
                    <a:pt x="23775" y="410"/>
                    <a:pt x="22649" y="0"/>
                    <a:pt x="2089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15;p40">
              <a:extLst>
                <a:ext uri="{FF2B5EF4-FFF2-40B4-BE49-F238E27FC236}">
                  <a16:creationId xmlns:a16="http://schemas.microsoft.com/office/drawing/2014/main" id="{D81D16F4-66AD-2E71-393C-6F7680CD4F5F}"/>
                </a:ext>
              </a:extLst>
            </p:cNvPr>
            <p:cNvSpPr/>
            <p:nvPr/>
          </p:nvSpPr>
          <p:spPr>
            <a:xfrm>
              <a:off x="2870875" y="3703750"/>
              <a:ext cx="195725" cy="41400"/>
            </a:xfrm>
            <a:custGeom>
              <a:avLst/>
              <a:gdLst/>
              <a:ahLst/>
              <a:cxnLst/>
              <a:rect l="l" t="t" r="r" b="b"/>
              <a:pathLst>
                <a:path w="7829" h="1656" extrusionOk="0">
                  <a:moveTo>
                    <a:pt x="1" y="0"/>
                  </a:moveTo>
                  <a:lnTo>
                    <a:pt x="1" y="201"/>
                  </a:lnTo>
                  <a:cubicBezTo>
                    <a:pt x="1" y="507"/>
                    <a:pt x="228" y="761"/>
                    <a:pt x="534" y="774"/>
                  </a:cubicBezTo>
                  <a:lnTo>
                    <a:pt x="3108" y="934"/>
                  </a:lnTo>
                  <a:cubicBezTo>
                    <a:pt x="3108" y="934"/>
                    <a:pt x="3441" y="1656"/>
                    <a:pt x="5502" y="1656"/>
                  </a:cubicBezTo>
                  <a:cubicBezTo>
                    <a:pt x="6114" y="1656"/>
                    <a:pt x="6877" y="1592"/>
                    <a:pt x="7828" y="1428"/>
                  </a:cubicBezTo>
                  <a:lnTo>
                    <a:pt x="709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16;p40">
              <a:extLst>
                <a:ext uri="{FF2B5EF4-FFF2-40B4-BE49-F238E27FC236}">
                  <a16:creationId xmlns:a16="http://schemas.microsoft.com/office/drawing/2014/main" id="{9E3614D9-0895-8E44-ADE6-B97A6161129C}"/>
                </a:ext>
              </a:extLst>
            </p:cNvPr>
            <p:cNvSpPr/>
            <p:nvPr/>
          </p:nvSpPr>
          <p:spPr>
            <a:xfrm>
              <a:off x="3879600" y="3683800"/>
              <a:ext cx="648700" cy="150325"/>
            </a:xfrm>
            <a:custGeom>
              <a:avLst/>
              <a:gdLst/>
              <a:ahLst/>
              <a:cxnLst/>
              <a:rect l="l" t="t" r="r" b="b"/>
              <a:pathLst>
                <a:path w="25948" h="6013" extrusionOk="0">
                  <a:moveTo>
                    <a:pt x="2462" y="0"/>
                  </a:moveTo>
                  <a:cubicBezTo>
                    <a:pt x="704" y="0"/>
                    <a:pt x="201" y="652"/>
                    <a:pt x="201" y="652"/>
                  </a:cubicBezTo>
                  <a:cubicBezTo>
                    <a:pt x="0" y="2839"/>
                    <a:pt x="187" y="6012"/>
                    <a:pt x="187" y="6012"/>
                  </a:cubicBezTo>
                  <a:lnTo>
                    <a:pt x="2894" y="4159"/>
                  </a:lnTo>
                  <a:lnTo>
                    <a:pt x="12601" y="3639"/>
                  </a:lnTo>
                  <a:cubicBezTo>
                    <a:pt x="12854" y="3625"/>
                    <a:pt x="13121" y="3612"/>
                    <a:pt x="13375" y="3572"/>
                  </a:cubicBezTo>
                  <a:lnTo>
                    <a:pt x="25201" y="2252"/>
                  </a:lnTo>
                  <a:lnTo>
                    <a:pt x="25948" y="825"/>
                  </a:lnTo>
                  <a:lnTo>
                    <a:pt x="6134" y="652"/>
                  </a:lnTo>
                  <a:cubicBezTo>
                    <a:pt x="4534" y="163"/>
                    <a:pt x="3341" y="0"/>
                    <a:pt x="246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17;p40">
              <a:extLst>
                <a:ext uri="{FF2B5EF4-FFF2-40B4-BE49-F238E27FC236}">
                  <a16:creationId xmlns:a16="http://schemas.microsoft.com/office/drawing/2014/main" id="{A55214D1-AFF8-52FE-AF2B-109C3164F7A8}"/>
                </a:ext>
              </a:extLst>
            </p:cNvPr>
            <p:cNvSpPr/>
            <p:nvPr/>
          </p:nvSpPr>
          <p:spPr>
            <a:xfrm>
              <a:off x="4509625" y="3704425"/>
              <a:ext cx="196025" cy="41400"/>
            </a:xfrm>
            <a:custGeom>
              <a:avLst/>
              <a:gdLst/>
              <a:ahLst/>
              <a:cxnLst/>
              <a:rect l="l" t="t" r="r" b="b"/>
              <a:pathLst>
                <a:path w="7841" h="1656" extrusionOk="0">
                  <a:moveTo>
                    <a:pt x="747" y="0"/>
                  </a:moveTo>
                  <a:lnTo>
                    <a:pt x="0" y="1427"/>
                  </a:lnTo>
                  <a:cubicBezTo>
                    <a:pt x="955" y="1592"/>
                    <a:pt x="1721" y="1656"/>
                    <a:pt x="2334" y="1656"/>
                  </a:cubicBezTo>
                  <a:cubicBezTo>
                    <a:pt x="4401" y="1656"/>
                    <a:pt x="4734" y="933"/>
                    <a:pt x="4734" y="933"/>
                  </a:cubicBezTo>
                  <a:lnTo>
                    <a:pt x="7307" y="773"/>
                  </a:lnTo>
                  <a:cubicBezTo>
                    <a:pt x="7600" y="761"/>
                    <a:pt x="7840" y="507"/>
                    <a:pt x="7840" y="201"/>
                  </a:cubicBezTo>
                  <a:lnTo>
                    <a:pt x="784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18;p40">
              <a:extLst>
                <a:ext uri="{FF2B5EF4-FFF2-40B4-BE49-F238E27FC236}">
                  <a16:creationId xmlns:a16="http://schemas.microsoft.com/office/drawing/2014/main" id="{6EC49BEC-80F1-BE56-D50A-0A2E7CFD7D31}"/>
                </a:ext>
              </a:extLst>
            </p:cNvPr>
            <p:cNvSpPr/>
            <p:nvPr/>
          </p:nvSpPr>
          <p:spPr>
            <a:xfrm>
              <a:off x="3844925" y="3699975"/>
              <a:ext cx="140050" cy="143775"/>
            </a:xfrm>
            <a:custGeom>
              <a:avLst/>
              <a:gdLst/>
              <a:ahLst/>
              <a:cxnLst/>
              <a:rect l="l" t="t" r="r" b="b"/>
              <a:pathLst>
                <a:path w="5602" h="5751" extrusionOk="0">
                  <a:moveTo>
                    <a:pt x="1802" y="0"/>
                  </a:moveTo>
                  <a:cubicBezTo>
                    <a:pt x="1668" y="0"/>
                    <a:pt x="1588" y="5"/>
                    <a:pt x="1588" y="5"/>
                  </a:cubicBezTo>
                  <a:cubicBezTo>
                    <a:pt x="1588" y="5"/>
                    <a:pt x="0" y="3192"/>
                    <a:pt x="1174" y="5605"/>
                  </a:cubicBezTo>
                  <a:cubicBezTo>
                    <a:pt x="1228" y="5707"/>
                    <a:pt x="1338" y="5750"/>
                    <a:pt x="1457" y="5750"/>
                  </a:cubicBezTo>
                  <a:cubicBezTo>
                    <a:pt x="1572" y="5750"/>
                    <a:pt x="1696" y="5710"/>
                    <a:pt x="1787" y="5645"/>
                  </a:cubicBezTo>
                  <a:cubicBezTo>
                    <a:pt x="2454" y="5152"/>
                    <a:pt x="4014" y="3925"/>
                    <a:pt x="4441" y="2925"/>
                  </a:cubicBezTo>
                  <a:cubicBezTo>
                    <a:pt x="5602" y="189"/>
                    <a:pt x="2641" y="0"/>
                    <a:pt x="180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19;p40">
              <a:extLst>
                <a:ext uri="{FF2B5EF4-FFF2-40B4-BE49-F238E27FC236}">
                  <a16:creationId xmlns:a16="http://schemas.microsoft.com/office/drawing/2014/main" id="{F6133493-88EB-9039-356E-715720123D94}"/>
                </a:ext>
              </a:extLst>
            </p:cNvPr>
            <p:cNvSpPr/>
            <p:nvPr/>
          </p:nvSpPr>
          <p:spPr>
            <a:xfrm>
              <a:off x="3483575" y="4150100"/>
              <a:ext cx="543375" cy="241375"/>
            </a:xfrm>
            <a:custGeom>
              <a:avLst/>
              <a:gdLst/>
              <a:ahLst/>
              <a:cxnLst/>
              <a:rect l="l" t="t" r="r" b="b"/>
              <a:pathLst>
                <a:path w="21735" h="9655" extrusionOk="0">
                  <a:moveTo>
                    <a:pt x="5215" y="1"/>
                  </a:moveTo>
                  <a:lnTo>
                    <a:pt x="4868" y="1720"/>
                  </a:lnTo>
                  <a:lnTo>
                    <a:pt x="0" y="1720"/>
                  </a:lnTo>
                  <a:cubicBezTo>
                    <a:pt x="2721" y="3134"/>
                    <a:pt x="3814" y="8588"/>
                    <a:pt x="3814" y="8588"/>
                  </a:cubicBezTo>
                  <a:lnTo>
                    <a:pt x="10815" y="7788"/>
                  </a:lnTo>
                  <a:lnTo>
                    <a:pt x="15695" y="9655"/>
                  </a:lnTo>
                  <a:lnTo>
                    <a:pt x="21735" y="5507"/>
                  </a:lnTo>
                  <a:lnTo>
                    <a:pt x="15201" y="294"/>
                  </a:lnTo>
                  <a:lnTo>
                    <a:pt x="5215"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20;p40">
              <a:extLst>
                <a:ext uri="{FF2B5EF4-FFF2-40B4-BE49-F238E27FC236}">
                  <a16:creationId xmlns:a16="http://schemas.microsoft.com/office/drawing/2014/main" id="{C6E882E7-141B-B8CD-51EC-A78CFBDB1D8B}"/>
                </a:ext>
              </a:extLst>
            </p:cNvPr>
            <p:cNvSpPr/>
            <p:nvPr/>
          </p:nvSpPr>
          <p:spPr>
            <a:xfrm>
              <a:off x="3074225" y="4728800"/>
              <a:ext cx="216375" cy="91675"/>
            </a:xfrm>
            <a:custGeom>
              <a:avLst/>
              <a:gdLst/>
              <a:ahLst/>
              <a:cxnLst/>
              <a:rect l="l" t="t" r="r" b="b"/>
              <a:pathLst>
                <a:path w="8655" h="3667" extrusionOk="0">
                  <a:moveTo>
                    <a:pt x="5947" y="0"/>
                  </a:moveTo>
                  <a:lnTo>
                    <a:pt x="2987" y="2173"/>
                  </a:lnTo>
                  <a:lnTo>
                    <a:pt x="414" y="2667"/>
                  </a:lnTo>
                  <a:cubicBezTo>
                    <a:pt x="174" y="2707"/>
                    <a:pt x="1" y="2920"/>
                    <a:pt x="1" y="3160"/>
                  </a:cubicBezTo>
                  <a:cubicBezTo>
                    <a:pt x="1" y="3441"/>
                    <a:pt x="228" y="3667"/>
                    <a:pt x="507" y="3667"/>
                  </a:cubicBezTo>
                  <a:lnTo>
                    <a:pt x="7695" y="3667"/>
                  </a:lnTo>
                  <a:cubicBezTo>
                    <a:pt x="8228" y="3667"/>
                    <a:pt x="8655" y="3213"/>
                    <a:pt x="8628" y="2680"/>
                  </a:cubicBezTo>
                  <a:lnTo>
                    <a:pt x="8508" y="440"/>
                  </a:lnTo>
                  <a:lnTo>
                    <a:pt x="594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21;p40">
              <a:extLst>
                <a:ext uri="{FF2B5EF4-FFF2-40B4-BE49-F238E27FC236}">
                  <a16:creationId xmlns:a16="http://schemas.microsoft.com/office/drawing/2014/main" id="{AE6CC5FD-1392-FCA7-6B61-C93E4F6EC3DD}"/>
                </a:ext>
              </a:extLst>
            </p:cNvPr>
            <p:cNvSpPr/>
            <p:nvPr/>
          </p:nvSpPr>
          <p:spPr>
            <a:xfrm>
              <a:off x="4538950" y="4716125"/>
              <a:ext cx="155050" cy="104350"/>
            </a:xfrm>
            <a:custGeom>
              <a:avLst/>
              <a:gdLst/>
              <a:ahLst/>
              <a:cxnLst/>
              <a:rect l="l" t="t" r="r" b="b"/>
              <a:pathLst>
                <a:path w="6202" h="4174" extrusionOk="0">
                  <a:moveTo>
                    <a:pt x="1694" y="1"/>
                  </a:moveTo>
                  <a:lnTo>
                    <a:pt x="0" y="947"/>
                  </a:lnTo>
                  <a:lnTo>
                    <a:pt x="0" y="3907"/>
                  </a:lnTo>
                  <a:cubicBezTo>
                    <a:pt x="0" y="4054"/>
                    <a:pt x="121" y="4174"/>
                    <a:pt x="267" y="4174"/>
                  </a:cubicBezTo>
                  <a:lnTo>
                    <a:pt x="5855" y="4174"/>
                  </a:lnTo>
                  <a:cubicBezTo>
                    <a:pt x="6068" y="4174"/>
                    <a:pt x="6201" y="3921"/>
                    <a:pt x="6068" y="3747"/>
                  </a:cubicBezTo>
                  <a:cubicBezTo>
                    <a:pt x="5481" y="2961"/>
                    <a:pt x="3188" y="1281"/>
                    <a:pt x="169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13857563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025"/>
        <p:cNvGrpSpPr/>
        <p:nvPr/>
      </p:nvGrpSpPr>
      <p:grpSpPr>
        <a:xfrm>
          <a:off x="0" y="0"/>
          <a:ext cx="0" cy="0"/>
          <a:chOff x="0" y="0"/>
          <a:chExt cx="0" cy="0"/>
        </a:xfrm>
      </p:grpSpPr>
      <p:sp>
        <p:nvSpPr>
          <p:cNvPr id="1026" name="Google Shape;1026;p43"/>
          <p:cNvSpPr/>
          <p:nvPr/>
        </p:nvSpPr>
        <p:spPr>
          <a:xfrm>
            <a:off x="6066925" y="-267460"/>
            <a:ext cx="3203525" cy="1377050"/>
          </a:xfrm>
          <a:custGeom>
            <a:avLst/>
            <a:gdLst/>
            <a:ahLst/>
            <a:cxnLst/>
            <a:rect l="l" t="t" r="r" b="b"/>
            <a:pathLst>
              <a:path w="128141" h="55082" extrusionOk="0">
                <a:moveTo>
                  <a:pt x="0" y="7246"/>
                </a:moveTo>
                <a:cubicBezTo>
                  <a:pt x="3510" y="6498"/>
                  <a:pt x="6444" y="-5182"/>
                  <a:pt x="21057" y="2758"/>
                </a:cubicBezTo>
                <a:cubicBezTo>
                  <a:pt x="35671" y="10698"/>
                  <a:pt x="70479" y="52180"/>
                  <a:pt x="87681" y="54884"/>
                </a:cubicBezTo>
                <a:cubicBezTo>
                  <a:pt x="104884" y="57588"/>
                  <a:pt x="117656" y="24276"/>
                  <a:pt x="124272" y="18983"/>
                </a:cubicBezTo>
                <a:cubicBezTo>
                  <a:pt x="130888" y="13690"/>
                  <a:pt x="126861" y="22435"/>
                  <a:pt x="127379" y="23125"/>
                </a:cubicBezTo>
              </a:path>
            </a:pathLst>
          </a:custGeom>
          <a:noFill/>
          <a:ln w="19050" cap="flat" cmpd="sng">
            <a:solidFill>
              <a:schemeClr val="accent1"/>
            </a:solidFill>
            <a:prstDash val="dot"/>
            <a:round/>
            <a:headEnd type="none" w="med" len="med"/>
            <a:tailEnd type="none" w="med" len="med"/>
          </a:ln>
        </p:spPr>
      </p:sp>
      <p:sp>
        <p:nvSpPr>
          <p:cNvPr id="1027" name="Google Shape;1027;p43"/>
          <p:cNvSpPr/>
          <p:nvPr/>
        </p:nvSpPr>
        <p:spPr>
          <a:xfrm>
            <a:off x="-1137885" y="-448382"/>
            <a:ext cx="4159675" cy="2409575"/>
          </a:xfrm>
          <a:custGeom>
            <a:avLst/>
            <a:gdLst/>
            <a:ahLst/>
            <a:cxnLst/>
            <a:rect l="l" t="t" r="r" b="b"/>
            <a:pathLst>
              <a:path w="166387" h="96383" extrusionOk="0">
                <a:moveTo>
                  <a:pt x="0" y="62373"/>
                </a:moveTo>
                <a:cubicBezTo>
                  <a:pt x="1093" y="63984"/>
                  <a:pt x="-691" y="78425"/>
                  <a:pt x="6558" y="72039"/>
                </a:cubicBezTo>
                <a:cubicBezTo>
                  <a:pt x="13807" y="65653"/>
                  <a:pt x="31988" y="20029"/>
                  <a:pt x="43495" y="24056"/>
                </a:cubicBezTo>
                <a:cubicBezTo>
                  <a:pt x="55002" y="28083"/>
                  <a:pt x="61791" y="99080"/>
                  <a:pt x="75599" y="96203"/>
                </a:cubicBezTo>
                <a:cubicBezTo>
                  <a:pt x="89407" y="93326"/>
                  <a:pt x="111212" y="21755"/>
                  <a:pt x="126343" y="6796"/>
                </a:cubicBezTo>
                <a:cubicBezTo>
                  <a:pt x="141474" y="-8163"/>
                  <a:pt x="159713" y="6509"/>
                  <a:pt x="166387" y="6451"/>
                </a:cubicBezTo>
              </a:path>
            </a:pathLst>
          </a:custGeom>
          <a:noFill/>
          <a:ln w="19050" cap="flat" cmpd="sng">
            <a:solidFill>
              <a:schemeClr val="accent1"/>
            </a:solidFill>
            <a:prstDash val="dot"/>
            <a:round/>
            <a:headEnd type="none" w="med" len="med"/>
            <a:tailEnd type="none" w="med" len="med"/>
          </a:ln>
        </p:spPr>
      </p:sp>
      <p:sp>
        <p:nvSpPr>
          <p:cNvPr id="1028" name="Google Shape;1028;p43"/>
          <p:cNvSpPr txBox="1">
            <a:spLocks noGrp="1"/>
          </p:cNvSpPr>
          <p:nvPr>
            <p:ph type="title"/>
          </p:nvPr>
        </p:nvSpPr>
        <p:spPr>
          <a:xfrm>
            <a:off x="720000" y="540000"/>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solidFill>
                  <a:schemeClr val="tx2"/>
                </a:solidFill>
                <a:latin typeface="+mj-lt"/>
              </a:rPr>
              <a:t> Ethical considerations</a:t>
            </a:r>
            <a:endParaRPr dirty="0"/>
          </a:p>
        </p:txBody>
      </p:sp>
      <p:grpSp>
        <p:nvGrpSpPr>
          <p:cNvPr id="1030" name="Google Shape;1030;p43"/>
          <p:cNvGrpSpPr/>
          <p:nvPr/>
        </p:nvGrpSpPr>
        <p:grpSpPr>
          <a:xfrm rot="683351">
            <a:off x="-13945" y="485226"/>
            <a:ext cx="674029" cy="674029"/>
            <a:chOff x="5808975" y="1381750"/>
            <a:chExt cx="386475" cy="386475"/>
          </a:xfrm>
        </p:grpSpPr>
        <p:sp>
          <p:nvSpPr>
            <p:cNvPr id="1031" name="Google Shape;1031;p43"/>
            <p:cNvSpPr/>
            <p:nvPr/>
          </p:nvSpPr>
          <p:spPr>
            <a:xfrm>
              <a:off x="5808975" y="1381750"/>
              <a:ext cx="386475" cy="386475"/>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2" name="Google Shape;1032;p43"/>
            <p:cNvSpPr/>
            <p:nvPr/>
          </p:nvSpPr>
          <p:spPr>
            <a:xfrm>
              <a:off x="5808975" y="1434250"/>
              <a:ext cx="325750" cy="333975"/>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3" name="Google Shape;1033;p43"/>
            <p:cNvSpPr/>
            <p:nvPr/>
          </p:nvSpPr>
          <p:spPr>
            <a:xfrm>
              <a:off x="5873225" y="1718725"/>
              <a:ext cx="258225" cy="14025"/>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4" name="Google Shape;1034;p43"/>
            <p:cNvSpPr/>
            <p:nvPr/>
          </p:nvSpPr>
          <p:spPr>
            <a:xfrm>
              <a:off x="5810725" y="1382000"/>
              <a:ext cx="384725" cy="323975"/>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035" name="Google Shape;1035;p43"/>
          <p:cNvGrpSpPr/>
          <p:nvPr/>
        </p:nvGrpSpPr>
        <p:grpSpPr>
          <a:xfrm rot="683339">
            <a:off x="8041465" y="800351"/>
            <a:ext cx="494374" cy="494374"/>
            <a:chOff x="5808975" y="1381750"/>
            <a:chExt cx="386475" cy="386475"/>
          </a:xfrm>
        </p:grpSpPr>
        <p:sp>
          <p:nvSpPr>
            <p:cNvPr id="1036" name="Google Shape;1036;p43"/>
            <p:cNvSpPr/>
            <p:nvPr/>
          </p:nvSpPr>
          <p:spPr>
            <a:xfrm>
              <a:off x="5808975" y="1381750"/>
              <a:ext cx="386475" cy="386475"/>
            </a:xfrm>
            <a:custGeom>
              <a:avLst/>
              <a:gdLst/>
              <a:ahLst/>
              <a:cxnLst/>
              <a:rect l="l" t="t" r="r" b="b"/>
              <a:pathLst>
                <a:path w="15459" h="15459" extrusionOk="0">
                  <a:moveTo>
                    <a:pt x="7730" y="1"/>
                  </a:moveTo>
                  <a:cubicBezTo>
                    <a:pt x="7030" y="1"/>
                    <a:pt x="6340" y="90"/>
                    <a:pt x="5690" y="270"/>
                  </a:cubicBezTo>
                  <a:cubicBezTo>
                    <a:pt x="5510" y="321"/>
                    <a:pt x="5330" y="370"/>
                    <a:pt x="5150" y="441"/>
                  </a:cubicBezTo>
                  <a:cubicBezTo>
                    <a:pt x="2730" y="1300"/>
                    <a:pt x="860" y="3330"/>
                    <a:pt x="231" y="5850"/>
                  </a:cubicBezTo>
                  <a:cubicBezTo>
                    <a:pt x="160" y="6140"/>
                    <a:pt x="100" y="6430"/>
                    <a:pt x="71" y="6729"/>
                  </a:cubicBezTo>
                  <a:cubicBezTo>
                    <a:pt x="20" y="7060"/>
                    <a:pt x="0" y="7389"/>
                    <a:pt x="0" y="7729"/>
                  </a:cubicBezTo>
                  <a:cubicBezTo>
                    <a:pt x="0" y="8440"/>
                    <a:pt x="100" y="9129"/>
                    <a:pt x="280" y="9780"/>
                  </a:cubicBezTo>
                  <a:cubicBezTo>
                    <a:pt x="331" y="9980"/>
                    <a:pt x="400" y="10169"/>
                    <a:pt x="471" y="10360"/>
                  </a:cubicBezTo>
                  <a:cubicBezTo>
                    <a:pt x="751" y="11159"/>
                    <a:pt x="1171" y="11899"/>
                    <a:pt x="1691" y="12549"/>
                  </a:cubicBezTo>
                  <a:cubicBezTo>
                    <a:pt x="1811" y="12689"/>
                    <a:pt x="1931" y="12829"/>
                    <a:pt x="2060" y="12969"/>
                  </a:cubicBezTo>
                  <a:cubicBezTo>
                    <a:pt x="2220" y="13149"/>
                    <a:pt x="2391" y="13319"/>
                    <a:pt x="2571" y="13479"/>
                  </a:cubicBezTo>
                  <a:cubicBezTo>
                    <a:pt x="2800" y="13679"/>
                    <a:pt x="3030" y="13869"/>
                    <a:pt x="3270" y="14039"/>
                  </a:cubicBezTo>
                  <a:cubicBezTo>
                    <a:pt x="4530" y="14929"/>
                    <a:pt x="6070" y="15459"/>
                    <a:pt x="7730" y="15459"/>
                  </a:cubicBezTo>
                  <a:cubicBezTo>
                    <a:pt x="9390" y="15459"/>
                    <a:pt x="10930" y="14929"/>
                    <a:pt x="12189" y="14039"/>
                  </a:cubicBezTo>
                  <a:cubicBezTo>
                    <a:pt x="12439" y="13869"/>
                    <a:pt x="12669" y="13679"/>
                    <a:pt x="12899" y="13479"/>
                  </a:cubicBezTo>
                  <a:cubicBezTo>
                    <a:pt x="13659" y="12799"/>
                    <a:pt x="14279" y="11959"/>
                    <a:pt x="14729" y="11019"/>
                  </a:cubicBezTo>
                  <a:cubicBezTo>
                    <a:pt x="14809" y="10839"/>
                    <a:pt x="14889" y="10649"/>
                    <a:pt x="14969" y="10460"/>
                  </a:cubicBezTo>
                  <a:cubicBezTo>
                    <a:pt x="15259" y="9700"/>
                    <a:pt x="15429" y="8869"/>
                    <a:pt x="15459" y="8009"/>
                  </a:cubicBezTo>
                  <a:lnTo>
                    <a:pt x="15459" y="7729"/>
                  </a:lnTo>
                  <a:lnTo>
                    <a:pt x="15459" y="7449"/>
                  </a:lnTo>
                  <a:cubicBezTo>
                    <a:pt x="15379" y="5130"/>
                    <a:pt x="14269" y="3070"/>
                    <a:pt x="12589" y="1710"/>
                  </a:cubicBezTo>
                  <a:cubicBezTo>
                    <a:pt x="12339" y="1510"/>
                    <a:pt x="12069" y="1320"/>
                    <a:pt x="11799" y="1150"/>
                  </a:cubicBezTo>
                  <a:cubicBezTo>
                    <a:pt x="10910" y="601"/>
                    <a:pt x="9899" y="221"/>
                    <a:pt x="8819" y="70"/>
                  </a:cubicBezTo>
                  <a:cubicBezTo>
                    <a:pt x="8610" y="41"/>
                    <a:pt x="8410" y="21"/>
                    <a:pt x="8199" y="10"/>
                  </a:cubicBezTo>
                  <a:cubicBezTo>
                    <a:pt x="8050" y="1"/>
                    <a:pt x="7890" y="1"/>
                    <a:pt x="77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7" name="Google Shape;1037;p43"/>
            <p:cNvSpPr/>
            <p:nvPr/>
          </p:nvSpPr>
          <p:spPr>
            <a:xfrm>
              <a:off x="5808975" y="1434250"/>
              <a:ext cx="325750" cy="333975"/>
            </a:xfrm>
            <a:custGeom>
              <a:avLst/>
              <a:gdLst/>
              <a:ahLst/>
              <a:cxnLst/>
              <a:rect l="l" t="t" r="r" b="b"/>
              <a:pathLst>
                <a:path w="13030" h="13359" extrusionOk="0">
                  <a:moveTo>
                    <a:pt x="2431" y="0"/>
                  </a:moveTo>
                  <a:lnTo>
                    <a:pt x="2431" y="0"/>
                  </a:lnTo>
                  <a:cubicBezTo>
                    <a:pt x="1380" y="990"/>
                    <a:pt x="611" y="2270"/>
                    <a:pt x="240" y="3710"/>
                  </a:cubicBezTo>
                  <a:lnTo>
                    <a:pt x="240" y="3720"/>
                  </a:lnTo>
                  <a:lnTo>
                    <a:pt x="240" y="3730"/>
                  </a:lnTo>
                  <a:lnTo>
                    <a:pt x="240" y="3740"/>
                  </a:lnTo>
                  <a:cubicBezTo>
                    <a:pt x="231" y="3740"/>
                    <a:pt x="231" y="3740"/>
                    <a:pt x="231" y="3750"/>
                  </a:cubicBezTo>
                  <a:cubicBezTo>
                    <a:pt x="160" y="4040"/>
                    <a:pt x="100" y="4330"/>
                    <a:pt x="71" y="4629"/>
                  </a:cubicBezTo>
                  <a:cubicBezTo>
                    <a:pt x="20" y="4960"/>
                    <a:pt x="0" y="5289"/>
                    <a:pt x="0" y="5629"/>
                  </a:cubicBezTo>
                  <a:cubicBezTo>
                    <a:pt x="0" y="6340"/>
                    <a:pt x="100" y="7029"/>
                    <a:pt x="280" y="7680"/>
                  </a:cubicBezTo>
                  <a:cubicBezTo>
                    <a:pt x="331" y="7880"/>
                    <a:pt x="400" y="8069"/>
                    <a:pt x="471" y="8260"/>
                  </a:cubicBezTo>
                  <a:cubicBezTo>
                    <a:pt x="751" y="9059"/>
                    <a:pt x="1171" y="9799"/>
                    <a:pt x="1691" y="10449"/>
                  </a:cubicBezTo>
                  <a:cubicBezTo>
                    <a:pt x="1811" y="10589"/>
                    <a:pt x="1931" y="10729"/>
                    <a:pt x="2060" y="10869"/>
                  </a:cubicBezTo>
                  <a:cubicBezTo>
                    <a:pt x="2220" y="11049"/>
                    <a:pt x="2391" y="11219"/>
                    <a:pt x="2571" y="11379"/>
                  </a:cubicBezTo>
                  <a:cubicBezTo>
                    <a:pt x="2800" y="11579"/>
                    <a:pt x="3030" y="11769"/>
                    <a:pt x="3270" y="11939"/>
                  </a:cubicBezTo>
                  <a:cubicBezTo>
                    <a:pt x="4530" y="12829"/>
                    <a:pt x="6070" y="13359"/>
                    <a:pt x="7730" y="13359"/>
                  </a:cubicBezTo>
                  <a:cubicBezTo>
                    <a:pt x="9390" y="13359"/>
                    <a:pt x="10930" y="12829"/>
                    <a:pt x="12189" y="11939"/>
                  </a:cubicBezTo>
                  <a:cubicBezTo>
                    <a:pt x="12439" y="11769"/>
                    <a:pt x="12669" y="11579"/>
                    <a:pt x="12899" y="11379"/>
                  </a:cubicBezTo>
                  <a:lnTo>
                    <a:pt x="13029" y="11249"/>
                  </a:lnTo>
                  <a:lnTo>
                    <a:pt x="13029" y="11249"/>
                  </a:lnTo>
                  <a:cubicBezTo>
                    <a:pt x="12529" y="11339"/>
                    <a:pt x="12009" y="11379"/>
                    <a:pt x="11490" y="11379"/>
                  </a:cubicBezTo>
                  <a:cubicBezTo>
                    <a:pt x="9490" y="11379"/>
                    <a:pt x="7640" y="10749"/>
                    <a:pt x="6130" y="9679"/>
                  </a:cubicBezTo>
                  <a:cubicBezTo>
                    <a:pt x="5830" y="9469"/>
                    <a:pt x="5550" y="9249"/>
                    <a:pt x="5280" y="9009"/>
                  </a:cubicBezTo>
                  <a:cubicBezTo>
                    <a:pt x="5070" y="8809"/>
                    <a:pt x="4860" y="8609"/>
                    <a:pt x="4660" y="8389"/>
                  </a:cubicBezTo>
                  <a:cubicBezTo>
                    <a:pt x="4510" y="8229"/>
                    <a:pt x="4360" y="8060"/>
                    <a:pt x="4220" y="7880"/>
                  </a:cubicBezTo>
                  <a:cubicBezTo>
                    <a:pt x="3600" y="7100"/>
                    <a:pt x="3100" y="6220"/>
                    <a:pt x="2750" y="5260"/>
                  </a:cubicBezTo>
                  <a:cubicBezTo>
                    <a:pt x="2670" y="5029"/>
                    <a:pt x="2591" y="4800"/>
                    <a:pt x="2531" y="4560"/>
                  </a:cubicBezTo>
                  <a:cubicBezTo>
                    <a:pt x="2311" y="3770"/>
                    <a:pt x="2200" y="2950"/>
                    <a:pt x="2200" y="2090"/>
                  </a:cubicBezTo>
                  <a:cubicBezTo>
                    <a:pt x="2200" y="1690"/>
                    <a:pt x="2220" y="1290"/>
                    <a:pt x="2271" y="900"/>
                  </a:cubicBezTo>
                  <a:cubicBezTo>
                    <a:pt x="2311" y="590"/>
                    <a:pt x="2371" y="300"/>
                    <a:pt x="2431"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8" name="Google Shape;1038;p43"/>
            <p:cNvSpPr/>
            <p:nvPr/>
          </p:nvSpPr>
          <p:spPr>
            <a:xfrm>
              <a:off x="5873225" y="1718725"/>
              <a:ext cx="258225" cy="14025"/>
            </a:xfrm>
            <a:custGeom>
              <a:avLst/>
              <a:gdLst/>
              <a:ahLst/>
              <a:cxnLst/>
              <a:rect l="l" t="t" r="r" b="b"/>
              <a:pathLst>
                <a:path w="10329" h="561" extrusionOk="0">
                  <a:moveTo>
                    <a:pt x="1" y="0"/>
                  </a:moveTo>
                  <a:cubicBezTo>
                    <a:pt x="230" y="200"/>
                    <a:pt x="460" y="390"/>
                    <a:pt x="700" y="560"/>
                  </a:cubicBezTo>
                  <a:lnTo>
                    <a:pt x="9619" y="560"/>
                  </a:lnTo>
                  <a:cubicBezTo>
                    <a:pt x="9869" y="390"/>
                    <a:pt x="10099" y="200"/>
                    <a:pt x="103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9" name="Google Shape;1039;p43"/>
            <p:cNvSpPr/>
            <p:nvPr/>
          </p:nvSpPr>
          <p:spPr>
            <a:xfrm>
              <a:off x="5810725" y="1382000"/>
              <a:ext cx="384725" cy="323975"/>
            </a:xfrm>
            <a:custGeom>
              <a:avLst/>
              <a:gdLst/>
              <a:ahLst/>
              <a:cxnLst/>
              <a:rect l="l" t="t" r="r" b="b"/>
              <a:pathLst>
                <a:path w="15389" h="12959" extrusionOk="0">
                  <a:moveTo>
                    <a:pt x="8129" y="0"/>
                  </a:moveTo>
                  <a:lnTo>
                    <a:pt x="10740" y="7439"/>
                  </a:lnTo>
                  <a:lnTo>
                    <a:pt x="8129" y="7439"/>
                  </a:lnTo>
                  <a:cubicBezTo>
                    <a:pt x="8129" y="7419"/>
                    <a:pt x="8120" y="7410"/>
                    <a:pt x="8120" y="7390"/>
                  </a:cubicBezTo>
                  <a:lnTo>
                    <a:pt x="5620" y="260"/>
                  </a:lnTo>
                  <a:cubicBezTo>
                    <a:pt x="5440" y="311"/>
                    <a:pt x="5260" y="360"/>
                    <a:pt x="5080" y="431"/>
                  </a:cubicBezTo>
                  <a:lnTo>
                    <a:pt x="5410" y="1360"/>
                  </a:lnTo>
                  <a:lnTo>
                    <a:pt x="161" y="5840"/>
                  </a:lnTo>
                  <a:cubicBezTo>
                    <a:pt x="90" y="6130"/>
                    <a:pt x="30" y="6420"/>
                    <a:pt x="1" y="6719"/>
                  </a:cubicBezTo>
                  <a:lnTo>
                    <a:pt x="5610" y="1930"/>
                  </a:lnTo>
                  <a:lnTo>
                    <a:pt x="6480" y="4410"/>
                  </a:lnTo>
                  <a:lnTo>
                    <a:pt x="210" y="9770"/>
                  </a:lnTo>
                  <a:cubicBezTo>
                    <a:pt x="261" y="9970"/>
                    <a:pt x="330" y="10159"/>
                    <a:pt x="401" y="10350"/>
                  </a:cubicBezTo>
                  <a:lnTo>
                    <a:pt x="6680" y="4980"/>
                  </a:lnTo>
                  <a:lnTo>
                    <a:pt x="7550" y="7470"/>
                  </a:lnTo>
                  <a:lnTo>
                    <a:pt x="1621" y="12539"/>
                  </a:lnTo>
                  <a:cubicBezTo>
                    <a:pt x="1741" y="12679"/>
                    <a:pt x="1861" y="12819"/>
                    <a:pt x="1990" y="12959"/>
                  </a:cubicBezTo>
                  <a:lnTo>
                    <a:pt x="4260" y="11009"/>
                  </a:lnTo>
                  <a:lnTo>
                    <a:pt x="14659" y="11009"/>
                  </a:lnTo>
                  <a:cubicBezTo>
                    <a:pt x="14739" y="10829"/>
                    <a:pt x="14819" y="10639"/>
                    <a:pt x="14899" y="10450"/>
                  </a:cubicBezTo>
                  <a:lnTo>
                    <a:pt x="4920" y="10450"/>
                  </a:lnTo>
                  <a:lnTo>
                    <a:pt x="7790" y="7999"/>
                  </a:lnTo>
                  <a:lnTo>
                    <a:pt x="15389" y="7999"/>
                  </a:lnTo>
                  <a:lnTo>
                    <a:pt x="15389" y="7719"/>
                  </a:lnTo>
                  <a:lnTo>
                    <a:pt x="15389" y="7439"/>
                  </a:lnTo>
                  <a:lnTo>
                    <a:pt x="14529" y="7439"/>
                  </a:lnTo>
                  <a:lnTo>
                    <a:pt x="12519" y="1700"/>
                  </a:lnTo>
                  <a:cubicBezTo>
                    <a:pt x="12269" y="1500"/>
                    <a:pt x="11999" y="1310"/>
                    <a:pt x="11729" y="1140"/>
                  </a:cubicBezTo>
                  <a:lnTo>
                    <a:pt x="11729" y="1140"/>
                  </a:lnTo>
                  <a:lnTo>
                    <a:pt x="13929" y="7439"/>
                  </a:lnTo>
                  <a:lnTo>
                    <a:pt x="11329" y="7439"/>
                  </a:lnTo>
                  <a:lnTo>
                    <a:pt x="8749" y="60"/>
                  </a:lnTo>
                  <a:cubicBezTo>
                    <a:pt x="8540" y="31"/>
                    <a:pt x="8340" y="11"/>
                    <a:pt x="81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2" name="Picture 1">
            <a:extLst>
              <a:ext uri="{FF2B5EF4-FFF2-40B4-BE49-F238E27FC236}">
                <a16:creationId xmlns:a16="http://schemas.microsoft.com/office/drawing/2014/main" id="{7A23F60D-88CD-7F39-2975-1AE6726E5E04}"/>
              </a:ext>
            </a:extLst>
          </p:cNvPr>
          <p:cNvPicPr>
            <a:picLocks noChangeAspect="1"/>
          </p:cNvPicPr>
          <p:nvPr/>
        </p:nvPicPr>
        <p:blipFill>
          <a:blip r:embed="rId3"/>
          <a:stretch>
            <a:fillRect/>
          </a:stretch>
        </p:blipFill>
        <p:spPr>
          <a:xfrm>
            <a:off x="2895454" y="1608498"/>
            <a:ext cx="3353091" cy="1926503"/>
          </a:xfrm>
          <a:prstGeom prst="rect">
            <a:avLst/>
          </a:prstGeom>
        </p:spPr>
      </p:pic>
      <p:sp>
        <p:nvSpPr>
          <p:cNvPr id="6" name="TextBox 5">
            <a:extLst>
              <a:ext uri="{FF2B5EF4-FFF2-40B4-BE49-F238E27FC236}">
                <a16:creationId xmlns:a16="http://schemas.microsoft.com/office/drawing/2014/main" id="{7AAEB6FE-9920-07E5-4017-3B404AD3A8B6}"/>
              </a:ext>
            </a:extLst>
          </p:cNvPr>
          <p:cNvSpPr txBox="1"/>
          <p:nvPr/>
        </p:nvSpPr>
        <p:spPr>
          <a:xfrm>
            <a:off x="1164579" y="1226359"/>
            <a:ext cx="7704000" cy="3539430"/>
          </a:xfrm>
          <a:prstGeom prst="rect">
            <a:avLst/>
          </a:prstGeom>
          <a:noFill/>
        </p:spPr>
        <p:txBody>
          <a:bodyPr wrap="square">
            <a:spAutoFit/>
          </a:bodyPr>
          <a:lstStyle/>
          <a:p>
            <a:pPr algn="just"/>
            <a:r>
              <a:rPr lang="en-IN" sz="1600" dirty="0">
                <a:solidFill>
                  <a:schemeClr val="accent1"/>
                </a:solidFill>
              </a:rPr>
              <a:t>Several ethical questions will be considered in research on the level of physical exercise at a public institution. At the outset, participants will provide permission after being given all relevant information and the opportunity to engage in the research activities. At every point throughout the study, participants' anonymity will be ensured. Participants' anonymity will be protected by using appropriate data security methods. It cannot be emphasized enough that participating will be entirely voluntary, and no one will be forced to participate in the study. Researchers must ensure that all fitness-related activities and assessments are risk-free for study participants (Pascoe et al., 2020). Prejudice and bigotry have no place in a community that values variety and welcomes all students.  Careful deliberation on ethical concerns is essential before data publishing to ensure the confidentiality of study participants. In addition to collecting valuable data on the extent to which college students engage in physical exercise, adherence to these ethical issues assures the rights and well-being of research participants.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52"/>
        <p:cNvGrpSpPr/>
        <p:nvPr/>
      </p:nvGrpSpPr>
      <p:grpSpPr>
        <a:xfrm>
          <a:off x="0" y="0"/>
          <a:ext cx="0" cy="0"/>
          <a:chOff x="0" y="0"/>
          <a:chExt cx="0" cy="0"/>
        </a:xfrm>
      </p:grpSpPr>
      <p:sp>
        <p:nvSpPr>
          <p:cNvPr id="1153" name="Google Shape;1153;p46"/>
          <p:cNvSpPr txBox="1">
            <a:spLocks noGrp="1"/>
          </p:cNvSpPr>
          <p:nvPr>
            <p:ph type="title"/>
          </p:nvPr>
        </p:nvSpPr>
        <p:spPr>
          <a:xfrm>
            <a:off x="382921" y="133749"/>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 </a:t>
            </a:r>
            <a:r>
              <a:rPr lang="en" b="1" dirty="0">
                <a:solidFill>
                  <a:schemeClr val="tx2"/>
                </a:solidFill>
                <a:latin typeface="+mj-lt"/>
              </a:rPr>
              <a:t> Implication of the research</a:t>
            </a:r>
            <a:endParaRPr dirty="0"/>
          </a:p>
        </p:txBody>
      </p:sp>
      <p:sp>
        <p:nvSpPr>
          <p:cNvPr id="1161" name="Google Shape;1161;p46"/>
          <p:cNvSpPr txBox="1">
            <a:spLocks noGrp="1"/>
          </p:cNvSpPr>
          <p:nvPr>
            <p:ph type="subTitle" idx="8"/>
          </p:nvPr>
        </p:nvSpPr>
        <p:spPr>
          <a:xfrm>
            <a:off x="101454" y="1896005"/>
            <a:ext cx="8811191" cy="1996905"/>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US" sz="1400" dirty="0">
                <a:latin typeface="+mn-lt"/>
              </a:rPr>
              <a:t>This research's findings are crucial for many different groups since they provide information on the             level of physical exercise between students at a public institution.   Possible implications for campus health education activities are discussed. It is essential to examine the current state of physical exercise and </a:t>
            </a:r>
            <a:r>
              <a:rPr lang="en-US" sz="1400">
                <a:latin typeface="+mn-lt"/>
              </a:rPr>
              <a:t>to find </a:t>
            </a:r>
            <a:r>
              <a:rPr lang="en-US" sz="1400" dirty="0">
                <a:latin typeface="+mn-lt"/>
              </a:rPr>
              <a:t>obstacles and motivators to design effective therapies to encourage healthy and active behavior among students (DiPietro et al., 2020). Awareness campaigns, more accessible access to fitness centers, and incorporating physical exercise into the school curriculum are all practical options. There might be policy repercussions from this study. The findings may give valuable data for informing policies and recommendations to get more kids moving. Suggestions may be made on the value of physical education, the design of campuses to encourage active commuting, and the development of relationships with local fitness clubs. The findings of the study are relevant to the student's lives. If students know how often they engage in physical activity, they may have a more accurate idea of how physically active they are compared to their classmates. After reading this, maybe some people may decide to change their eating habits and start exercising regularly. The findings may provide new information on how much college students engage in physical exercise. It might serve as a benchmark for such research in the future, facilitating future comparisons across fields and regions (</a:t>
            </a:r>
            <a:r>
              <a:rPr lang="en-US" sz="1400" dirty="0" err="1">
                <a:latin typeface="+mn-lt"/>
              </a:rPr>
              <a:t>Grasdalsmoen</a:t>
            </a:r>
            <a:r>
              <a:rPr lang="en-US" sz="1400" dirty="0">
                <a:latin typeface="+mn-lt"/>
              </a:rPr>
              <a:t> et al., 2019). The information gained from this study might help inform the creation of more efficient policies and programs that encourage students at public universities to lead physically active lives. Significant implications for health promotion, policymaking, individual behavior modification, and the development of this discipline are drawn from the study's findings. To improve the health of their student bodies, colleges should take preventative measures by addressing these issues and creating an environment that encourages students to engage in physical exercise.</a:t>
            </a:r>
            <a:endParaRPr sz="1400" dirty="0">
              <a:latin typeface="+mn-lt"/>
            </a:endParaRPr>
          </a:p>
        </p:txBody>
      </p:sp>
      <p:sp>
        <p:nvSpPr>
          <p:cNvPr id="1172" name="Google Shape;1172;p46"/>
          <p:cNvSpPr/>
          <p:nvPr/>
        </p:nvSpPr>
        <p:spPr>
          <a:xfrm>
            <a:off x="6299925" y="-243331"/>
            <a:ext cx="2925575" cy="1671050"/>
          </a:xfrm>
          <a:custGeom>
            <a:avLst/>
            <a:gdLst/>
            <a:ahLst/>
            <a:cxnLst/>
            <a:rect l="l" t="t" r="r" b="b"/>
            <a:pathLst>
              <a:path w="117023" h="66842" extrusionOk="0">
                <a:moveTo>
                  <a:pt x="0" y="5936"/>
                </a:moveTo>
                <a:cubicBezTo>
                  <a:pt x="3164" y="5648"/>
                  <a:pt x="6904" y="-5916"/>
                  <a:pt x="18986" y="4210"/>
                </a:cubicBezTo>
                <a:cubicBezTo>
                  <a:pt x="31068" y="14336"/>
                  <a:pt x="56153" y="64275"/>
                  <a:pt x="72492" y="66691"/>
                </a:cubicBezTo>
                <a:cubicBezTo>
                  <a:pt x="88832" y="69107"/>
                  <a:pt x="109601" y="26705"/>
                  <a:pt x="117023" y="18708"/>
                </a:cubicBezTo>
              </a:path>
            </a:pathLst>
          </a:custGeom>
          <a:noFill/>
          <a:ln w="19050" cap="flat" cmpd="sng">
            <a:solidFill>
              <a:schemeClr val="accent1"/>
            </a:solidFill>
            <a:prstDash val="dot"/>
            <a:round/>
            <a:headEnd type="none" w="med" len="med"/>
            <a:tailEnd type="none" w="med" len="med"/>
          </a:ln>
        </p:spPr>
        <p:txBody>
          <a:bodyPr/>
          <a:lstStyle/>
          <a:p>
            <a:endParaRPr lang="en-IN" dirty="0"/>
          </a:p>
        </p:txBody>
      </p:sp>
      <p:sp>
        <p:nvSpPr>
          <p:cNvPr id="1173" name="Google Shape;1173;p46"/>
          <p:cNvSpPr/>
          <p:nvPr/>
        </p:nvSpPr>
        <p:spPr>
          <a:xfrm>
            <a:off x="-138075" y="-195040"/>
            <a:ext cx="2951475" cy="1348375"/>
          </a:xfrm>
          <a:custGeom>
            <a:avLst/>
            <a:gdLst/>
            <a:ahLst/>
            <a:cxnLst/>
            <a:rect l="l" t="t" r="r" b="b"/>
            <a:pathLst>
              <a:path w="118059" h="53935" extrusionOk="0">
                <a:moveTo>
                  <a:pt x="0" y="20229"/>
                </a:moveTo>
                <a:cubicBezTo>
                  <a:pt x="4833" y="25810"/>
                  <a:pt x="19619" y="56533"/>
                  <a:pt x="28997" y="53714"/>
                </a:cubicBezTo>
                <a:cubicBezTo>
                  <a:pt x="38375" y="50895"/>
                  <a:pt x="41424" y="11426"/>
                  <a:pt x="56268" y="3314"/>
                </a:cubicBezTo>
                <a:cubicBezTo>
                  <a:pt x="71112" y="-4798"/>
                  <a:pt x="107761" y="4752"/>
                  <a:pt x="118059" y="5040"/>
                </a:cubicBezTo>
              </a:path>
            </a:pathLst>
          </a:custGeom>
          <a:noFill/>
          <a:ln w="19050" cap="flat" cmpd="sng">
            <a:solidFill>
              <a:schemeClr val="accent1"/>
            </a:solidFill>
            <a:prstDash val="dot"/>
            <a:round/>
            <a:headEnd type="none" w="med" len="med"/>
            <a:tailEnd type="none" w="med" len="med"/>
          </a:ln>
        </p:spPr>
      </p:sp>
      <p:grpSp>
        <p:nvGrpSpPr>
          <p:cNvPr id="1174" name="Google Shape;1174;p46"/>
          <p:cNvGrpSpPr/>
          <p:nvPr/>
        </p:nvGrpSpPr>
        <p:grpSpPr>
          <a:xfrm>
            <a:off x="8433158" y="372191"/>
            <a:ext cx="710842" cy="710922"/>
            <a:chOff x="7635125" y="869425"/>
            <a:chExt cx="789211" cy="789300"/>
          </a:xfrm>
        </p:grpSpPr>
        <p:sp>
          <p:nvSpPr>
            <p:cNvPr id="1175" name="Google Shape;1175;p46"/>
            <p:cNvSpPr/>
            <p:nvPr/>
          </p:nvSpPr>
          <p:spPr>
            <a:xfrm>
              <a:off x="7635125" y="869425"/>
              <a:ext cx="789211" cy="789299"/>
            </a:xfrm>
            <a:custGeom>
              <a:avLst/>
              <a:gdLst/>
              <a:ahLst/>
              <a:cxnLst/>
              <a:rect l="l" t="t" r="r" b="b"/>
              <a:pathLst>
                <a:path w="9009" h="9010" extrusionOk="0">
                  <a:moveTo>
                    <a:pt x="4500" y="1"/>
                  </a:moveTo>
                  <a:cubicBezTo>
                    <a:pt x="4089" y="1"/>
                    <a:pt x="3689" y="61"/>
                    <a:pt x="3300" y="171"/>
                  </a:cubicBezTo>
                  <a:cubicBezTo>
                    <a:pt x="3189" y="201"/>
                    <a:pt x="3080" y="231"/>
                    <a:pt x="2969" y="271"/>
                  </a:cubicBezTo>
                  <a:cubicBezTo>
                    <a:pt x="2500" y="441"/>
                    <a:pt x="2070" y="681"/>
                    <a:pt x="1690" y="990"/>
                  </a:cubicBezTo>
                  <a:lnTo>
                    <a:pt x="1450" y="1201"/>
                  </a:lnTo>
                  <a:cubicBezTo>
                    <a:pt x="1340" y="1301"/>
                    <a:pt x="1240" y="1401"/>
                    <a:pt x="1150" y="1501"/>
                  </a:cubicBezTo>
                  <a:cubicBezTo>
                    <a:pt x="1030" y="1630"/>
                    <a:pt x="920" y="1770"/>
                    <a:pt x="820" y="1910"/>
                  </a:cubicBezTo>
                  <a:cubicBezTo>
                    <a:pt x="300" y="2641"/>
                    <a:pt x="0" y="3541"/>
                    <a:pt x="0" y="4510"/>
                  </a:cubicBezTo>
                  <a:cubicBezTo>
                    <a:pt x="0" y="5480"/>
                    <a:pt x="300" y="6370"/>
                    <a:pt x="820" y="7110"/>
                  </a:cubicBezTo>
                  <a:cubicBezTo>
                    <a:pt x="920" y="7250"/>
                    <a:pt x="1030" y="7390"/>
                    <a:pt x="1150" y="7520"/>
                  </a:cubicBezTo>
                  <a:cubicBezTo>
                    <a:pt x="1550" y="7960"/>
                    <a:pt x="2030" y="8330"/>
                    <a:pt x="2580" y="8580"/>
                  </a:cubicBezTo>
                  <a:cubicBezTo>
                    <a:pt x="2690" y="8640"/>
                    <a:pt x="2800" y="8680"/>
                    <a:pt x="2909" y="8720"/>
                  </a:cubicBezTo>
                  <a:cubicBezTo>
                    <a:pt x="3349" y="8890"/>
                    <a:pt x="3840" y="8990"/>
                    <a:pt x="4340" y="9010"/>
                  </a:cubicBezTo>
                  <a:lnTo>
                    <a:pt x="4669" y="9010"/>
                  </a:lnTo>
                  <a:cubicBezTo>
                    <a:pt x="6020" y="8960"/>
                    <a:pt x="7209" y="8320"/>
                    <a:pt x="8009" y="7340"/>
                  </a:cubicBezTo>
                  <a:cubicBezTo>
                    <a:pt x="8129" y="7190"/>
                    <a:pt x="8239" y="7040"/>
                    <a:pt x="8339" y="6880"/>
                  </a:cubicBezTo>
                  <a:cubicBezTo>
                    <a:pt x="8659" y="6360"/>
                    <a:pt x="8879" y="5770"/>
                    <a:pt x="8959" y="5140"/>
                  </a:cubicBezTo>
                  <a:cubicBezTo>
                    <a:pt x="8979" y="5020"/>
                    <a:pt x="8989" y="4900"/>
                    <a:pt x="8999" y="4780"/>
                  </a:cubicBezTo>
                  <a:cubicBezTo>
                    <a:pt x="8999" y="4690"/>
                    <a:pt x="9009" y="4600"/>
                    <a:pt x="9009" y="4510"/>
                  </a:cubicBezTo>
                  <a:cubicBezTo>
                    <a:pt x="9009" y="4101"/>
                    <a:pt x="8949" y="3701"/>
                    <a:pt x="8849" y="3321"/>
                  </a:cubicBezTo>
                  <a:cubicBezTo>
                    <a:pt x="8819" y="3210"/>
                    <a:pt x="8789" y="3110"/>
                    <a:pt x="8749" y="3001"/>
                  </a:cubicBezTo>
                  <a:cubicBezTo>
                    <a:pt x="8249" y="1590"/>
                    <a:pt x="7059" y="501"/>
                    <a:pt x="5589" y="141"/>
                  </a:cubicBezTo>
                  <a:cubicBezTo>
                    <a:pt x="5429" y="101"/>
                    <a:pt x="5249" y="61"/>
                    <a:pt x="5080" y="41"/>
                  </a:cubicBezTo>
                  <a:cubicBezTo>
                    <a:pt x="4889" y="21"/>
                    <a:pt x="4700" y="1"/>
                    <a:pt x="4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6" name="Google Shape;1176;p46"/>
            <p:cNvSpPr/>
            <p:nvPr/>
          </p:nvSpPr>
          <p:spPr>
            <a:xfrm>
              <a:off x="7706959" y="1491404"/>
              <a:ext cx="563284" cy="167321"/>
            </a:xfrm>
            <a:custGeom>
              <a:avLst/>
              <a:gdLst/>
              <a:ahLst/>
              <a:cxnLst/>
              <a:rect l="l" t="t" r="r" b="b"/>
              <a:pathLst>
                <a:path w="6430" h="1910" extrusionOk="0">
                  <a:moveTo>
                    <a:pt x="0" y="0"/>
                  </a:moveTo>
                  <a:lnTo>
                    <a:pt x="0" y="10"/>
                  </a:lnTo>
                  <a:cubicBezTo>
                    <a:pt x="27" y="45"/>
                    <a:pt x="54" y="81"/>
                    <a:pt x="82" y="118"/>
                  </a:cubicBezTo>
                  <a:lnTo>
                    <a:pt x="82" y="118"/>
                  </a:lnTo>
                  <a:cubicBezTo>
                    <a:pt x="53" y="78"/>
                    <a:pt x="27" y="37"/>
                    <a:pt x="0" y="0"/>
                  </a:cubicBezTo>
                  <a:close/>
                  <a:moveTo>
                    <a:pt x="82" y="118"/>
                  </a:moveTo>
                  <a:cubicBezTo>
                    <a:pt x="106" y="153"/>
                    <a:pt x="132" y="187"/>
                    <a:pt x="160" y="220"/>
                  </a:cubicBezTo>
                  <a:cubicBezTo>
                    <a:pt x="175" y="239"/>
                    <a:pt x="192" y="258"/>
                    <a:pt x="209" y="278"/>
                  </a:cubicBezTo>
                  <a:lnTo>
                    <a:pt x="209" y="278"/>
                  </a:lnTo>
                  <a:cubicBezTo>
                    <a:pt x="166" y="226"/>
                    <a:pt x="123" y="172"/>
                    <a:pt x="82" y="118"/>
                  </a:cubicBezTo>
                  <a:close/>
                  <a:moveTo>
                    <a:pt x="209" y="278"/>
                  </a:moveTo>
                  <a:lnTo>
                    <a:pt x="209" y="278"/>
                  </a:lnTo>
                  <a:cubicBezTo>
                    <a:pt x="236" y="309"/>
                    <a:pt x="263" y="340"/>
                    <a:pt x="290" y="370"/>
                  </a:cubicBezTo>
                  <a:cubicBezTo>
                    <a:pt x="265" y="339"/>
                    <a:pt x="237" y="308"/>
                    <a:pt x="209" y="278"/>
                  </a:cubicBezTo>
                  <a:close/>
                  <a:moveTo>
                    <a:pt x="6429" y="980"/>
                  </a:moveTo>
                  <a:cubicBezTo>
                    <a:pt x="6415" y="991"/>
                    <a:pt x="6400" y="1002"/>
                    <a:pt x="6385" y="1013"/>
                  </a:cubicBezTo>
                  <a:lnTo>
                    <a:pt x="6385" y="1013"/>
                  </a:lnTo>
                  <a:cubicBezTo>
                    <a:pt x="6400" y="1003"/>
                    <a:pt x="6415" y="992"/>
                    <a:pt x="6429" y="980"/>
                  </a:cubicBezTo>
                  <a:close/>
                  <a:moveTo>
                    <a:pt x="6385" y="1013"/>
                  </a:moveTo>
                  <a:cubicBezTo>
                    <a:pt x="6350" y="1038"/>
                    <a:pt x="6315" y="1061"/>
                    <a:pt x="6279" y="1090"/>
                  </a:cubicBezTo>
                  <a:lnTo>
                    <a:pt x="6279" y="1090"/>
                  </a:lnTo>
                  <a:cubicBezTo>
                    <a:pt x="6315" y="1065"/>
                    <a:pt x="6350" y="1039"/>
                    <a:pt x="6385" y="1013"/>
                  </a:cubicBezTo>
                  <a:close/>
                  <a:moveTo>
                    <a:pt x="730" y="810"/>
                  </a:moveTo>
                  <a:cubicBezTo>
                    <a:pt x="840" y="910"/>
                    <a:pt x="960" y="1000"/>
                    <a:pt x="1080" y="1090"/>
                  </a:cubicBezTo>
                  <a:cubicBezTo>
                    <a:pt x="1125" y="1121"/>
                    <a:pt x="1171" y="1151"/>
                    <a:pt x="1217" y="1181"/>
                  </a:cubicBezTo>
                  <a:lnTo>
                    <a:pt x="1217" y="1181"/>
                  </a:lnTo>
                  <a:cubicBezTo>
                    <a:pt x="1046" y="1069"/>
                    <a:pt x="884" y="944"/>
                    <a:pt x="730" y="810"/>
                  </a:cubicBezTo>
                  <a:close/>
                  <a:moveTo>
                    <a:pt x="6279" y="1090"/>
                  </a:moveTo>
                  <a:cubicBezTo>
                    <a:pt x="6154" y="1178"/>
                    <a:pt x="6023" y="1261"/>
                    <a:pt x="5888" y="1337"/>
                  </a:cubicBezTo>
                  <a:lnTo>
                    <a:pt x="5888" y="1337"/>
                  </a:lnTo>
                  <a:cubicBezTo>
                    <a:pt x="6023" y="1261"/>
                    <a:pt x="6154" y="1178"/>
                    <a:pt x="6279" y="1090"/>
                  </a:cubicBezTo>
                  <a:cubicBezTo>
                    <a:pt x="6279" y="1090"/>
                    <a:pt x="6279" y="1090"/>
                    <a:pt x="6279" y="1090"/>
                  </a:cubicBezTo>
                  <a:close/>
                  <a:moveTo>
                    <a:pt x="1217" y="1181"/>
                  </a:moveTo>
                  <a:lnTo>
                    <a:pt x="1217" y="1181"/>
                  </a:lnTo>
                  <a:cubicBezTo>
                    <a:pt x="1304" y="1238"/>
                    <a:pt x="1394" y="1293"/>
                    <a:pt x="1486" y="1343"/>
                  </a:cubicBezTo>
                  <a:lnTo>
                    <a:pt x="1486" y="1343"/>
                  </a:lnTo>
                  <a:cubicBezTo>
                    <a:pt x="1395" y="1292"/>
                    <a:pt x="1305" y="1238"/>
                    <a:pt x="1217" y="1181"/>
                  </a:cubicBezTo>
                  <a:close/>
                  <a:moveTo>
                    <a:pt x="1486" y="1343"/>
                  </a:moveTo>
                  <a:cubicBezTo>
                    <a:pt x="1618" y="1418"/>
                    <a:pt x="1752" y="1486"/>
                    <a:pt x="1890" y="1550"/>
                  </a:cubicBezTo>
                  <a:cubicBezTo>
                    <a:pt x="1850" y="1530"/>
                    <a:pt x="1800" y="1510"/>
                    <a:pt x="1760" y="1480"/>
                  </a:cubicBezTo>
                  <a:cubicBezTo>
                    <a:pt x="1666" y="1438"/>
                    <a:pt x="1575" y="1392"/>
                    <a:pt x="1486" y="1343"/>
                  </a:cubicBezTo>
                  <a:close/>
                  <a:moveTo>
                    <a:pt x="2060" y="1610"/>
                  </a:moveTo>
                  <a:cubicBezTo>
                    <a:pt x="2068" y="1619"/>
                    <a:pt x="2078" y="1620"/>
                    <a:pt x="2086" y="1620"/>
                  </a:cubicBezTo>
                  <a:lnTo>
                    <a:pt x="2086" y="1620"/>
                  </a:lnTo>
                  <a:cubicBezTo>
                    <a:pt x="2078" y="1617"/>
                    <a:pt x="2069" y="1613"/>
                    <a:pt x="2060" y="1610"/>
                  </a:cubicBezTo>
                  <a:close/>
                  <a:moveTo>
                    <a:pt x="2086" y="1620"/>
                  </a:moveTo>
                  <a:cubicBezTo>
                    <a:pt x="2452" y="1762"/>
                    <a:pt x="2840" y="1852"/>
                    <a:pt x="3238" y="1890"/>
                  </a:cubicBezTo>
                  <a:lnTo>
                    <a:pt x="3238" y="1890"/>
                  </a:lnTo>
                  <a:cubicBezTo>
                    <a:pt x="2837" y="1849"/>
                    <a:pt x="2447" y="1758"/>
                    <a:pt x="2089" y="1620"/>
                  </a:cubicBezTo>
                  <a:cubicBezTo>
                    <a:pt x="2088" y="1620"/>
                    <a:pt x="2087" y="1620"/>
                    <a:pt x="2086" y="1620"/>
                  </a:cubicBezTo>
                  <a:close/>
                  <a:moveTo>
                    <a:pt x="3238" y="1890"/>
                  </a:moveTo>
                  <a:cubicBezTo>
                    <a:pt x="3332" y="1899"/>
                    <a:pt x="3425" y="1906"/>
                    <a:pt x="3520" y="1910"/>
                  </a:cubicBezTo>
                  <a:lnTo>
                    <a:pt x="3589" y="1910"/>
                  </a:lnTo>
                  <a:cubicBezTo>
                    <a:pt x="3472" y="1907"/>
                    <a:pt x="3355" y="1901"/>
                    <a:pt x="3238" y="1890"/>
                  </a:cubicBezTo>
                  <a:close/>
                  <a:moveTo>
                    <a:pt x="5888" y="1337"/>
                  </a:moveTo>
                  <a:cubicBezTo>
                    <a:pt x="5259" y="1690"/>
                    <a:pt x="4535" y="1902"/>
                    <a:pt x="3769" y="1910"/>
                  </a:cubicBezTo>
                  <a:lnTo>
                    <a:pt x="3849" y="1910"/>
                  </a:lnTo>
                  <a:cubicBezTo>
                    <a:pt x="4589" y="1887"/>
                    <a:pt x="5282" y="1678"/>
                    <a:pt x="5888" y="1337"/>
                  </a:cubicBez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7" name="Google Shape;1177;p46"/>
            <p:cNvSpPr/>
            <p:nvPr/>
          </p:nvSpPr>
          <p:spPr>
            <a:xfrm>
              <a:off x="7635125" y="977176"/>
              <a:ext cx="664815" cy="681547"/>
            </a:xfrm>
            <a:custGeom>
              <a:avLst/>
              <a:gdLst/>
              <a:ahLst/>
              <a:cxnLst/>
              <a:rect l="l" t="t" r="r" b="b"/>
              <a:pathLst>
                <a:path w="7589" h="7780" extrusionOk="0">
                  <a:moveTo>
                    <a:pt x="1410" y="0"/>
                  </a:moveTo>
                  <a:cubicBezTo>
                    <a:pt x="800" y="580"/>
                    <a:pt x="340" y="1340"/>
                    <a:pt x="130" y="2191"/>
                  </a:cubicBezTo>
                  <a:cubicBezTo>
                    <a:pt x="100" y="2311"/>
                    <a:pt x="80" y="2431"/>
                    <a:pt x="60" y="2551"/>
                  </a:cubicBezTo>
                  <a:cubicBezTo>
                    <a:pt x="50" y="2580"/>
                    <a:pt x="50" y="2611"/>
                    <a:pt x="40" y="2651"/>
                  </a:cubicBezTo>
                  <a:cubicBezTo>
                    <a:pt x="40" y="2660"/>
                    <a:pt x="40" y="2680"/>
                    <a:pt x="30" y="2700"/>
                  </a:cubicBezTo>
                  <a:lnTo>
                    <a:pt x="30" y="2751"/>
                  </a:lnTo>
                  <a:cubicBezTo>
                    <a:pt x="10" y="2920"/>
                    <a:pt x="0" y="3080"/>
                    <a:pt x="0" y="3240"/>
                  </a:cubicBezTo>
                  <a:lnTo>
                    <a:pt x="0" y="3250"/>
                  </a:lnTo>
                  <a:lnTo>
                    <a:pt x="0" y="3260"/>
                  </a:lnTo>
                  <a:lnTo>
                    <a:pt x="0" y="3270"/>
                  </a:lnTo>
                  <a:lnTo>
                    <a:pt x="0" y="3280"/>
                  </a:lnTo>
                  <a:lnTo>
                    <a:pt x="0" y="3290"/>
                  </a:lnTo>
                  <a:lnTo>
                    <a:pt x="0" y="3300"/>
                  </a:lnTo>
                  <a:lnTo>
                    <a:pt x="0" y="3310"/>
                  </a:lnTo>
                  <a:lnTo>
                    <a:pt x="0" y="3320"/>
                  </a:lnTo>
                  <a:lnTo>
                    <a:pt x="0" y="3330"/>
                  </a:lnTo>
                  <a:cubicBezTo>
                    <a:pt x="0" y="3730"/>
                    <a:pt x="60" y="4110"/>
                    <a:pt x="160" y="4480"/>
                  </a:cubicBezTo>
                  <a:cubicBezTo>
                    <a:pt x="160" y="4490"/>
                    <a:pt x="160" y="4500"/>
                    <a:pt x="170" y="4510"/>
                  </a:cubicBezTo>
                  <a:cubicBezTo>
                    <a:pt x="190" y="4590"/>
                    <a:pt x="210" y="4660"/>
                    <a:pt x="240" y="4740"/>
                  </a:cubicBezTo>
                  <a:cubicBezTo>
                    <a:pt x="250" y="4770"/>
                    <a:pt x="260" y="4790"/>
                    <a:pt x="270" y="4820"/>
                  </a:cubicBezTo>
                  <a:cubicBezTo>
                    <a:pt x="400" y="5190"/>
                    <a:pt x="590" y="5550"/>
                    <a:pt x="820" y="5870"/>
                  </a:cubicBezTo>
                  <a:lnTo>
                    <a:pt x="820" y="5880"/>
                  </a:lnTo>
                  <a:cubicBezTo>
                    <a:pt x="910" y="6000"/>
                    <a:pt x="1010" y="6130"/>
                    <a:pt x="1110" y="6240"/>
                  </a:cubicBezTo>
                  <a:cubicBezTo>
                    <a:pt x="1140" y="6280"/>
                    <a:pt x="1170" y="6310"/>
                    <a:pt x="1190" y="6340"/>
                  </a:cubicBezTo>
                  <a:cubicBezTo>
                    <a:pt x="1290" y="6440"/>
                    <a:pt x="1390" y="6540"/>
                    <a:pt x="1490" y="6630"/>
                  </a:cubicBezTo>
                  <a:cubicBezTo>
                    <a:pt x="1510" y="6650"/>
                    <a:pt x="1530" y="6660"/>
                    <a:pt x="1550" y="6680"/>
                  </a:cubicBezTo>
                  <a:cubicBezTo>
                    <a:pt x="1860" y="6950"/>
                    <a:pt x="2200" y="7180"/>
                    <a:pt x="2580" y="7350"/>
                  </a:cubicBezTo>
                  <a:cubicBezTo>
                    <a:pt x="2620" y="7380"/>
                    <a:pt x="2670" y="7400"/>
                    <a:pt x="2710" y="7420"/>
                  </a:cubicBezTo>
                  <a:cubicBezTo>
                    <a:pt x="2770" y="7440"/>
                    <a:pt x="2830" y="7460"/>
                    <a:pt x="2880" y="7480"/>
                  </a:cubicBezTo>
                  <a:cubicBezTo>
                    <a:pt x="2889" y="7490"/>
                    <a:pt x="2900" y="7490"/>
                    <a:pt x="2909" y="7490"/>
                  </a:cubicBezTo>
                  <a:cubicBezTo>
                    <a:pt x="3349" y="7660"/>
                    <a:pt x="3840" y="7760"/>
                    <a:pt x="4340" y="7780"/>
                  </a:cubicBezTo>
                  <a:lnTo>
                    <a:pt x="4669" y="7780"/>
                  </a:lnTo>
                  <a:cubicBezTo>
                    <a:pt x="5640" y="7750"/>
                    <a:pt x="6529" y="7400"/>
                    <a:pt x="7249" y="6850"/>
                  </a:cubicBezTo>
                  <a:cubicBezTo>
                    <a:pt x="7339" y="6780"/>
                    <a:pt x="7429" y="6710"/>
                    <a:pt x="7509" y="6630"/>
                  </a:cubicBezTo>
                  <a:cubicBezTo>
                    <a:pt x="7539" y="6610"/>
                    <a:pt x="7559" y="6580"/>
                    <a:pt x="7589" y="6560"/>
                  </a:cubicBezTo>
                  <a:lnTo>
                    <a:pt x="7589" y="6560"/>
                  </a:lnTo>
                  <a:cubicBezTo>
                    <a:pt x="7299" y="6610"/>
                    <a:pt x="6999" y="6630"/>
                    <a:pt x="6689" y="6630"/>
                  </a:cubicBezTo>
                  <a:cubicBezTo>
                    <a:pt x="5529" y="6630"/>
                    <a:pt x="4449" y="6270"/>
                    <a:pt x="3569" y="5640"/>
                  </a:cubicBezTo>
                  <a:cubicBezTo>
                    <a:pt x="3389" y="5520"/>
                    <a:pt x="3229" y="5390"/>
                    <a:pt x="3069" y="5250"/>
                  </a:cubicBezTo>
                  <a:cubicBezTo>
                    <a:pt x="2949" y="5140"/>
                    <a:pt x="2830" y="5020"/>
                    <a:pt x="2710" y="4890"/>
                  </a:cubicBezTo>
                  <a:cubicBezTo>
                    <a:pt x="2620" y="4800"/>
                    <a:pt x="2540" y="4700"/>
                    <a:pt x="2460" y="4590"/>
                  </a:cubicBezTo>
                  <a:cubicBezTo>
                    <a:pt x="2090" y="4140"/>
                    <a:pt x="1800" y="3620"/>
                    <a:pt x="1600" y="3071"/>
                  </a:cubicBezTo>
                  <a:cubicBezTo>
                    <a:pt x="1550" y="2931"/>
                    <a:pt x="1510" y="2800"/>
                    <a:pt x="1470" y="2660"/>
                  </a:cubicBezTo>
                  <a:cubicBezTo>
                    <a:pt x="1340" y="2200"/>
                    <a:pt x="1280" y="1720"/>
                    <a:pt x="1280" y="1220"/>
                  </a:cubicBezTo>
                  <a:cubicBezTo>
                    <a:pt x="1280" y="980"/>
                    <a:pt x="1290" y="751"/>
                    <a:pt x="1320" y="520"/>
                  </a:cubicBezTo>
                  <a:cubicBezTo>
                    <a:pt x="1340" y="351"/>
                    <a:pt x="1370" y="171"/>
                    <a:pt x="1410"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8" name="Google Shape;1178;p46"/>
            <p:cNvSpPr/>
            <p:nvPr/>
          </p:nvSpPr>
          <p:spPr>
            <a:xfrm>
              <a:off x="7706959" y="1000829"/>
              <a:ext cx="28909" cy="527455"/>
            </a:xfrm>
            <a:custGeom>
              <a:avLst/>
              <a:gdLst/>
              <a:ahLst/>
              <a:cxnLst/>
              <a:rect l="l" t="t" r="r" b="b"/>
              <a:pathLst>
                <a:path w="330" h="6021" extrusionOk="0">
                  <a:moveTo>
                    <a:pt x="330" y="1"/>
                  </a:moveTo>
                  <a:cubicBezTo>
                    <a:pt x="210" y="130"/>
                    <a:pt x="100" y="270"/>
                    <a:pt x="0" y="410"/>
                  </a:cubicBezTo>
                  <a:lnTo>
                    <a:pt x="0" y="5610"/>
                  </a:lnTo>
                  <a:cubicBezTo>
                    <a:pt x="100" y="5750"/>
                    <a:pt x="210" y="5890"/>
                    <a:pt x="330" y="6020"/>
                  </a:cubicBezTo>
                  <a:lnTo>
                    <a:pt x="33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9" name="Google Shape;1179;p46"/>
            <p:cNvSpPr/>
            <p:nvPr/>
          </p:nvSpPr>
          <p:spPr>
            <a:xfrm>
              <a:off x="7762061" y="872929"/>
              <a:ext cx="661486" cy="785794"/>
            </a:xfrm>
            <a:custGeom>
              <a:avLst/>
              <a:gdLst/>
              <a:ahLst/>
              <a:cxnLst/>
              <a:rect l="l" t="t" r="r" b="b"/>
              <a:pathLst>
                <a:path w="7551" h="8970" extrusionOk="0">
                  <a:moveTo>
                    <a:pt x="3631" y="1"/>
                  </a:moveTo>
                  <a:lnTo>
                    <a:pt x="6430" y="3270"/>
                  </a:lnTo>
                  <a:lnTo>
                    <a:pt x="4980" y="3781"/>
                  </a:lnTo>
                  <a:lnTo>
                    <a:pt x="1851" y="131"/>
                  </a:lnTo>
                  <a:cubicBezTo>
                    <a:pt x="1740" y="161"/>
                    <a:pt x="1631" y="191"/>
                    <a:pt x="1520" y="231"/>
                  </a:cubicBezTo>
                  <a:lnTo>
                    <a:pt x="4651" y="3890"/>
                  </a:lnTo>
                  <a:lnTo>
                    <a:pt x="3200" y="4401"/>
                  </a:lnTo>
                  <a:lnTo>
                    <a:pt x="241" y="950"/>
                  </a:lnTo>
                  <a:lnTo>
                    <a:pt x="1" y="1161"/>
                  </a:lnTo>
                  <a:lnTo>
                    <a:pt x="1131" y="2490"/>
                  </a:lnTo>
                  <a:lnTo>
                    <a:pt x="1131" y="8540"/>
                  </a:lnTo>
                  <a:cubicBezTo>
                    <a:pt x="1241" y="8600"/>
                    <a:pt x="1351" y="8640"/>
                    <a:pt x="1460" y="8680"/>
                  </a:cubicBezTo>
                  <a:lnTo>
                    <a:pt x="1460" y="2870"/>
                  </a:lnTo>
                  <a:lnTo>
                    <a:pt x="2891" y="4550"/>
                  </a:lnTo>
                  <a:lnTo>
                    <a:pt x="2891" y="8350"/>
                  </a:lnTo>
                  <a:lnTo>
                    <a:pt x="2891" y="8970"/>
                  </a:lnTo>
                  <a:lnTo>
                    <a:pt x="3220" y="8970"/>
                  </a:lnTo>
                  <a:lnTo>
                    <a:pt x="3220" y="8470"/>
                  </a:lnTo>
                  <a:lnTo>
                    <a:pt x="6560" y="7300"/>
                  </a:lnTo>
                  <a:cubicBezTo>
                    <a:pt x="6680" y="7150"/>
                    <a:pt x="6790" y="7000"/>
                    <a:pt x="6890" y="6840"/>
                  </a:cubicBezTo>
                  <a:lnTo>
                    <a:pt x="6890" y="6840"/>
                  </a:lnTo>
                  <a:lnTo>
                    <a:pt x="3220" y="8120"/>
                  </a:lnTo>
                  <a:lnTo>
                    <a:pt x="3220" y="6610"/>
                  </a:lnTo>
                  <a:lnTo>
                    <a:pt x="7510" y="5100"/>
                  </a:lnTo>
                  <a:cubicBezTo>
                    <a:pt x="7530" y="4980"/>
                    <a:pt x="7540" y="4860"/>
                    <a:pt x="7550" y="4740"/>
                  </a:cubicBezTo>
                  <a:lnTo>
                    <a:pt x="7550" y="4740"/>
                  </a:lnTo>
                  <a:lnTo>
                    <a:pt x="3220" y="6260"/>
                  </a:lnTo>
                  <a:lnTo>
                    <a:pt x="3220" y="4740"/>
                  </a:lnTo>
                  <a:cubicBezTo>
                    <a:pt x="3220" y="4740"/>
                    <a:pt x="3231" y="4740"/>
                    <a:pt x="3240" y="4730"/>
                  </a:cubicBezTo>
                  <a:lnTo>
                    <a:pt x="7400" y="3281"/>
                  </a:lnTo>
                  <a:cubicBezTo>
                    <a:pt x="7370" y="3170"/>
                    <a:pt x="7340" y="3070"/>
                    <a:pt x="7300" y="2961"/>
                  </a:cubicBezTo>
                  <a:lnTo>
                    <a:pt x="6760" y="3150"/>
                  </a:lnTo>
                  <a:lnTo>
                    <a:pt x="4140" y="101"/>
                  </a:lnTo>
                  <a:cubicBezTo>
                    <a:pt x="3980" y="61"/>
                    <a:pt x="3800" y="21"/>
                    <a:pt x="363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80" name="Google Shape;1180;p46"/>
          <p:cNvGrpSpPr/>
          <p:nvPr/>
        </p:nvGrpSpPr>
        <p:grpSpPr>
          <a:xfrm rot="-1934596">
            <a:off x="651086" y="218710"/>
            <a:ext cx="515820" cy="515720"/>
            <a:chOff x="7635125" y="869425"/>
            <a:chExt cx="789211" cy="789300"/>
          </a:xfrm>
        </p:grpSpPr>
        <p:sp>
          <p:nvSpPr>
            <p:cNvPr id="1181" name="Google Shape;1181;p46"/>
            <p:cNvSpPr/>
            <p:nvPr/>
          </p:nvSpPr>
          <p:spPr>
            <a:xfrm>
              <a:off x="7635125" y="869425"/>
              <a:ext cx="789211" cy="789299"/>
            </a:xfrm>
            <a:custGeom>
              <a:avLst/>
              <a:gdLst/>
              <a:ahLst/>
              <a:cxnLst/>
              <a:rect l="l" t="t" r="r" b="b"/>
              <a:pathLst>
                <a:path w="9009" h="9010" extrusionOk="0">
                  <a:moveTo>
                    <a:pt x="4500" y="1"/>
                  </a:moveTo>
                  <a:cubicBezTo>
                    <a:pt x="4089" y="1"/>
                    <a:pt x="3689" y="61"/>
                    <a:pt x="3300" y="171"/>
                  </a:cubicBezTo>
                  <a:cubicBezTo>
                    <a:pt x="3189" y="201"/>
                    <a:pt x="3080" y="231"/>
                    <a:pt x="2969" y="271"/>
                  </a:cubicBezTo>
                  <a:cubicBezTo>
                    <a:pt x="2500" y="441"/>
                    <a:pt x="2070" y="681"/>
                    <a:pt x="1690" y="990"/>
                  </a:cubicBezTo>
                  <a:lnTo>
                    <a:pt x="1450" y="1201"/>
                  </a:lnTo>
                  <a:cubicBezTo>
                    <a:pt x="1340" y="1301"/>
                    <a:pt x="1240" y="1401"/>
                    <a:pt x="1150" y="1501"/>
                  </a:cubicBezTo>
                  <a:cubicBezTo>
                    <a:pt x="1030" y="1630"/>
                    <a:pt x="920" y="1770"/>
                    <a:pt x="820" y="1910"/>
                  </a:cubicBezTo>
                  <a:cubicBezTo>
                    <a:pt x="300" y="2641"/>
                    <a:pt x="0" y="3541"/>
                    <a:pt x="0" y="4510"/>
                  </a:cubicBezTo>
                  <a:cubicBezTo>
                    <a:pt x="0" y="5480"/>
                    <a:pt x="300" y="6370"/>
                    <a:pt x="820" y="7110"/>
                  </a:cubicBezTo>
                  <a:cubicBezTo>
                    <a:pt x="920" y="7250"/>
                    <a:pt x="1030" y="7390"/>
                    <a:pt x="1150" y="7520"/>
                  </a:cubicBezTo>
                  <a:cubicBezTo>
                    <a:pt x="1550" y="7960"/>
                    <a:pt x="2030" y="8330"/>
                    <a:pt x="2580" y="8580"/>
                  </a:cubicBezTo>
                  <a:cubicBezTo>
                    <a:pt x="2690" y="8640"/>
                    <a:pt x="2800" y="8680"/>
                    <a:pt x="2909" y="8720"/>
                  </a:cubicBezTo>
                  <a:cubicBezTo>
                    <a:pt x="3349" y="8890"/>
                    <a:pt x="3840" y="8990"/>
                    <a:pt x="4340" y="9010"/>
                  </a:cubicBezTo>
                  <a:lnTo>
                    <a:pt x="4669" y="9010"/>
                  </a:lnTo>
                  <a:cubicBezTo>
                    <a:pt x="6020" y="8960"/>
                    <a:pt x="7209" y="8320"/>
                    <a:pt x="8009" y="7340"/>
                  </a:cubicBezTo>
                  <a:cubicBezTo>
                    <a:pt x="8129" y="7190"/>
                    <a:pt x="8239" y="7040"/>
                    <a:pt x="8339" y="6880"/>
                  </a:cubicBezTo>
                  <a:cubicBezTo>
                    <a:pt x="8659" y="6360"/>
                    <a:pt x="8879" y="5770"/>
                    <a:pt x="8959" y="5140"/>
                  </a:cubicBezTo>
                  <a:cubicBezTo>
                    <a:pt x="8979" y="5020"/>
                    <a:pt x="8989" y="4900"/>
                    <a:pt x="8999" y="4780"/>
                  </a:cubicBezTo>
                  <a:cubicBezTo>
                    <a:pt x="8999" y="4690"/>
                    <a:pt x="9009" y="4600"/>
                    <a:pt x="9009" y="4510"/>
                  </a:cubicBezTo>
                  <a:cubicBezTo>
                    <a:pt x="9009" y="4101"/>
                    <a:pt x="8949" y="3701"/>
                    <a:pt x="8849" y="3321"/>
                  </a:cubicBezTo>
                  <a:cubicBezTo>
                    <a:pt x="8819" y="3210"/>
                    <a:pt x="8789" y="3110"/>
                    <a:pt x="8749" y="3001"/>
                  </a:cubicBezTo>
                  <a:cubicBezTo>
                    <a:pt x="8249" y="1590"/>
                    <a:pt x="7059" y="501"/>
                    <a:pt x="5589" y="141"/>
                  </a:cubicBezTo>
                  <a:cubicBezTo>
                    <a:pt x="5429" y="101"/>
                    <a:pt x="5249" y="61"/>
                    <a:pt x="5080" y="41"/>
                  </a:cubicBezTo>
                  <a:cubicBezTo>
                    <a:pt x="4889" y="21"/>
                    <a:pt x="4700" y="1"/>
                    <a:pt x="450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2" name="Google Shape;1182;p46"/>
            <p:cNvSpPr/>
            <p:nvPr/>
          </p:nvSpPr>
          <p:spPr>
            <a:xfrm>
              <a:off x="7706959" y="1491404"/>
              <a:ext cx="563284" cy="167321"/>
            </a:xfrm>
            <a:custGeom>
              <a:avLst/>
              <a:gdLst/>
              <a:ahLst/>
              <a:cxnLst/>
              <a:rect l="l" t="t" r="r" b="b"/>
              <a:pathLst>
                <a:path w="6430" h="1910" extrusionOk="0">
                  <a:moveTo>
                    <a:pt x="0" y="0"/>
                  </a:moveTo>
                  <a:lnTo>
                    <a:pt x="0" y="10"/>
                  </a:lnTo>
                  <a:cubicBezTo>
                    <a:pt x="27" y="45"/>
                    <a:pt x="54" y="81"/>
                    <a:pt x="82" y="118"/>
                  </a:cubicBezTo>
                  <a:lnTo>
                    <a:pt x="82" y="118"/>
                  </a:lnTo>
                  <a:cubicBezTo>
                    <a:pt x="53" y="78"/>
                    <a:pt x="27" y="37"/>
                    <a:pt x="0" y="0"/>
                  </a:cubicBezTo>
                  <a:close/>
                  <a:moveTo>
                    <a:pt x="82" y="118"/>
                  </a:moveTo>
                  <a:cubicBezTo>
                    <a:pt x="106" y="153"/>
                    <a:pt x="132" y="187"/>
                    <a:pt x="160" y="220"/>
                  </a:cubicBezTo>
                  <a:cubicBezTo>
                    <a:pt x="175" y="239"/>
                    <a:pt x="192" y="258"/>
                    <a:pt x="209" y="278"/>
                  </a:cubicBezTo>
                  <a:lnTo>
                    <a:pt x="209" y="278"/>
                  </a:lnTo>
                  <a:cubicBezTo>
                    <a:pt x="166" y="226"/>
                    <a:pt x="123" y="172"/>
                    <a:pt x="82" y="118"/>
                  </a:cubicBezTo>
                  <a:close/>
                  <a:moveTo>
                    <a:pt x="209" y="278"/>
                  </a:moveTo>
                  <a:lnTo>
                    <a:pt x="209" y="278"/>
                  </a:lnTo>
                  <a:cubicBezTo>
                    <a:pt x="236" y="309"/>
                    <a:pt x="263" y="340"/>
                    <a:pt x="290" y="370"/>
                  </a:cubicBezTo>
                  <a:cubicBezTo>
                    <a:pt x="265" y="339"/>
                    <a:pt x="237" y="308"/>
                    <a:pt x="209" y="278"/>
                  </a:cubicBezTo>
                  <a:close/>
                  <a:moveTo>
                    <a:pt x="6429" y="980"/>
                  </a:moveTo>
                  <a:cubicBezTo>
                    <a:pt x="6415" y="991"/>
                    <a:pt x="6400" y="1002"/>
                    <a:pt x="6385" y="1013"/>
                  </a:cubicBezTo>
                  <a:lnTo>
                    <a:pt x="6385" y="1013"/>
                  </a:lnTo>
                  <a:cubicBezTo>
                    <a:pt x="6400" y="1003"/>
                    <a:pt x="6415" y="992"/>
                    <a:pt x="6429" y="980"/>
                  </a:cubicBezTo>
                  <a:close/>
                  <a:moveTo>
                    <a:pt x="6385" y="1013"/>
                  </a:moveTo>
                  <a:cubicBezTo>
                    <a:pt x="6350" y="1038"/>
                    <a:pt x="6315" y="1061"/>
                    <a:pt x="6279" y="1090"/>
                  </a:cubicBezTo>
                  <a:lnTo>
                    <a:pt x="6279" y="1090"/>
                  </a:lnTo>
                  <a:cubicBezTo>
                    <a:pt x="6315" y="1065"/>
                    <a:pt x="6350" y="1039"/>
                    <a:pt x="6385" y="1013"/>
                  </a:cubicBezTo>
                  <a:close/>
                  <a:moveTo>
                    <a:pt x="730" y="810"/>
                  </a:moveTo>
                  <a:cubicBezTo>
                    <a:pt x="840" y="910"/>
                    <a:pt x="960" y="1000"/>
                    <a:pt x="1080" y="1090"/>
                  </a:cubicBezTo>
                  <a:cubicBezTo>
                    <a:pt x="1125" y="1121"/>
                    <a:pt x="1171" y="1151"/>
                    <a:pt x="1217" y="1181"/>
                  </a:cubicBezTo>
                  <a:lnTo>
                    <a:pt x="1217" y="1181"/>
                  </a:lnTo>
                  <a:cubicBezTo>
                    <a:pt x="1046" y="1069"/>
                    <a:pt x="884" y="944"/>
                    <a:pt x="730" y="810"/>
                  </a:cubicBezTo>
                  <a:close/>
                  <a:moveTo>
                    <a:pt x="6279" y="1090"/>
                  </a:moveTo>
                  <a:cubicBezTo>
                    <a:pt x="6154" y="1178"/>
                    <a:pt x="6023" y="1261"/>
                    <a:pt x="5888" y="1337"/>
                  </a:cubicBezTo>
                  <a:lnTo>
                    <a:pt x="5888" y="1337"/>
                  </a:lnTo>
                  <a:cubicBezTo>
                    <a:pt x="6023" y="1261"/>
                    <a:pt x="6154" y="1178"/>
                    <a:pt x="6279" y="1090"/>
                  </a:cubicBezTo>
                  <a:cubicBezTo>
                    <a:pt x="6279" y="1090"/>
                    <a:pt x="6279" y="1090"/>
                    <a:pt x="6279" y="1090"/>
                  </a:cubicBezTo>
                  <a:close/>
                  <a:moveTo>
                    <a:pt x="1217" y="1181"/>
                  </a:moveTo>
                  <a:lnTo>
                    <a:pt x="1217" y="1181"/>
                  </a:lnTo>
                  <a:cubicBezTo>
                    <a:pt x="1304" y="1238"/>
                    <a:pt x="1394" y="1293"/>
                    <a:pt x="1486" y="1343"/>
                  </a:cubicBezTo>
                  <a:lnTo>
                    <a:pt x="1486" y="1343"/>
                  </a:lnTo>
                  <a:cubicBezTo>
                    <a:pt x="1395" y="1292"/>
                    <a:pt x="1305" y="1238"/>
                    <a:pt x="1217" y="1181"/>
                  </a:cubicBezTo>
                  <a:close/>
                  <a:moveTo>
                    <a:pt x="1486" y="1343"/>
                  </a:moveTo>
                  <a:cubicBezTo>
                    <a:pt x="1618" y="1418"/>
                    <a:pt x="1752" y="1486"/>
                    <a:pt x="1890" y="1550"/>
                  </a:cubicBezTo>
                  <a:cubicBezTo>
                    <a:pt x="1850" y="1530"/>
                    <a:pt x="1800" y="1510"/>
                    <a:pt x="1760" y="1480"/>
                  </a:cubicBezTo>
                  <a:cubicBezTo>
                    <a:pt x="1666" y="1438"/>
                    <a:pt x="1575" y="1392"/>
                    <a:pt x="1486" y="1343"/>
                  </a:cubicBezTo>
                  <a:close/>
                  <a:moveTo>
                    <a:pt x="2060" y="1610"/>
                  </a:moveTo>
                  <a:cubicBezTo>
                    <a:pt x="2068" y="1619"/>
                    <a:pt x="2078" y="1620"/>
                    <a:pt x="2086" y="1620"/>
                  </a:cubicBezTo>
                  <a:lnTo>
                    <a:pt x="2086" y="1620"/>
                  </a:lnTo>
                  <a:cubicBezTo>
                    <a:pt x="2078" y="1617"/>
                    <a:pt x="2069" y="1613"/>
                    <a:pt x="2060" y="1610"/>
                  </a:cubicBezTo>
                  <a:close/>
                  <a:moveTo>
                    <a:pt x="2086" y="1620"/>
                  </a:moveTo>
                  <a:cubicBezTo>
                    <a:pt x="2452" y="1762"/>
                    <a:pt x="2840" y="1852"/>
                    <a:pt x="3238" y="1890"/>
                  </a:cubicBezTo>
                  <a:lnTo>
                    <a:pt x="3238" y="1890"/>
                  </a:lnTo>
                  <a:cubicBezTo>
                    <a:pt x="2837" y="1849"/>
                    <a:pt x="2447" y="1758"/>
                    <a:pt x="2089" y="1620"/>
                  </a:cubicBezTo>
                  <a:cubicBezTo>
                    <a:pt x="2088" y="1620"/>
                    <a:pt x="2087" y="1620"/>
                    <a:pt x="2086" y="1620"/>
                  </a:cubicBezTo>
                  <a:close/>
                  <a:moveTo>
                    <a:pt x="3238" y="1890"/>
                  </a:moveTo>
                  <a:cubicBezTo>
                    <a:pt x="3332" y="1899"/>
                    <a:pt x="3425" y="1906"/>
                    <a:pt x="3520" y="1910"/>
                  </a:cubicBezTo>
                  <a:lnTo>
                    <a:pt x="3589" y="1910"/>
                  </a:lnTo>
                  <a:cubicBezTo>
                    <a:pt x="3472" y="1907"/>
                    <a:pt x="3355" y="1901"/>
                    <a:pt x="3238" y="1890"/>
                  </a:cubicBezTo>
                  <a:close/>
                  <a:moveTo>
                    <a:pt x="5888" y="1337"/>
                  </a:moveTo>
                  <a:cubicBezTo>
                    <a:pt x="5259" y="1690"/>
                    <a:pt x="4535" y="1902"/>
                    <a:pt x="3769" y="1910"/>
                  </a:cubicBezTo>
                  <a:lnTo>
                    <a:pt x="3849" y="1910"/>
                  </a:lnTo>
                  <a:cubicBezTo>
                    <a:pt x="4589" y="1887"/>
                    <a:pt x="5282" y="1678"/>
                    <a:pt x="5888" y="1337"/>
                  </a:cubicBez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3" name="Google Shape;1183;p46"/>
            <p:cNvSpPr/>
            <p:nvPr/>
          </p:nvSpPr>
          <p:spPr>
            <a:xfrm>
              <a:off x="7635125" y="977176"/>
              <a:ext cx="664815" cy="681547"/>
            </a:xfrm>
            <a:custGeom>
              <a:avLst/>
              <a:gdLst/>
              <a:ahLst/>
              <a:cxnLst/>
              <a:rect l="l" t="t" r="r" b="b"/>
              <a:pathLst>
                <a:path w="7589" h="7780" extrusionOk="0">
                  <a:moveTo>
                    <a:pt x="1410" y="0"/>
                  </a:moveTo>
                  <a:cubicBezTo>
                    <a:pt x="800" y="580"/>
                    <a:pt x="340" y="1340"/>
                    <a:pt x="130" y="2191"/>
                  </a:cubicBezTo>
                  <a:cubicBezTo>
                    <a:pt x="100" y="2311"/>
                    <a:pt x="80" y="2431"/>
                    <a:pt x="60" y="2551"/>
                  </a:cubicBezTo>
                  <a:cubicBezTo>
                    <a:pt x="50" y="2580"/>
                    <a:pt x="50" y="2611"/>
                    <a:pt x="40" y="2651"/>
                  </a:cubicBezTo>
                  <a:cubicBezTo>
                    <a:pt x="40" y="2660"/>
                    <a:pt x="40" y="2680"/>
                    <a:pt x="30" y="2700"/>
                  </a:cubicBezTo>
                  <a:lnTo>
                    <a:pt x="30" y="2751"/>
                  </a:lnTo>
                  <a:cubicBezTo>
                    <a:pt x="10" y="2920"/>
                    <a:pt x="0" y="3080"/>
                    <a:pt x="0" y="3240"/>
                  </a:cubicBezTo>
                  <a:lnTo>
                    <a:pt x="0" y="3250"/>
                  </a:lnTo>
                  <a:lnTo>
                    <a:pt x="0" y="3260"/>
                  </a:lnTo>
                  <a:lnTo>
                    <a:pt x="0" y="3270"/>
                  </a:lnTo>
                  <a:lnTo>
                    <a:pt x="0" y="3280"/>
                  </a:lnTo>
                  <a:lnTo>
                    <a:pt x="0" y="3290"/>
                  </a:lnTo>
                  <a:lnTo>
                    <a:pt x="0" y="3300"/>
                  </a:lnTo>
                  <a:lnTo>
                    <a:pt x="0" y="3310"/>
                  </a:lnTo>
                  <a:lnTo>
                    <a:pt x="0" y="3320"/>
                  </a:lnTo>
                  <a:lnTo>
                    <a:pt x="0" y="3330"/>
                  </a:lnTo>
                  <a:cubicBezTo>
                    <a:pt x="0" y="3730"/>
                    <a:pt x="60" y="4110"/>
                    <a:pt x="160" y="4480"/>
                  </a:cubicBezTo>
                  <a:cubicBezTo>
                    <a:pt x="160" y="4490"/>
                    <a:pt x="160" y="4500"/>
                    <a:pt x="170" y="4510"/>
                  </a:cubicBezTo>
                  <a:cubicBezTo>
                    <a:pt x="190" y="4590"/>
                    <a:pt x="210" y="4660"/>
                    <a:pt x="240" y="4740"/>
                  </a:cubicBezTo>
                  <a:cubicBezTo>
                    <a:pt x="250" y="4770"/>
                    <a:pt x="260" y="4790"/>
                    <a:pt x="270" y="4820"/>
                  </a:cubicBezTo>
                  <a:cubicBezTo>
                    <a:pt x="400" y="5190"/>
                    <a:pt x="590" y="5550"/>
                    <a:pt x="820" y="5870"/>
                  </a:cubicBezTo>
                  <a:lnTo>
                    <a:pt x="820" y="5880"/>
                  </a:lnTo>
                  <a:cubicBezTo>
                    <a:pt x="910" y="6000"/>
                    <a:pt x="1010" y="6130"/>
                    <a:pt x="1110" y="6240"/>
                  </a:cubicBezTo>
                  <a:cubicBezTo>
                    <a:pt x="1140" y="6280"/>
                    <a:pt x="1170" y="6310"/>
                    <a:pt x="1190" y="6340"/>
                  </a:cubicBezTo>
                  <a:cubicBezTo>
                    <a:pt x="1290" y="6440"/>
                    <a:pt x="1390" y="6540"/>
                    <a:pt x="1490" y="6630"/>
                  </a:cubicBezTo>
                  <a:cubicBezTo>
                    <a:pt x="1510" y="6650"/>
                    <a:pt x="1530" y="6660"/>
                    <a:pt x="1550" y="6680"/>
                  </a:cubicBezTo>
                  <a:cubicBezTo>
                    <a:pt x="1860" y="6950"/>
                    <a:pt x="2200" y="7180"/>
                    <a:pt x="2580" y="7350"/>
                  </a:cubicBezTo>
                  <a:cubicBezTo>
                    <a:pt x="2620" y="7380"/>
                    <a:pt x="2670" y="7400"/>
                    <a:pt x="2710" y="7420"/>
                  </a:cubicBezTo>
                  <a:cubicBezTo>
                    <a:pt x="2770" y="7440"/>
                    <a:pt x="2830" y="7460"/>
                    <a:pt x="2880" y="7480"/>
                  </a:cubicBezTo>
                  <a:cubicBezTo>
                    <a:pt x="2889" y="7490"/>
                    <a:pt x="2900" y="7490"/>
                    <a:pt x="2909" y="7490"/>
                  </a:cubicBezTo>
                  <a:cubicBezTo>
                    <a:pt x="3349" y="7660"/>
                    <a:pt x="3840" y="7760"/>
                    <a:pt x="4340" y="7780"/>
                  </a:cubicBezTo>
                  <a:lnTo>
                    <a:pt x="4669" y="7780"/>
                  </a:lnTo>
                  <a:cubicBezTo>
                    <a:pt x="5640" y="7750"/>
                    <a:pt x="6529" y="7400"/>
                    <a:pt x="7249" y="6850"/>
                  </a:cubicBezTo>
                  <a:cubicBezTo>
                    <a:pt x="7339" y="6780"/>
                    <a:pt x="7429" y="6710"/>
                    <a:pt x="7509" y="6630"/>
                  </a:cubicBezTo>
                  <a:cubicBezTo>
                    <a:pt x="7539" y="6610"/>
                    <a:pt x="7559" y="6580"/>
                    <a:pt x="7589" y="6560"/>
                  </a:cubicBezTo>
                  <a:lnTo>
                    <a:pt x="7589" y="6560"/>
                  </a:lnTo>
                  <a:cubicBezTo>
                    <a:pt x="7299" y="6610"/>
                    <a:pt x="6999" y="6630"/>
                    <a:pt x="6689" y="6630"/>
                  </a:cubicBezTo>
                  <a:cubicBezTo>
                    <a:pt x="5529" y="6630"/>
                    <a:pt x="4449" y="6270"/>
                    <a:pt x="3569" y="5640"/>
                  </a:cubicBezTo>
                  <a:cubicBezTo>
                    <a:pt x="3389" y="5520"/>
                    <a:pt x="3229" y="5390"/>
                    <a:pt x="3069" y="5250"/>
                  </a:cubicBezTo>
                  <a:cubicBezTo>
                    <a:pt x="2949" y="5140"/>
                    <a:pt x="2830" y="5020"/>
                    <a:pt x="2710" y="4890"/>
                  </a:cubicBezTo>
                  <a:cubicBezTo>
                    <a:pt x="2620" y="4800"/>
                    <a:pt x="2540" y="4700"/>
                    <a:pt x="2460" y="4590"/>
                  </a:cubicBezTo>
                  <a:cubicBezTo>
                    <a:pt x="2090" y="4140"/>
                    <a:pt x="1800" y="3620"/>
                    <a:pt x="1600" y="3071"/>
                  </a:cubicBezTo>
                  <a:cubicBezTo>
                    <a:pt x="1550" y="2931"/>
                    <a:pt x="1510" y="2800"/>
                    <a:pt x="1470" y="2660"/>
                  </a:cubicBezTo>
                  <a:cubicBezTo>
                    <a:pt x="1340" y="2200"/>
                    <a:pt x="1280" y="1720"/>
                    <a:pt x="1280" y="1220"/>
                  </a:cubicBezTo>
                  <a:cubicBezTo>
                    <a:pt x="1280" y="980"/>
                    <a:pt x="1290" y="751"/>
                    <a:pt x="1320" y="520"/>
                  </a:cubicBezTo>
                  <a:cubicBezTo>
                    <a:pt x="1340" y="351"/>
                    <a:pt x="1370" y="171"/>
                    <a:pt x="1410" y="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4" name="Google Shape;1184;p46"/>
            <p:cNvSpPr/>
            <p:nvPr/>
          </p:nvSpPr>
          <p:spPr>
            <a:xfrm>
              <a:off x="7706959" y="1000829"/>
              <a:ext cx="28909" cy="527455"/>
            </a:xfrm>
            <a:custGeom>
              <a:avLst/>
              <a:gdLst/>
              <a:ahLst/>
              <a:cxnLst/>
              <a:rect l="l" t="t" r="r" b="b"/>
              <a:pathLst>
                <a:path w="330" h="6021" extrusionOk="0">
                  <a:moveTo>
                    <a:pt x="330" y="1"/>
                  </a:moveTo>
                  <a:cubicBezTo>
                    <a:pt x="210" y="130"/>
                    <a:pt x="100" y="270"/>
                    <a:pt x="0" y="410"/>
                  </a:cubicBezTo>
                  <a:lnTo>
                    <a:pt x="0" y="5610"/>
                  </a:lnTo>
                  <a:cubicBezTo>
                    <a:pt x="100" y="5750"/>
                    <a:pt x="210" y="5890"/>
                    <a:pt x="330" y="6020"/>
                  </a:cubicBezTo>
                  <a:lnTo>
                    <a:pt x="33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5" name="Google Shape;1185;p46"/>
            <p:cNvSpPr/>
            <p:nvPr/>
          </p:nvSpPr>
          <p:spPr>
            <a:xfrm>
              <a:off x="7762061" y="872929"/>
              <a:ext cx="661486" cy="785794"/>
            </a:xfrm>
            <a:custGeom>
              <a:avLst/>
              <a:gdLst/>
              <a:ahLst/>
              <a:cxnLst/>
              <a:rect l="l" t="t" r="r" b="b"/>
              <a:pathLst>
                <a:path w="7551" h="8970" extrusionOk="0">
                  <a:moveTo>
                    <a:pt x="3631" y="1"/>
                  </a:moveTo>
                  <a:lnTo>
                    <a:pt x="6430" y="3270"/>
                  </a:lnTo>
                  <a:lnTo>
                    <a:pt x="4980" y="3781"/>
                  </a:lnTo>
                  <a:lnTo>
                    <a:pt x="1851" y="131"/>
                  </a:lnTo>
                  <a:cubicBezTo>
                    <a:pt x="1740" y="161"/>
                    <a:pt x="1631" y="191"/>
                    <a:pt x="1520" y="231"/>
                  </a:cubicBezTo>
                  <a:lnTo>
                    <a:pt x="4651" y="3890"/>
                  </a:lnTo>
                  <a:lnTo>
                    <a:pt x="3200" y="4401"/>
                  </a:lnTo>
                  <a:lnTo>
                    <a:pt x="241" y="950"/>
                  </a:lnTo>
                  <a:lnTo>
                    <a:pt x="1" y="1161"/>
                  </a:lnTo>
                  <a:lnTo>
                    <a:pt x="1131" y="2490"/>
                  </a:lnTo>
                  <a:lnTo>
                    <a:pt x="1131" y="8540"/>
                  </a:lnTo>
                  <a:cubicBezTo>
                    <a:pt x="1241" y="8600"/>
                    <a:pt x="1351" y="8640"/>
                    <a:pt x="1460" y="8680"/>
                  </a:cubicBezTo>
                  <a:lnTo>
                    <a:pt x="1460" y="2870"/>
                  </a:lnTo>
                  <a:lnTo>
                    <a:pt x="2891" y="4550"/>
                  </a:lnTo>
                  <a:lnTo>
                    <a:pt x="2891" y="8350"/>
                  </a:lnTo>
                  <a:lnTo>
                    <a:pt x="2891" y="8970"/>
                  </a:lnTo>
                  <a:lnTo>
                    <a:pt x="3220" y="8970"/>
                  </a:lnTo>
                  <a:lnTo>
                    <a:pt x="3220" y="8470"/>
                  </a:lnTo>
                  <a:lnTo>
                    <a:pt x="6560" y="7300"/>
                  </a:lnTo>
                  <a:cubicBezTo>
                    <a:pt x="6680" y="7150"/>
                    <a:pt x="6790" y="7000"/>
                    <a:pt x="6890" y="6840"/>
                  </a:cubicBezTo>
                  <a:lnTo>
                    <a:pt x="6890" y="6840"/>
                  </a:lnTo>
                  <a:lnTo>
                    <a:pt x="3220" y="8120"/>
                  </a:lnTo>
                  <a:lnTo>
                    <a:pt x="3220" y="6610"/>
                  </a:lnTo>
                  <a:lnTo>
                    <a:pt x="7510" y="5100"/>
                  </a:lnTo>
                  <a:cubicBezTo>
                    <a:pt x="7530" y="4980"/>
                    <a:pt x="7540" y="4860"/>
                    <a:pt x="7550" y="4740"/>
                  </a:cubicBezTo>
                  <a:lnTo>
                    <a:pt x="7550" y="4740"/>
                  </a:lnTo>
                  <a:lnTo>
                    <a:pt x="3220" y="6260"/>
                  </a:lnTo>
                  <a:lnTo>
                    <a:pt x="3220" y="4740"/>
                  </a:lnTo>
                  <a:cubicBezTo>
                    <a:pt x="3220" y="4740"/>
                    <a:pt x="3231" y="4740"/>
                    <a:pt x="3240" y="4730"/>
                  </a:cubicBezTo>
                  <a:lnTo>
                    <a:pt x="7400" y="3281"/>
                  </a:lnTo>
                  <a:cubicBezTo>
                    <a:pt x="7370" y="3170"/>
                    <a:pt x="7340" y="3070"/>
                    <a:pt x="7300" y="2961"/>
                  </a:cubicBezTo>
                  <a:lnTo>
                    <a:pt x="6760" y="3150"/>
                  </a:lnTo>
                  <a:lnTo>
                    <a:pt x="4140" y="101"/>
                  </a:lnTo>
                  <a:cubicBezTo>
                    <a:pt x="3980" y="61"/>
                    <a:pt x="3800" y="21"/>
                    <a:pt x="363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22"/>
        <p:cNvGrpSpPr/>
        <p:nvPr/>
      </p:nvGrpSpPr>
      <p:grpSpPr>
        <a:xfrm>
          <a:off x="0" y="0"/>
          <a:ext cx="0" cy="0"/>
          <a:chOff x="0" y="0"/>
          <a:chExt cx="0" cy="0"/>
        </a:xfrm>
      </p:grpSpPr>
      <p:sp>
        <p:nvSpPr>
          <p:cNvPr id="1123" name="Google Shape;1123;p45"/>
          <p:cNvSpPr/>
          <p:nvPr/>
        </p:nvSpPr>
        <p:spPr>
          <a:xfrm>
            <a:off x="4889800" y="1636650"/>
            <a:ext cx="3012900" cy="3012900"/>
          </a:xfrm>
          <a:prstGeom prst="ellipse">
            <a:avLst/>
          </a:prstGeom>
          <a:noFill/>
          <a:ln w="19050" cap="flat" cmpd="sng">
            <a:solidFill>
              <a:schemeClr val="accent1"/>
            </a:solidFill>
            <a:prstDash val="dot"/>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124" name="Google Shape;1124;p45"/>
          <p:cNvPicPr preferRelativeResize="0"/>
          <p:nvPr/>
        </p:nvPicPr>
        <p:blipFill rotWithShape="1">
          <a:blip r:embed="rId3">
            <a:alphaModFix/>
          </a:blip>
          <a:srcRect t="10914" r="48207" b="10899"/>
          <a:stretch/>
        </p:blipFill>
        <p:spPr>
          <a:xfrm>
            <a:off x="6981890" y="32857"/>
            <a:ext cx="2231132" cy="2306486"/>
          </a:xfrm>
          <a:prstGeom prst="roundRect">
            <a:avLst>
              <a:gd name="adj" fmla="val 50000"/>
            </a:avLst>
          </a:prstGeom>
          <a:noFill/>
          <a:ln>
            <a:noFill/>
          </a:ln>
        </p:spPr>
      </p:pic>
      <p:sp>
        <p:nvSpPr>
          <p:cNvPr id="1125" name="Google Shape;1125;p45"/>
          <p:cNvSpPr txBox="1">
            <a:spLocks noGrp="1"/>
          </p:cNvSpPr>
          <p:nvPr>
            <p:ph type="title"/>
          </p:nvPr>
        </p:nvSpPr>
        <p:spPr>
          <a:xfrm>
            <a:off x="720000" y="77669"/>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dirty="0">
                <a:solidFill>
                  <a:schemeClr val="tx2"/>
                </a:solidFill>
                <a:latin typeface="+mj-lt"/>
              </a:rPr>
              <a:t> Time schedule</a:t>
            </a:r>
            <a:endParaRPr b="1" dirty="0">
              <a:solidFill>
                <a:schemeClr val="tx2"/>
              </a:solidFill>
              <a:latin typeface="+mj-lt"/>
            </a:endParaRPr>
          </a:p>
        </p:txBody>
      </p:sp>
      <p:grpSp>
        <p:nvGrpSpPr>
          <p:cNvPr id="1127" name="Google Shape;1127;p45"/>
          <p:cNvGrpSpPr/>
          <p:nvPr/>
        </p:nvGrpSpPr>
        <p:grpSpPr>
          <a:xfrm>
            <a:off x="6886846" y="2694610"/>
            <a:ext cx="1485385" cy="2371221"/>
            <a:chOff x="4193150" y="3791250"/>
            <a:chExt cx="491475" cy="784575"/>
          </a:xfrm>
        </p:grpSpPr>
        <p:sp>
          <p:nvSpPr>
            <p:cNvPr id="1128" name="Google Shape;1128;p45"/>
            <p:cNvSpPr/>
            <p:nvPr/>
          </p:nvSpPr>
          <p:spPr>
            <a:xfrm>
              <a:off x="4321900" y="3791250"/>
              <a:ext cx="119000" cy="195750"/>
            </a:xfrm>
            <a:custGeom>
              <a:avLst/>
              <a:gdLst/>
              <a:ahLst/>
              <a:cxnLst/>
              <a:rect l="l" t="t" r="r" b="b"/>
              <a:pathLst>
                <a:path w="4760" h="7830" extrusionOk="0">
                  <a:moveTo>
                    <a:pt x="4760" y="0"/>
                  </a:moveTo>
                  <a:cubicBezTo>
                    <a:pt x="4760" y="0"/>
                    <a:pt x="4220" y="930"/>
                    <a:pt x="4240" y="1250"/>
                  </a:cubicBezTo>
                  <a:cubicBezTo>
                    <a:pt x="4240" y="1420"/>
                    <a:pt x="4260" y="1660"/>
                    <a:pt x="4280" y="1850"/>
                  </a:cubicBezTo>
                  <a:cubicBezTo>
                    <a:pt x="4300" y="2030"/>
                    <a:pt x="4240" y="2220"/>
                    <a:pt x="4109" y="2360"/>
                  </a:cubicBezTo>
                  <a:cubicBezTo>
                    <a:pt x="3389" y="3170"/>
                    <a:pt x="880" y="5999"/>
                    <a:pt x="470" y="6450"/>
                  </a:cubicBezTo>
                  <a:cubicBezTo>
                    <a:pt x="0" y="6970"/>
                    <a:pt x="1460" y="7830"/>
                    <a:pt x="1460" y="7830"/>
                  </a:cubicBezTo>
                  <a:lnTo>
                    <a:pt x="1980" y="7830"/>
                  </a:lnTo>
                  <a:cubicBezTo>
                    <a:pt x="2530" y="6750"/>
                    <a:pt x="4569" y="3020"/>
                    <a:pt x="4569" y="3020"/>
                  </a:cubicBezTo>
                  <a:cubicBezTo>
                    <a:pt x="4569" y="3020"/>
                    <a:pt x="4760" y="2960"/>
                    <a:pt x="4760" y="2730"/>
                  </a:cubicBezTo>
                  <a:lnTo>
                    <a:pt x="476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9" name="Google Shape;1129;p45"/>
            <p:cNvSpPr/>
            <p:nvPr/>
          </p:nvSpPr>
          <p:spPr>
            <a:xfrm>
              <a:off x="4321900" y="3912975"/>
              <a:ext cx="59250" cy="74025"/>
            </a:xfrm>
            <a:custGeom>
              <a:avLst/>
              <a:gdLst/>
              <a:ahLst/>
              <a:cxnLst/>
              <a:rect l="l" t="t" r="r" b="b"/>
              <a:pathLst>
                <a:path w="2370" h="2961" extrusionOk="0">
                  <a:moveTo>
                    <a:pt x="1880" y="1"/>
                  </a:moveTo>
                  <a:cubicBezTo>
                    <a:pt x="1220" y="741"/>
                    <a:pt x="650" y="1381"/>
                    <a:pt x="470" y="1581"/>
                  </a:cubicBezTo>
                  <a:cubicBezTo>
                    <a:pt x="0" y="2101"/>
                    <a:pt x="1460" y="2961"/>
                    <a:pt x="1460" y="2961"/>
                  </a:cubicBezTo>
                  <a:lnTo>
                    <a:pt x="1980" y="2961"/>
                  </a:lnTo>
                  <a:cubicBezTo>
                    <a:pt x="2070" y="2781"/>
                    <a:pt x="2210" y="2521"/>
                    <a:pt x="2370" y="2210"/>
                  </a:cubicBezTo>
                  <a:cubicBezTo>
                    <a:pt x="2020" y="1490"/>
                    <a:pt x="1910" y="541"/>
                    <a:pt x="1880" y="1"/>
                  </a:cubicBezTo>
                  <a:close/>
                </a:path>
              </a:pathLst>
            </a:custGeom>
            <a:solidFill>
              <a:schemeClr val="accent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0" name="Google Shape;1130;p45"/>
            <p:cNvSpPr/>
            <p:nvPr/>
          </p:nvSpPr>
          <p:spPr>
            <a:xfrm>
              <a:off x="4440875" y="3791250"/>
              <a:ext cx="119025" cy="195750"/>
            </a:xfrm>
            <a:custGeom>
              <a:avLst/>
              <a:gdLst/>
              <a:ahLst/>
              <a:cxnLst/>
              <a:rect l="l" t="t" r="r" b="b"/>
              <a:pathLst>
                <a:path w="4761" h="7830" extrusionOk="0">
                  <a:moveTo>
                    <a:pt x="1" y="0"/>
                  </a:moveTo>
                  <a:lnTo>
                    <a:pt x="1" y="2730"/>
                  </a:lnTo>
                  <a:cubicBezTo>
                    <a:pt x="1" y="2960"/>
                    <a:pt x="201" y="3020"/>
                    <a:pt x="201" y="3020"/>
                  </a:cubicBezTo>
                  <a:cubicBezTo>
                    <a:pt x="201" y="3020"/>
                    <a:pt x="2240" y="6750"/>
                    <a:pt x="2790" y="7830"/>
                  </a:cubicBezTo>
                  <a:lnTo>
                    <a:pt x="3310" y="7830"/>
                  </a:lnTo>
                  <a:cubicBezTo>
                    <a:pt x="3310" y="7830"/>
                    <a:pt x="4760" y="6970"/>
                    <a:pt x="4290" y="6450"/>
                  </a:cubicBezTo>
                  <a:cubicBezTo>
                    <a:pt x="3890" y="5999"/>
                    <a:pt x="1381" y="3170"/>
                    <a:pt x="650" y="2360"/>
                  </a:cubicBezTo>
                  <a:cubicBezTo>
                    <a:pt x="530" y="2220"/>
                    <a:pt x="470" y="2030"/>
                    <a:pt x="481" y="1850"/>
                  </a:cubicBezTo>
                  <a:cubicBezTo>
                    <a:pt x="501" y="1660"/>
                    <a:pt x="521" y="1420"/>
                    <a:pt x="530" y="1250"/>
                  </a:cubicBezTo>
                  <a:cubicBezTo>
                    <a:pt x="541" y="930"/>
                    <a:pt x="1" y="0"/>
                    <a:pt x="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1" name="Google Shape;1131;p45"/>
            <p:cNvSpPr/>
            <p:nvPr/>
          </p:nvSpPr>
          <p:spPr>
            <a:xfrm>
              <a:off x="4500875" y="3912975"/>
              <a:ext cx="59025" cy="74025"/>
            </a:xfrm>
            <a:custGeom>
              <a:avLst/>
              <a:gdLst/>
              <a:ahLst/>
              <a:cxnLst/>
              <a:rect l="l" t="t" r="r" b="b"/>
              <a:pathLst>
                <a:path w="2361" h="2961" extrusionOk="0">
                  <a:moveTo>
                    <a:pt x="490" y="1"/>
                  </a:moveTo>
                  <a:cubicBezTo>
                    <a:pt x="450" y="541"/>
                    <a:pt x="340" y="1490"/>
                    <a:pt x="0" y="2210"/>
                  </a:cubicBezTo>
                  <a:cubicBezTo>
                    <a:pt x="160" y="2521"/>
                    <a:pt x="300" y="2781"/>
                    <a:pt x="390" y="2961"/>
                  </a:cubicBezTo>
                  <a:lnTo>
                    <a:pt x="910" y="2961"/>
                  </a:lnTo>
                  <a:cubicBezTo>
                    <a:pt x="910" y="2961"/>
                    <a:pt x="2360" y="2101"/>
                    <a:pt x="1890" y="1581"/>
                  </a:cubicBezTo>
                  <a:cubicBezTo>
                    <a:pt x="1720" y="1381"/>
                    <a:pt x="1140" y="741"/>
                    <a:pt x="490" y="1"/>
                  </a:cubicBezTo>
                  <a:close/>
                </a:path>
              </a:pathLst>
            </a:custGeom>
            <a:solidFill>
              <a:schemeClr val="accent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2" name="Google Shape;1132;p45"/>
            <p:cNvSpPr/>
            <p:nvPr/>
          </p:nvSpPr>
          <p:spPr>
            <a:xfrm>
              <a:off x="4382875" y="4057975"/>
              <a:ext cx="116025" cy="99000"/>
            </a:xfrm>
            <a:custGeom>
              <a:avLst/>
              <a:gdLst/>
              <a:ahLst/>
              <a:cxnLst/>
              <a:rect l="l" t="t" r="r" b="b"/>
              <a:pathLst>
                <a:path w="4641" h="3960" extrusionOk="0">
                  <a:moveTo>
                    <a:pt x="2321" y="0"/>
                  </a:moveTo>
                  <a:cubicBezTo>
                    <a:pt x="1161" y="0"/>
                    <a:pt x="830" y="1000"/>
                    <a:pt x="781" y="1640"/>
                  </a:cubicBezTo>
                  <a:cubicBezTo>
                    <a:pt x="730" y="2280"/>
                    <a:pt x="1" y="2460"/>
                    <a:pt x="61" y="3630"/>
                  </a:cubicBezTo>
                  <a:cubicBezTo>
                    <a:pt x="61" y="3630"/>
                    <a:pt x="381" y="3950"/>
                    <a:pt x="2321" y="3960"/>
                  </a:cubicBezTo>
                  <a:cubicBezTo>
                    <a:pt x="4270" y="3950"/>
                    <a:pt x="4580" y="3630"/>
                    <a:pt x="4580" y="3630"/>
                  </a:cubicBezTo>
                  <a:cubicBezTo>
                    <a:pt x="4640" y="2460"/>
                    <a:pt x="3921" y="2280"/>
                    <a:pt x="3861" y="1640"/>
                  </a:cubicBezTo>
                  <a:cubicBezTo>
                    <a:pt x="3810" y="1000"/>
                    <a:pt x="3490" y="0"/>
                    <a:pt x="232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3" name="Google Shape;1133;p45"/>
            <p:cNvSpPr/>
            <p:nvPr/>
          </p:nvSpPr>
          <p:spPr>
            <a:xfrm>
              <a:off x="4376875" y="4310950"/>
              <a:ext cx="128025" cy="89250"/>
            </a:xfrm>
            <a:custGeom>
              <a:avLst/>
              <a:gdLst/>
              <a:ahLst/>
              <a:cxnLst/>
              <a:rect l="l" t="t" r="r" b="b"/>
              <a:pathLst>
                <a:path w="5121" h="3570" extrusionOk="0">
                  <a:moveTo>
                    <a:pt x="71" y="0"/>
                  </a:moveTo>
                  <a:lnTo>
                    <a:pt x="351" y="2080"/>
                  </a:lnTo>
                  <a:lnTo>
                    <a:pt x="1" y="2820"/>
                  </a:lnTo>
                  <a:cubicBezTo>
                    <a:pt x="781" y="3340"/>
                    <a:pt x="1861" y="3570"/>
                    <a:pt x="2561" y="3570"/>
                  </a:cubicBezTo>
                  <a:cubicBezTo>
                    <a:pt x="3261" y="3570"/>
                    <a:pt x="4340" y="3340"/>
                    <a:pt x="5120" y="2820"/>
                  </a:cubicBezTo>
                  <a:lnTo>
                    <a:pt x="4770" y="2080"/>
                  </a:lnTo>
                  <a:lnTo>
                    <a:pt x="505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4" name="Google Shape;1134;p45"/>
            <p:cNvSpPr/>
            <p:nvPr/>
          </p:nvSpPr>
          <p:spPr>
            <a:xfrm>
              <a:off x="4378625" y="4310950"/>
              <a:ext cx="124525" cy="43250"/>
            </a:xfrm>
            <a:custGeom>
              <a:avLst/>
              <a:gdLst/>
              <a:ahLst/>
              <a:cxnLst/>
              <a:rect l="l" t="t" r="r" b="b"/>
              <a:pathLst>
                <a:path w="4981" h="1730" extrusionOk="0">
                  <a:moveTo>
                    <a:pt x="1" y="0"/>
                  </a:moveTo>
                  <a:lnTo>
                    <a:pt x="241" y="1730"/>
                  </a:lnTo>
                  <a:cubicBezTo>
                    <a:pt x="831" y="1150"/>
                    <a:pt x="1620" y="800"/>
                    <a:pt x="2491" y="800"/>
                  </a:cubicBezTo>
                  <a:cubicBezTo>
                    <a:pt x="3360" y="800"/>
                    <a:pt x="4151" y="1150"/>
                    <a:pt x="4750" y="1730"/>
                  </a:cubicBezTo>
                  <a:lnTo>
                    <a:pt x="4980" y="0"/>
                  </a:lnTo>
                  <a:close/>
                </a:path>
              </a:pathLst>
            </a:custGeom>
            <a:solidFill>
              <a:schemeClr val="accent2">
                <a:alpha val="2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5" name="Google Shape;1135;p45"/>
            <p:cNvSpPr/>
            <p:nvPr/>
          </p:nvSpPr>
          <p:spPr>
            <a:xfrm>
              <a:off x="4439875" y="4310950"/>
              <a:ext cx="2025" cy="34525"/>
            </a:xfrm>
            <a:custGeom>
              <a:avLst/>
              <a:gdLst/>
              <a:ahLst/>
              <a:cxnLst/>
              <a:rect l="l" t="t" r="r" b="b"/>
              <a:pathLst>
                <a:path w="81" h="1381" extrusionOk="0">
                  <a:moveTo>
                    <a:pt x="1" y="0"/>
                  </a:moveTo>
                  <a:lnTo>
                    <a:pt x="1" y="1380"/>
                  </a:lnTo>
                  <a:lnTo>
                    <a:pt x="81" y="1380"/>
                  </a:lnTo>
                  <a:lnTo>
                    <a:pt x="8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6" name="Google Shape;1136;p45"/>
            <p:cNvSpPr/>
            <p:nvPr/>
          </p:nvSpPr>
          <p:spPr>
            <a:xfrm>
              <a:off x="4406625" y="4137200"/>
              <a:ext cx="68775" cy="106525"/>
            </a:xfrm>
            <a:custGeom>
              <a:avLst/>
              <a:gdLst/>
              <a:ahLst/>
              <a:cxnLst/>
              <a:rect l="l" t="t" r="r" b="b"/>
              <a:pathLst>
                <a:path w="2751" h="4261" extrusionOk="0">
                  <a:moveTo>
                    <a:pt x="760" y="1"/>
                  </a:moveTo>
                  <a:lnTo>
                    <a:pt x="711" y="931"/>
                  </a:lnTo>
                  <a:cubicBezTo>
                    <a:pt x="702" y="1061"/>
                    <a:pt x="595" y="1146"/>
                    <a:pt x="482" y="1146"/>
                  </a:cubicBezTo>
                  <a:cubicBezTo>
                    <a:pt x="465" y="1146"/>
                    <a:pt x="448" y="1144"/>
                    <a:pt x="431" y="1141"/>
                  </a:cubicBezTo>
                  <a:lnTo>
                    <a:pt x="0" y="1031"/>
                  </a:lnTo>
                  <a:lnTo>
                    <a:pt x="0" y="1031"/>
                  </a:lnTo>
                  <a:cubicBezTo>
                    <a:pt x="60" y="3511"/>
                    <a:pt x="1371" y="4260"/>
                    <a:pt x="1371" y="4260"/>
                  </a:cubicBezTo>
                  <a:cubicBezTo>
                    <a:pt x="1371" y="4260"/>
                    <a:pt x="2691" y="3511"/>
                    <a:pt x="2751" y="1031"/>
                  </a:cubicBezTo>
                  <a:lnTo>
                    <a:pt x="2751" y="1031"/>
                  </a:lnTo>
                  <a:lnTo>
                    <a:pt x="2320" y="1141"/>
                  </a:lnTo>
                  <a:cubicBezTo>
                    <a:pt x="2302" y="1144"/>
                    <a:pt x="2284" y="1146"/>
                    <a:pt x="2266" y="1146"/>
                  </a:cubicBezTo>
                  <a:cubicBezTo>
                    <a:pt x="2146" y="1146"/>
                    <a:pt x="2040" y="1061"/>
                    <a:pt x="2040" y="931"/>
                  </a:cubicBezTo>
                  <a:lnTo>
                    <a:pt x="1980"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7" name="Google Shape;1137;p45"/>
            <p:cNvSpPr/>
            <p:nvPr/>
          </p:nvSpPr>
          <p:spPr>
            <a:xfrm>
              <a:off x="4424125" y="4137200"/>
              <a:ext cx="32775" cy="26250"/>
            </a:xfrm>
            <a:custGeom>
              <a:avLst/>
              <a:gdLst/>
              <a:ahLst/>
              <a:cxnLst/>
              <a:rect l="l" t="t" r="r" b="b"/>
              <a:pathLst>
                <a:path w="1311" h="1050" extrusionOk="0">
                  <a:moveTo>
                    <a:pt x="60" y="1"/>
                  </a:moveTo>
                  <a:lnTo>
                    <a:pt x="11" y="931"/>
                  </a:lnTo>
                  <a:cubicBezTo>
                    <a:pt x="11" y="951"/>
                    <a:pt x="11" y="971"/>
                    <a:pt x="0" y="981"/>
                  </a:cubicBezTo>
                  <a:cubicBezTo>
                    <a:pt x="87" y="1029"/>
                    <a:pt x="180" y="1049"/>
                    <a:pt x="275" y="1049"/>
                  </a:cubicBezTo>
                  <a:cubicBezTo>
                    <a:pt x="675" y="1049"/>
                    <a:pt x="1117" y="690"/>
                    <a:pt x="1311" y="521"/>
                  </a:cubicBezTo>
                  <a:lnTo>
                    <a:pt x="128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8" name="Google Shape;1138;p45"/>
            <p:cNvSpPr/>
            <p:nvPr/>
          </p:nvSpPr>
          <p:spPr>
            <a:xfrm>
              <a:off x="4413875" y="4078200"/>
              <a:ext cx="54775" cy="73525"/>
            </a:xfrm>
            <a:custGeom>
              <a:avLst/>
              <a:gdLst/>
              <a:ahLst/>
              <a:cxnLst/>
              <a:rect l="l" t="t" r="r" b="b"/>
              <a:pathLst>
                <a:path w="2191" h="2941" extrusionOk="0">
                  <a:moveTo>
                    <a:pt x="1370" y="1"/>
                  </a:moveTo>
                  <a:cubicBezTo>
                    <a:pt x="1090" y="921"/>
                    <a:pt x="350" y="1331"/>
                    <a:pt x="1" y="1471"/>
                  </a:cubicBezTo>
                  <a:cubicBezTo>
                    <a:pt x="110" y="2171"/>
                    <a:pt x="550" y="2941"/>
                    <a:pt x="1081" y="2941"/>
                  </a:cubicBezTo>
                  <a:cubicBezTo>
                    <a:pt x="1681" y="2941"/>
                    <a:pt x="2170" y="1951"/>
                    <a:pt x="2190" y="1201"/>
                  </a:cubicBezTo>
                  <a:cubicBezTo>
                    <a:pt x="1941" y="1031"/>
                    <a:pt x="1661" y="581"/>
                    <a:pt x="137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9" name="Google Shape;1139;p45"/>
            <p:cNvSpPr/>
            <p:nvPr/>
          </p:nvSpPr>
          <p:spPr>
            <a:xfrm>
              <a:off x="4423625" y="4172700"/>
              <a:ext cx="15775" cy="11525"/>
            </a:xfrm>
            <a:custGeom>
              <a:avLst/>
              <a:gdLst/>
              <a:ahLst/>
              <a:cxnLst/>
              <a:rect l="l" t="t" r="r" b="b"/>
              <a:pathLst>
                <a:path w="631" h="461" extrusionOk="0">
                  <a:moveTo>
                    <a:pt x="40" y="0"/>
                  </a:moveTo>
                  <a:lnTo>
                    <a:pt x="0" y="60"/>
                  </a:lnTo>
                  <a:cubicBezTo>
                    <a:pt x="20" y="71"/>
                    <a:pt x="440" y="391"/>
                    <a:pt x="600" y="460"/>
                  </a:cubicBezTo>
                  <a:lnTo>
                    <a:pt x="631" y="391"/>
                  </a:lnTo>
                  <a:cubicBezTo>
                    <a:pt x="480" y="320"/>
                    <a:pt x="51" y="0"/>
                    <a:pt x="4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0" name="Google Shape;1140;p45"/>
            <p:cNvSpPr/>
            <p:nvPr/>
          </p:nvSpPr>
          <p:spPr>
            <a:xfrm>
              <a:off x="4298125" y="3952475"/>
              <a:ext cx="285775" cy="378500"/>
            </a:xfrm>
            <a:custGeom>
              <a:avLst/>
              <a:gdLst/>
              <a:ahLst/>
              <a:cxnLst/>
              <a:rect l="l" t="t" r="r" b="b"/>
              <a:pathLst>
                <a:path w="11431" h="15140" extrusionOk="0">
                  <a:moveTo>
                    <a:pt x="1421" y="1"/>
                  </a:moveTo>
                  <a:cubicBezTo>
                    <a:pt x="1421" y="1"/>
                    <a:pt x="391" y="1361"/>
                    <a:pt x="191" y="2361"/>
                  </a:cubicBezTo>
                  <a:cubicBezTo>
                    <a:pt x="1" y="3360"/>
                    <a:pt x="1941" y="10100"/>
                    <a:pt x="2241" y="10749"/>
                  </a:cubicBezTo>
                  <a:cubicBezTo>
                    <a:pt x="2241" y="10749"/>
                    <a:pt x="1621" y="12149"/>
                    <a:pt x="2861" y="13989"/>
                  </a:cubicBezTo>
                  <a:lnTo>
                    <a:pt x="2951" y="14869"/>
                  </a:lnTo>
                  <a:cubicBezTo>
                    <a:pt x="2951" y="14869"/>
                    <a:pt x="3880" y="15139"/>
                    <a:pt x="5711" y="15139"/>
                  </a:cubicBezTo>
                  <a:cubicBezTo>
                    <a:pt x="7550" y="15139"/>
                    <a:pt x="8480" y="14869"/>
                    <a:pt x="8480" y="14869"/>
                  </a:cubicBezTo>
                  <a:lnTo>
                    <a:pt x="8570" y="13989"/>
                  </a:lnTo>
                  <a:cubicBezTo>
                    <a:pt x="9800" y="12149"/>
                    <a:pt x="9190" y="10749"/>
                    <a:pt x="9190" y="10749"/>
                  </a:cubicBezTo>
                  <a:cubicBezTo>
                    <a:pt x="9480" y="10100"/>
                    <a:pt x="11430" y="3360"/>
                    <a:pt x="11230" y="2361"/>
                  </a:cubicBezTo>
                  <a:cubicBezTo>
                    <a:pt x="11040" y="1361"/>
                    <a:pt x="10000" y="1"/>
                    <a:pt x="10000" y="1"/>
                  </a:cubicBezTo>
                  <a:lnTo>
                    <a:pt x="8500" y="1381"/>
                  </a:lnTo>
                  <a:lnTo>
                    <a:pt x="9170" y="2701"/>
                  </a:lnTo>
                  <a:cubicBezTo>
                    <a:pt x="8990" y="3360"/>
                    <a:pt x="7700" y="8040"/>
                    <a:pt x="7700" y="8040"/>
                  </a:cubicBezTo>
                  <a:lnTo>
                    <a:pt x="7071" y="8420"/>
                  </a:lnTo>
                  <a:lnTo>
                    <a:pt x="5711" y="10549"/>
                  </a:lnTo>
                  <a:lnTo>
                    <a:pt x="4360" y="8420"/>
                  </a:lnTo>
                  <a:lnTo>
                    <a:pt x="3721" y="8040"/>
                  </a:lnTo>
                  <a:cubicBezTo>
                    <a:pt x="3721" y="8040"/>
                    <a:pt x="2431" y="3360"/>
                    <a:pt x="2261" y="2701"/>
                  </a:cubicBezTo>
                  <a:lnTo>
                    <a:pt x="2931" y="1381"/>
                  </a:lnTo>
                  <a:lnTo>
                    <a:pt x="142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1" name="Google Shape;1141;p45"/>
            <p:cNvSpPr/>
            <p:nvPr/>
          </p:nvSpPr>
          <p:spPr>
            <a:xfrm>
              <a:off x="4230900" y="4381450"/>
              <a:ext cx="419975" cy="181725"/>
            </a:xfrm>
            <a:custGeom>
              <a:avLst/>
              <a:gdLst/>
              <a:ahLst/>
              <a:cxnLst/>
              <a:rect l="l" t="t" r="r" b="b"/>
              <a:pathLst>
                <a:path w="16799" h="7269" extrusionOk="0">
                  <a:moveTo>
                    <a:pt x="5850" y="0"/>
                  </a:moveTo>
                  <a:cubicBezTo>
                    <a:pt x="5550" y="540"/>
                    <a:pt x="5350" y="1029"/>
                    <a:pt x="5210" y="1429"/>
                  </a:cubicBezTo>
                  <a:cubicBezTo>
                    <a:pt x="5010" y="2009"/>
                    <a:pt x="4550" y="2480"/>
                    <a:pt x="3960" y="2689"/>
                  </a:cubicBezTo>
                  <a:lnTo>
                    <a:pt x="1" y="4100"/>
                  </a:lnTo>
                  <a:lnTo>
                    <a:pt x="990" y="7269"/>
                  </a:lnTo>
                  <a:lnTo>
                    <a:pt x="8400" y="5979"/>
                  </a:lnTo>
                  <a:lnTo>
                    <a:pt x="15808" y="7269"/>
                  </a:lnTo>
                  <a:lnTo>
                    <a:pt x="16799" y="4100"/>
                  </a:lnTo>
                  <a:lnTo>
                    <a:pt x="12839" y="2689"/>
                  </a:lnTo>
                  <a:cubicBezTo>
                    <a:pt x="12249" y="2480"/>
                    <a:pt x="11799" y="2009"/>
                    <a:pt x="11589" y="1429"/>
                  </a:cubicBezTo>
                  <a:cubicBezTo>
                    <a:pt x="11459" y="1029"/>
                    <a:pt x="11249" y="540"/>
                    <a:pt x="10959" y="0"/>
                  </a:cubicBezTo>
                  <a:lnTo>
                    <a:pt x="8400" y="270"/>
                  </a:lnTo>
                  <a:lnTo>
                    <a:pt x="585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2" name="Google Shape;1142;p45"/>
            <p:cNvSpPr/>
            <p:nvPr/>
          </p:nvSpPr>
          <p:spPr>
            <a:xfrm>
              <a:off x="4477875" y="4423075"/>
              <a:ext cx="124250" cy="49125"/>
            </a:xfrm>
            <a:custGeom>
              <a:avLst/>
              <a:gdLst/>
              <a:ahLst/>
              <a:cxnLst/>
              <a:rect l="l" t="t" r="r" b="b"/>
              <a:pathLst>
                <a:path w="4970" h="1965" extrusionOk="0">
                  <a:moveTo>
                    <a:pt x="1316" y="0"/>
                  </a:moveTo>
                  <a:cubicBezTo>
                    <a:pt x="1093" y="0"/>
                    <a:pt x="874" y="119"/>
                    <a:pt x="760" y="335"/>
                  </a:cubicBezTo>
                  <a:cubicBezTo>
                    <a:pt x="630" y="575"/>
                    <a:pt x="440" y="764"/>
                    <a:pt x="201" y="875"/>
                  </a:cubicBezTo>
                  <a:lnTo>
                    <a:pt x="1" y="975"/>
                  </a:lnTo>
                  <a:lnTo>
                    <a:pt x="470" y="1964"/>
                  </a:lnTo>
                  <a:lnTo>
                    <a:pt x="1410" y="1684"/>
                  </a:lnTo>
                  <a:cubicBezTo>
                    <a:pt x="1475" y="1686"/>
                    <a:pt x="1541" y="1687"/>
                    <a:pt x="1606" y="1687"/>
                  </a:cubicBezTo>
                  <a:cubicBezTo>
                    <a:pt x="2478" y="1687"/>
                    <a:pt x="3314" y="1508"/>
                    <a:pt x="3640" y="1424"/>
                  </a:cubicBezTo>
                  <a:cubicBezTo>
                    <a:pt x="3690" y="1414"/>
                    <a:pt x="3740" y="1409"/>
                    <a:pt x="3789" y="1409"/>
                  </a:cubicBezTo>
                  <a:cubicBezTo>
                    <a:pt x="3838" y="1409"/>
                    <a:pt x="3885" y="1414"/>
                    <a:pt x="3930" y="1424"/>
                  </a:cubicBezTo>
                  <a:lnTo>
                    <a:pt x="4860" y="1635"/>
                  </a:lnTo>
                  <a:cubicBezTo>
                    <a:pt x="4970" y="1484"/>
                    <a:pt x="4930" y="1275"/>
                    <a:pt x="4780" y="1175"/>
                  </a:cubicBezTo>
                  <a:lnTo>
                    <a:pt x="4090" y="715"/>
                  </a:lnTo>
                  <a:cubicBezTo>
                    <a:pt x="3842" y="556"/>
                    <a:pt x="3555" y="474"/>
                    <a:pt x="3268" y="474"/>
                  </a:cubicBezTo>
                  <a:cubicBezTo>
                    <a:pt x="3138" y="474"/>
                    <a:pt x="3007" y="490"/>
                    <a:pt x="2880" y="524"/>
                  </a:cubicBezTo>
                  <a:lnTo>
                    <a:pt x="2750" y="564"/>
                  </a:lnTo>
                  <a:cubicBezTo>
                    <a:pt x="2688" y="581"/>
                    <a:pt x="2625" y="589"/>
                    <a:pt x="2561" y="589"/>
                  </a:cubicBezTo>
                  <a:cubicBezTo>
                    <a:pt x="2399" y="589"/>
                    <a:pt x="2237" y="535"/>
                    <a:pt x="2100" y="435"/>
                  </a:cubicBezTo>
                  <a:lnTo>
                    <a:pt x="1690" y="124"/>
                  </a:lnTo>
                  <a:cubicBezTo>
                    <a:pt x="1576" y="40"/>
                    <a:pt x="1445" y="0"/>
                    <a:pt x="131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3" name="Google Shape;1143;p45"/>
            <p:cNvSpPr/>
            <p:nvPr/>
          </p:nvSpPr>
          <p:spPr>
            <a:xfrm>
              <a:off x="4193150" y="4444925"/>
              <a:ext cx="300500" cy="130900"/>
            </a:xfrm>
            <a:custGeom>
              <a:avLst/>
              <a:gdLst/>
              <a:ahLst/>
              <a:cxnLst/>
              <a:rect l="l" t="t" r="r" b="b"/>
              <a:pathLst>
                <a:path w="12020" h="5236" extrusionOk="0">
                  <a:moveTo>
                    <a:pt x="11590" y="1"/>
                  </a:moveTo>
                  <a:cubicBezTo>
                    <a:pt x="11590" y="1"/>
                    <a:pt x="2380" y="1230"/>
                    <a:pt x="1351" y="1561"/>
                  </a:cubicBezTo>
                  <a:cubicBezTo>
                    <a:pt x="320" y="1890"/>
                    <a:pt x="0" y="3050"/>
                    <a:pt x="380" y="3980"/>
                  </a:cubicBezTo>
                  <a:cubicBezTo>
                    <a:pt x="752" y="4887"/>
                    <a:pt x="1605" y="5236"/>
                    <a:pt x="2528" y="5236"/>
                  </a:cubicBezTo>
                  <a:cubicBezTo>
                    <a:pt x="2846" y="5236"/>
                    <a:pt x="3172" y="5194"/>
                    <a:pt x="3490" y="5120"/>
                  </a:cubicBezTo>
                  <a:cubicBezTo>
                    <a:pt x="6400" y="4460"/>
                    <a:pt x="12019" y="1041"/>
                    <a:pt x="12019" y="1041"/>
                  </a:cubicBezTo>
                  <a:lnTo>
                    <a:pt x="1159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4" name="Google Shape;1144;p45"/>
            <p:cNvSpPr/>
            <p:nvPr/>
          </p:nvSpPr>
          <p:spPr>
            <a:xfrm>
              <a:off x="4275625" y="4423075"/>
              <a:ext cx="124275" cy="49125"/>
            </a:xfrm>
            <a:custGeom>
              <a:avLst/>
              <a:gdLst/>
              <a:ahLst/>
              <a:cxnLst/>
              <a:rect l="l" t="t" r="r" b="b"/>
              <a:pathLst>
                <a:path w="4971" h="1965" extrusionOk="0">
                  <a:moveTo>
                    <a:pt x="3655" y="0"/>
                  </a:moveTo>
                  <a:cubicBezTo>
                    <a:pt x="3526" y="0"/>
                    <a:pt x="3394" y="40"/>
                    <a:pt x="3281" y="124"/>
                  </a:cubicBezTo>
                  <a:lnTo>
                    <a:pt x="2871" y="435"/>
                  </a:lnTo>
                  <a:cubicBezTo>
                    <a:pt x="2734" y="535"/>
                    <a:pt x="2572" y="589"/>
                    <a:pt x="2409" y="589"/>
                  </a:cubicBezTo>
                  <a:cubicBezTo>
                    <a:pt x="2346" y="589"/>
                    <a:pt x="2282" y="581"/>
                    <a:pt x="2221" y="564"/>
                  </a:cubicBezTo>
                  <a:lnTo>
                    <a:pt x="2091" y="524"/>
                  </a:lnTo>
                  <a:cubicBezTo>
                    <a:pt x="1964" y="490"/>
                    <a:pt x="1833" y="474"/>
                    <a:pt x="1704" y="474"/>
                  </a:cubicBezTo>
                  <a:cubicBezTo>
                    <a:pt x="1416" y="474"/>
                    <a:pt x="1132" y="556"/>
                    <a:pt x="891" y="715"/>
                  </a:cubicBezTo>
                  <a:lnTo>
                    <a:pt x="191" y="1175"/>
                  </a:lnTo>
                  <a:cubicBezTo>
                    <a:pt x="41" y="1275"/>
                    <a:pt x="1" y="1484"/>
                    <a:pt x="111" y="1635"/>
                  </a:cubicBezTo>
                  <a:lnTo>
                    <a:pt x="1041" y="1424"/>
                  </a:lnTo>
                  <a:cubicBezTo>
                    <a:pt x="1091" y="1414"/>
                    <a:pt x="1141" y="1409"/>
                    <a:pt x="1190" y="1409"/>
                  </a:cubicBezTo>
                  <a:cubicBezTo>
                    <a:pt x="1238" y="1409"/>
                    <a:pt x="1286" y="1414"/>
                    <a:pt x="1331" y="1424"/>
                  </a:cubicBezTo>
                  <a:cubicBezTo>
                    <a:pt x="1666" y="1508"/>
                    <a:pt x="2494" y="1687"/>
                    <a:pt x="3365" y="1687"/>
                  </a:cubicBezTo>
                  <a:cubicBezTo>
                    <a:pt x="3430" y="1687"/>
                    <a:pt x="3495" y="1686"/>
                    <a:pt x="3561" y="1684"/>
                  </a:cubicBezTo>
                  <a:lnTo>
                    <a:pt x="4501" y="1964"/>
                  </a:lnTo>
                  <a:lnTo>
                    <a:pt x="4971" y="975"/>
                  </a:lnTo>
                  <a:lnTo>
                    <a:pt x="4771" y="875"/>
                  </a:lnTo>
                  <a:cubicBezTo>
                    <a:pt x="4531" y="764"/>
                    <a:pt x="4341" y="575"/>
                    <a:pt x="4211" y="335"/>
                  </a:cubicBezTo>
                  <a:cubicBezTo>
                    <a:pt x="4097" y="119"/>
                    <a:pt x="3879" y="0"/>
                    <a:pt x="365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5" name="Google Shape;1145;p45"/>
            <p:cNvSpPr/>
            <p:nvPr/>
          </p:nvSpPr>
          <p:spPr>
            <a:xfrm>
              <a:off x="4384125" y="4444925"/>
              <a:ext cx="300500" cy="130900"/>
            </a:xfrm>
            <a:custGeom>
              <a:avLst/>
              <a:gdLst/>
              <a:ahLst/>
              <a:cxnLst/>
              <a:rect l="l" t="t" r="r" b="b"/>
              <a:pathLst>
                <a:path w="12020" h="5236" extrusionOk="0">
                  <a:moveTo>
                    <a:pt x="431" y="1"/>
                  </a:moveTo>
                  <a:lnTo>
                    <a:pt x="1" y="1041"/>
                  </a:lnTo>
                  <a:cubicBezTo>
                    <a:pt x="1" y="1041"/>
                    <a:pt x="5620" y="4460"/>
                    <a:pt x="8540" y="5120"/>
                  </a:cubicBezTo>
                  <a:cubicBezTo>
                    <a:pt x="8855" y="5194"/>
                    <a:pt x="9180" y="5236"/>
                    <a:pt x="9496" y="5236"/>
                  </a:cubicBezTo>
                  <a:cubicBezTo>
                    <a:pt x="10415" y="5236"/>
                    <a:pt x="11268" y="4887"/>
                    <a:pt x="11639" y="3980"/>
                  </a:cubicBezTo>
                  <a:cubicBezTo>
                    <a:pt x="12019" y="3050"/>
                    <a:pt x="11699" y="1890"/>
                    <a:pt x="10670" y="1561"/>
                  </a:cubicBezTo>
                  <a:cubicBezTo>
                    <a:pt x="9639" y="1230"/>
                    <a:pt x="431" y="1"/>
                    <a:pt x="43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6" name="Google Shape;1146;p45"/>
            <p:cNvSpPr/>
            <p:nvPr/>
          </p:nvSpPr>
          <p:spPr>
            <a:xfrm>
              <a:off x="4383625" y="4470175"/>
              <a:ext cx="55775" cy="33025"/>
            </a:xfrm>
            <a:custGeom>
              <a:avLst/>
              <a:gdLst/>
              <a:ahLst/>
              <a:cxnLst/>
              <a:rect l="l" t="t" r="r" b="b"/>
              <a:pathLst>
                <a:path w="2231" h="1321" extrusionOk="0">
                  <a:moveTo>
                    <a:pt x="41" y="0"/>
                  </a:moveTo>
                  <a:lnTo>
                    <a:pt x="1" y="60"/>
                  </a:lnTo>
                  <a:lnTo>
                    <a:pt x="2191" y="1320"/>
                  </a:lnTo>
                  <a:lnTo>
                    <a:pt x="2231" y="1260"/>
                  </a:lnTo>
                  <a:lnTo>
                    <a:pt x="4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7" name="Google Shape;1147;p45"/>
            <p:cNvSpPr/>
            <p:nvPr/>
          </p:nvSpPr>
          <p:spPr>
            <a:xfrm>
              <a:off x="4394875" y="4444175"/>
              <a:ext cx="93525" cy="14525"/>
            </a:xfrm>
            <a:custGeom>
              <a:avLst/>
              <a:gdLst/>
              <a:ahLst/>
              <a:cxnLst/>
              <a:rect l="l" t="t" r="r" b="b"/>
              <a:pathLst>
                <a:path w="3741" h="581" extrusionOk="0">
                  <a:moveTo>
                    <a:pt x="10" y="0"/>
                  </a:moveTo>
                  <a:lnTo>
                    <a:pt x="1" y="71"/>
                  </a:lnTo>
                  <a:lnTo>
                    <a:pt x="3730" y="580"/>
                  </a:lnTo>
                  <a:lnTo>
                    <a:pt x="3740" y="511"/>
                  </a:lnTo>
                  <a:lnTo>
                    <a:pt x="1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8" name="Google Shape;1148;p45"/>
            <p:cNvSpPr/>
            <p:nvPr/>
          </p:nvSpPr>
          <p:spPr>
            <a:xfrm>
              <a:off x="4439875" y="3802000"/>
              <a:ext cx="2025" cy="47250"/>
            </a:xfrm>
            <a:custGeom>
              <a:avLst/>
              <a:gdLst/>
              <a:ahLst/>
              <a:cxnLst/>
              <a:rect l="l" t="t" r="r" b="b"/>
              <a:pathLst>
                <a:path w="81" h="1890" extrusionOk="0">
                  <a:moveTo>
                    <a:pt x="1" y="0"/>
                  </a:moveTo>
                  <a:lnTo>
                    <a:pt x="1" y="1890"/>
                  </a:lnTo>
                  <a:lnTo>
                    <a:pt x="81" y="1890"/>
                  </a:lnTo>
                  <a:lnTo>
                    <a:pt x="81"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TextBox 1">
            <a:extLst>
              <a:ext uri="{FF2B5EF4-FFF2-40B4-BE49-F238E27FC236}">
                <a16:creationId xmlns:a16="http://schemas.microsoft.com/office/drawing/2014/main" id="{3280279F-5998-76F1-D46C-66991D183778}"/>
              </a:ext>
            </a:extLst>
          </p:cNvPr>
          <p:cNvSpPr txBox="1"/>
          <p:nvPr/>
        </p:nvSpPr>
        <p:spPr>
          <a:xfrm>
            <a:off x="2244620" y="4631256"/>
            <a:ext cx="8923663" cy="338554"/>
          </a:xfrm>
          <a:prstGeom prst="rect">
            <a:avLst/>
          </a:prstGeom>
          <a:noFill/>
        </p:spPr>
        <p:txBody>
          <a:bodyPr wrap="square">
            <a:spAutoFit/>
          </a:bodyPr>
          <a:lstStyle/>
          <a:p>
            <a:pPr algn="just"/>
            <a:r>
              <a:rPr lang="en-IN" sz="1600" dirty="0">
                <a:solidFill>
                  <a:schemeClr val="accent1"/>
                </a:solidFill>
              </a:rPr>
              <a:t> Source- Self created</a:t>
            </a:r>
          </a:p>
        </p:txBody>
      </p:sp>
      <p:pic>
        <p:nvPicPr>
          <p:cNvPr id="4" name="Picture 3">
            <a:extLst>
              <a:ext uri="{FF2B5EF4-FFF2-40B4-BE49-F238E27FC236}">
                <a16:creationId xmlns:a16="http://schemas.microsoft.com/office/drawing/2014/main" id="{D4D97FBE-8F6C-9D5C-5785-68DF5B13C7CF}"/>
              </a:ext>
            </a:extLst>
          </p:cNvPr>
          <p:cNvPicPr>
            <a:picLocks noChangeAspect="1"/>
          </p:cNvPicPr>
          <p:nvPr/>
        </p:nvPicPr>
        <p:blipFill>
          <a:blip r:embed="rId4"/>
          <a:stretch>
            <a:fillRect/>
          </a:stretch>
        </p:blipFill>
        <p:spPr>
          <a:xfrm>
            <a:off x="662443" y="1615988"/>
            <a:ext cx="6210644" cy="2594319"/>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08"/>
        <p:cNvGrpSpPr/>
        <p:nvPr/>
      </p:nvGrpSpPr>
      <p:grpSpPr>
        <a:xfrm>
          <a:off x="0" y="0"/>
          <a:ext cx="0" cy="0"/>
          <a:chOff x="0" y="0"/>
          <a:chExt cx="0" cy="0"/>
        </a:xfrm>
      </p:grpSpPr>
      <p:sp>
        <p:nvSpPr>
          <p:cNvPr id="1709" name="Google Shape;1709;p50"/>
          <p:cNvSpPr txBox="1">
            <a:spLocks noGrp="1"/>
          </p:cNvSpPr>
          <p:nvPr>
            <p:ph type="title"/>
          </p:nvPr>
        </p:nvSpPr>
        <p:spPr>
          <a:xfrm>
            <a:off x="489832" y="241696"/>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b="1" dirty="0">
                <a:latin typeface="+mn-lt"/>
              </a:rPr>
              <a:t>Reference list</a:t>
            </a:r>
            <a:endParaRPr b="1" dirty="0">
              <a:latin typeface="+mn-lt"/>
            </a:endParaRPr>
          </a:p>
        </p:txBody>
      </p:sp>
      <p:sp>
        <p:nvSpPr>
          <p:cNvPr id="2019" name="Google Shape;2019;p50"/>
          <p:cNvSpPr/>
          <p:nvPr/>
        </p:nvSpPr>
        <p:spPr>
          <a:xfrm>
            <a:off x="6299925" y="-243331"/>
            <a:ext cx="2925575" cy="1671050"/>
          </a:xfrm>
          <a:custGeom>
            <a:avLst/>
            <a:gdLst/>
            <a:ahLst/>
            <a:cxnLst/>
            <a:rect l="l" t="t" r="r" b="b"/>
            <a:pathLst>
              <a:path w="117023" h="66842" extrusionOk="0">
                <a:moveTo>
                  <a:pt x="0" y="5936"/>
                </a:moveTo>
                <a:cubicBezTo>
                  <a:pt x="3164" y="5648"/>
                  <a:pt x="6904" y="-5916"/>
                  <a:pt x="18986" y="4210"/>
                </a:cubicBezTo>
                <a:cubicBezTo>
                  <a:pt x="31068" y="14336"/>
                  <a:pt x="56153" y="64275"/>
                  <a:pt x="72492" y="66691"/>
                </a:cubicBezTo>
                <a:cubicBezTo>
                  <a:pt x="88832" y="69107"/>
                  <a:pt x="109601" y="26705"/>
                  <a:pt x="117023" y="18708"/>
                </a:cubicBezTo>
              </a:path>
            </a:pathLst>
          </a:custGeom>
          <a:noFill/>
          <a:ln w="19050" cap="flat" cmpd="sng">
            <a:solidFill>
              <a:schemeClr val="lt1"/>
            </a:solidFill>
            <a:prstDash val="dot"/>
            <a:round/>
            <a:headEnd type="none" w="med" len="med"/>
            <a:tailEnd type="none" w="med" len="med"/>
          </a:ln>
        </p:spPr>
      </p:sp>
      <p:sp>
        <p:nvSpPr>
          <p:cNvPr id="2020" name="Google Shape;2020;p50"/>
          <p:cNvSpPr/>
          <p:nvPr/>
        </p:nvSpPr>
        <p:spPr>
          <a:xfrm>
            <a:off x="-138075" y="-195040"/>
            <a:ext cx="2951475" cy="1348375"/>
          </a:xfrm>
          <a:custGeom>
            <a:avLst/>
            <a:gdLst/>
            <a:ahLst/>
            <a:cxnLst/>
            <a:rect l="l" t="t" r="r" b="b"/>
            <a:pathLst>
              <a:path w="118059" h="53935" extrusionOk="0">
                <a:moveTo>
                  <a:pt x="0" y="20229"/>
                </a:moveTo>
                <a:cubicBezTo>
                  <a:pt x="4833" y="25810"/>
                  <a:pt x="19619" y="56533"/>
                  <a:pt x="28997" y="53714"/>
                </a:cubicBezTo>
                <a:cubicBezTo>
                  <a:pt x="38375" y="50895"/>
                  <a:pt x="41424" y="11426"/>
                  <a:pt x="56268" y="3314"/>
                </a:cubicBezTo>
                <a:cubicBezTo>
                  <a:pt x="71112" y="-4798"/>
                  <a:pt x="107761" y="4752"/>
                  <a:pt x="118059" y="5040"/>
                </a:cubicBezTo>
              </a:path>
            </a:pathLst>
          </a:custGeom>
          <a:noFill/>
          <a:ln w="19050" cap="flat" cmpd="sng">
            <a:solidFill>
              <a:schemeClr val="lt1"/>
            </a:solidFill>
            <a:prstDash val="dot"/>
            <a:round/>
            <a:headEnd type="none" w="med" len="med"/>
            <a:tailEnd type="none" w="med" len="med"/>
          </a:ln>
        </p:spPr>
      </p:sp>
      <p:grpSp>
        <p:nvGrpSpPr>
          <p:cNvPr id="2021" name="Google Shape;2021;p50"/>
          <p:cNvGrpSpPr/>
          <p:nvPr/>
        </p:nvGrpSpPr>
        <p:grpSpPr>
          <a:xfrm>
            <a:off x="570777" y="295922"/>
            <a:ext cx="592964" cy="592553"/>
            <a:chOff x="5409025" y="1723225"/>
            <a:chExt cx="361475" cy="361225"/>
          </a:xfrm>
        </p:grpSpPr>
        <p:sp>
          <p:nvSpPr>
            <p:cNvPr id="2022" name="Google Shape;2022;p50"/>
            <p:cNvSpPr/>
            <p:nvPr/>
          </p:nvSpPr>
          <p:spPr>
            <a:xfrm>
              <a:off x="5409025" y="1723225"/>
              <a:ext cx="361475" cy="361225"/>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3" name="Google Shape;2023;p50"/>
            <p:cNvSpPr/>
            <p:nvPr/>
          </p:nvSpPr>
          <p:spPr>
            <a:xfrm>
              <a:off x="5412525" y="1723225"/>
              <a:ext cx="356725" cy="360725"/>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4" name="Google Shape;2024;p50"/>
            <p:cNvSpPr/>
            <p:nvPr/>
          </p:nvSpPr>
          <p:spPr>
            <a:xfrm>
              <a:off x="5409025" y="1852450"/>
              <a:ext cx="287975" cy="197000"/>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5" name="Google Shape;2025;p50"/>
            <p:cNvSpPr/>
            <p:nvPr/>
          </p:nvSpPr>
          <p:spPr>
            <a:xfrm>
              <a:off x="5409025" y="1777950"/>
              <a:ext cx="287750" cy="306500"/>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6" name="Google Shape;2026;p50"/>
            <p:cNvSpPr/>
            <p:nvPr/>
          </p:nvSpPr>
          <p:spPr>
            <a:xfrm>
              <a:off x="5412525" y="1825450"/>
              <a:ext cx="303250" cy="258500"/>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27" name="Google Shape;2027;p50"/>
          <p:cNvGrpSpPr/>
          <p:nvPr/>
        </p:nvGrpSpPr>
        <p:grpSpPr>
          <a:xfrm>
            <a:off x="7688556" y="888477"/>
            <a:ext cx="834284" cy="833671"/>
            <a:chOff x="5409025" y="1723225"/>
            <a:chExt cx="361475" cy="361225"/>
          </a:xfrm>
        </p:grpSpPr>
        <p:sp>
          <p:nvSpPr>
            <p:cNvPr id="2028" name="Google Shape;2028;p50"/>
            <p:cNvSpPr/>
            <p:nvPr/>
          </p:nvSpPr>
          <p:spPr>
            <a:xfrm>
              <a:off x="5409025" y="1723225"/>
              <a:ext cx="361475" cy="361225"/>
            </a:xfrm>
            <a:custGeom>
              <a:avLst/>
              <a:gdLst/>
              <a:ahLst/>
              <a:cxnLst/>
              <a:rect l="l" t="t" r="r" b="b"/>
              <a:pathLst>
                <a:path w="14459" h="14449" extrusionOk="0">
                  <a:moveTo>
                    <a:pt x="7130" y="0"/>
                  </a:moveTo>
                  <a:cubicBezTo>
                    <a:pt x="5380" y="30"/>
                    <a:pt x="3770" y="680"/>
                    <a:pt x="2530" y="1740"/>
                  </a:cubicBezTo>
                  <a:cubicBezTo>
                    <a:pt x="2370" y="1870"/>
                    <a:pt x="2220" y="2020"/>
                    <a:pt x="2070" y="2170"/>
                  </a:cubicBezTo>
                  <a:cubicBezTo>
                    <a:pt x="1230" y="3029"/>
                    <a:pt x="600" y="4100"/>
                    <a:pt x="270" y="5289"/>
                  </a:cubicBezTo>
                  <a:cubicBezTo>
                    <a:pt x="220" y="5460"/>
                    <a:pt x="180" y="5640"/>
                    <a:pt x="140" y="5820"/>
                  </a:cubicBezTo>
                  <a:cubicBezTo>
                    <a:pt x="51" y="6269"/>
                    <a:pt x="0" y="6739"/>
                    <a:pt x="0" y="7229"/>
                  </a:cubicBezTo>
                  <a:cubicBezTo>
                    <a:pt x="0" y="8509"/>
                    <a:pt x="340" y="9719"/>
                    <a:pt x="930" y="10759"/>
                  </a:cubicBezTo>
                  <a:cubicBezTo>
                    <a:pt x="1310" y="11439"/>
                    <a:pt x="1800" y="12049"/>
                    <a:pt x="2370" y="12568"/>
                  </a:cubicBezTo>
                  <a:lnTo>
                    <a:pt x="2370" y="12579"/>
                  </a:lnTo>
                  <a:cubicBezTo>
                    <a:pt x="2770" y="12939"/>
                    <a:pt x="3200" y="13248"/>
                    <a:pt x="3670" y="13508"/>
                  </a:cubicBezTo>
                  <a:cubicBezTo>
                    <a:pt x="4540" y="14008"/>
                    <a:pt x="5540" y="14328"/>
                    <a:pt x="6590" y="14428"/>
                  </a:cubicBezTo>
                  <a:cubicBezTo>
                    <a:pt x="6799" y="14439"/>
                    <a:pt x="7019" y="14448"/>
                    <a:pt x="7230" y="14448"/>
                  </a:cubicBezTo>
                  <a:cubicBezTo>
                    <a:pt x="8830" y="14448"/>
                    <a:pt x="10309" y="13928"/>
                    <a:pt x="11509" y="13048"/>
                  </a:cubicBezTo>
                  <a:cubicBezTo>
                    <a:pt x="13089" y="11889"/>
                    <a:pt x="14179" y="10099"/>
                    <a:pt x="14409" y="8049"/>
                  </a:cubicBezTo>
                  <a:cubicBezTo>
                    <a:pt x="14439" y="7779"/>
                    <a:pt x="14459" y="7509"/>
                    <a:pt x="14459" y="7229"/>
                  </a:cubicBezTo>
                  <a:cubicBezTo>
                    <a:pt x="14459" y="5700"/>
                    <a:pt x="13979" y="4269"/>
                    <a:pt x="13159" y="3100"/>
                  </a:cubicBezTo>
                  <a:cubicBezTo>
                    <a:pt x="12559" y="2240"/>
                    <a:pt x="11779" y="1520"/>
                    <a:pt x="10869" y="980"/>
                  </a:cubicBezTo>
                  <a:cubicBezTo>
                    <a:pt x="10419" y="720"/>
                    <a:pt x="9949" y="510"/>
                    <a:pt x="9449" y="350"/>
                  </a:cubicBezTo>
                  <a:cubicBezTo>
                    <a:pt x="8750" y="120"/>
                    <a:pt x="7999" y="0"/>
                    <a:pt x="723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9" name="Google Shape;2029;p50"/>
            <p:cNvSpPr/>
            <p:nvPr/>
          </p:nvSpPr>
          <p:spPr>
            <a:xfrm>
              <a:off x="5412525" y="1723225"/>
              <a:ext cx="356725" cy="360725"/>
            </a:xfrm>
            <a:custGeom>
              <a:avLst/>
              <a:gdLst/>
              <a:ahLst/>
              <a:cxnLst/>
              <a:rect l="l" t="t" r="r" b="b"/>
              <a:pathLst>
                <a:path w="14269" h="14429" extrusionOk="0">
                  <a:moveTo>
                    <a:pt x="10339" y="5820"/>
                  </a:moveTo>
                  <a:lnTo>
                    <a:pt x="11779" y="8299"/>
                  </a:lnTo>
                  <a:lnTo>
                    <a:pt x="10359" y="10759"/>
                  </a:lnTo>
                  <a:lnTo>
                    <a:pt x="7510" y="10759"/>
                  </a:lnTo>
                  <a:lnTo>
                    <a:pt x="6079" y="8289"/>
                  </a:lnTo>
                  <a:lnTo>
                    <a:pt x="7510" y="5820"/>
                  </a:lnTo>
                  <a:close/>
                  <a:moveTo>
                    <a:pt x="6990" y="0"/>
                  </a:moveTo>
                  <a:lnTo>
                    <a:pt x="7050" y="100"/>
                  </a:lnTo>
                  <a:lnTo>
                    <a:pt x="5619" y="2580"/>
                  </a:lnTo>
                  <a:lnTo>
                    <a:pt x="2880" y="2580"/>
                  </a:lnTo>
                  <a:lnTo>
                    <a:pt x="2390" y="1740"/>
                  </a:lnTo>
                  <a:cubicBezTo>
                    <a:pt x="2230" y="1870"/>
                    <a:pt x="2080" y="2020"/>
                    <a:pt x="1930" y="2170"/>
                  </a:cubicBezTo>
                  <a:lnTo>
                    <a:pt x="2360" y="2909"/>
                  </a:lnTo>
                  <a:lnTo>
                    <a:pt x="990" y="5289"/>
                  </a:lnTo>
                  <a:lnTo>
                    <a:pt x="130" y="5289"/>
                  </a:lnTo>
                  <a:cubicBezTo>
                    <a:pt x="80" y="5460"/>
                    <a:pt x="40" y="5640"/>
                    <a:pt x="0" y="5820"/>
                  </a:cubicBezTo>
                  <a:lnTo>
                    <a:pt x="990" y="5820"/>
                  </a:lnTo>
                  <a:lnTo>
                    <a:pt x="2370" y="8219"/>
                  </a:lnTo>
                  <a:lnTo>
                    <a:pt x="910" y="10759"/>
                  </a:lnTo>
                  <a:lnTo>
                    <a:pt x="790" y="10759"/>
                  </a:lnTo>
                  <a:cubicBezTo>
                    <a:pt x="1170" y="11439"/>
                    <a:pt x="1660" y="12049"/>
                    <a:pt x="2230" y="12568"/>
                  </a:cubicBezTo>
                  <a:lnTo>
                    <a:pt x="1380" y="11109"/>
                  </a:lnTo>
                  <a:lnTo>
                    <a:pt x="2850" y="8569"/>
                  </a:lnTo>
                  <a:lnTo>
                    <a:pt x="5630" y="8569"/>
                  </a:lnTo>
                  <a:lnTo>
                    <a:pt x="7059" y="11039"/>
                  </a:lnTo>
                  <a:lnTo>
                    <a:pt x="5630" y="13508"/>
                  </a:lnTo>
                  <a:lnTo>
                    <a:pt x="3530" y="13508"/>
                  </a:lnTo>
                  <a:cubicBezTo>
                    <a:pt x="4400" y="14008"/>
                    <a:pt x="5400" y="14328"/>
                    <a:pt x="6450" y="14428"/>
                  </a:cubicBezTo>
                  <a:lnTo>
                    <a:pt x="6079" y="13779"/>
                  </a:lnTo>
                  <a:lnTo>
                    <a:pt x="7510" y="11299"/>
                  </a:lnTo>
                  <a:lnTo>
                    <a:pt x="10359" y="11299"/>
                  </a:lnTo>
                  <a:lnTo>
                    <a:pt x="11369" y="13048"/>
                  </a:lnTo>
                  <a:cubicBezTo>
                    <a:pt x="12949" y="11889"/>
                    <a:pt x="14039" y="10099"/>
                    <a:pt x="14269" y="8049"/>
                  </a:cubicBezTo>
                  <a:lnTo>
                    <a:pt x="12249" y="8049"/>
                  </a:lnTo>
                  <a:lnTo>
                    <a:pt x="10819" y="5560"/>
                  </a:lnTo>
                  <a:lnTo>
                    <a:pt x="12239" y="3100"/>
                  </a:lnTo>
                  <a:lnTo>
                    <a:pt x="13019" y="3100"/>
                  </a:lnTo>
                  <a:cubicBezTo>
                    <a:pt x="12419" y="2240"/>
                    <a:pt x="11639" y="1520"/>
                    <a:pt x="10729" y="980"/>
                  </a:cubicBezTo>
                  <a:lnTo>
                    <a:pt x="10729" y="980"/>
                  </a:lnTo>
                  <a:lnTo>
                    <a:pt x="11789" y="2820"/>
                  </a:lnTo>
                  <a:lnTo>
                    <a:pt x="10359" y="5289"/>
                  </a:lnTo>
                  <a:lnTo>
                    <a:pt x="7510" y="5289"/>
                  </a:lnTo>
                  <a:lnTo>
                    <a:pt x="6090" y="2829"/>
                  </a:lnTo>
                  <a:lnTo>
                    <a:pt x="7519" y="350"/>
                  </a:lnTo>
                  <a:lnTo>
                    <a:pt x="9309" y="350"/>
                  </a:lnTo>
                  <a:cubicBezTo>
                    <a:pt x="8610" y="120"/>
                    <a:pt x="7859" y="0"/>
                    <a:pt x="70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0" name="Google Shape;2030;p50"/>
            <p:cNvSpPr/>
            <p:nvPr/>
          </p:nvSpPr>
          <p:spPr>
            <a:xfrm>
              <a:off x="5409025" y="1852450"/>
              <a:ext cx="287975" cy="197000"/>
            </a:xfrm>
            <a:custGeom>
              <a:avLst/>
              <a:gdLst/>
              <a:ahLst/>
              <a:cxnLst/>
              <a:rect l="l" t="t" r="r" b="b"/>
              <a:pathLst>
                <a:path w="11519" h="7880" extrusionOk="0">
                  <a:moveTo>
                    <a:pt x="11519" y="7870"/>
                  </a:moveTo>
                  <a:cubicBezTo>
                    <a:pt x="11519" y="7879"/>
                    <a:pt x="11509" y="7879"/>
                    <a:pt x="11509" y="7879"/>
                  </a:cubicBezTo>
                  <a:cubicBezTo>
                    <a:pt x="11509" y="7879"/>
                    <a:pt x="11519" y="7879"/>
                    <a:pt x="11519" y="7870"/>
                  </a:cubicBezTo>
                  <a:close/>
                  <a:moveTo>
                    <a:pt x="11519" y="7870"/>
                  </a:moveTo>
                  <a:lnTo>
                    <a:pt x="11519" y="7870"/>
                  </a:lnTo>
                  <a:lnTo>
                    <a:pt x="11519" y="7870"/>
                  </a:lnTo>
                  <a:close/>
                  <a:moveTo>
                    <a:pt x="280" y="80"/>
                  </a:moveTo>
                  <a:cubicBezTo>
                    <a:pt x="270" y="100"/>
                    <a:pt x="270" y="111"/>
                    <a:pt x="270" y="120"/>
                  </a:cubicBezTo>
                  <a:cubicBezTo>
                    <a:pt x="220" y="291"/>
                    <a:pt x="180" y="471"/>
                    <a:pt x="140" y="651"/>
                  </a:cubicBezTo>
                  <a:cubicBezTo>
                    <a:pt x="51" y="1100"/>
                    <a:pt x="0" y="1570"/>
                    <a:pt x="0" y="2060"/>
                  </a:cubicBezTo>
                  <a:lnTo>
                    <a:pt x="0" y="2060"/>
                  </a:lnTo>
                  <a:cubicBezTo>
                    <a:pt x="0" y="1570"/>
                    <a:pt x="51" y="1100"/>
                    <a:pt x="140" y="651"/>
                  </a:cubicBezTo>
                  <a:lnTo>
                    <a:pt x="140" y="651"/>
                  </a:lnTo>
                  <a:cubicBezTo>
                    <a:pt x="180" y="471"/>
                    <a:pt x="220" y="291"/>
                    <a:pt x="270" y="120"/>
                  </a:cubicBezTo>
                  <a:lnTo>
                    <a:pt x="270" y="120"/>
                  </a:lnTo>
                  <a:cubicBezTo>
                    <a:pt x="270" y="111"/>
                    <a:pt x="270" y="100"/>
                    <a:pt x="280" y="80"/>
                  </a:cubicBezTo>
                  <a:close/>
                  <a:moveTo>
                    <a:pt x="290" y="51"/>
                  </a:moveTo>
                  <a:cubicBezTo>
                    <a:pt x="280" y="60"/>
                    <a:pt x="280" y="71"/>
                    <a:pt x="280" y="80"/>
                  </a:cubicBezTo>
                  <a:cubicBezTo>
                    <a:pt x="280" y="71"/>
                    <a:pt x="280" y="60"/>
                    <a:pt x="290" y="51"/>
                  </a:cubicBezTo>
                  <a:close/>
                  <a:moveTo>
                    <a:pt x="290" y="40"/>
                  </a:moveTo>
                  <a:lnTo>
                    <a:pt x="290" y="51"/>
                  </a:lnTo>
                  <a:lnTo>
                    <a:pt x="290" y="40"/>
                  </a:lnTo>
                  <a:close/>
                  <a:moveTo>
                    <a:pt x="290" y="31"/>
                  </a:moveTo>
                  <a:lnTo>
                    <a:pt x="290" y="31"/>
                  </a:lnTo>
                  <a:lnTo>
                    <a:pt x="290" y="31"/>
                  </a:lnTo>
                  <a:close/>
                  <a:moveTo>
                    <a:pt x="300" y="11"/>
                  </a:moveTo>
                  <a:lnTo>
                    <a:pt x="300" y="20"/>
                  </a:lnTo>
                  <a:lnTo>
                    <a:pt x="300" y="11"/>
                  </a:lnTo>
                  <a:close/>
                  <a:moveTo>
                    <a:pt x="300" y="0"/>
                  </a:moveTo>
                  <a:lnTo>
                    <a:pt x="300" y="0"/>
                  </a:lnTo>
                  <a:close/>
                </a:path>
              </a:pathLst>
            </a:custGeom>
            <a:solidFill>
              <a:srgbClr val="EAEBE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1" name="Google Shape;2031;p50"/>
            <p:cNvSpPr/>
            <p:nvPr/>
          </p:nvSpPr>
          <p:spPr>
            <a:xfrm>
              <a:off x="5409025" y="1777950"/>
              <a:ext cx="287750" cy="306500"/>
            </a:xfrm>
            <a:custGeom>
              <a:avLst/>
              <a:gdLst/>
              <a:ahLst/>
              <a:cxnLst/>
              <a:rect l="l" t="t" r="r" b="b"/>
              <a:pathLst>
                <a:path w="11510" h="12260" extrusionOk="0">
                  <a:moveTo>
                    <a:pt x="2060" y="1"/>
                  </a:moveTo>
                  <a:lnTo>
                    <a:pt x="2060" y="1"/>
                  </a:lnTo>
                  <a:cubicBezTo>
                    <a:pt x="1250" y="820"/>
                    <a:pt x="640" y="1840"/>
                    <a:pt x="300" y="2980"/>
                  </a:cubicBezTo>
                  <a:lnTo>
                    <a:pt x="300" y="2991"/>
                  </a:lnTo>
                  <a:lnTo>
                    <a:pt x="300" y="3000"/>
                  </a:lnTo>
                  <a:lnTo>
                    <a:pt x="290" y="3011"/>
                  </a:lnTo>
                  <a:lnTo>
                    <a:pt x="290" y="3020"/>
                  </a:lnTo>
                  <a:lnTo>
                    <a:pt x="290" y="3031"/>
                  </a:lnTo>
                  <a:cubicBezTo>
                    <a:pt x="280" y="3040"/>
                    <a:pt x="280" y="3051"/>
                    <a:pt x="280" y="3060"/>
                  </a:cubicBezTo>
                  <a:cubicBezTo>
                    <a:pt x="270" y="3080"/>
                    <a:pt x="270" y="3091"/>
                    <a:pt x="270" y="3100"/>
                  </a:cubicBezTo>
                  <a:lnTo>
                    <a:pt x="1130" y="3100"/>
                  </a:lnTo>
                  <a:lnTo>
                    <a:pt x="1820" y="1900"/>
                  </a:lnTo>
                  <a:cubicBezTo>
                    <a:pt x="1830" y="1371"/>
                    <a:pt x="1880" y="840"/>
                    <a:pt x="1980" y="331"/>
                  </a:cubicBezTo>
                  <a:cubicBezTo>
                    <a:pt x="2000" y="221"/>
                    <a:pt x="2030" y="111"/>
                    <a:pt x="2060" y="1"/>
                  </a:cubicBezTo>
                  <a:close/>
                  <a:moveTo>
                    <a:pt x="140" y="3631"/>
                  </a:moveTo>
                  <a:cubicBezTo>
                    <a:pt x="51" y="4080"/>
                    <a:pt x="0" y="4550"/>
                    <a:pt x="0" y="5040"/>
                  </a:cubicBezTo>
                  <a:cubicBezTo>
                    <a:pt x="0" y="6320"/>
                    <a:pt x="340" y="7530"/>
                    <a:pt x="930" y="8570"/>
                  </a:cubicBezTo>
                  <a:lnTo>
                    <a:pt x="1050" y="8570"/>
                  </a:lnTo>
                  <a:lnTo>
                    <a:pt x="2510" y="6030"/>
                  </a:lnTo>
                  <a:lnTo>
                    <a:pt x="1130" y="3631"/>
                  </a:lnTo>
                  <a:close/>
                  <a:moveTo>
                    <a:pt x="2990" y="6380"/>
                  </a:moveTo>
                  <a:lnTo>
                    <a:pt x="1520" y="8920"/>
                  </a:lnTo>
                  <a:lnTo>
                    <a:pt x="2370" y="10379"/>
                  </a:lnTo>
                  <a:lnTo>
                    <a:pt x="2370" y="10390"/>
                  </a:lnTo>
                  <a:cubicBezTo>
                    <a:pt x="2770" y="10750"/>
                    <a:pt x="3200" y="11059"/>
                    <a:pt x="3670" y="11319"/>
                  </a:cubicBezTo>
                  <a:lnTo>
                    <a:pt x="5770" y="11319"/>
                  </a:lnTo>
                  <a:lnTo>
                    <a:pt x="6730" y="9670"/>
                  </a:lnTo>
                  <a:cubicBezTo>
                    <a:pt x="6510" y="9570"/>
                    <a:pt x="6310" y="9460"/>
                    <a:pt x="6110" y="9350"/>
                  </a:cubicBezTo>
                  <a:cubicBezTo>
                    <a:pt x="5560" y="9040"/>
                    <a:pt x="5050" y="8670"/>
                    <a:pt x="4590" y="8250"/>
                  </a:cubicBezTo>
                  <a:cubicBezTo>
                    <a:pt x="3990" y="7700"/>
                    <a:pt x="3470" y="7070"/>
                    <a:pt x="3050" y="6380"/>
                  </a:cubicBezTo>
                  <a:close/>
                  <a:moveTo>
                    <a:pt x="7210" y="9870"/>
                  </a:moveTo>
                  <a:lnTo>
                    <a:pt x="6219" y="11590"/>
                  </a:lnTo>
                  <a:lnTo>
                    <a:pt x="6590" y="12239"/>
                  </a:lnTo>
                  <a:cubicBezTo>
                    <a:pt x="6799" y="12250"/>
                    <a:pt x="7019" y="12259"/>
                    <a:pt x="7230" y="12259"/>
                  </a:cubicBezTo>
                  <a:cubicBezTo>
                    <a:pt x="8830" y="12259"/>
                    <a:pt x="10309" y="11739"/>
                    <a:pt x="11509" y="10859"/>
                  </a:cubicBezTo>
                  <a:lnTo>
                    <a:pt x="11239" y="10390"/>
                  </a:lnTo>
                  <a:cubicBezTo>
                    <a:pt x="10929" y="10430"/>
                    <a:pt x="10609" y="10450"/>
                    <a:pt x="10279" y="10450"/>
                  </a:cubicBezTo>
                  <a:cubicBezTo>
                    <a:pt x="10029" y="10450"/>
                    <a:pt x="9779" y="10439"/>
                    <a:pt x="9539" y="10419"/>
                  </a:cubicBezTo>
                  <a:cubicBezTo>
                    <a:pt x="8719" y="10350"/>
                    <a:pt x="7939" y="10159"/>
                    <a:pt x="7210" y="9870"/>
                  </a:cubicBezTo>
                  <a:close/>
                </a:path>
              </a:pathLst>
            </a:custGeom>
            <a:solidFill>
              <a:schemeClr val="accent2">
                <a:alpha val="10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2" name="Google Shape;2032;p50"/>
            <p:cNvSpPr/>
            <p:nvPr/>
          </p:nvSpPr>
          <p:spPr>
            <a:xfrm>
              <a:off x="5412525" y="1825450"/>
              <a:ext cx="303250" cy="258500"/>
            </a:xfrm>
            <a:custGeom>
              <a:avLst/>
              <a:gdLst/>
              <a:ahLst/>
              <a:cxnLst/>
              <a:rect l="l" t="t" r="r" b="b"/>
              <a:pathLst>
                <a:path w="12130" h="10340" extrusionOk="0">
                  <a:moveTo>
                    <a:pt x="1680" y="0"/>
                  </a:moveTo>
                  <a:lnTo>
                    <a:pt x="990" y="1200"/>
                  </a:lnTo>
                  <a:lnTo>
                    <a:pt x="130" y="1200"/>
                  </a:lnTo>
                  <a:cubicBezTo>
                    <a:pt x="80" y="1371"/>
                    <a:pt x="40" y="1551"/>
                    <a:pt x="0" y="1731"/>
                  </a:cubicBezTo>
                  <a:lnTo>
                    <a:pt x="990" y="1731"/>
                  </a:lnTo>
                  <a:lnTo>
                    <a:pt x="2370" y="4130"/>
                  </a:lnTo>
                  <a:lnTo>
                    <a:pt x="910" y="6670"/>
                  </a:lnTo>
                  <a:lnTo>
                    <a:pt x="790" y="6670"/>
                  </a:lnTo>
                  <a:cubicBezTo>
                    <a:pt x="1170" y="7350"/>
                    <a:pt x="1660" y="7960"/>
                    <a:pt x="2230" y="8479"/>
                  </a:cubicBezTo>
                  <a:lnTo>
                    <a:pt x="1380" y="7020"/>
                  </a:lnTo>
                  <a:lnTo>
                    <a:pt x="2850" y="4480"/>
                  </a:lnTo>
                  <a:lnTo>
                    <a:pt x="2910" y="4480"/>
                  </a:lnTo>
                  <a:cubicBezTo>
                    <a:pt x="2860" y="4390"/>
                    <a:pt x="2810" y="4310"/>
                    <a:pt x="2760" y="4220"/>
                  </a:cubicBezTo>
                  <a:cubicBezTo>
                    <a:pt x="2070" y="3000"/>
                    <a:pt x="1680" y="1591"/>
                    <a:pt x="1680" y="91"/>
                  </a:cubicBezTo>
                  <a:lnTo>
                    <a:pt x="1680" y="0"/>
                  </a:lnTo>
                  <a:close/>
                  <a:moveTo>
                    <a:pt x="12129" y="8310"/>
                  </a:moveTo>
                  <a:cubicBezTo>
                    <a:pt x="11789" y="8390"/>
                    <a:pt x="11449" y="8459"/>
                    <a:pt x="11099" y="8490"/>
                  </a:cubicBezTo>
                  <a:lnTo>
                    <a:pt x="11369" y="8959"/>
                  </a:lnTo>
                  <a:cubicBezTo>
                    <a:pt x="11369" y="8959"/>
                    <a:pt x="11379" y="8959"/>
                    <a:pt x="11379" y="8950"/>
                  </a:cubicBezTo>
                  <a:cubicBezTo>
                    <a:pt x="11649" y="8759"/>
                    <a:pt x="11899" y="8539"/>
                    <a:pt x="12129" y="8310"/>
                  </a:cubicBezTo>
                  <a:close/>
                  <a:moveTo>
                    <a:pt x="6590" y="7770"/>
                  </a:moveTo>
                  <a:lnTo>
                    <a:pt x="5630" y="9419"/>
                  </a:lnTo>
                  <a:lnTo>
                    <a:pt x="3530" y="9419"/>
                  </a:lnTo>
                  <a:cubicBezTo>
                    <a:pt x="4400" y="9919"/>
                    <a:pt x="5400" y="10239"/>
                    <a:pt x="6450" y="10339"/>
                  </a:cubicBezTo>
                  <a:lnTo>
                    <a:pt x="6079" y="9690"/>
                  </a:lnTo>
                  <a:lnTo>
                    <a:pt x="7070" y="7970"/>
                  </a:lnTo>
                  <a:cubicBezTo>
                    <a:pt x="6899" y="7910"/>
                    <a:pt x="6739" y="7840"/>
                    <a:pt x="6590" y="777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 name="Google Shape;896;p40">
            <a:extLst>
              <a:ext uri="{FF2B5EF4-FFF2-40B4-BE49-F238E27FC236}">
                <a16:creationId xmlns:a16="http://schemas.microsoft.com/office/drawing/2014/main" id="{F164A305-C84B-E3CC-10DD-A21EF86EA308}"/>
              </a:ext>
            </a:extLst>
          </p:cNvPr>
          <p:cNvSpPr txBox="1">
            <a:spLocks/>
          </p:cNvSpPr>
          <p:nvPr/>
        </p:nvSpPr>
        <p:spPr>
          <a:xfrm>
            <a:off x="180652" y="529864"/>
            <a:ext cx="9044848" cy="4625577"/>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L="457200" marR="0" lvl="0"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1pPr>
            <a:lvl2pPr marL="914400" marR="0" lvl="1"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2pPr>
            <a:lvl3pPr marL="1371600" marR="0" lvl="2"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3pPr>
            <a:lvl4pPr marL="1828800" marR="0" lvl="3"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4pPr>
            <a:lvl5pPr marL="2286000" marR="0" lvl="4"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5pPr>
            <a:lvl6pPr marL="2743200" marR="0" lvl="5"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6pPr>
            <a:lvl7pPr marL="3200400" marR="0" lvl="6"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7pPr>
            <a:lvl8pPr marL="3657600" marR="0" lvl="7"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8pPr>
            <a:lvl9pPr marL="4114800" marR="0" lvl="8" indent="-330200" algn="ctr" rtl="0">
              <a:lnSpc>
                <a:spcPct val="100000"/>
              </a:lnSpc>
              <a:spcBef>
                <a:spcPts val="0"/>
              </a:spcBef>
              <a:spcAft>
                <a:spcPts val="0"/>
              </a:spcAft>
              <a:buClr>
                <a:schemeClr val="accent1"/>
              </a:buClr>
              <a:buSzPts val="1600"/>
              <a:buFont typeface="Roboto Condensed"/>
              <a:buNone/>
              <a:defRPr sz="1600" b="0" i="0" u="none" strike="noStrike" cap="none">
                <a:solidFill>
                  <a:schemeClr val="accent1"/>
                </a:solidFill>
                <a:latin typeface="Roboto Condensed"/>
                <a:ea typeface="Roboto Condensed"/>
                <a:cs typeface="Roboto Condensed"/>
                <a:sym typeface="Roboto Condensed"/>
              </a:defRPr>
            </a:lvl9pPr>
          </a:lstStyle>
          <a:p>
            <a:pPr algn="l">
              <a:lnSpc>
                <a:spcPct val="150000"/>
              </a:lnSpc>
            </a:pPr>
            <a:r>
              <a:rPr lang="en-IN" sz="500" dirty="0">
                <a:effectLst/>
                <a:latin typeface="+mn-lt"/>
              </a:rPr>
              <a:t>Bull, F.C., Al-Ansari, S.S., Biddle, S., </a:t>
            </a:r>
            <a:r>
              <a:rPr lang="en-IN" sz="500" dirty="0" err="1">
                <a:effectLst/>
                <a:latin typeface="+mn-lt"/>
              </a:rPr>
              <a:t>Borodulin</a:t>
            </a:r>
            <a:r>
              <a:rPr lang="en-IN" sz="500" dirty="0">
                <a:effectLst/>
                <a:latin typeface="+mn-lt"/>
              </a:rPr>
              <a:t>, K., </a:t>
            </a:r>
            <a:r>
              <a:rPr lang="en-IN" sz="500" dirty="0" err="1">
                <a:effectLst/>
                <a:latin typeface="+mn-lt"/>
              </a:rPr>
              <a:t>Buman</a:t>
            </a:r>
            <a:r>
              <a:rPr lang="en-IN" sz="500" dirty="0">
                <a:effectLst/>
                <a:latin typeface="+mn-lt"/>
              </a:rPr>
              <a:t>, M.P., Cardon, G., Carty, C., </a:t>
            </a:r>
            <a:r>
              <a:rPr lang="en-IN" sz="500" dirty="0" err="1">
                <a:effectLst/>
                <a:latin typeface="+mn-lt"/>
              </a:rPr>
              <a:t>Chaput</a:t>
            </a:r>
            <a:r>
              <a:rPr lang="en-IN" sz="500" dirty="0">
                <a:effectLst/>
                <a:latin typeface="+mn-lt"/>
              </a:rPr>
              <a:t>, J.-P., </a:t>
            </a:r>
            <a:r>
              <a:rPr lang="en-IN" sz="500" dirty="0" err="1">
                <a:effectLst/>
                <a:latin typeface="+mn-lt"/>
              </a:rPr>
              <a:t>Chastin</a:t>
            </a:r>
            <a:r>
              <a:rPr lang="en-IN" sz="500" dirty="0">
                <a:effectLst/>
                <a:latin typeface="+mn-lt"/>
              </a:rPr>
              <a:t>, S., Chou, R., Dempsey, P.C., DiPietro, L., </a:t>
            </a:r>
            <a:r>
              <a:rPr lang="en-IN" sz="500" dirty="0" err="1">
                <a:effectLst/>
                <a:latin typeface="+mn-lt"/>
              </a:rPr>
              <a:t>Ekelund</a:t>
            </a:r>
            <a:r>
              <a:rPr lang="en-IN" sz="500" dirty="0">
                <a:effectLst/>
                <a:latin typeface="+mn-lt"/>
              </a:rPr>
              <a:t>, U., Firth, J., </a:t>
            </a:r>
            <a:r>
              <a:rPr lang="en-IN" sz="500" dirty="0" err="1">
                <a:effectLst/>
                <a:latin typeface="+mn-lt"/>
              </a:rPr>
              <a:t>Friedenreich</a:t>
            </a:r>
            <a:r>
              <a:rPr lang="en-IN" sz="500" dirty="0">
                <a:effectLst/>
                <a:latin typeface="+mn-lt"/>
              </a:rPr>
              <a:t>, C.M., Garcia, L., </a:t>
            </a:r>
            <a:r>
              <a:rPr lang="en-IN" sz="500" dirty="0" err="1">
                <a:effectLst/>
                <a:latin typeface="+mn-lt"/>
              </a:rPr>
              <a:t>Gichu</a:t>
            </a:r>
            <a:r>
              <a:rPr lang="en-IN" sz="500" dirty="0">
                <a:effectLst/>
                <a:latin typeface="+mn-lt"/>
              </a:rPr>
              <a:t>, M., Jago, R., </a:t>
            </a:r>
            <a:r>
              <a:rPr lang="en-IN" sz="500" dirty="0" err="1">
                <a:effectLst/>
                <a:latin typeface="+mn-lt"/>
              </a:rPr>
              <a:t>Katzmarzyk</a:t>
            </a:r>
            <a:r>
              <a:rPr lang="en-IN" sz="500" dirty="0">
                <a:effectLst/>
                <a:latin typeface="+mn-lt"/>
              </a:rPr>
              <a:t>, P.T. and Lambert, E. (2020). World health organization 2020 guidelines on physical activity and sedentary behaviour. </a:t>
            </a:r>
            <a:r>
              <a:rPr lang="en-IN" sz="500" i="1" dirty="0">
                <a:effectLst/>
                <a:latin typeface="+mn-lt"/>
              </a:rPr>
              <a:t>British Journal of Sports Medicine</a:t>
            </a:r>
            <a:r>
              <a:rPr lang="en-IN" sz="500" dirty="0">
                <a:effectLst/>
                <a:latin typeface="+mn-lt"/>
              </a:rPr>
              <a:t>, [online] 54(24), pp.1451–1462. </a:t>
            </a:r>
            <a:r>
              <a:rPr lang="en-IN" sz="500" dirty="0" err="1">
                <a:effectLst/>
                <a:latin typeface="+mn-lt"/>
              </a:rPr>
              <a:t>doi:https</a:t>
            </a:r>
            <a:r>
              <a:rPr lang="en-IN" sz="500" dirty="0">
                <a:effectLst/>
                <a:latin typeface="+mn-lt"/>
              </a:rPr>
              <a:t>://doi.org/10.1136/bjsports-2020-102955.</a:t>
            </a:r>
          </a:p>
          <a:p>
            <a:pPr algn="l">
              <a:lnSpc>
                <a:spcPct val="150000"/>
              </a:lnSpc>
            </a:pPr>
            <a:r>
              <a:rPr lang="en-IN" sz="500" dirty="0">
                <a:effectLst/>
                <a:latin typeface="+mn-lt"/>
              </a:rPr>
              <a:t>DiPietro, L., Al-Ansari, S.S., Biddle, S.J.H., </a:t>
            </a:r>
            <a:r>
              <a:rPr lang="en-IN" sz="500" dirty="0" err="1">
                <a:effectLst/>
                <a:latin typeface="+mn-lt"/>
              </a:rPr>
              <a:t>Borodulin</a:t>
            </a:r>
            <a:r>
              <a:rPr lang="en-IN" sz="500" dirty="0">
                <a:effectLst/>
                <a:latin typeface="+mn-lt"/>
              </a:rPr>
              <a:t>, K., Bull, F.C., </a:t>
            </a:r>
            <a:r>
              <a:rPr lang="en-IN" sz="500" dirty="0" err="1">
                <a:effectLst/>
                <a:latin typeface="+mn-lt"/>
              </a:rPr>
              <a:t>Buman</a:t>
            </a:r>
            <a:r>
              <a:rPr lang="en-IN" sz="500" dirty="0">
                <a:effectLst/>
                <a:latin typeface="+mn-lt"/>
              </a:rPr>
              <a:t>, M.P., Cardon, G., Carty, C., </a:t>
            </a:r>
            <a:r>
              <a:rPr lang="en-IN" sz="500" dirty="0" err="1">
                <a:effectLst/>
                <a:latin typeface="+mn-lt"/>
              </a:rPr>
              <a:t>Chaput</a:t>
            </a:r>
            <a:r>
              <a:rPr lang="en-IN" sz="500" dirty="0">
                <a:effectLst/>
                <a:latin typeface="+mn-lt"/>
              </a:rPr>
              <a:t>, J.-P., </a:t>
            </a:r>
            <a:r>
              <a:rPr lang="en-IN" sz="500" dirty="0" err="1">
                <a:effectLst/>
                <a:latin typeface="+mn-lt"/>
              </a:rPr>
              <a:t>Chastin</a:t>
            </a:r>
            <a:r>
              <a:rPr lang="en-IN" sz="500" dirty="0">
                <a:effectLst/>
                <a:latin typeface="+mn-lt"/>
              </a:rPr>
              <a:t>, S., Chou, R., Dempsey, P.C., </a:t>
            </a:r>
            <a:r>
              <a:rPr lang="en-IN" sz="500" dirty="0" err="1">
                <a:effectLst/>
                <a:latin typeface="+mn-lt"/>
              </a:rPr>
              <a:t>Ekelund</a:t>
            </a:r>
            <a:r>
              <a:rPr lang="en-IN" sz="500" dirty="0">
                <a:effectLst/>
                <a:latin typeface="+mn-lt"/>
              </a:rPr>
              <a:t>, U., Firth, J., </a:t>
            </a:r>
            <a:r>
              <a:rPr lang="en-IN" sz="500" dirty="0" err="1">
                <a:effectLst/>
                <a:latin typeface="+mn-lt"/>
              </a:rPr>
              <a:t>Friedenreich</a:t>
            </a:r>
            <a:r>
              <a:rPr lang="en-IN" sz="500" dirty="0">
                <a:effectLst/>
                <a:latin typeface="+mn-lt"/>
              </a:rPr>
              <a:t>, C.M., Garcia, L., </a:t>
            </a:r>
            <a:r>
              <a:rPr lang="en-IN" sz="500" dirty="0" err="1">
                <a:effectLst/>
                <a:latin typeface="+mn-lt"/>
              </a:rPr>
              <a:t>Gichu</a:t>
            </a:r>
            <a:r>
              <a:rPr lang="en-IN" sz="500" dirty="0">
                <a:effectLst/>
                <a:latin typeface="+mn-lt"/>
              </a:rPr>
              <a:t>, M., Jago, R., </a:t>
            </a:r>
            <a:r>
              <a:rPr lang="en-IN" sz="500" dirty="0" err="1">
                <a:effectLst/>
                <a:latin typeface="+mn-lt"/>
              </a:rPr>
              <a:t>Katzmarzyk</a:t>
            </a:r>
            <a:r>
              <a:rPr lang="en-IN" sz="500" dirty="0">
                <a:effectLst/>
                <a:latin typeface="+mn-lt"/>
              </a:rPr>
              <a:t>, P.T. and Lambert, E. (2020). Advancing the global physical activity agenda: recommendations for future research by the 2020 WHO physical activity and sedentary </a:t>
            </a:r>
            <a:r>
              <a:rPr lang="en-IN" sz="500" dirty="0" err="1">
                <a:effectLst/>
                <a:latin typeface="+mn-lt"/>
              </a:rPr>
              <a:t>behavior</a:t>
            </a:r>
            <a:r>
              <a:rPr lang="en-IN" sz="500" dirty="0">
                <a:effectLst/>
                <a:latin typeface="+mn-lt"/>
              </a:rPr>
              <a:t> guidelines development group. </a:t>
            </a:r>
            <a:r>
              <a:rPr lang="en-IN" sz="500" i="1" dirty="0">
                <a:effectLst/>
                <a:latin typeface="+mn-lt"/>
              </a:rPr>
              <a:t>International Journal of </a:t>
            </a:r>
            <a:r>
              <a:rPr lang="en-IN" sz="500" i="1" dirty="0" err="1">
                <a:effectLst/>
                <a:latin typeface="+mn-lt"/>
              </a:rPr>
              <a:t>Behavioral</a:t>
            </a:r>
            <a:r>
              <a:rPr lang="en-IN" sz="500" i="1" dirty="0">
                <a:effectLst/>
                <a:latin typeface="+mn-lt"/>
              </a:rPr>
              <a:t> Nutrition and Physical Activity</a:t>
            </a:r>
            <a:r>
              <a:rPr lang="en-IN" sz="500" dirty="0">
                <a:effectLst/>
                <a:latin typeface="+mn-lt"/>
              </a:rPr>
              <a:t>, 17(1). </a:t>
            </a:r>
            <a:r>
              <a:rPr lang="en-IN" sz="500" dirty="0" err="1">
                <a:effectLst/>
                <a:latin typeface="+mn-lt"/>
              </a:rPr>
              <a:t>doi:https</a:t>
            </a:r>
            <a:r>
              <a:rPr lang="en-IN" sz="500" dirty="0">
                <a:effectLst/>
                <a:latin typeface="+mn-lt"/>
              </a:rPr>
              <a:t>://doi.org/10.1186/s12966-020-01042-2.</a:t>
            </a:r>
          </a:p>
          <a:p>
            <a:pPr algn="l">
              <a:lnSpc>
                <a:spcPct val="150000"/>
              </a:lnSpc>
            </a:pPr>
            <a:r>
              <a:rPr lang="en-IN" sz="500" dirty="0">
                <a:effectLst/>
                <a:latin typeface="+mn-lt"/>
              </a:rPr>
              <a:t>Dishman, R.K., Heath, G.W., Schmidt, M.D. and Lee, I.-M. (2022). </a:t>
            </a:r>
            <a:r>
              <a:rPr lang="en-IN" sz="500" i="1" dirty="0">
                <a:effectLst/>
                <a:latin typeface="+mn-lt"/>
              </a:rPr>
              <a:t>Physical Activity Epidemiology</a:t>
            </a:r>
            <a:r>
              <a:rPr lang="en-IN" sz="500" dirty="0">
                <a:effectLst/>
                <a:latin typeface="+mn-lt"/>
              </a:rPr>
              <a:t>. [online] </a:t>
            </a:r>
            <a:r>
              <a:rPr lang="en-IN" sz="500" i="1" dirty="0">
                <a:effectLst/>
                <a:latin typeface="+mn-lt"/>
              </a:rPr>
              <a:t>Google Books</a:t>
            </a:r>
            <a:r>
              <a:rPr lang="en-IN" sz="500" dirty="0">
                <a:effectLst/>
                <a:latin typeface="+mn-lt"/>
              </a:rPr>
              <a:t>. Human Kinetics. Available at: https://books.google.com/books?hl=en&amp;lr=&amp;id=nQgiEAAAQBAJ&amp;oi=fnd&amp;pg=PR1&amp;dq=Prevalence+of+physical+activity+among+students+in+a+public+university&amp;ots=g0cnLojJvz&amp;sig=gNtS_FnPvdYn_9tBBskF7kqxZ7U </a:t>
            </a:r>
          </a:p>
          <a:p>
            <a:pPr algn="l">
              <a:lnSpc>
                <a:spcPct val="150000"/>
              </a:lnSpc>
            </a:pPr>
            <a:r>
              <a:rPr lang="en-IN" sz="500" dirty="0" err="1">
                <a:effectLst/>
                <a:latin typeface="+mn-lt"/>
              </a:rPr>
              <a:t>Ghrouz</a:t>
            </a:r>
            <a:r>
              <a:rPr lang="en-IN" sz="500" dirty="0">
                <a:effectLst/>
                <a:latin typeface="+mn-lt"/>
              </a:rPr>
              <a:t>, A.K., </a:t>
            </a:r>
            <a:r>
              <a:rPr lang="en-IN" sz="500" dirty="0" err="1">
                <a:effectLst/>
                <a:latin typeface="+mn-lt"/>
              </a:rPr>
              <a:t>Noohu</a:t>
            </a:r>
            <a:r>
              <a:rPr lang="en-IN" sz="500" dirty="0">
                <a:effectLst/>
                <a:latin typeface="+mn-lt"/>
              </a:rPr>
              <a:t>, M.M., Dilshad Manzar, Md., Warren Spence, D., </a:t>
            </a:r>
            <a:r>
              <a:rPr lang="en-IN" sz="500" dirty="0" err="1">
                <a:effectLst/>
                <a:latin typeface="+mn-lt"/>
              </a:rPr>
              <a:t>BaHammam</a:t>
            </a:r>
            <a:r>
              <a:rPr lang="en-IN" sz="500" dirty="0">
                <a:effectLst/>
                <a:latin typeface="+mn-lt"/>
              </a:rPr>
              <a:t>, A.S. and </a:t>
            </a:r>
            <a:r>
              <a:rPr lang="en-IN" sz="500" dirty="0" err="1">
                <a:effectLst/>
                <a:latin typeface="+mn-lt"/>
              </a:rPr>
              <a:t>Pandi</a:t>
            </a:r>
            <a:r>
              <a:rPr lang="en-IN" sz="500" dirty="0">
                <a:effectLst/>
                <a:latin typeface="+mn-lt"/>
              </a:rPr>
              <a:t>-Perumal, S.R. (2019). Physical activity and sleep quality in relation to mental health among college students. </a:t>
            </a:r>
            <a:r>
              <a:rPr lang="en-IN" sz="500" i="1" dirty="0">
                <a:effectLst/>
                <a:latin typeface="+mn-lt"/>
              </a:rPr>
              <a:t>Sleep and Breathing</a:t>
            </a:r>
            <a:r>
              <a:rPr lang="en-IN" sz="500" dirty="0">
                <a:effectLst/>
                <a:latin typeface="+mn-lt"/>
              </a:rPr>
              <a:t>, [online] 23(2), pp.627–634. </a:t>
            </a:r>
            <a:r>
              <a:rPr lang="en-IN" sz="500" dirty="0" err="1">
                <a:effectLst/>
                <a:latin typeface="+mn-lt"/>
              </a:rPr>
              <a:t>doi:https</a:t>
            </a:r>
            <a:r>
              <a:rPr lang="en-IN" sz="500" dirty="0">
                <a:effectLst/>
                <a:latin typeface="+mn-lt"/>
              </a:rPr>
              <a:t>://doi.org/10.1007/s11325-019-01780-z.</a:t>
            </a:r>
          </a:p>
          <a:p>
            <a:pPr algn="l">
              <a:lnSpc>
                <a:spcPct val="150000"/>
              </a:lnSpc>
            </a:pPr>
            <a:r>
              <a:rPr lang="en-IN" sz="500" dirty="0" err="1">
                <a:effectLst/>
                <a:latin typeface="+mn-lt"/>
              </a:rPr>
              <a:t>Grasdalsmoen</a:t>
            </a:r>
            <a:r>
              <a:rPr lang="en-IN" sz="500" dirty="0">
                <a:effectLst/>
                <a:latin typeface="+mn-lt"/>
              </a:rPr>
              <a:t>, M., Eriksen, H.R., </a:t>
            </a:r>
            <a:r>
              <a:rPr lang="en-IN" sz="500" dirty="0" err="1">
                <a:effectLst/>
                <a:latin typeface="+mn-lt"/>
              </a:rPr>
              <a:t>Lønning</a:t>
            </a:r>
            <a:r>
              <a:rPr lang="en-IN" sz="500" dirty="0">
                <a:effectLst/>
                <a:latin typeface="+mn-lt"/>
              </a:rPr>
              <a:t>, K.J. and Sivertsen, B. (2019). Physical exercise and body-mass index in young adults: a national survey of Norwegian university students. </a:t>
            </a:r>
            <a:r>
              <a:rPr lang="en-IN" sz="500" i="1" dirty="0">
                <a:effectLst/>
                <a:latin typeface="+mn-lt"/>
              </a:rPr>
              <a:t>BMC Public Health</a:t>
            </a:r>
            <a:r>
              <a:rPr lang="en-IN" sz="500" dirty="0">
                <a:effectLst/>
                <a:latin typeface="+mn-lt"/>
              </a:rPr>
              <a:t>, 19(1). </a:t>
            </a:r>
            <a:r>
              <a:rPr lang="en-IN" sz="500" dirty="0" err="1">
                <a:effectLst/>
                <a:latin typeface="+mn-lt"/>
              </a:rPr>
              <a:t>doi:https</a:t>
            </a:r>
            <a:r>
              <a:rPr lang="en-IN" sz="500" dirty="0">
                <a:effectLst/>
                <a:latin typeface="+mn-lt"/>
              </a:rPr>
              <a:t>://doi.org/10.1186/s12889-019-7650-z.</a:t>
            </a:r>
          </a:p>
          <a:p>
            <a:pPr algn="l">
              <a:lnSpc>
                <a:spcPct val="150000"/>
              </a:lnSpc>
            </a:pPr>
            <a:r>
              <a:rPr lang="en-IN" sz="500" dirty="0">
                <a:effectLst/>
                <a:latin typeface="+mn-lt"/>
              </a:rPr>
              <a:t>Hu, Z., Tang, L., Chen, L., </a:t>
            </a:r>
            <a:r>
              <a:rPr lang="en-IN" sz="500" dirty="0" err="1">
                <a:effectLst/>
                <a:latin typeface="+mn-lt"/>
              </a:rPr>
              <a:t>Kaminga</a:t>
            </a:r>
            <a:r>
              <a:rPr lang="en-IN" sz="500" dirty="0">
                <a:effectLst/>
                <a:latin typeface="+mn-lt"/>
              </a:rPr>
              <a:t>, A.C. and Xu, H. (2020). Prevalence and Risk Factors Associated with Primary Dysmenorrhea among Chinese Female University Students: A Cross-sectional Study. </a:t>
            </a:r>
            <a:r>
              <a:rPr lang="en-IN" sz="500" i="1" dirty="0">
                <a:effectLst/>
                <a:latin typeface="+mn-lt"/>
              </a:rPr>
              <a:t>Journal of </a:t>
            </a:r>
            <a:r>
              <a:rPr lang="en-IN" sz="500" i="1" dirty="0" err="1">
                <a:effectLst/>
                <a:latin typeface="+mn-lt"/>
              </a:rPr>
              <a:t>Pediatric</a:t>
            </a:r>
            <a:r>
              <a:rPr lang="en-IN" sz="500" i="1" dirty="0">
                <a:effectLst/>
                <a:latin typeface="+mn-lt"/>
              </a:rPr>
              <a:t> and Adolescent </a:t>
            </a:r>
            <a:r>
              <a:rPr lang="en-IN" sz="500" i="1" dirty="0" err="1">
                <a:effectLst/>
                <a:latin typeface="+mn-lt"/>
              </a:rPr>
              <a:t>Gynecology</a:t>
            </a:r>
            <a:r>
              <a:rPr lang="en-IN" sz="500" dirty="0">
                <a:effectLst/>
                <a:latin typeface="+mn-lt"/>
              </a:rPr>
              <a:t>, 33(1), pp.15–22. </a:t>
            </a:r>
            <a:r>
              <a:rPr lang="en-IN" sz="500" dirty="0" err="1">
                <a:effectLst/>
                <a:latin typeface="+mn-lt"/>
              </a:rPr>
              <a:t>doi:https</a:t>
            </a:r>
            <a:r>
              <a:rPr lang="en-IN" sz="500" dirty="0">
                <a:effectLst/>
                <a:latin typeface="+mn-lt"/>
              </a:rPr>
              <a:t>://doi.org/10.1016/j.jpag.2019.09.004.</a:t>
            </a:r>
          </a:p>
          <a:p>
            <a:pPr algn="l">
              <a:lnSpc>
                <a:spcPct val="150000"/>
              </a:lnSpc>
            </a:pPr>
            <a:r>
              <a:rPr lang="en-IN" sz="500" dirty="0">
                <a:effectLst/>
                <a:latin typeface="+mn-lt"/>
              </a:rPr>
              <a:t>III, H.K., Murray, T. and Salvo, D. (2019). </a:t>
            </a:r>
            <a:r>
              <a:rPr lang="en-IN" sz="500" i="1" dirty="0">
                <a:effectLst/>
                <a:latin typeface="+mn-lt"/>
              </a:rPr>
              <a:t>Foundations of Physical Activity and Public Health</a:t>
            </a:r>
            <a:r>
              <a:rPr lang="en-IN" sz="500" dirty="0">
                <a:effectLst/>
                <a:latin typeface="+mn-lt"/>
              </a:rPr>
              <a:t>. [online] </a:t>
            </a:r>
            <a:r>
              <a:rPr lang="en-IN" sz="500" i="1" dirty="0">
                <a:effectLst/>
                <a:latin typeface="+mn-lt"/>
              </a:rPr>
              <a:t>Google Books</a:t>
            </a:r>
            <a:r>
              <a:rPr lang="en-IN" sz="500" dirty="0">
                <a:effectLst/>
                <a:latin typeface="+mn-lt"/>
              </a:rPr>
              <a:t>. Human Kinetics. Available at: https://books.google.com/books?hl=en&amp;lr=&amp;id=8LG8DwAAQBAJ&amp;oi=fnd&amp;pg=PP1&amp;dq=Prevalence+of+physical+activity+among+students+in+a+public+university&amp;ots=U0FbhfD_gV&amp;sig=1zOSqBvE1AD3-3keUVqUZLezFLw .</a:t>
            </a:r>
          </a:p>
          <a:p>
            <a:pPr algn="l">
              <a:lnSpc>
                <a:spcPct val="150000"/>
              </a:lnSpc>
            </a:pPr>
            <a:r>
              <a:rPr lang="en-IN" sz="500" dirty="0">
                <a:effectLst/>
                <a:latin typeface="+mn-lt"/>
              </a:rPr>
              <a:t>Islam, S., Akter, R., </a:t>
            </a:r>
            <a:r>
              <a:rPr lang="en-IN" sz="500" dirty="0" err="1">
                <a:effectLst/>
                <a:latin typeface="+mn-lt"/>
              </a:rPr>
              <a:t>Sikder</a:t>
            </a:r>
            <a:r>
              <a:rPr lang="en-IN" sz="500" dirty="0">
                <a:effectLst/>
                <a:latin typeface="+mn-lt"/>
              </a:rPr>
              <a:t>, T. and Griffiths, M.D. (2020). Prevalence and Factors Associated with Depression and Anxiety Among First-Year University Students in Bangladesh: A Cross-Sectional Study. </a:t>
            </a:r>
            <a:r>
              <a:rPr lang="en-IN" sz="500" i="1" dirty="0">
                <a:effectLst/>
                <a:latin typeface="+mn-lt"/>
              </a:rPr>
              <a:t>International Journal of Mental Health and Addiction</a:t>
            </a:r>
            <a:r>
              <a:rPr lang="en-IN" sz="500" dirty="0">
                <a:effectLst/>
                <a:latin typeface="+mn-lt"/>
              </a:rPr>
              <a:t>. </a:t>
            </a:r>
            <a:r>
              <a:rPr lang="en-IN" sz="500" dirty="0" err="1">
                <a:effectLst/>
                <a:latin typeface="+mn-lt"/>
              </a:rPr>
              <a:t>doi:https</a:t>
            </a:r>
            <a:r>
              <a:rPr lang="en-IN" sz="500" dirty="0">
                <a:effectLst/>
                <a:latin typeface="+mn-lt"/>
              </a:rPr>
              <a:t>://doi.org/10.1007/s11469-020-00242-y.</a:t>
            </a:r>
          </a:p>
          <a:p>
            <a:pPr algn="l">
              <a:lnSpc>
                <a:spcPct val="150000"/>
              </a:lnSpc>
            </a:pPr>
            <a:r>
              <a:rPr lang="en-IN" sz="500" dirty="0">
                <a:effectLst/>
                <a:latin typeface="+mn-lt"/>
              </a:rPr>
              <a:t>Pascoe, M., Bailey, A.P., </a:t>
            </a:r>
            <a:r>
              <a:rPr lang="en-IN" sz="500" dirty="0" err="1">
                <a:effectLst/>
                <a:latin typeface="+mn-lt"/>
              </a:rPr>
              <a:t>Craike</a:t>
            </a:r>
            <a:r>
              <a:rPr lang="en-IN" sz="500" dirty="0">
                <a:effectLst/>
                <a:latin typeface="+mn-lt"/>
              </a:rPr>
              <a:t>, M., Carter, T., Patten, R., </a:t>
            </a:r>
            <a:r>
              <a:rPr lang="en-IN" sz="500" dirty="0" err="1">
                <a:effectLst/>
                <a:latin typeface="+mn-lt"/>
              </a:rPr>
              <a:t>Stepto</a:t>
            </a:r>
            <a:r>
              <a:rPr lang="en-IN" sz="500" dirty="0">
                <a:effectLst/>
                <a:latin typeface="+mn-lt"/>
              </a:rPr>
              <a:t>, N. and Parker, A. (2020). Physical activity and exercise in youth mental health promotion: a scoping review. </a:t>
            </a:r>
            <a:r>
              <a:rPr lang="en-IN" sz="500" i="1" dirty="0">
                <a:effectLst/>
                <a:latin typeface="+mn-lt"/>
              </a:rPr>
              <a:t>BMJ Open Sport &amp; Exercise Medicine</a:t>
            </a:r>
            <a:r>
              <a:rPr lang="en-IN" sz="500" dirty="0">
                <a:effectLst/>
                <a:latin typeface="+mn-lt"/>
              </a:rPr>
              <a:t>, [online] 6(1), p.e000677. </a:t>
            </a:r>
            <a:r>
              <a:rPr lang="en-IN" sz="500" dirty="0" err="1">
                <a:effectLst/>
                <a:latin typeface="+mn-lt"/>
              </a:rPr>
              <a:t>doi:https</a:t>
            </a:r>
            <a:r>
              <a:rPr lang="en-IN" sz="500" dirty="0">
                <a:effectLst/>
                <a:latin typeface="+mn-lt"/>
              </a:rPr>
              <a:t>://doi.org/10.1136/bmjsem-2019-000677.</a:t>
            </a:r>
          </a:p>
          <a:p>
            <a:pPr algn="l">
              <a:lnSpc>
                <a:spcPct val="150000"/>
              </a:lnSpc>
            </a:pPr>
            <a:r>
              <a:rPr lang="en-IN" sz="500" dirty="0">
                <a:effectLst/>
                <a:latin typeface="+mn-lt"/>
              </a:rPr>
              <a:t>Radwan, H., Hasan, H.A., </a:t>
            </a:r>
            <a:r>
              <a:rPr lang="en-IN" sz="500" dirty="0" err="1">
                <a:effectLst/>
                <a:latin typeface="+mn-lt"/>
              </a:rPr>
              <a:t>Ismat</a:t>
            </a:r>
            <a:r>
              <a:rPr lang="en-IN" sz="500" dirty="0">
                <a:effectLst/>
                <a:latin typeface="+mn-lt"/>
              </a:rPr>
              <a:t>, H., Hakim, H., Khalid, H., Al-</a:t>
            </a:r>
            <a:r>
              <a:rPr lang="en-IN" sz="500" dirty="0" err="1">
                <a:effectLst/>
                <a:latin typeface="+mn-lt"/>
              </a:rPr>
              <a:t>Fityani</a:t>
            </a:r>
            <a:r>
              <a:rPr lang="en-IN" sz="500" dirty="0">
                <a:effectLst/>
                <a:latin typeface="+mn-lt"/>
              </a:rPr>
              <a:t>, L., Mohammed, R. and Ayman, A. (2019). Body Mass Index Perception, Body Image Dissatisfaction and Their Relations with Weight-Related </a:t>
            </a:r>
            <a:r>
              <a:rPr lang="en-IN" sz="500" dirty="0" err="1">
                <a:effectLst/>
                <a:latin typeface="+mn-lt"/>
              </a:rPr>
              <a:t>Behaviors</a:t>
            </a:r>
            <a:r>
              <a:rPr lang="en-IN" sz="500" dirty="0">
                <a:effectLst/>
                <a:latin typeface="+mn-lt"/>
              </a:rPr>
              <a:t> among University Students. </a:t>
            </a:r>
            <a:r>
              <a:rPr lang="en-IN" sz="500" i="1" dirty="0">
                <a:effectLst/>
                <a:latin typeface="+mn-lt"/>
              </a:rPr>
              <a:t>International Journal of Environmental Research and Public Health</a:t>
            </a:r>
            <a:r>
              <a:rPr lang="en-IN" sz="500" dirty="0">
                <a:effectLst/>
                <a:latin typeface="+mn-lt"/>
              </a:rPr>
              <a:t>, 16(9), p.1541. </a:t>
            </a:r>
            <a:r>
              <a:rPr lang="en-IN" sz="500" dirty="0" err="1">
                <a:effectLst/>
                <a:latin typeface="+mn-lt"/>
              </a:rPr>
              <a:t>doi:https</a:t>
            </a:r>
            <a:r>
              <a:rPr lang="en-IN" sz="500" dirty="0">
                <a:effectLst/>
                <a:latin typeface="+mn-lt"/>
              </a:rPr>
              <a:t>://doi.org/10.3390/ijerph16091541.</a:t>
            </a:r>
          </a:p>
          <a:p>
            <a:pPr algn="l">
              <a:lnSpc>
                <a:spcPct val="150000"/>
              </a:lnSpc>
            </a:pPr>
            <a:r>
              <a:rPr lang="en-IN" sz="500" dirty="0">
                <a:effectLst/>
                <a:latin typeface="+mn-lt"/>
              </a:rPr>
              <a:t>Ramón-</a:t>
            </a:r>
            <a:r>
              <a:rPr lang="en-IN" sz="500" dirty="0" err="1">
                <a:effectLst/>
                <a:latin typeface="+mn-lt"/>
              </a:rPr>
              <a:t>Arbués</a:t>
            </a:r>
            <a:r>
              <a:rPr lang="en-IN" sz="500" dirty="0">
                <a:effectLst/>
                <a:latin typeface="+mn-lt"/>
              </a:rPr>
              <a:t>, E., Gea-Caballero, V., Granada-López, J.M., Juárez-Vela, R., </a:t>
            </a:r>
            <a:r>
              <a:rPr lang="en-IN" sz="500" dirty="0" err="1">
                <a:effectLst/>
                <a:latin typeface="+mn-lt"/>
              </a:rPr>
              <a:t>Pellicer</a:t>
            </a:r>
            <a:r>
              <a:rPr lang="en-IN" sz="500" dirty="0">
                <a:effectLst/>
                <a:latin typeface="+mn-lt"/>
              </a:rPr>
              <a:t>-García, B. and Antón-</a:t>
            </a:r>
            <a:r>
              <a:rPr lang="en-IN" sz="500" dirty="0" err="1">
                <a:effectLst/>
                <a:latin typeface="+mn-lt"/>
              </a:rPr>
              <a:t>Solanas</a:t>
            </a:r>
            <a:r>
              <a:rPr lang="en-IN" sz="500" dirty="0">
                <a:effectLst/>
                <a:latin typeface="+mn-lt"/>
              </a:rPr>
              <a:t>, I. (2020). The Prevalence of Depression, Anxiety and Stress and Their Associated Factors in College Students. </a:t>
            </a:r>
            <a:r>
              <a:rPr lang="en-IN" sz="500" i="1" dirty="0">
                <a:effectLst/>
                <a:latin typeface="+mn-lt"/>
              </a:rPr>
              <a:t>International Journal of Environmental Research and Public Health</a:t>
            </a:r>
            <a:r>
              <a:rPr lang="en-IN" sz="500" dirty="0">
                <a:effectLst/>
                <a:latin typeface="+mn-lt"/>
              </a:rPr>
              <a:t>, 17(19), p.7001. </a:t>
            </a:r>
            <a:r>
              <a:rPr lang="en-IN" sz="500" dirty="0" err="1">
                <a:effectLst/>
                <a:latin typeface="+mn-lt"/>
              </a:rPr>
              <a:t>doi:https</a:t>
            </a:r>
            <a:r>
              <a:rPr lang="en-IN" sz="500" dirty="0">
                <a:effectLst/>
                <a:latin typeface="+mn-lt"/>
              </a:rPr>
              <a:t>://doi.org/10.3390/ijerph17197001.</a:t>
            </a:r>
          </a:p>
          <a:p>
            <a:pPr algn="l">
              <a:lnSpc>
                <a:spcPct val="150000"/>
              </a:lnSpc>
            </a:pPr>
            <a:r>
              <a:rPr lang="en-IN" sz="500" dirty="0">
                <a:effectLst/>
                <a:latin typeface="+mn-lt"/>
              </a:rPr>
              <a:t>Rhodes, R.E., Guerrero, M.D., </a:t>
            </a:r>
            <a:r>
              <a:rPr lang="en-IN" sz="500" dirty="0" err="1">
                <a:effectLst/>
                <a:latin typeface="+mn-lt"/>
              </a:rPr>
              <a:t>Vanderloo</a:t>
            </a:r>
            <a:r>
              <a:rPr lang="en-IN" sz="500" dirty="0">
                <a:effectLst/>
                <a:latin typeface="+mn-lt"/>
              </a:rPr>
              <a:t>, L.M., Barbeau, K., Birken, C.S., </a:t>
            </a:r>
            <a:r>
              <a:rPr lang="en-IN" sz="500" dirty="0" err="1">
                <a:effectLst/>
                <a:latin typeface="+mn-lt"/>
              </a:rPr>
              <a:t>Chaput</a:t>
            </a:r>
            <a:r>
              <a:rPr lang="en-IN" sz="500" dirty="0">
                <a:effectLst/>
                <a:latin typeface="+mn-lt"/>
              </a:rPr>
              <a:t>, J.-P., Faulkner, G., Janssen, I., Madigan, S., </a:t>
            </a:r>
            <a:r>
              <a:rPr lang="en-IN" sz="500" dirty="0" err="1">
                <a:effectLst/>
                <a:latin typeface="+mn-lt"/>
              </a:rPr>
              <a:t>Mâsse</a:t>
            </a:r>
            <a:r>
              <a:rPr lang="en-IN" sz="500" dirty="0">
                <a:effectLst/>
                <a:latin typeface="+mn-lt"/>
              </a:rPr>
              <a:t>, L.C., McHugh, T.-L., </a:t>
            </a:r>
            <a:r>
              <a:rPr lang="en-IN" sz="500" dirty="0" err="1">
                <a:effectLst/>
                <a:latin typeface="+mn-lt"/>
              </a:rPr>
              <a:t>Perdew</a:t>
            </a:r>
            <a:r>
              <a:rPr lang="en-IN" sz="500" dirty="0">
                <a:effectLst/>
                <a:latin typeface="+mn-lt"/>
              </a:rPr>
              <a:t>, M., Stone, K., Shelley, J., </a:t>
            </a:r>
            <a:r>
              <a:rPr lang="en-IN" sz="500" dirty="0" err="1">
                <a:effectLst/>
                <a:latin typeface="+mn-lt"/>
              </a:rPr>
              <a:t>Spinks</a:t>
            </a:r>
            <a:r>
              <a:rPr lang="en-IN" sz="500" dirty="0">
                <a:effectLst/>
                <a:latin typeface="+mn-lt"/>
              </a:rPr>
              <a:t>, N., </a:t>
            </a:r>
            <a:r>
              <a:rPr lang="en-IN" sz="500" dirty="0" err="1">
                <a:effectLst/>
                <a:latin typeface="+mn-lt"/>
              </a:rPr>
              <a:t>Tamminen</a:t>
            </a:r>
            <a:r>
              <a:rPr lang="en-IN" sz="500" dirty="0">
                <a:effectLst/>
                <a:latin typeface="+mn-lt"/>
              </a:rPr>
              <a:t>, K.A., </a:t>
            </a:r>
            <a:r>
              <a:rPr lang="en-IN" sz="500" dirty="0" err="1">
                <a:effectLst/>
                <a:latin typeface="+mn-lt"/>
              </a:rPr>
              <a:t>Tomasone</a:t>
            </a:r>
            <a:r>
              <a:rPr lang="en-IN" sz="500" dirty="0">
                <a:effectLst/>
                <a:latin typeface="+mn-lt"/>
              </a:rPr>
              <a:t>, J.R., Ward, H., Welsh, F. and Tremblay, M.S. (2020). Development of a consensus statement on the role of the family in the physical activity, sedentary, and sleep behaviours of children and youth. </a:t>
            </a:r>
            <a:r>
              <a:rPr lang="en-IN" sz="500" i="1" dirty="0">
                <a:effectLst/>
                <a:latin typeface="+mn-lt"/>
              </a:rPr>
              <a:t>International Journal of </a:t>
            </a:r>
            <a:r>
              <a:rPr lang="en-IN" sz="500" i="1" dirty="0" err="1">
                <a:effectLst/>
                <a:latin typeface="+mn-lt"/>
              </a:rPr>
              <a:t>Behavioral</a:t>
            </a:r>
            <a:r>
              <a:rPr lang="en-IN" sz="500" i="1" dirty="0">
                <a:effectLst/>
                <a:latin typeface="+mn-lt"/>
              </a:rPr>
              <a:t> Nutrition and Physical Activity</a:t>
            </a:r>
            <a:r>
              <a:rPr lang="en-IN" sz="500" dirty="0">
                <a:effectLst/>
                <a:latin typeface="+mn-lt"/>
              </a:rPr>
              <a:t>, 17(1). </a:t>
            </a:r>
            <a:r>
              <a:rPr lang="en-IN" sz="500" dirty="0" err="1">
                <a:effectLst/>
                <a:latin typeface="+mn-lt"/>
              </a:rPr>
              <a:t>doi:https</a:t>
            </a:r>
            <a:r>
              <a:rPr lang="en-IN" sz="500" dirty="0">
                <a:effectLst/>
                <a:latin typeface="+mn-lt"/>
              </a:rPr>
              <a:t>://doi.org/10.1186/s12966-020-00973-0.</a:t>
            </a:r>
          </a:p>
          <a:p>
            <a:pPr algn="l">
              <a:lnSpc>
                <a:spcPct val="150000"/>
              </a:lnSpc>
            </a:pPr>
            <a:r>
              <a:rPr lang="en-IN" sz="500" dirty="0">
                <a:effectLst/>
                <a:latin typeface="+mn-lt"/>
              </a:rPr>
              <a:t>Romero-Blanco, C., Rodríguez-Almagro, J., </a:t>
            </a:r>
            <a:r>
              <a:rPr lang="en-IN" sz="500" dirty="0" err="1">
                <a:effectLst/>
                <a:latin typeface="+mn-lt"/>
              </a:rPr>
              <a:t>Onieva</a:t>
            </a:r>
            <a:r>
              <a:rPr lang="en-IN" sz="500" dirty="0">
                <a:effectLst/>
                <a:latin typeface="+mn-lt"/>
              </a:rPr>
              <a:t>-Zafra, M.D., Parra-Fernández, M.L., Prado-Laguna, M. del C. and Hernández-Martínez, A. (2020). Physical Activity and Sedentary Lifestyle in University Students: Changes during Confinement Due to the COVID-19 Pandemic. </a:t>
            </a:r>
            <a:r>
              <a:rPr lang="en-IN" sz="500" i="1" dirty="0">
                <a:effectLst/>
                <a:latin typeface="+mn-lt"/>
              </a:rPr>
              <a:t>International Journal of Environmental Research and Public Health</a:t>
            </a:r>
            <a:r>
              <a:rPr lang="en-IN" sz="500" dirty="0">
                <a:effectLst/>
                <a:latin typeface="+mn-lt"/>
              </a:rPr>
              <a:t>, 17(18), p.6567. </a:t>
            </a:r>
            <a:r>
              <a:rPr lang="en-IN" sz="500" dirty="0" err="1">
                <a:effectLst/>
                <a:latin typeface="+mn-lt"/>
              </a:rPr>
              <a:t>doi:https</a:t>
            </a:r>
            <a:r>
              <a:rPr lang="en-IN" sz="500" dirty="0">
                <a:effectLst/>
                <a:latin typeface="+mn-lt"/>
              </a:rPr>
              <a:t>://doi.org/10.3390/ijerph17186567.</a:t>
            </a:r>
          </a:p>
          <a:p>
            <a:pPr algn="l">
              <a:lnSpc>
                <a:spcPct val="150000"/>
              </a:lnSpc>
            </a:pPr>
            <a:r>
              <a:rPr lang="en-IN" sz="500" dirty="0" err="1">
                <a:effectLst/>
                <a:latin typeface="+mn-lt"/>
              </a:rPr>
              <a:t>Sampasa-Kanyinga</a:t>
            </a:r>
            <a:r>
              <a:rPr lang="en-IN" sz="500" dirty="0">
                <a:effectLst/>
                <a:latin typeface="+mn-lt"/>
              </a:rPr>
              <a:t>, H., Colman, I., Goldfield, G.S., Janssen, I., Wang, J., </a:t>
            </a:r>
            <a:r>
              <a:rPr lang="en-IN" sz="500" dirty="0" err="1">
                <a:effectLst/>
                <a:latin typeface="+mn-lt"/>
              </a:rPr>
              <a:t>Podinic</a:t>
            </a:r>
            <a:r>
              <a:rPr lang="en-IN" sz="500" dirty="0">
                <a:effectLst/>
                <a:latin typeface="+mn-lt"/>
              </a:rPr>
              <a:t>, I., Tremblay, M.S., Saunders, T.J., Sampson, M. and </a:t>
            </a:r>
            <a:r>
              <a:rPr lang="en-IN" sz="500" dirty="0" err="1">
                <a:effectLst/>
                <a:latin typeface="+mn-lt"/>
              </a:rPr>
              <a:t>Chaput</a:t>
            </a:r>
            <a:r>
              <a:rPr lang="en-IN" sz="500" dirty="0">
                <a:effectLst/>
                <a:latin typeface="+mn-lt"/>
              </a:rPr>
              <a:t>, J.-P. (2020). Combinations of physical activity, sedentary time, and sleep duration and their associations with depressive symptoms and other mental health problems in children and adolescents: a systematic review. </a:t>
            </a:r>
            <a:r>
              <a:rPr lang="en-IN" sz="500" i="1" dirty="0">
                <a:effectLst/>
                <a:latin typeface="+mn-lt"/>
              </a:rPr>
              <a:t>International Journal of </a:t>
            </a:r>
            <a:r>
              <a:rPr lang="en-IN" sz="500" i="1" dirty="0" err="1">
                <a:effectLst/>
                <a:latin typeface="+mn-lt"/>
              </a:rPr>
              <a:t>Behavioral</a:t>
            </a:r>
            <a:r>
              <a:rPr lang="en-IN" sz="500" i="1" dirty="0">
                <a:effectLst/>
                <a:latin typeface="+mn-lt"/>
              </a:rPr>
              <a:t> Nutrition and Physical Activity</a:t>
            </a:r>
            <a:r>
              <a:rPr lang="en-IN" sz="500" dirty="0">
                <a:effectLst/>
                <a:latin typeface="+mn-lt"/>
              </a:rPr>
              <a:t>, 17(1). </a:t>
            </a:r>
            <a:r>
              <a:rPr lang="en-IN" sz="500" dirty="0" err="1">
                <a:effectLst/>
                <a:latin typeface="+mn-lt"/>
              </a:rPr>
              <a:t>doi:https</a:t>
            </a:r>
            <a:r>
              <a:rPr lang="en-IN" sz="500" dirty="0">
                <a:effectLst/>
                <a:latin typeface="+mn-lt"/>
              </a:rPr>
              <a:t>://doi.org/10.1186/s12966-020-00976-x.</a:t>
            </a:r>
          </a:p>
          <a:p>
            <a:pPr algn="l">
              <a:lnSpc>
                <a:spcPct val="150000"/>
              </a:lnSpc>
            </a:pPr>
            <a:r>
              <a:rPr lang="en-IN" sz="500" dirty="0" err="1">
                <a:effectLst/>
                <a:latin typeface="+mn-lt"/>
              </a:rPr>
              <a:t>Shimoga</a:t>
            </a:r>
            <a:r>
              <a:rPr lang="en-IN" sz="500" dirty="0">
                <a:effectLst/>
                <a:latin typeface="+mn-lt"/>
              </a:rPr>
              <a:t>, S.V., </a:t>
            </a:r>
            <a:r>
              <a:rPr lang="en-IN" sz="500" dirty="0" err="1">
                <a:effectLst/>
                <a:latin typeface="+mn-lt"/>
              </a:rPr>
              <a:t>Erlyana</a:t>
            </a:r>
            <a:r>
              <a:rPr lang="en-IN" sz="500" dirty="0">
                <a:effectLst/>
                <a:latin typeface="+mn-lt"/>
              </a:rPr>
              <a:t>, E. and Rebello, V. (2019). Associations of Social Media Use With Physical Activity and Sleep Adequacy Among Adolescents: Cross-Sectional Survey. </a:t>
            </a:r>
            <a:r>
              <a:rPr lang="en-IN" sz="500" i="1" dirty="0">
                <a:effectLst/>
                <a:latin typeface="+mn-lt"/>
              </a:rPr>
              <a:t>Journal of Medical Internet Research</a:t>
            </a:r>
            <a:r>
              <a:rPr lang="en-IN" sz="500" dirty="0">
                <a:effectLst/>
                <a:latin typeface="+mn-lt"/>
              </a:rPr>
              <a:t>, 21(6), p.e14290. </a:t>
            </a:r>
            <a:r>
              <a:rPr lang="en-IN" sz="500" dirty="0" err="1">
                <a:effectLst/>
                <a:latin typeface="+mn-lt"/>
              </a:rPr>
              <a:t>doi:https</a:t>
            </a:r>
            <a:r>
              <a:rPr lang="en-IN" sz="500" dirty="0">
                <a:effectLst/>
                <a:latin typeface="+mn-lt"/>
              </a:rPr>
              <a:t>://doi.org/10.2196/14290.</a:t>
            </a:r>
          </a:p>
          <a:p>
            <a:pPr algn="l">
              <a:lnSpc>
                <a:spcPct val="150000"/>
              </a:lnSpc>
            </a:pPr>
            <a:r>
              <a:rPr lang="en-IN" sz="500" dirty="0" err="1">
                <a:effectLst/>
                <a:latin typeface="+mn-lt"/>
              </a:rPr>
              <a:t>Snedden</a:t>
            </a:r>
            <a:r>
              <a:rPr lang="en-IN" sz="500" dirty="0">
                <a:effectLst/>
                <a:latin typeface="+mn-lt"/>
              </a:rPr>
              <a:t>, T.R., </a:t>
            </a:r>
            <a:r>
              <a:rPr lang="en-IN" sz="500" dirty="0" err="1">
                <a:effectLst/>
                <a:latin typeface="+mn-lt"/>
              </a:rPr>
              <a:t>Scerpella</a:t>
            </a:r>
            <a:r>
              <a:rPr lang="en-IN" sz="500" dirty="0">
                <a:effectLst/>
                <a:latin typeface="+mn-lt"/>
              </a:rPr>
              <a:t>, J., </a:t>
            </a:r>
            <a:r>
              <a:rPr lang="en-IN" sz="500" dirty="0" err="1">
                <a:effectLst/>
                <a:latin typeface="+mn-lt"/>
              </a:rPr>
              <a:t>Kliethermes</a:t>
            </a:r>
            <a:r>
              <a:rPr lang="en-IN" sz="500" dirty="0">
                <a:effectLst/>
                <a:latin typeface="+mn-lt"/>
              </a:rPr>
              <a:t>, S.A., Norman, R.S., </a:t>
            </a:r>
            <a:r>
              <a:rPr lang="en-IN" sz="500" dirty="0" err="1">
                <a:effectLst/>
                <a:latin typeface="+mn-lt"/>
              </a:rPr>
              <a:t>Blyholder</a:t>
            </a:r>
            <a:r>
              <a:rPr lang="en-IN" sz="500" dirty="0">
                <a:effectLst/>
                <a:latin typeface="+mn-lt"/>
              </a:rPr>
              <a:t>, L., Sanfilippo, J., </a:t>
            </a:r>
            <a:r>
              <a:rPr lang="en-IN" sz="500" dirty="0" err="1">
                <a:effectLst/>
                <a:latin typeface="+mn-lt"/>
              </a:rPr>
              <a:t>McGuine</a:t>
            </a:r>
            <a:r>
              <a:rPr lang="en-IN" sz="500" dirty="0">
                <a:effectLst/>
                <a:latin typeface="+mn-lt"/>
              </a:rPr>
              <a:t>, T.A. and </a:t>
            </a:r>
            <a:r>
              <a:rPr lang="en-IN" sz="500" dirty="0" err="1">
                <a:effectLst/>
                <a:latin typeface="+mn-lt"/>
              </a:rPr>
              <a:t>Heiderscheit</a:t>
            </a:r>
            <a:r>
              <a:rPr lang="en-IN" sz="500" dirty="0">
                <a:effectLst/>
                <a:latin typeface="+mn-lt"/>
              </a:rPr>
              <a:t>, B. (2018). Sport and Physical Activity Level Impacts Health-Related Quality of Life Among Collegiate Students. </a:t>
            </a:r>
            <a:r>
              <a:rPr lang="en-IN" sz="500" i="1" dirty="0">
                <a:effectLst/>
                <a:latin typeface="+mn-lt"/>
              </a:rPr>
              <a:t>American Journal of Health Promotion</a:t>
            </a:r>
            <a:r>
              <a:rPr lang="en-IN" sz="500" dirty="0">
                <a:effectLst/>
                <a:latin typeface="+mn-lt"/>
              </a:rPr>
              <a:t>, 33(5), pp.675–682. </a:t>
            </a:r>
            <a:r>
              <a:rPr lang="en-IN" sz="500" dirty="0" err="1">
                <a:effectLst/>
                <a:latin typeface="+mn-lt"/>
              </a:rPr>
              <a:t>doi:https</a:t>
            </a:r>
            <a:r>
              <a:rPr lang="en-IN" sz="500" dirty="0">
                <a:effectLst/>
                <a:latin typeface="+mn-lt"/>
              </a:rPr>
              <a:t>://doi.org/10.1177/0890117118817715.</a:t>
            </a:r>
          </a:p>
          <a:p>
            <a:pPr algn="l">
              <a:lnSpc>
                <a:spcPct val="150000"/>
              </a:lnSpc>
            </a:pPr>
            <a:r>
              <a:rPr lang="en-IN" sz="500" dirty="0" err="1">
                <a:effectLst/>
                <a:latin typeface="+mn-lt"/>
              </a:rPr>
              <a:t>Steene</a:t>
            </a:r>
            <a:r>
              <a:rPr lang="en-IN" sz="500" dirty="0">
                <a:effectLst/>
                <a:latin typeface="+mn-lt"/>
              </a:rPr>
              <a:t>-Johannessen, J., Hansen, B.H., Dalene, K.E., </a:t>
            </a:r>
            <a:r>
              <a:rPr lang="en-IN" sz="500" dirty="0" err="1">
                <a:effectLst/>
                <a:latin typeface="+mn-lt"/>
              </a:rPr>
              <a:t>Kolle</a:t>
            </a:r>
            <a:r>
              <a:rPr lang="en-IN" sz="500" dirty="0">
                <a:effectLst/>
                <a:latin typeface="+mn-lt"/>
              </a:rPr>
              <a:t>, E., </a:t>
            </a:r>
            <a:r>
              <a:rPr lang="en-IN" sz="500" dirty="0" err="1">
                <a:effectLst/>
                <a:latin typeface="+mn-lt"/>
              </a:rPr>
              <a:t>Northstone</a:t>
            </a:r>
            <a:r>
              <a:rPr lang="en-IN" sz="500" dirty="0">
                <a:effectLst/>
                <a:latin typeface="+mn-lt"/>
              </a:rPr>
              <a:t>, K., </a:t>
            </a:r>
            <a:r>
              <a:rPr lang="en-IN" sz="500" dirty="0" err="1">
                <a:effectLst/>
                <a:latin typeface="+mn-lt"/>
              </a:rPr>
              <a:t>Møller</a:t>
            </a:r>
            <a:r>
              <a:rPr lang="en-IN" sz="500" dirty="0">
                <a:effectLst/>
                <a:latin typeface="+mn-lt"/>
              </a:rPr>
              <a:t>, N.C., </a:t>
            </a:r>
            <a:r>
              <a:rPr lang="en-IN" sz="500" dirty="0" err="1">
                <a:effectLst/>
                <a:latin typeface="+mn-lt"/>
              </a:rPr>
              <a:t>Grøntved</a:t>
            </a:r>
            <a:r>
              <a:rPr lang="en-IN" sz="500" dirty="0">
                <a:effectLst/>
                <a:latin typeface="+mn-lt"/>
              </a:rPr>
              <a:t>, A., </a:t>
            </a:r>
            <a:r>
              <a:rPr lang="en-IN" sz="500" dirty="0" err="1">
                <a:effectLst/>
                <a:latin typeface="+mn-lt"/>
              </a:rPr>
              <a:t>Wedderkopp</a:t>
            </a:r>
            <a:r>
              <a:rPr lang="en-IN" sz="500" dirty="0">
                <a:effectLst/>
                <a:latin typeface="+mn-lt"/>
              </a:rPr>
              <a:t>, N., </a:t>
            </a:r>
            <a:r>
              <a:rPr lang="en-IN" sz="500" dirty="0" err="1">
                <a:effectLst/>
                <a:latin typeface="+mn-lt"/>
              </a:rPr>
              <a:t>Kriemler</a:t>
            </a:r>
            <a:r>
              <a:rPr lang="en-IN" sz="500" dirty="0">
                <a:effectLst/>
                <a:latin typeface="+mn-lt"/>
              </a:rPr>
              <a:t>, S., Page, A.S., </a:t>
            </a:r>
            <a:r>
              <a:rPr lang="en-IN" sz="500" dirty="0" err="1">
                <a:effectLst/>
                <a:latin typeface="+mn-lt"/>
              </a:rPr>
              <a:t>Puder</a:t>
            </a:r>
            <a:r>
              <a:rPr lang="en-IN" sz="500" dirty="0">
                <a:effectLst/>
                <a:latin typeface="+mn-lt"/>
              </a:rPr>
              <a:t>, J.J., Reilly, J.J., </a:t>
            </a:r>
            <a:r>
              <a:rPr lang="en-IN" sz="500" dirty="0" err="1">
                <a:effectLst/>
                <a:latin typeface="+mn-lt"/>
              </a:rPr>
              <a:t>Sardinha</a:t>
            </a:r>
            <a:r>
              <a:rPr lang="en-IN" sz="500" dirty="0">
                <a:effectLst/>
                <a:latin typeface="+mn-lt"/>
              </a:rPr>
              <a:t>, L.B., van </a:t>
            </a:r>
            <a:r>
              <a:rPr lang="en-IN" sz="500" dirty="0" err="1">
                <a:effectLst/>
                <a:latin typeface="+mn-lt"/>
              </a:rPr>
              <a:t>Sluijs</a:t>
            </a:r>
            <a:r>
              <a:rPr lang="en-IN" sz="500" dirty="0">
                <a:effectLst/>
                <a:latin typeface="+mn-lt"/>
              </a:rPr>
              <a:t>, E.M.F., Andersen, L.B., van der Ploeg, H., Ahrens, W., </a:t>
            </a:r>
            <a:r>
              <a:rPr lang="en-IN" sz="500" dirty="0" err="1">
                <a:effectLst/>
                <a:latin typeface="+mn-lt"/>
              </a:rPr>
              <a:t>Flexeder</a:t>
            </a:r>
            <a:r>
              <a:rPr lang="en-IN" sz="500" dirty="0">
                <a:effectLst/>
                <a:latin typeface="+mn-lt"/>
              </a:rPr>
              <a:t>, C., </a:t>
            </a:r>
            <a:r>
              <a:rPr lang="en-IN" sz="500" dirty="0" err="1">
                <a:effectLst/>
                <a:latin typeface="+mn-lt"/>
              </a:rPr>
              <a:t>Standl</a:t>
            </a:r>
            <a:r>
              <a:rPr lang="en-IN" sz="500" dirty="0">
                <a:effectLst/>
                <a:latin typeface="+mn-lt"/>
              </a:rPr>
              <a:t>, M. and </a:t>
            </a:r>
            <a:r>
              <a:rPr lang="en-IN" sz="500" dirty="0" err="1">
                <a:effectLst/>
                <a:latin typeface="+mn-lt"/>
              </a:rPr>
              <a:t>Shculz</a:t>
            </a:r>
            <a:r>
              <a:rPr lang="en-IN" sz="500" dirty="0">
                <a:effectLst/>
                <a:latin typeface="+mn-lt"/>
              </a:rPr>
              <a:t>, H. (2020). Variations in </a:t>
            </a:r>
            <a:r>
              <a:rPr lang="en-IN" sz="500" dirty="0" err="1">
                <a:effectLst/>
                <a:latin typeface="+mn-lt"/>
              </a:rPr>
              <a:t>accelerometry</a:t>
            </a:r>
            <a:r>
              <a:rPr lang="en-IN" sz="500" dirty="0">
                <a:effectLst/>
                <a:latin typeface="+mn-lt"/>
              </a:rPr>
              <a:t> measured physical activity and sedentary time across Europe – harmonized analyses of 47,497 children and adolescents. </a:t>
            </a:r>
            <a:r>
              <a:rPr lang="en-IN" sz="500" i="1" dirty="0">
                <a:effectLst/>
                <a:latin typeface="+mn-lt"/>
              </a:rPr>
              <a:t>International Journal of </a:t>
            </a:r>
            <a:r>
              <a:rPr lang="en-IN" sz="500" i="1" dirty="0" err="1">
                <a:effectLst/>
                <a:latin typeface="+mn-lt"/>
              </a:rPr>
              <a:t>Behavioral</a:t>
            </a:r>
            <a:r>
              <a:rPr lang="en-IN" sz="500" i="1" dirty="0">
                <a:effectLst/>
                <a:latin typeface="+mn-lt"/>
              </a:rPr>
              <a:t> Nutrition and Physical Activity</a:t>
            </a:r>
            <a:r>
              <a:rPr lang="en-IN" sz="500" dirty="0">
                <a:effectLst/>
                <a:latin typeface="+mn-lt"/>
              </a:rPr>
              <a:t>, 17(1). </a:t>
            </a:r>
            <a:r>
              <a:rPr lang="en-IN" sz="500" dirty="0" err="1">
                <a:effectLst/>
                <a:latin typeface="+mn-lt"/>
              </a:rPr>
              <a:t>doi:https</a:t>
            </a:r>
            <a:r>
              <a:rPr lang="en-IN" sz="500" dirty="0">
                <a:effectLst/>
                <a:latin typeface="+mn-lt"/>
              </a:rPr>
              <a:t>://doi.org/10.1186/s12966-020-00930-x.</a:t>
            </a:r>
          </a:p>
          <a:p>
            <a:pPr algn="l">
              <a:lnSpc>
                <a:spcPct val="150000"/>
              </a:lnSpc>
            </a:pPr>
            <a:r>
              <a:rPr lang="en-IN" sz="500" dirty="0" err="1">
                <a:effectLst/>
                <a:latin typeface="+mn-lt"/>
              </a:rPr>
              <a:t>Stensel</a:t>
            </a:r>
            <a:r>
              <a:rPr lang="en-IN" sz="500" dirty="0">
                <a:effectLst/>
                <a:latin typeface="+mn-lt"/>
              </a:rPr>
              <a:t>, D.J., Hardman, A.E. and Gill, J.M.R. (2021). </a:t>
            </a:r>
            <a:r>
              <a:rPr lang="en-IN" sz="500" i="1" dirty="0">
                <a:effectLst/>
                <a:latin typeface="+mn-lt"/>
              </a:rPr>
              <a:t>Physical Activity and Health: The Evidence Explained</a:t>
            </a:r>
            <a:r>
              <a:rPr lang="en-IN" sz="500" dirty="0">
                <a:effectLst/>
                <a:latin typeface="+mn-lt"/>
              </a:rPr>
              <a:t>. [online] </a:t>
            </a:r>
            <a:r>
              <a:rPr lang="en-IN" sz="500" i="1" dirty="0">
                <a:effectLst/>
                <a:latin typeface="+mn-lt"/>
              </a:rPr>
              <a:t>Google Books</a:t>
            </a:r>
            <a:r>
              <a:rPr lang="en-IN" sz="500" dirty="0">
                <a:effectLst/>
                <a:latin typeface="+mn-lt"/>
              </a:rPr>
              <a:t>. Routledge. Available at: https://books.google.com/books?hl=en&amp;lr=&amp;id=4wg0EAAAQBAJ&amp;oi=fnd&amp;pg=PT36&amp;dq=Prevalence+of+physical+activity+among+students+in+a+public+university&amp;ots=jnR95y0NF6&amp;sig=0mG7IKx32UCgFcNrl5WaD9I20Mc [Accessed 16 Jun. 2023].</a:t>
            </a:r>
          </a:p>
          <a:p>
            <a:pPr algn="l">
              <a:lnSpc>
                <a:spcPct val="150000"/>
              </a:lnSpc>
            </a:pPr>
            <a:r>
              <a:rPr lang="en-IN" sz="500" dirty="0">
                <a:effectLst/>
                <a:latin typeface="+mn-lt"/>
              </a:rPr>
              <a:t>Wang, F. and </a:t>
            </a:r>
            <a:r>
              <a:rPr lang="en-IN" sz="500" dirty="0" err="1">
                <a:effectLst/>
                <a:latin typeface="+mn-lt"/>
              </a:rPr>
              <a:t>Boros</a:t>
            </a:r>
            <a:r>
              <a:rPr lang="en-IN" sz="500" dirty="0">
                <a:effectLst/>
                <a:latin typeface="+mn-lt"/>
              </a:rPr>
              <a:t>, S. (2019). The effect of physical activity on sleep quality: a systematic review. </a:t>
            </a:r>
            <a:r>
              <a:rPr lang="en-IN" sz="500" i="1" dirty="0">
                <a:effectLst/>
                <a:latin typeface="+mn-lt"/>
              </a:rPr>
              <a:t>European Journal of Physiotherapy</a:t>
            </a:r>
            <a:r>
              <a:rPr lang="en-IN" sz="500" dirty="0">
                <a:effectLst/>
                <a:latin typeface="+mn-lt"/>
              </a:rPr>
              <a:t>, [online] 23(1), pp.1–8. </a:t>
            </a:r>
            <a:r>
              <a:rPr lang="en-IN" sz="500" dirty="0" err="1">
                <a:effectLst/>
                <a:latin typeface="+mn-lt"/>
              </a:rPr>
              <a:t>doi:https</a:t>
            </a:r>
            <a:r>
              <a:rPr lang="en-IN" sz="500" dirty="0">
                <a:effectLst/>
                <a:latin typeface="+mn-lt"/>
              </a:rPr>
              <a:t>://doi.org/10.1080/21679169.2019.1623314.</a:t>
            </a:r>
          </a:p>
          <a:p>
            <a:pPr algn="l">
              <a:lnSpc>
                <a:spcPct val="150000"/>
              </a:lnSpc>
            </a:pPr>
            <a:r>
              <a:rPr lang="en-IN" sz="500" dirty="0">
                <a:effectLst/>
                <a:latin typeface="+mn-lt"/>
              </a:rPr>
              <a:t>Zhu, Z., Tang, Y., Zhuang, J., Liu, Y., Wu, X., Cai, Y., Wang, L., Cao, Z.-B. and Chen, P. (2019). Physical activity, screen viewing time, and overweight/obesity among Chinese children and adolescents: an update from the 2017 physical activity and fitness in China—the youth study. </a:t>
            </a:r>
            <a:r>
              <a:rPr lang="en-IN" sz="500" i="1" dirty="0">
                <a:effectLst/>
                <a:latin typeface="+mn-lt"/>
              </a:rPr>
              <a:t>BMC Public Health</a:t>
            </a:r>
            <a:r>
              <a:rPr lang="en-IN" sz="500" dirty="0">
                <a:effectLst/>
                <a:latin typeface="+mn-lt"/>
              </a:rPr>
              <a:t>, 19(1). </a:t>
            </a:r>
            <a:r>
              <a:rPr lang="en-IN" sz="500" dirty="0" err="1">
                <a:effectLst/>
                <a:latin typeface="+mn-lt"/>
              </a:rPr>
              <a:t>doi:https</a:t>
            </a:r>
            <a:r>
              <a:rPr lang="en-IN" sz="500" dirty="0">
                <a:effectLst/>
                <a:latin typeface="+mn-lt"/>
              </a:rPr>
              <a:t>://doi.org/10.1186/s12889-019-6515-9.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47"/>
        <p:cNvGrpSpPr/>
        <p:nvPr/>
      </p:nvGrpSpPr>
      <p:grpSpPr>
        <a:xfrm>
          <a:off x="0" y="0"/>
          <a:ext cx="0" cy="0"/>
          <a:chOff x="0" y="0"/>
          <a:chExt cx="0" cy="0"/>
        </a:xfrm>
      </p:grpSpPr>
      <p:sp>
        <p:nvSpPr>
          <p:cNvPr id="1648" name="Google Shape;1648;p49"/>
          <p:cNvSpPr txBox="1">
            <a:spLocks noGrp="1"/>
          </p:cNvSpPr>
          <p:nvPr>
            <p:ph type="ctrTitle"/>
          </p:nvPr>
        </p:nvSpPr>
        <p:spPr>
          <a:xfrm flipH="1">
            <a:off x="719950" y="540000"/>
            <a:ext cx="4052100" cy="10506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Thank you!</a:t>
            </a:r>
            <a:endParaRPr/>
          </a:p>
        </p:txBody>
      </p:sp>
      <p:grpSp>
        <p:nvGrpSpPr>
          <p:cNvPr id="1651" name="Google Shape;1651;p49"/>
          <p:cNvGrpSpPr/>
          <p:nvPr/>
        </p:nvGrpSpPr>
        <p:grpSpPr>
          <a:xfrm>
            <a:off x="4977829" y="415861"/>
            <a:ext cx="3808232" cy="4653882"/>
            <a:chOff x="4977829" y="415861"/>
            <a:chExt cx="3808232" cy="4653882"/>
          </a:xfrm>
        </p:grpSpPr>
        <p:sp>
          <p:nvSpPr>
            <p:cNvPr id="1652" name="Google Shape;1652;p49"/>
            <p:cNvSpPr/>
            <p:nvPr/>
          </p:nvSpPr>
          <p:spPr>
            <a:xfrm>
              <a:off x="7269045" y="1639043"/>
              <a:ext cx="381614" cy="405856"/>
            </a:xfrm>
            <a:custGeom>
              <a:avLst/>
              <a:gdLst/>
              <a:ahLst/>
              <a:cxnLst/>
              <a:rect l="l" t="t" r="r" b="b"/>
              <a:pathLst>
                <a:path w="2991" h="3181" extrusionOk="0">
                  <a:moveTo>
                    <a:pt x="1981" y="1"/>
                  </a:moveTo>
                  <a:lnTo>
                    <a:pt x="1" y="861"/>
                  </a:lnTo>
                  <a:lnTo>
                    <a:pt x="1241" y="2980"/>
                  </a:lnTo>
                  <a:lnTo>
                    <a:pt x="2991" y="3180"/>
                  </a:lnTo>
                  <a:lnTo>
                    <a:pt x="198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3" name="Google Shape;1653;p49"/>
            <p:cNvSpPr/>
            <p:nvPr/>
          </p:nvSpPr>
          <p:spPr>
            <a:xfrm>
              <a:off x="7406840" y="1616077"/>
              <a:ext cx="874102" cy="523619"/>
            </a:xfrm>
            <a:custGeom>
              <a:avLst/>
              <a:gdLst/>
              <a:ahLst/>
              <a:cxnLst/>
              <a:rect l="l" t="t" r="r" b="b"/>
              <a:pathLst>
                <a:path w="6851" h="4104" extrusionOk="0">
                  <a:moveTo>
                    <a:pt x="6070" y="1"/>
                  </a:moveTo>
                  <a:lnTo>
                    <a:pt x="471" y="2691"/>
                  </a:lnTo>
                  <a:lnTo>
                    <a:pt x="1" y="2900"/>
                  </a:lnTo>
                  <a:lnTo>
                    <a:pt x="541" y="3751"/>
                  </a:lnTo>
                  <a:cubicBezTo>
                    <a:pt x="688" y="3979"/>
                    <a:pt x="935" y="4103"/>
                    <a:pt x="1190" y="4103"/>
                  </a:cubicBezTo>
                  <a:cubicBezTo>
                    <a:pt x="1315" y="4103"/>
                    <a:pt x="1442" y="4073"/>
                    <a:pt x="1560" y="4011"/>
                  </a:cubicBezTo>
                  <a:lnTo>
                    <a:pt x="6850" y="1141"/>
                  </a:lnTo>
                  <a:lnTo>
                    <a:pt x="607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4" name="Google Shape;1654;p49"/>
            <p:cNvSpPr/>
            <p:nvPr/>
          </p:nvSpPr>
          <p:spPr>
            <a:xfrm>
              <a:off x="7107137" y="1101516"/>
              <a:ext cx="469522" cy="780070"/>
            </a:xfrm>
            <a:custGeom>
              <a:avLst/>
              <a:gdLst/>
              <a:ahLst/>
              <a:cxnLst/>
              <a:rect l="l" t="t" r="r" b="b"/>
              <a:pathLst>
                <a:path w="3680" h="6114" extrusionOk="0">
                  <a:moveTo>
                    <a:pt x="1247" y="0"/>
                  </a:moveTo>
                  <a:cubicBezTo>
                    <a:pt x="677" y="0"/>
                    <a:pt x="155" y="444"/>
                    <a:pt x="50" y="1094"/>
                  </a:cubicBezTo>
                  <a:lnTo>
                    <a:pt x="40" y="1154"/>
                  </a:lnTo>
                  <a:cubicBezTo>
                    <a:pt x="0" y="1394"/>
                    <a:pt x="20" y="1634"/>
                    <a:pt x="100" y="1864"/>
                  </a:cubicBezTo>
                  <a:lnTo>
                    <a:pt x="1600" y="6113"/>
                  </a:lnTo>
                  <a:lnTo>
                    <a:pt x="3680" y="5004"/>
                  </a:lnTo>
                  <a:lnTo>
                    <a:pt x="2400" y="904"/>
                  </a:lnTo>
                  <a:cubicBezTo>
                    <a:pt x="2280" y="524"/>
                    <a:pt x="2010" y="224"/>
                    <a:pt x="1670" y="84"/>
                  </a:cubicBezTo>
                  <a:cubicBezTo>
                    <a:pt x="1530" y="27"/>
                    <a:pt x="1387" y="0"/>
                    <a:pt x="1247" y="0"/>
                  </a:cubicBezTo>
                  <a:close/>
                </a:path>
              </a:pathLst>
            </a:custGeom>
            <a:solidFill>
              <a:srgbClr val="F0AC3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5" name="Google Shape;1655;p49"/>
            <p:cNvSpPr/>
            <p:nvPr/>
          </p:nvSpPr>
          <p:spPr>
            <a:xfrm>
              <a:off x="8122606" y="1438347"/>
              <a:ext cx="358521" cy="337341"/>
            </a:xfrm>
            <a:custGeom>
              <a:avLst/>
              <a:gdLst/>
              <a:ahLst/>
              <a:cxnLst/>
              <a:rect l="l" t="t" r="r" b="b"/>
              <a:pathLst>
                <a:path w="2810" h="2644" extrusionOk="0">
                  <a:moveTo>
                    <a:pt x="1608" y="0"/>
                  </a:moveTo>
                  <a:cubicBezTo>
                    <a:pt x="1438" y="0"/>
                    <a:pt x="1271" y="46"/>
                    <a:pt x="1130" y="144"/>
                  </a:cubicBezTo>
                  <a:cubicBezTo>
                    <a:pt x="830" y="354"/>
                    <a:pt x="710" y="724"/>
                    <a:pt x="580" y="1064"/>
                  </a:cubicBezTo>
                  <a:cubicBezTo>
                    <a:pt x="500" y="1254"/>
                    <a:pt x="410" y="1444"/>
                    <a:pt x="280" y="1594"/>
                  </a:cubicBezTo>
                  <a:cubicBezTo>
                    <a:pt x="160" y="1724"/>
                    <a:pt x="0" y="1784"/>
                    <a:pt x="30" y="1974"/>
                  </a:cubicBezTo>
                  <a:cubicBezTo>
                    <a:pt x="80" y="2314"/>
                    <a:pt x="580" y="2584"/>
                    <a:pt x="870" y="2634"/>
                  </a:cubicBezTo>
                  <a:cubicBezTo>
                    <a:pt x="925" y="2640"/>
                    <a:pt x="980" y="2643"/>
                    <a:pt x="1035" y="2643"/>
                  </a:cubicBezTo>
                  <a:cubicBezTo>
                    <a:pt x="1307" y="2643"/>
                    <a:pt x="1572" y="2567"/>
                    <a:pt x="1830" y="2484"/>
                  </a:cubicBezTo>
                  <a:cubicBezTo>
                    <a:pt x="2110" y="2394"/>
                    <a:pt x="2420" y="2294"/>
                    <a:pt x="2600" y="2064"/>
                  </a:cubicBezTo>
                  <a:cubicBezTo>
                    <a:pt x="2770" y="1844"/>
                    <a:pt x="2810" y="1544"/>
                    <a:pt x="2780" y="1274"/>
                  </a:cubicBezTo>
                  <a:cubicBezTo>
                    <a:pt x="2740" y="864"/>
                    <a:pt x="2570" y="464"/>
                    <a:pt x="2250" y="224"/>
                  </a:cubicBezTo>
                  <a:cubicBezTo>
                    <a:pt x="2067" y="81"/>
                    <a:pt x="1835" y="0"/>
                    <a:pt x="160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6" name="Google Shape;1656;p49"/>
            <p:cNvSpPr/>
            <p:nvPr/>
          </p:nvSpPr>
          <p:spPr>
            <a:xfrm>
              <a:off x="7395485" y="1812562"/>
              <a:ext cx="126312" cy="172371"/>
            </a:xfrm>
            <a:custGeom>
              <a:avLst/>
              <a:gdLst/>
              <a:ahLst/>
              <a:cxnLst/>
              <a:rect l="l" t="t" r="r" b="b"/>
              <a:pathLst>
                <a:path w="990" h="1351" extrusionOk="0">
                  <a:moveTo>
                    <a:pt x="990" y="1"/>
                  </a:moveTo>
                  <a:lnTo>
                    <a:pt x="990" y="1"/>
                  </a:lnTo>
                  <a:cubicBezTo>
                    <a:pt x="650" y="231"/>
                    <a:pt x="280" y="520"/>
                    <a:pt x="0" y="1180"/>
                  </a:cubicBezTo>
                  <a:lnTo>
                    <a:pt x="110" y="1351"/>
                  </a:lnTo>
                  <a:lnTo>
                    <a:pt x="560" y="1151"/>
                  </a:lnTo>
                  <a:lnTo>
                    <a:pt x="670" y="1091"/>
                  </a:lnTo>
                  <a:lnTo>
                    <a:pt x="99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7" name="Google Shape;1657;p49"/>
            <p:cNvSpPr/>
            <p:nvPr/>
          </p:nvSpPr>
          <p:spPr>
            <a:xfrm>
              <a:off x="7409392" y="1951632"/>
              <a:ext cx="71577" cy="102198"/>
            </a:xfrm>
            <a:custGeom>
              <a:avLst/>
              <a:gdLst/>
              <a:ahLst/>
              <a:cxnLst/>
              <a:rect l="l" t="t" r="r" b="b"/>
              <a:pathLst>
                <a:path w="561" h="801" extrusionOk="0">
                  <a:moveTo>
                    <a:pt x="561" y="1"/>
                  </a:moveTo>
                  <a:lnTo>
                    <a:pt x="451" y="61"/>
                  </a:lnTo>
                  <a:lnTo>
                    <a:pt x="1" y="261"/>
                  </a:lnTo>
                  <a:lnTo>
                    <a:pt x="331" y="801"/>
                  </a:lnTo>
                  <a:lnTo>
                    <a:pt x="56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8" name="Google Shape;1658;p49"/>
            <p:cNvSpPr/>
            <p:nvPr/>
          </p:nvSpPr>
          <p:spPr>
            <a:xfrm>
              <a:off x="7687532" y="3319242"/>
              <a:ext cx="574144" cy="1547509"/>
            </a:xfrm>
            <a:custGeom>
              <a:avLst/>
              <a:gdLst/>
              <a:ahLst/>
              <a:cxnLst/>
              <a:rect l="l" t="t" r="r" b="b"/>
              <a:pathLst>
                <a:path w="4500" h="12129" extrusionOk="0">
                  <a:moveTo>
                    <a:pt x="2271" y="1"/>
                  </a:moveTo>
                  <a:lnTo>
                    <a:pt x="0" y="701"/>
                  </a:lnTo>
                  <a:lnTo>
                    <a:pt x="0" y="3790"/>
                  </a:lnTo>
                  <a:cubicBezTo>
                    <a:pt x="0" y="4410"/>
                    <a:pt x="160" y="5020"/>
                    <a:pt x="451" y="5570"/>
                  </a:cubicBezTo>
                  <a:lnTo>
                    <a:pt x="1780" y="8080"/>
                  </a:lnTo>
                  <a:cubicBezTo>
                    <a:pt x="2791" y="10100"/>
                    <a:pt x="2691" y="12129"/>
                    <a:pt x="2691" y="12129"/>
                  </a:cubicBezTo>
                  <a:lnTo>
                    <a:pt x="4500" y="11709"/>
                  </a:lnTo>
                  <a:lnTo>
                    <a:pt x="227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9" name="Google Shape;1659;p49"/>
            <p:cNvSpPr/>
            <p:nvPr/>
          </p:nvSpPr>
          <p:spPr>
            <a:xfrm>
              <a:off x="7927397" y="4635818"/>
              <a:ext cx="858664" cy="433925"/>
            </a:xfrm>
            <a:custGeom>
              <a:avLst/>
              <a:gdLst/>
              <a:ahLst/>
              <a:cxnLst/>
              <a:rect l="l" t="t" r="r" b="b"/>
              <a:pathLst>
                <a:path w="6730" h="3401" extrusionOk="0">
                  <a:moveTo>
                    <a:pt x="2743" y="0"/>
                  </a:moveTo>
                  <a:cubicBezTo>
                    <a:pt x="2540" y="0"/>
                    <a:pt x="2368" y="176"/>
                    <a:pt x="2290" y="370"/>
                  </a:cubicBezTo>
                  <a:cubicBezTo>
                    <a:pt x="2210" y="570"/>
                    <a:pt x="2200" y="780"/>
                    <a:pt x="2160" y="990"/>
                  </a:cubicBezTo>
                  <a:cubicBezTo>
                    <a:pt x="2110" y="1200"/>
                    <a:pt x="2010" y="1420"/>
                    <a:pt x="1820" y="1510"/>
                  </a:cubicBezTo>
                  <a:cubicBezTo>
                    <a:pt x="1757" y="1536"/>
                    <a:pt x="1693" y="1548"/>
                    <a:pt x="1629" y="1548"/>
                  </a:cubicBezTo>
                  <a:cubicBezTo>
                    <a:pt x="1398" y="1548"/>
                    <a:pt x="1166" y="1399"/>
                    <a:pt x="971" y="1250"/>
                  </a:cubicBezTo>
                  <a:cubicBezTo>
                    <a:pt x="845" y="1154"/>
                    <a:pt x="637" y="919"/>
                    <a:pt x="470" y="919"/>
                  </a:cubicBezTo>
                  <a:cubicBezTo>
                    <a:pt x="464" y="919"/>
                    <a:pt x="457" y="920"/>
                    <a:pt x="451" y="920"/>
                  </a:cubicBezTo>
                  <a:cubicBezTo>
                    <a:pt x="251" y="950"/>
                    <a:pt x="260" y="1180"/>
                    <a:pt x="271" y="1330"/>
                  </a:cubicBezTo>
                  <a:cubicBezTo>
                    <a:pt x="291" y="1760"/>
                    <a:pt x="271" y="2180"/>
                    <a:pt x="120" y="2590"/>
                  </a:cubicBezTo>
                  <a:cubicBezTo>
                    <a:pt x="71" y="2740"/>
                    <a:pt x="0" y="2910"/>
                    <a:pt x="40" y="3060"/>
                  </a:cubicBezTo>
                  <a:cubicBezTo>
                    <a:pt x="80" y="3210"/>
                    <a:pt x="220" y="3310"/>
                    <a:pt x="360" y="3360"/>
                  </a:cubicBezTo>
                  <a:cubicBezTo>
                    <a:pt x="500" y="3400"/>
                    <a:pt x="660" y="3400"/>
                    <a:pt x="811" y="3400"/>
                  </a:cubicBezTo>
                  <a:cubicBezTo>
                    <a:pt x="1690" y="3390"/>
                    <a:pt x="2580" y="3380"/>
                    <a:pt x="3460" y="3370"/>
                  </a:cubicBezTo>
                  <a:cubicBezTo>
                    <a:pt x="4040" y="3360"/>
                    <a:pt x="4630" y="3350"/>
                    <a:pt x="5180" y="3190"/>
                  </a:cubicBezTo>
                  <a:cubicBezTo>
                    <a:pt x="5740" y="3040"/>
                    <a:pt x="6270" y="2710"/>
                    <a:pt x="6550" y="2200"/>
                  </a:cubicBezTo>
                  <a:cubicBezTo>
                    <a:pt x="6670" y="1980"/>
                    <a:pt x="6730" y="1670"/>
                    <a:pt x="6540" y="1500"/>
                  </a:cubicBezTo>
                  <a:cubicBezTo>
                    <a:pt x="6452" y="1418"/>
                    <a:pt x="6342" y="1390"/>
                    <a:pt x="6222" y="1390"/>
                  </a:cubicBezTo>
                  <a:cubicBezTo>
                    <a:pt x="6082" y="1390"/>
                    <a:pt x="5930" y="1428"/>
                    <a:pt x="5790" y="1460"/>
                  </a:cubicBezTo>
                  <a:cubicBezTo>
                    <a:pt x="5632" y="1495"/>
                    <a:pt x="5470" y="1511"/>
                    <a:pt x="5308" y="1511"/>
                  </a:cubicBezTo>
                  <a:cubicBezTo>
                    <a:pt x="4530" y="1511"/>
                    <a:pt x="3749" y="1126"/>
                    <a:pt x="3310" y="481"/>
                  </a:cubicBezTo>
                  <a:cubicBezTo>
                    <a:pt x="3160" y="270"/>
                    <a:pt x="3010" y="21"/>
                    <a:pt x="2760" y="1"/>
                  </a:cubicBezTo>
                  <a:cubicBezTo>
                    <a:pt x="2754" y="0"/>
                    <a:pt x="2748" y="0"/>
                    <a:pt x="274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0" name="Google Shape;1660;p49"/>
            <p:cNvSpPr/>
            <p:nvPr/>
          </p:nvSpPr>
          <p:spPr>
            <a:xfrm>
              <a:off x="5218969" y="3642421"/>
              <a:ext cx="1582085" cy="492105"/>
            </a:xfrm>
            <a:custGeom>
              <a:avLst/>
              <a:gdLst/>
              <a:ahLst/>
              <a:cxnLst/>
              <a:rect l="l" t="t" r="r" b="b"/>
              <a:pathLst>
                <a:path w="12400" h="3857" extrusionOk="0">
                  <a:moveTo>
                    <a:pt x="8887" y="1"/>
                  </a:moveTo>
                  <a:cubicBezTo>
                    <a:pt x="8138" y="1"/>
                    <a:pt x="7401" y="112"/>
                    <a:pt x="6740" y="387"/>
                  </a:cubicBezTo>
                  <a:cubicBezTo>
                    <a:pt x="6730" y="397"/>
                    <a:pt x="4120" y="1477"/>
                    <a:pt x="4120" y="1477"/>
                  </a:cubicBezTo>
                  <a:cubicBezTo>
                    <a:pt x="2873" y="1964"/>
                    <a:pt x="1653" y="2063"/>
                    <a:pt x="869" y="2063"/>
                  </a:cubicBezTo>
                  <a:cubicBezTo>
                    <a:pt x="334" y="2063"/>
                    <a:pt x="1" y="2017"/>
                    <a:pt x="1" y="2017"/>
                  </a:cubicBezTo>
                  <a:lnTo>
                    <a:pt x="1" y="2017"/>
                  </a:lnTo>
                  <a:lnTo>
                    <a:pt x="250" y="3857"/>
                  </a:lnTo>
                  <a:cubicBezTo>
                    <a:pt x="250" y="3857"/>
                    <a:pt x="10549" y="2937"/>
                    <a:pt x="12400" y="2717"/>
                  </a:cubicBezTo>
                  <a:cubicBezTo>
                    <a:pt x="12240" y="1947"/>
                    <a:pt x="11820" y="1187"/>
                    <a:pt x="11629" y="427"/>
                  </a:cubicBezTo>
                  <a:cubicBezTo>
                    <a:pt x="10783" y="177"/>
                    <a:pt x="9826" y="1"/>
                    <a:pt x="888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1" name="Google Shape;1661;p49"/>
            <p:cNvSpPr/>
            <p:nvPr/>
          </p:nvSpPr>
          <p:spPr>
            <a:xfrm>
              <a:off x="6489613" y="2437613"/>
              <a:ext cx="811584" cy="1561671"/>
            </a:xfrm>
            <a:custGeom>
              <a:avLst/>
              <a:gdLst/>
              <a:ahLst/>
              <a:cxnLst/>
              <a:rect l="l" t="t" r="r" b="b"/>
              <a:pathLst>
                <a:path w="6361" h="12240" extrusionOk="0">
                  <a:moveTo>
                    <a:pt x="3960" y="1"/>
                  </a:moveTo>
                  <a:cubicBezTo>
                    <a:pt x="1" y="261"/>
                    <a:pt x="1021" y="4521"/>
                    <a:pt x="1021" y="4521"/>
                  </a:cubicBezTo>
                  <a:lnTo>
                    <a:pt x="410" y="9400"/>
                  </a:lnTo>
                  <a:cubicBezTo>
                    <a:pt x="541" y="9600"/>
                    <a:pt x="601" y="9990"/>
                    <a:pt x="721" y="10180"/>
                  </a:cubicBezTo>
                  <a:cubicBezTo>
                    <a:pt x="970" y="10560"/>
                    <a:pt x="1210" y="10940"/>
                    <a:pt x="1481" y="11310"/>
                  </a:cubicBezTo>
                  <a:cubicBezTo>
                    <a:pt x="1710" y="11630"/>
                    <a:pt x="1961" y="11940"/>
                    <a:pt x="2230" y="12240"/>
                  </a:cubicBezTo>
                  <a:cubicBezTo>
                    <a:pt x="2250" y="12230"/>
                    <a:pt x="2270" y="12230"/>
                    <a:pt x="2301" y="12220"/>
                  </a:cubicBezTo>
                  <a:cubicBezTo>
                    <a:pt x="2690" y="12070"/>
                    <a:pt x="3010" y="11760"/>
                    <a:pt x="3160" y="11370"/>
                  </a:cubicBezTo>
                  <a:lnTo>
                    <a:pt x="6360" y="3311"/>
                  </a:lnTo>
                  <a:lnTo>
                    <a:pt x="396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2" name="Google Shape;1662;p49"/>
            <p:cNvSpPr/>
            <p:nvPr/>
          </p:nvSpPr>
          <p:spPr>
            <a:xfrm>
              <a:off x="4977829" y="3785447"/>
              <a:ext cx="451787" cy="857260"/>
            </a:xfrm>
            <a:custGeom>
              <a:avLst/>
              <a:gdLst/>
              <a:ahLst/>
              <a:cxnLst/>
              <a:rect l="l" t="t" r="r" b="b"/>
              <a:pathLst>
                <a:path w="3541" h="6719" extrusionOk="0">
                  <a:moveTo>
                    <a:pt x="786" y="0"/>
                  </a:moveTo>
                  <a:cubicBezTo>
                    <a:pt x="765" y="0"/>
                    <a:pt x="743" y="2"/>
                    <a:pt x="721" y="6"/>
                  </a:cubicBezTo>
                  <a:cubicBezTo>
                    <a:pt x="571" y="36"/>
                    <a:pt x="451" y="156"/>
                    <a:pt x="391" y="296"/>
                  </a:cubicBezTo>
                  <a:cubicBezTo>
                    <a:pt x="331" y="436"/>
                    <a:pt x="321" y="586"/>
                    <a:pt x="311" y="736"/>
                  </a:cubicBezTo>
                  <a:cubicBezTo>
                    <a:pt x="241" y="1616"/>
                    <a:pt x="171" y="2496"/>
                    <a:pt x="91" y="3386"/>
                  </a:cubicBezTo>
                  <a:cubicBezTo>
                    <a:pt x="51" y="3955"/>
                    <a:pt x="1" y="4546"/>
                    <a:pt x="111" y="5115"/>
                  </a:cubicBezTo>
                  <a:cubicBezTo>
                    <a:pt x="211" y="5686"/>
                    <a:pt x="491" y="6246"/>
                    <a:pt x="971" y="6566"/>
                  </a:cubicBezTo>
                  <a:cubicBezTo>
                    <a:pt x="1099" y="6651"/>
                    <a:pt x="1262" y="6718"/>
                    <a:pt x="1412" y="6718"/>
                  </a:cubicBezTo>
                  <a:cubicBezTo>
                    <a:pt x="1507" y="6718"/>
                    <a:pt x="1597" y="6691"/>
                    <a:pt x="1671" y="6626"/>
                  </a:cubicBezTo>
                  <a:cubicBezTo>
                    <a:pt x="1861" y="6446"/>
                    <a:pt x="1811" y="6146"/>
                    <a:pt x="1771" y="5886"/>
                  </a:cubicBezTo>
                  <a:cubicBezTo>
                    <a:pt x="1661" y="4946"/>
                    <a:pt x="2160" y="3966"/>
                    <a:pt x="2980" y="3496"/>
                  </a:cubicBezTo>
                  <a:cubicBezTo>
                    <a:pt x="3200" y="3376"/>
                    <a:pt x="3471" y="3246"/>
                    <a:pt x="3511" y="2996"/>
                  </a:cubicBezTo>
                  <a:cubicBezTo>
                    <a:pt x="3540" y="2786"/>
                    <a:pt x="3380" y="2596"/>
                    <a:pt x="3191" y="2496"/>
                  </a:cubicBezTo>
                  <a:cubicBezTo>
                    <a:pt x="3000" y="2396"/>
                    <a:pt x="2780" y="2376"/>
                    <a:pt x="2580" y="2306"/>
                  </a:cubicBezTo>
                  <a:cubicBezTo>
                    <a:pt x="2380" y="2246"/>
                    <a:pt x="2171" y="2116"/>
                    <a:pt x="2100" y="1916"/>
                  </a:cubicBezTo>
                  <a:cubicBezTo>
                    <a:pt x="2001" y="1626"/>
                    <a:pt x="2220" y="1326"/>
                    <a:pt x="2431" y="1106"/>
                  </a:cubicBezTo>
                  <a:cubicBezTo>
                    <a:pt x="2540" y="986"/>
                    <a:pt x="2820" y="786"/>
                    <a:pt x="2811" y="616"/>
                  </a:cubicBezTo>
                  <a:cubicBezTo>
                    <a:pt x="2800" y="406"/>
                    <a:pt x="2571" y="406"/>
                    <a:pt x="2420" y="396"/>
                  </a:cubicBezTo>
                  <a:cubicBezTo>
                    <a:pt x="1991" y="376"/>
                    <a:pt x="1581" y="316"/>
                    <a:pt x="1181" y="126"/>
                  </a:cubicBezTo>
                  <a:cubicBezTo>
                    <a:pt x="1052" y="75"/>
                    <a:pt x="922" y="0"/>
                    <a:pt x="786"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3" name="Google Shape;1663;p49"/>
            <p:cNvSpPr/>
            <p:nvPr/>
          </p:nvSpPr>
          <p:spPr>
            <a:xfrm>
              <a:off x="6544476" y="2403292"/>
              <a:ext cx="1441739" cy="1138080"/>
            </a:xfrm>
            <a:custGeom>
              <a:avLst/>
              <a:gdLst/>
              <a:ahLst/>
              <a:cxnLst/>
              <a:rect l="l" t="t" r="r" b="b"/>
              <a:pathLst>
                <a:path w="11300" h="8920" extrusionOk="0">
                  <a:moveTo>
                    <a:pt x="5620" y="0"/>
                  </a:moveTo>
                  <a:lnTo>
                    <a:pt x="1731" y="600"/>
                  </a:lnTo>
                  <a:cubicBezTo>
                    <a:pt x="0" y="4180"/>
                    <a:pt x="4040" y="5240"/>
                    <a:pt x="4040" y="5240"/>
                  </a:cubicBezTo>
                  <a:lnTo>
                    <a:pt x="8839" y="8839"/>
                  </a:lnTo>
                  <a:cubicBezTo>
                    <a:pt x="8879" y="8869"/>
                    <a:pt x="8910" y="8889"/>
                    <a:pt x="8950" y="8919"/>
                  </a:cubicBezTo>
                  <a:cubicBezTo>
                    <a:pt x="9179" y="8740"/>
                    <a:pt x="9410" y="8560"/>
                    <a:pt x="9639" y="8389"/>
                  </a:cubicBezTo>
                  <a:cubicBezTo>
                    <a:pt x="10039" y="8089"/>
                    <a:pt x="10450" y="7800"/>
                    <a:pt x="10850" y="7500"/>
                  </a:cubicBezTo>
                  <a:cubicBezTo>
                    <a:pt x="11010" y="7389"/>
                    <a:pt x="11150" y="7260"/>
                    <a:pt x="11299" y="7149"/>
                  </a:cubicBezTo>
                  <a:cubicBezTo>
                    <a:pt x="11239" y="7000"/>
                    <a:pt x="11159" y="6869"/>
                    <a:pt x="11070" y="6749"/>
                  </a:cubicBezTo>
                  <a:lnTo>
                    <a:pt x="562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4" name="Google Shape;1664;p49"/>
            <p:cNvSpPr/>
            <p:nvPr/>
          </p:nvSpPr>
          <p:spPr>
            <a:xfrm>
              <a:off x="6710340" y="978267"/>
              <a:ext cx="1001562" cy="1594716"/>
            </a:xfrm>
            <a:custGeom>
              <a:avLst/>
              <a:gdLst/>
              <a:ahLst/>
              <a:cxnLst/>
              <a:rect l="l" t="t" r="r" b="b"/>
              <a:pathLst>
                <a:path w="7850" h="12499" extrusionOk="0">
                  <a:moveTo>
                    <a:pt x="4160" y="0"/>
                  </a:moveTo>
                  <a:cubicBezTo>
                    <a:pt x="2720" y="120"/>
                    <a:pt x="1440" y="1670"/>
                    <a:pt x="1340" y="5170"/>
                  </a:cubicBezTo>
                  <a:cubicBezTo>
                    <a:pt x="1260" y="7930"/>
                    <a:pt x="1430" y="7679"/>
                    <a:pt x="1251" y="8599"/>
                  </a:cubicBezTo>
                  <a:cubicBezTo>
                    <a:pt x="960" y="10039"/>
                    <a:pt x="0" y="12499"/>
                    <a:pt x="0" y="12499"/>
                  </a:cubicBezTo>
                  <a:lnTo>
                    <a:pt x="4980" y="12069"/>
                  </a:lnTo>
                  <a:cubicBezTo>
                    <a:pt x="5030" y="11209"/>
                    <a:pt x="5010" y="10019"/>
                    <a:pt x="5080" y="8770"/>
                  </a:cubicBezTo>
                  <a:cubicBezTo>
                    <a:pt x="5510" y="6250"/>
                    <a:pt x="6840" y="6710"/>
                    <a:pt x="7230" y="5720"/>
                  </a:cubicBezTo>
                  <a:cubicBezTo>
                    <a:pt x="7850" y="4160"/>
                    <a:pt x="6650" y="3960"/>
                    <a:pt x="5620" y="1210"/>
                  </a:cubicBezTo>
                  <a:cubicBezTo>
                    <a:pt x="4870" y="680"/>
                    <a:pt x="4160" y="0"/>
                    <a:pt x="4160"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5" name="Google Shape;1665;p49"/>
            <p:cNvSpPr/>
            <p:nvPr/>
          </p:nvSpPr>
          <p:spPr>
            <a:xfrm>
              <a:off x="6880031" y="1012715"/>
              <a:ext cx="338107" cy="696628"/>
            </a:xfrm>
            <a:custGeom>
              <a:avLst/>
              <a:gdLst/>
              <a:ahLst/>
              <a:cxnLst/>
              <a:rect l="l" t="t" r="r" b="b"/>
              <a:pathLst>
                <a:path w="2650" h="5460" extrusionOk="0">
                  <a:moveTo>
                    <a:pt x="2050" y="1"/>
                  </a:moveTo>
                  <a:cubicBezTo>
                    <a:pt x="950" y="541"/>
                    <a:pt x="90" y="2100"/>
                    <a:pt x="10" y="4950"/>
                  </a:cubicBezTo>
                  <a:cubicBezTo>
                    <a:pt x="1" y="5140"/>
                    <a:pt x="1" y="5300"/>
                    <a:pt x="1" y="5460"/>
                  </a:cubicBezTo>
                  <a:cubicBezTo>
                    <a:pt x="540" y="5000"/>
                    <a:pt x="1050" y="4510"/>
                    <a:pt x="1460" y="3930"/>
                  </a:cubicBezTo>
                  <a:cubicBezTo>
                    <a:pt x="1880" y="3340"/>
                    <a:pt x="2200" y="2670"/>
                    <a:pt x="2380" y="1970"/>
                  </a:cubicBezTo>
                  <a:cubicBezTo>
                    <a:pt x="2530" y="1350"/>
                    <a:pt x="2650" y="421"/>
                    <a:pt x="2050" y="1"/>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6" name="Google Shape;1666;p49"/>
            <p:cNvSpPr/>
            <p:nvPr/>
          </p:nvSpPr>
          <p:spPr>
            <a:xfrm>
              <a:off x="7610852" y="769279"/>
              <a:ext cx="94032" cy="112277"/>
            </a:xfrm>
            <a:custGeom>
              <a:avLst/>
              <a:gdLst/>
              <a:ahLst/>
              <a:cxnLst/>
              <a:rect l="l" t="t" r="r" b="b"/>
              <a:pathLst>
                <a:path w="737" h="880" extrusionOk="0">
                  <a:moveTo>
                    <a:pt x="352" y="0"/>
                  </a:moveTo>
                  <a:cubicBezTo>
                    <a:pt x="71" y="0"/>
                    <a:pt x="1" y="588"/>
                    <a:pt x="132" y="738"/>
                  </a:cubicBezTo>
                  <a:cubicBezTo>
                    <a:pt x="161" y="789"/>
                    <a:pt x="212" y="829"/>
                    <a:pt x="261" y="849"/>
                  </a:cubicBezTo>
                  <a:cubicBezTo>
                    <a:pt x="361" y="869"/>
                    <a:pt x="372" y="869"/>
                    <a:pt x="461" y="878"/>
                  </a:cubicBezTo>
                  <a:cubicBezTo>
                    <a:pt x="471" y="879"/>
                    <a:pt x="480" y="880"/>
                    <a:pt x="489" y="880"/>
                  </a:cubicBezTo>
                  <a:cubicBezTo>
                    <a:pt x="635" y="880"/>
                    <a:pt x="737" y="730"/>
                    <a:pt x="661" y="598"/>
                  </a:cubicBezTo>
                  <a:cubicBezTo>
                    <a:pt x="592" y="449"/>
                    <a:pt x="532" y="349"/>
                    <a:pt x="432" y="178"/>
                  </a:cubicBezTo>
                  <a:cubicBezTo>
                    <a:pt x="381" y="129"/>
                    <a:pt x="412" y="58"/>
                    <a:pt x="412" y="9"/>
                  </a:cubicBezTo>
                  <a:cubicBezTo>
                    <a:pt x="391" y="3"/>
                    <a:pt x="371" y="0"/>
                    <a:pt x="35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7" name="Google Shape;1667;p49"/>
            <p:cNvSpPr/>
            <p:nvPr/>
          </p:nvSpPr>
          <p:spPr>
            <a:xfrm>
              <a:off x="7240976" y="846852"/>
              <a:ext cx="312717" cy="336576"/>
            </a:xfrm>
            <a:custGeom>
              <a:avLst/>
              <a:gdLst/>
              <a:ahLst/>
              <a:cxnLst/>
              <a:rect l="l" t="t" r="r" b="b"/>
              <a:pathLst>
                <a:path w="2451" h="2638" extrusionOk="0">
                  <a:moveTo>
                    <a:pt x="711" y="1"/>
                  </a:moveTo>
                  <a:cubicBezTo>
                    <a:pt x="711" y="1"/>
                    <a:pt x="631" y="650"/>
                    <a:pt x="1" y="1041"/>
                  </a:cubicBezTo>
                  <a:cubicBezTo>
                    <a:pt x="706" y="2312"/>
                    <a:pt x="1042" y="2638"/>
                    <a:pt x="1216" y="2638"/>
                  </a:cubicBezTo>
                  <a:cubicBezTo>
                    <a:pt x="1232" y="2638"/>
                    <a:pt x="1247" y="2635"/>
                    <a:pt x="1261" y="2630"/>
                  </a:cubicBezTo>
                  <a:cubicBezTo>
                    <a:pt x="1351" y="2600"/>
                    <a:pt x="1361" y="2460"/>
                    <a:pt x="1451" y="2270"/>
                  </a:cubicBezTo>
                  <a:cubicBezTo>
                    <a:pt x="1671" y="1801"/>
                    <a:pt x="2101" y="1541"/>
                    <a:pt x="2451" y="1390"/>
                  </a:cubicBezTo>
                  <a:cubicBezTo>
                    <a:pt x="1821" y="1141"/>
                    <a:pt x="1331" y="241"/>
                    <a:pt x="71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8" name="Google Shape;1668;p49"/>
            <p:cNvSpPr/>
            <p:nvPr/>
          </p:nvSpPr>
          <p:spPr>
            <a:xfrm>
              <a:off x="7225666" y="515762"/>
              <a:ext cx="450511" cy="531912"/>
            </a:xfrm>
            <a:custGeom>
              <a:avLst/>
              <a:gdLst/>
              <a:ahLst/>
              <a:cxnLst/>
              <a:rect l="l" t="t" r="r" b="b"/>
              <a:pathLst>
                <a:path w="3531" h="4169" extrusionOk="0">
                  <a:moveTo>
                    <a:pt x="1853" y="0"/>
                  </a:moveTo>
                  <a:cubicBezTo>
                    <a:pt x="1684" y="0"/>
                    <a:pt x="1514" y="25"/>
                    <a:pt x="1351" y="76"/>
                  </a:cubicBezTo>
                  <a:cubicBezTo>
                    <a:pt x="811" y="256"/>
                    <a:pt x="371" y="705"/>
                    <a:pt x="191" y="1245"/>
                  </a:cubicBezTo>
                  <a:cubicBezTo>
                    <a:pt x="1" y="1785"/>
                    <a:pt x="961" y="2296"/>
                    <a:pt x="941" y="2865"/>
                  </a:cubicBezTo>
                  <a:cubicBezTo>
                    <a:pt x="911" y="3436"/>
                    <a:pt x="1031" y="3896"/>
                    <a:pt x="1601" y="4025"/>
                  </a:cubicBezTo>
                  <a:cubicBezTo>
                    <a:pt x="1994" y="4120"/>
                    <a:pt x="2102" y="4169"/>
                    <a:pt x="2321" y="4169"/>
                  </a:cubicBezTo>
                  <a:cubicBezTo>
                    <a:pt x="2425" y="4169"/>
                    <a:pt x="2554" y="4158"/>
                    <a:pt x="2751" y="4136"/>
                  </a:cubicBezTo>
                  <a:cubicBezTo>
                    <a:pt x="2901" y="4116"/>
                    <a:pt x="2991" y="4016"/>
                    <a:pt x="3040" y="3836"/>
                  </a:cubicBezTo>
                  <a:cubicBezTo>
                    <a:pt x="3080" y="3676"/>
                    <a:pt x="3531" y="2016"/>
                    <a:pt x="3460" y="1416"/>
                  </a:cubicBezTo>
                  <a:cubicBezTo>
                    <a:pt x="3431" y="1165"/>
                    <a:pt x="3380" y="696"/>
                    <a:pt x="3260" y="476"/>
                  </a:cubicBezTo>
                  <a:cubicBezTo>
                    <a:pt x="3180" y="334"/>
                    <a:pt x="3062" y="306"/>
                    <a:pt x="2918" y="306"/>
                  </a:cubicBezTo>
                  <a:cubicBezTo>
                    <a:pt x="2887" y="306"/>
                    <a:pt x="2855" y="307"/>
                    <a:pt x="2822" y="309"/>
                  </a:cubicBezTo>
                  <a:lnTo>
                    <a:pt x="2822" y="309"/>
                  </a:lnTo>
                  <a:cubicBezTo>
                    <a:pt x="2544" y="105"/>
                    <a:pt x="2200" y="0"/>
                    <a:pt x="185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9" name="Google Shape;1669;p49"/>
            <p:cNvSpPr/>
            <p:nvPr/>
          </p:nvSpPr>
          <p:spPr>
            <a:xfrm>
              <a:off x="7637773" y="1534421"/>
              <a:ext cx="12886" cy="39807"/>
            </a:xfrm>
            <a:custGeom>
              <a:avLst/>
              <a:gdLst/>
              <a:ahLst/>
              <a:cxnLst/>
              <a:rect l="l" t="t" r="r" b="b"/>
              <a:pathLst>
                <a:path w="101" h="312" extrusionOk="0">
                  <a:moveTo>
                    <a:pt x="1" y="1"/>
                  </a:moveTo>
                  <a:lnTo>
                    <a:pt x="1" y="1"/>
                  </a:lnTo>
                  <a:cubicBezTo>
                    <a:pt x="50" y="101"/>
                    <a:pt x="81" y="201"/>
                    <a:pt x="101" y="311"/>
                  </a:cubicBezTo>
                  <a:lnTo>
                    <a:pt x="70" y="41"/>
                  </a:lnTo>
                  <a:lnTo>
                    <a:pt x="1" y="1"/>
                  </a:lnTo>
                  <a:close/>
                </a:path>
              </a:pathLst>
            </a:custGeom>
            <a:solidFill>
              <a:srgbClr val="CACAC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0" name="Google Shape;1670;p49"/>
            <p:cNvSpPr/>
            <p:nvPr/>
          </p:nvSpPr>
          <p:spPr>
            <a:xfrm>
              <a:off x="7322632" y="1336788"/>
              <a:ext cx="331855" cy="294727"/>
            </a:xfrm>
            <a:custGeom>
              <a:avLst/>
              <a:gdLst/>
              <a:ahLst/>
              <a:cxnLst/>
              <a:rect l="l" t="t" r="r" b="b"/>
              <a:pathLst>
                <a:path w="2601" h="2310" extrusionOk="0">
                  <a:moveTo>
                    <a:pt x="1" y="0"/>
                  </a:moveTo>
                  <a:lnTo>
                    <a:pt x="731" y="2310"/>
                  </a:lnTo>
                  <a:lnTo>
                    <a:pt x="2600" y="2090"/>
                  </a:lnTo>
                  <a:lnTo>
                    <a:pt x="2600" y="2080"/>
                  </a:lnTo>
                  <a:lnTo>
                    <a:pt x="2571" y="1860"/>
                  </a:lnTo>
                  <a:cubicBezTo>
                    <a:pt x="2551" y="1750"/>
                    <a:pt x="2520" y="1650"/>
                    <a:pt x="2471" y="1550"/>
                  </a:cubicBezTo>
                  <a:lnTo>
                    <a:pt x="1"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1" name="Google Shape;1671;p49"/>
            <p:cNvSpPr/>
            <p:nvPr/>
          </p:nvSpPr>
          <p:spPr>
            <a:xfrm>
              <a:off x="7311277" y="1321477"/>
              <a:ext cx="385314" cy="273165"/>
            </a:xfrm>
            <a:custGeom>
              <a:avLst/>
              <a:gdLst/>
              <a:ahLst/>
              <a:cxnLst/>
              <a:rect l="l" t="t" r="r" b="b"/>
              <a:pathLst>
                <a:path w="3020" h="2141" extrusionOk="0">
                  <a:moveTo>
                    <a:pt x="0" y="0"/>
                  </a:moveTo>
                  <a:lnTo>
                    <a:pt x="970" y="2140"/>
                  </a:lnTo>
                  <a:lnTo>
                    <a:pt x="3020" y="2010"/>
                  </a:lnTo>
                  <a:lnTo>
                    <a:pt x="1970" y="50"/>
                  </a:lnTo>
                  <a:lnTo>
                    <a:pt x="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2" name="Google Shape;1672;p49"/>
            <p:cNvSpPr/>
            <p:nvPr/>
          </p:nvSpPr>
          <p:spPr>
            <a:xfrm>
              <a:off x="6364578" y="1491041"/>
              <a:ext cx="321648" cy="893240"/>
            </a:xfrm>
            <a:custGeom>
              <a:avLst/>
              <a:gdLst/>
              <a:ahLst/>
              <a:cxnLst/>
              <a:rect l="l" t="t" r="r" b="b"/>
              <a:pathLst>
                <a:path w="2521" h="7001" extrusionOk="0">
                  <a:moveTo>
                    <a:pt x="1621" y="1"/>
                  </a:moveTo>
                  <a:lnTo>
                    <a:pt x="641" y="201"/>
                  </a:lnTo>
                  <a:cubicBezTo>
                    <a:pt x="241" y="311"/>
                    <a:pt x="1" y="691"/>
                    <a:pt x="81" y="1091"/>
                  </a:cubicBezTo>
                  <a:lnTo>
                    <a:pt x="1210" y="7000"/>
                  </a:lnTo>
                  <a:lnTo>
                    <a:pt x="2521" y="6610"/>
                  </a:lnTo>
                  <a:lnTo>
                    <a:pt x="1670" y="461"/>
                  </a:lnTo>
                  <a:lnTo>
                    <a:pt x="162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3" name="Google Shape;1673;p49"/>
            <p:cNvSpPr/>
            <p:nvPr/>
          </p:nvSpPr>
          <p:spPr>
            <a:xfrm>
              <a:off x="6501096" y="2258225"/>
              <a:ext cx="326752" cy="367707"/>
            </a:xfrm>
            <a:custGeom>
              <a:avLst/>
              <a:gdLst/>
              <a:ahLst/>
              <a:cxnLst/>
              <a:rect l="l" t="t" r="r" b="b"/>
              <a:pathLst>
                <a:path w="2561" h="2882" extrusionOk="0">
                  <a:moveTo>
                    <a:pt x="959" y="1"/>
                  </a:moveTo>
                  <a:cubicBezTo>
                    <a:pt x="635" y="1"/>
                    <a:pt x="271" y="356"/>
                    <a:pt x="151" y="607"/>
                  </a:cubicBezTo>
                  <a:cubicBezTo>
                    <a:pt x="11" y="907"/>
                    <a:pt x="0" y="1247"/>
                    <a:pt x="0" y="1567"/>
                  </a:cubicBezTo>
                  <a:cubicBezTo>
                    <a:pt x="0" y="1867"/>
                    <a:pt x="0" y="2177"/>
                    <a:pt x="171" y="2427"/>
                  </a:cubicBezTo>
                  <a:cubicBezTo>
                    <a:pt x="320" y="2657"/>
                    <a:pt x="600" y="2787"/>
                    <a:pt x="871" y="2837"/>
                  </a:cubicBezTo>
                  <a:cubicBezTo>
                    <a:pt x="996" y="2866"/>
                    <a:pt x="1127" y="2881"/>
                    <a:pt x="1257" y="2881"/>
                  </a:cubicBezTo>
                  <a:cubicBezTo>
                    <a:pt x="1532" y="2881"/>
                    <a:pt x="1807" y="2813"/>
                    <a:pt x="2031" y="2657"/>
                  </a:cubicBezTo>
                  <a:cubicBezTo>
                    <a:pt x="2360" y="2427"/>
                    <a:pt x="2560" y="1997"/>
                    <a:pt x="2440" y="1607"/>
                  </a:cubicBezTo>
                  <a:cubicBezTo>
                    <a:pt x="2340" y="1257"/>
                    <a:pt x="2020" y="1037"/>
                    <a:pt x="1731" y="807"/>
                  </a:cubicBezTo>
                  <a:cubicBezTo>
                    <a:pt x="1580" y="677"/>
                    <a:pt x="1420" y="537"/>
                    <a:pt x="1320" y="357"/>
                  </a:cubicBezTo>
                  <a:cubicBezTo>
                    <a:pt x="1231" y="207"/>
                    <a:pt x="1220" y="38"/>
                    <a:pt x="1031" y="7"/>
                  </a:cubicBezTo>
                  <a:cubicBezTo>
                    <a:pt x="1007" y="3"/>
                    <a:pt x="983" y="1"/>
                    <a:pt x="95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4" name="Google Shape;1674;p49"/>
            <p:cNvSpPr/>
            <p:nvPr/>
          </p:nvSpPr>
          <p:spPr>
            <a:xfrm>
              <a:off x="6404130" y="1041678"/>
              <a:ext cx="900257" cy="614206"/>
            </a:xfrm>
            <a:custGeom>
              <a:avLst/>
              <a:gdLst/>
              <a:ahLst/>
              <a:cxnLst/>
              <a:rect l="l" t="t" r="r" b="b"/>
              <a:pathLst>
                <a:path w="7056" h="4814" extrusionOk="0">
                  <a:moveTo>
                    <a:pt x="5678" y="0"/>
                  </a:moveTo>
                  <a:cubicBezTo>
                    <a:pt x="5649" y="0"/>
                    <a:pt x="5620" y="1"/>
                    <a:pt x="5590" y="3"/>
                  </a:cubicBezTo>
                  <a:lnTo>
                    <a:pt x="5540" y="14"/>
                  </a:lnTo>
                  <a:cubicBezTo>
                    <a:pt x="5290" y="23"/>
                    <a:pt x="5060" y="103"/>
                    <a:pt x="4850" y="234"/>
                  </a:cubicBezTo>
                  <a:lnTo>
                    <a:pt x="1" y="3833"/>
                  </a:lnTo>
                  <a:lnTo>
                    <a:pt x="1260" y="4813"/>
                  </a:lnTo>
                  <a:lnTo>
                    <a:pt x="6300" y="2253"/>
                  </a:lnTo>
                  <a:cubicBezTo>
                    <a:pt x="6650" y="2053"/>
                    <a:pt x="6880" y="1733"/>
                    <a:pt x="6940" y="1363"/>
                  </a:cubicBezTo>
                  <a:cubicBezTo>
                    <a:pt x="7055" y="630"/>
                    <a:pt x="6456" y="0"/>
                    <a:pt x="567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5" name="Google Shape;1675;p49"/>
            <p:cNvSpPr/>
            <p:nvPr/>
          </p:nvSpPr>
          <p:spPr>
            <a:xfrm>
              <a:off x="7138906" y="415861"/>
              <a:ext cx="539823" cy="506395"/>
            </a:xfrm>
            <a:custGeom>
              <a:avLst/>
              <a:gdLst/>
              <a:ahLst/>
              <a:cxnLst/>
              <a:rect l="l" t="t" r="r" b="b"/>
              <a:pathLst>
                <a:path w="4231" h="3969" extrusionOk="0">
                  <a:moveTo>
                    <a:pt x="2361" y="1"/>
                  </a:moveTo>
                  <a:cubicBezTo>
                    <a:pt x="1887" y="1"/>
                    <a:pt x="1406" y="119"/>
                    <a:pt x="1011" y="339"/>
                  </a:cubicBezTo>
                  <a:cubicBezTo>
                    <a:pt x="351" y="709"/>
                    <a:pt x="51" y="1409"/>
                    <a:pt x="31" y="2148"/>
                  </a:cubicBezTo>
                  <a:cubicBezTo>
                    <a:pt x="1" y="3119"/>
                    <a:pt x="421" y="3619"/>
                    <a:pt x="931" y="3879"/>
                  </a:cubicBezTo>
                  <a:cubicBezTo>
                    <a:pt x="1007" y="3913"/>
                    <a:pt x="1087" y="3968"/>
                    <a:pt x="1172" y="3968"/>
                  </a:cubicBezTo>
                  <a:cubicBezTo>
                    <a:pt x="1337" y="3968"/>
                    <a:pt x="1521" y="3765"/>
                    <a:pt x="1731" y="2819"/>
                  </a:cubicBezTo>
                  <a:cubicBezTo>
                    <a:pt x="2221" y="2339"/>
                    <a:pt x="4231" y="1899"/>
                    <a:pt x="4171" y="1009"/>
                  </a:cubicBezTo>
                  <a:cubicBezTo>
                    <a:pt x="4151" y="649"/>
                    <a:pt x="3680" y="359"/>
                    <a:pt x="3401" y="219"/>
                  </a:cubicBezTo>
                  <a:cubicBezTo>
                    <a:pt x="3087" y="71"/>
                    <a:pt x="2726" y="1"/>
                    <a:pt x="236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6" name="Google Shape;1676;p49"/>
            <p:cNvSpPr/>
            <p:nvPr/>
          </p:nvSpPr>
          <p:spPr>
            <a:xfrm>
              <a:off x="6666960" y="511297"/>
              <a:ext cx="456763" cy="583713"/>
            </a:xfrm>
            <a:custGeom>
              <a:avLst/>
              <a:gdLst/>
              <a:ahLst/>
              <a:cxnLst/>
              <a:rect l="l" t="t" r="r" b="b"/>
              <a:pathLst>
                <a:path w="3580" h="4575" extrusionOk="0">
                  <a:moveTo>
                    <a:pt x="2564" y="0"/>
                  </a:moveTo>
                  <a:cubicBezTo>
                    <a:pt x="2553" y="0"/>
                    <a:pt x="2542" y="0"/>
                    <a:pt x="2530" y="1"/>
                  </a:cubicBezTo>
                  <a:cubicBezTo>
                    <a:pt x="2030" y="31"/>
                    <a:pt x="1511" y="311"/>
                    <a:pt x="1420" y="820"/>
                  </a:cubicBezTo>
                  <a:cubicBezTo>
                    <a:pt x="1371" y="1100"/>
                    <a:pt x="1520" y="1331"/>
                    <a:pt x="1400" y="1580"/>
                  </a:cubicBezTo>
                  <a:cubicBezTo>
                    <a:pt x="1260" y="1900"/>
                    <a:pt x="991" y="1780"/>
                    <a:pt x="851" y="2100"/>
                  </a:cubicBezTo>
                  <a:cubicBezTo>
                    <a:pt x="731" y="2360"/>
                    <a:pt x="971" y="2600"/>
                    <a:pt x="800" y="2880"/>
                  </a:cubicBezTo>
                  <a:cubicBezTo>
                    <a:pt x="720" y="3011"/>
                    <a:pt x="591" y="3100"/>
                    <a:pt x="460" y="3191"/>
                  </a:cubicBezTo>
                  <a:cubicBezTo>
                    <a:pt x="320" y="3291"/>
                    <a:pt x="180" y="3391"/>
                    <a:pt x="111" y="3540"/>
                  </a:cubicBezTo>
                  <a:cubicBezTo>
                    <a:pt x="0" y="3740"/>
                    <a:pt x="51" y="4000"/>
                    <a:pt x="180" y="4180"/>
                  </a:cubicBezTo>
                  <a:cubicBezTo>
                    <a:pt x="320" y="4360"/>
                    <a:pt x="531" y="4480"/>
                    <a:pt x="751" y="4530"/>
                  </a:cubicBezTo>
                  <a:cubicBezTo>
                    <a:pt x="864" y="4560"/>
                    <a:pt x="981" y="4574"/>
                    <a:pt x="1098" y="4574"/>
                  </a:cubicBezTo>
                  <a:cubicBezTo>
                    <a:pt x="1416" y="4574"/>
                    <a:pt x="1735" y="4470"/>
                    <a:pt x="1990" y="4280"/>
                  </a:cubicBezTo>
                  <a:cubicBezTo>
                    <a:pt x="2220" y="4111"/>
                    <a:pt x="2390" y="3860"/>
                    <a:pt x="2490" y="3591"/>
                  </a:cubicBezTo>
                  <a:cubicBezTo>
                    <a:pt x="2530" y="3460"/>
                    <a:pt x="2570" y="3320"/>
                    <a:pt x="2550" y="3180"/>
                  </a:cubicBezTo>
                  <a:cubicBezTo>
                    <a:pt x="2530" y="3060"/>
                    <a:pt x="2480" y="2971"/>
                    <a:pt x="2540" y="2851"/>
                  </a:cubicBezTo>
                  <a:cubicBezTo>
                    <a:pt x="2680" y="2531"/>
                    <a:pt x="2950" y="2651"/>
                    <a:pt x="3090" y="2331"/>
                  </a:cubicBezTo>
                  <a:cubicBezTo>
                    <a:pt x="3200" y="2100"/>
                    <a:pt x="2980" y="1851"/>
                    <a:pt x="3080" y="1631"/>
                  </a:cubicBezTo>
                  <a:cubicBezTo>
                    <a:pt x="3180" y="1400"/>
                    <a:pt x="3440" y="1311"/>
                    <a:pt x="3510" y="1060"/>
                  </a:cubicBezTo>
                  <a:cubicBezTo>
                    <a:pt x="3580" y="811"/>
                    <a:pt x="3510" y="531"/>
                    <a:pt x="3350" y="341"/>
                  </a:cubicBezTo>
                  <a:cubicBezTo>
                    <a:pt x="3158" y="119"/>
                    <a:pt x="2854" y="0"/>
                    <a:pt x="256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7" name="Google Shape;1677;p49"/>
            <p:cNvSpPr/>
            <p:nvPr/>
          </p:nvSpPr>
          <p:spPr>
            <a:xfrm>
              <a:off x="7067457" y="545745"/>
              <a:ext cx="109853" cy="149405"/>
            </a:xfrm>
            <a:custGeom>
              <a:avLst/>
              <a:gdLst/>
              <a:ahLst/>
              <a:cxnLst/>
              <a:rect l="l" t="t" r="r" b="b"/>
              <a:pathLst>
                <a:path w="861" h="1171" extrusionOk="0">
                  <a:moveTo>
                    <a:pt x="431" y="1"/>
                  </a:moveTo>
                  <a:cubicBezTo>
                    <a:pt x="191" y="1"/>
                    <a:pt x="1" y="261"/>
                    <a:pt x="1" y="581"/>
                  </a:cubicBezTo>
                  <a:cubicBezTo>
                    <a:pt x="1" y="910"/>
                    <a:pt x="191" y="1170"/>
                    <a:pt x="431" y="1170"/>
                  </a:cubicBezTo>
                  <a:cubicBezTo>
                    <a:pt x="671" y="1170"/>
                    <a:pt x="861" y="910"/>
                    <a:pt x="861" y="581"/>
                  </a:cubicBezTo>
                  <a:cubicBezTo>
                    <a:pt x="861" y="261"/>
                    <a:pt x="671" y="1"/>
                    <a:pt x="43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8" name="Google Shape;1678;p49"/>
            <p:cNvSpPr/>
            <p:nvPr/>
          </p:nvSpPr>
          <p:spPr>
            <a:xfrm>
              <a:off x="7324036" y="720540"/>
              <a:ext cx="85484" cy="95818"/>
            </a:xfrm>
            <a:custGeom>
              <a:avLst/>
              <a:gdLst/>
              <a:ahLst/>
              <a:cxnLst/>
              <a:rect l="l" t="t" r="r" b="b"/>
              <a:pathLst>
                <a:path w="670" h="751" extrusionOk="0">
                  <a:moveTo>
                    <a:pt x="340" y="0"/>
                  </a:moveTo>
                  <a:cubicBezTo>
                    <a:pt x="150" y="0"/>
                    <a:pt x="0" y="171"/>
                    <a:pt x="0" y="371"/>
                  </a:cubicBezTo>
                  <a:cubicBezTo>
                    <a:pt x="0" y="580"/>
                    <a:pt x="150" y="751"/>
                    <a:pt x="340" y="751"/>
                  </a:cubicBezTo>
                  <a:cubicBezTo>
                    <a:pt x="520" y="751"/>
                    <a:pt x="670" y="580"/>
                    <a:pt x="670" y="371"/>
                  </a:cubicBezTo>
                  <a:cubicBezTo>
                    <a:pt x="670" y="171"/>
                    <a:pt x="520" y="0"/>
                    <a:pt x="34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9" name="Google Shape;1679;p49"/>
            <p:cNvSpPr/>
            <p:nvPr/>
          </p:nvSpPr>
          <p:spPr>
            <a:xfrm>
              <a:off x="6707788" y="1213283"/>
              <a:ext cx="274441" cy="312079"/>
            </a:xfrm>
            <a:custGeom>
              <a:avLst/>
              <a:gdLst/>
              <a:ahLst/>
              <a:cxnLst/>
              <a:rect l="l" t="t" r="r" b="b"/>
              <a:pathLst>
                <a:path w="2151" h="2446" extrusionOk="0">
                  <a:moveTo>
                    <a:pt x="805" y="1"/>
                  </a:moveTo>
                  <a:cubicBezTo>
                    <a:pt x="800" y="1"/>
                    <a:pt x="795" y="3"/>
                    <a:pt x="791" y="8"/>
                  </a:cubicBezTo>
                  <a:lnTo>
                    <a:pt x="11" y="568"/>
                  </a:lnTo>
                  <a:cubicBezTo>
                    <a:pt x="0" y="568"/>
                    <a:pt x="0" y="588"/>
                    <a:pt x="11" y="588"/>
                  </a:cubicBezTo>
                  <a:lnTo>
                    <a:pt x="1331" y="2438"/>
                  </a:lnTo>
                  <a:cubicBezTo>
                    <a:pt x="1335" y="2443"/>
                    <a:pt x="1340" y="2446"/>
                    <a:pt x="1345" y="2446"/>
                  </a:cubicBezTo>
                  <a:cubicBezTo>
                    <a:pt x="1350" y="2446"/>
                    <a:pt x="1355" y="2443"/>
                    <a:pt x="1360" y="2438"/>
                  </a:cubicBezTo>
                  <a:lnTo>
                    <a:pt x="2140" y="1878"/>
                  </a:lnTo>
                  <a:cubicBezTo>
                    <a:pt x="2140" y="1878"/>
                    <a:pt x="2150" y="1858"/>
                    <a:pt x="2140" y="1858"/>
                  </a:cubicBezTo>
                  <a:lnTo>
                    <a:pt x="820" y="8"/>
                  </a:lnTo>
                  <a:cubicBezTo>
                    <a:pt x="815" y="3"/>
                    <a:pt x="810" y="1"/>
                    <a:pt x="80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theme/theme1.xml><?xml version="1.0" encoding="utf-8"?>
<a:theme xmlns:a="http://schemas.openxmlformats.org/drawingml/2006/main" name="Physical Education Exercises by Slidesgo">
  <a:themeElements>
    <a:clrScheme name="Simple Light">
      <a:dk1>
        <a:srgbClr val="42279D"/>
      </a:dk1>
      <a:lt1>
        <a:srgbClr val="7146FF"/>
      </a:lt1>
      <a:dk2>
        <a:srgbClr val="FF5608"/>
      </a:dk2>
      <a:lt2>
        <a:srgbClr val="FFDA00"/>
      </a:lt2>
      <a:accent1>
        <a:srgbClr val="FFFFFF"/>
      </a:accent1>
      <a:accent2>
        <a:srgbClr val="030031"/>
      </a:accent2>
      <a:accent3>
        <a:srgbClr val="291F4D"/>
      </a:accent3>
      <a:accent4>
        <a:srgbClr val="D7CAFF"/>
      </a:accent4>
      <a:accent5>
        <a:srgbClr val="CA4406"/>
      </a:accent5>
      <a:accent6>
        <a:srgbClr val="E2C30B"/>
      </a:accent6>
      <a:hlink>
        <a:srgbClr val="42279D"/>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7" ma:contentTypeDescription="Create a new document." ma:contentTypeScope="" ma:versionID="db0ef54b973e42344dcef5f956f0192c">
  <xsd:schema xmlns:xsd="http://www.w3.org/2001/XMLSchema" xmlns:xs="http://www.w3.org/2001/XMLSchema" xmlns:p="http://schemas.microsoft.com/office/2006/metadata/properties" xmlns:ns3="d8e79d84-78fb-44a9-92e9-d04bdd8f0359" xmlns:ns4="04c7059f-bde8-4ce9-bb0f-e52888740953" targetNamespace="http://schemas.microsoft.com/office/2006/metadata/properties" ma:root="true" ma:fieldsID="15e718f1f1b0f7f3d684ed681ea7d85a" ns3:_="" ns4:_="">
    <xsd:import namespace="d8e79d84-78fb-44a9-92e9-d04bdd8f0359"/>
    <xsd:import namespace="04c7059f-bde8-4ce9-bb0f-e52888740953"/>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e79d84-78fb-44a9-92e9-d04bdd8f03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_activity" ma:index="11"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4c7059f-bde8-4ce9-bb0f-e528887409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d8e79d84-78fb-44a9-92e9-d04bdd8f0359" xsi:nil="true"/>
  </documentManagement>
</p:properties>
</file>

<file path=customXml/itemProps1.xml><?xml version="1.0" encoding="utf-8"?>
<ds:datastoreItem xmlns:ds="http://schemas.openxmlformats.org/officeDocument/2006/customXml" ds:itemID="{46E8B361-A8E1-4817-8ACD-61A823662706}">
  <ds:schemaRefs>
    <ds:schemaRef ds:uri="http://schemas.microsoft.com/sharepoint/v3/contenttype/forms"/>
  </ds:schemaRefs>
</ds:datastoreItem>
</file>

<file path=customXml/itemProps2.xml><?xml version="1.0" encoding="utf-8"?>
<ds:datastoreItem xmlns:ds="http://schemas.openxmlformats.org/officeDocument/2006/customXml" ds:itemID="{215672F9-6CF5-475B-B891-8D7632C597E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e79d84-78fb-44a9-92e9-d04bdd8f0359"/>
    <ds:schemaRef ds:uri="04c7059f-bde8-4ce9-bb0f-e528887409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9BF72EC-3A5F-4E99-AE0C-F5E94EA5E681}">
  <ds:schemaRefs>
    <ds:schemaRef ds:uri="http://schemas.microsoft.com/office/2006/metadata/properties"/>
    <ds:schemaRef ds:uri="http://schemas.microsoft.com/office/infopath/2007/PartnerControls"/>
    <ds:schemaRef ds:uri="d8e79d84-78fb-44a9-92e9-d04bdd8f0359"/>
  </ds:schemaRefs>
</ds:datastoreItem>
</file>

<file path=docProps/app.xml><?xml version="1.0" encoding="utf-8"?>
<Properties xmlns="http://schemas.openxmlformats.org/officeDocument/2006/extended-properties" xmlns:vt="http://schemas.openxmlformats.org/officeDocument/2006/docPropsVTypes">
  <TotalTime>514</TotalTime>
  <Words>4148</Words>
  <Application>Microsoft Office PowerPoint</Application>
  <PresentationFormat>On-screen Show (16:9)</PresentationFormat>
  <Paragraphs>94</Paragraphs>
  <Slides>19</Slides>
  <Notes>19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19</vt:i4>
      </vt:variant>
    </vt:vector>
  </HeadingPairs>
  <TitlesOfParts>
    <vt:vector size="29" baseType="lpstr">
      <vt:lpstr>Roboto Condensed</vt:lpstr>
      <vt:lpstr>Arial</vt:lpstr>
      <vt:lpstr>Livvic</vt:lpstr>
      <vt:lpstr>Rubik</vt:lpstr>
      <vt:lpstr>Lilita One</vt:lpstr>
      <vt:lpstr>Bubblegum Sans</vt:lpstr>
      <vt:lpstr>Wingdings</vt:lpstr>
      <vt:lpstr>Roboto Condensed Light</vt:lpstr>
      <vt:lpstr>Source Sans Pro</vt:lpstr>
      <vt:lpstr>Physical Education Exercises by Slidesgo</vt:lpstr>
      <vt:lpstr>  Title: Prevalence of physical activity among students in a public university  </vt:lpstr>
      <vt:lpstr>Contents of This Presentation</vt:lpstr>
      <vt:lpstr> Background </vt:lpstr>
      <vt:lpstr>Introduction</vt:lpstr>
      <vt:lpstr> Impact of physcial activity on academic performance</vt:lpstr>
      <vt:lpstr>PowerPoint Presentation</vt:lpstr>
      <vt:lpstr> Rationale </vt:lpstr>
      <vt:lpstr>Research Questions</vt:lpstr>
      <vt:lpstr>Research methodology</vt:lpstr>
      <vt:lpstr>  Recruitment, Sampling &amp; Study Participants</vt:lpstr>
      <vt:lpstr>Material and data collection method</vt:lpstr>
      <vt:lpstr> Data analysis technique</vt:lpstr>
      <vt:lpstr> Steps for Descriptive statistics</vt:lpstr>
      <vt:lpstr> Steps for Descriptive statistics</vt:lpstr>
      <vt:lpstr> Ethical considerations</vt:lpstr>
      <vt:lpstr>  Implication of the research</vt:lpstr>
      <vt:lpstr> Time schedule</vt:lpstr>
      <vt:lpstr>Reference list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Title: Prevalence of physical activity among students in a public university  </dc:title>
  <cp:lastModifiedBy>Riddhi Pankajbhai Popat (2228983)</cp:lastModifiedBy>
  <cp:revision>26</cp:revision>
  <dcterms:modified xsi:type="dcterms:W3CDTF">2023-06-23T09:04:21Z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ies>
</file>