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2" r:id="rId5"/>
    <p:sldId id="281" r:id="rId6"/>
    <p:sldId id="282" r:id="rId7"/>
    <p:sldId id="261" r:id="rId8"/>
    <p:sldId id="263" r:id="rId9"/>
    <p:sldId id="264" r:id="rId10"/>
    <p:sldId id="269" r:id="rId11"/>
    <p:sldId id="266" r:id="rId12"/>
    <p:sldId id="314" r:id="rId13"/>
    <p:sldId id="268" r:id="rId14"/>
    <p:sldId id="283" r:id="rId15"/>
    <p:sldId id="284" r:id="rId16"/>
    <p:sldId id="285" r:id="rId17"/>
    <p:sldId id="271" r:id="rId18"/>
    <p:sldId id="316" r:id="rId19"/>
    <p:sldId id="272" r:id="rId20"/>
    <p:sldId id="315" r:id="rId21"/>
    <p:sldId id="317" r:id="rId22"/>
    <p:sldId id="318" r:id="rId23"/>
    <p:sldId id="319" r:id="rId24"/>
    <p:sldId id="320" r:id="rId25"/>
    <p:sldId id="273" r:id="rId26"/>
    <p:sldId id="288" r:id="rId27"/>
    <p:sldId id="289" r:id="rId28"/>
    <p:sldId id="290" r:id="rId29"/>
    <p:sldId id="291" r:id="rId30"/>
    <p:sldId id="292" r:id="rId31"/>
    <p:sldId id="293" r:id="rId32"/>
    <p:sldId id="294" r:id="rId33"/>
    <p:sldId id="340" r:id="rId34"/>
    <p:sldId id="295" r:id="rId35"/>
    <p:sldId id="296" r:id="rId36"/>
    <p:sldId id="297" r:id="rId37"/>
    <p:sldId id="299" r:id="rId38"/>
    <p:sldId id="300" r:id="rId39"/>
    <p:sldId id="301" r:id="rId40"/>
    <p:sldId id="302" r:id="rId41"/>
    <p:sldId id="303" r:id="rId42"/>
    <p:sldId id="304" r:id="rId43"/>
    <p:sldId id="305" r:id="rId44"/>
    <p:sldId id="306" r:id="rId45"/>
    <p:sldId id="338" r:id="rId46"/>
    <p:sldId id="307" r:id="rId47"/>
    <p:sldId id="313" r:id="rId48"/>
    <p:sldId id="308" r:id="rId49"/>
    <p:sldId id="309" r:id="rId50"/>
    <p:sldId id="310" r:id="rId51"/>
    <p:sldId id="311" r:id="rId52"/>
    <p:sldId id="312" r:id="rId53"/>
    <p:sldId id="274" r:id="rId54"/>
    <p:sldId id="321" r:id="rId55"/>
    <p:sldId id="322" r:id="rId56"/>
    <p:sldId id="323" r:id="rId57"/>
    <p:sldId id="278" r:id="rId58"/>
    <p:sldId id="324" r:id="rId59"/>
    <p:sldId id="325" r:id="rId60"/>
    <p:sldId id="326" r:id="rId61"/>
    <p:sldId id="327" r:id="rId62"/>
    <p:sldId id="328" r:id="rId63"/>
    <p:sldId id="329" r:id="rId64"/>
    <p:sldId id="330" r:id="rId65"/>
    <p:sldId id="331" r:id="rId66"/>
    <p:sldId id="332" r:id="rId67"/>
    <p:sldId id="333" r:id="rId68"/>
    <p:sldId id="334" r:id="rId69"/>
    <p:sldId id="335" r:id="rId70"/>
    <p:sldId id="336"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29BE79-E638-D5E6-1A21-7BC1EE102500}" v="25" dt="2024-10-22T14:53:29.002"/>
    <p1510:client id="{CEA83697-947A-2F2D-9788-CF2DCD650436}" v="50" dt="2024-10-21T14:21:13.8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7" d="100"/>
          <a:sy n="117" d="100"/>
        </p:scale>
        <p:origin x="96" y="5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microsoft.com/office/2016/11/relationships/changesInfo" Target="changesInfos/changesInfo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B2C82A7C-00CC-66AF-39C0-7DB28AB166D3}"/>
    <pc:docChg chg="addSld delSld modSld">
      <pc:chgData name="Sadie France" userId="S::s.france@uwtsd.ac.uk::b7d6a976-0449-421d-8e4f-ccb524b7ca6e" providerId="AD" clId="Web-{B2C82A7C-00CC-66AF-39C0-7DB28AB166D3}" dt="2024-09-16T14:20:24.374" v="57"/>
      <pc:docMkLst>
        <pc:docMk/>
      </pc:docMkLst>
      <pc:sldChg chg="addSp modSp mod setBg">
        <pc:chgData name="Sadie France" userId="S::s.france@uwtsd.ac.uk::b7d6a976-0449-421d-8e4f-ccb524b7ca6e" providerId="AD" clId="Web-{B2C82A7C-00CC-66AF-39C0-7DB28AB166D3}" dt="2024-09-16T14:07:55.423" v="6"/>
        <pc:sldMkLst>
          <pc:docMk/>
          <pc:sldMk cId="415040752" sldId="278"/>
        </pc:sldMkLst>
        <pc:spChg chg="mod">
          <ac:chgData name="Sadie France" userId="S::s.france@uwtsd.ac.uk::b7d6a976-0449-421d-8e4f-ccb524b7ca6e" providerId="AD" clId="Web-{B2C82A7C-00CC-66AF-39C0-7DB28AB166D3}" dt="2024-09-16T14:07:55.423" v="6"/>
          <ac:spMkLst>
            <pc:docMk/>
            <pc:sldMk cId="415040752" sldId="278"/>
            <ac:spMk id="2" creationId="{F198C86B-ADB1-66B7-3A3B-5026BE22AB74}"/>
          </ac:spMkLst>
        </pc:spChg>
        <pc:spChg chg="mod">
          <ac:chgData name="Sadie France" userId="S::s.france@uwtsd.ac.uk::b7d6a976-0449-421d-8e4f-ccb524b7ca6e" providerId="AD" clId="Web-{B2C82A7C-00CC-66AF-39C0-7DB28AB166D3}" dt="2024-09-16T14:07:55.423" v="6"/>
          <ac:spMkLst>
            <pc:docMk/>
            <pc:sldMk cId="415040752" sldId="278"/>
            <ac:spMk id="3" creationId="{8F158AB2-E31F-18DF-E264-96B36673CCC6}"/>
          </ac:spMkLst>
        </pc:spChg>
        <pc:spChg chg="add">
          <ac:chgData name="Sadie France" userId="S::s.france@uwtsd.ac.uk::b7d6a976-0449-421d-8e4f-ccb524b7ca6e" providerId="AD" clId="Web-{B2C82A7C-00CC-66AF-39C0-7DB28AB166D3}" dt="2024-09-16T14:07:55.423" v="6"/>
          <ac:spMkLst>
            <pc:docMk/>
            <pc:sldMk cId="415040752" sldId="278"/>
            <ac:spMk id="9" creationId="{117AB3D3-3C9C-4DED-809A-78734805B895}"/>
          </ac:spMkLst>
        </pc:spChg>
        <pc:spChg chg="add">
          <ac:chgData name="Sadie France" userId="S::s.france@uwtsd.ac.uk::b7d6a976-0449-421d-8e4f-ccb524b7ca6e" providerId="AD" clId="Web-{B2C82A7C-00CC-66AF-39C0-7DB28AB166D3}" dt="2024-09-16T14:07:55.423" v="6"/>
          <ac:spMkLst>
            <pc:docMk/>
            <pc:sldMk cId="415040752" sldId="278"/>
            <ac:spMk id="11" creationId="{3A9A4357-BD1D-4622-A4FE-766E6AB8DE84}"/>
          </ac:spMkLst>
        </pc:spChg>
        <pc:spChg chg="add">
          <ac:chgData name="Sadie France" userId="S::s.france@uwtsd.ac.uk::b7d6a976-0449-421d-8e4f-ccb524b7ca6e" providerId="AD" clId="Web-{B2C82A7C-00CC-66AF-39C0-7DB28AB166D3}" dt="2024-09-16T14:07:55.423" v="6"/>
          <ac:spMkLst>
            <pc:docMk/>
            <pc:sldMk cId="415040752" sldId="278"/>
            <ac:spMk id="13" creationId="{E659831F-0D9A-4C63-9EBB-8435B85A440F}"/>
          </ac:spMkLst>
        </pc:spChg>
        <pc:spChg chg="add">
          <ac:chgData name="Sadie France" userId="S::s.france@uwtsd.ac.uk::b7d6a976-0449-421d-8e4f-ccb524b7ca6e" providerId="AD" clId="Web-{B2C82A7C-00CC-66AF-39C0-7DB28AB166D3}" dt="2024-09-16T14:07:55.423" v="6"/>
          <ac:spMkLst>
            <pc:docMk/>
            <pc:sldMk cId="415040752" sldId="278"/>
            <ac:spMk id="15" creationId="{E6995CE5-F890-4ABA-82A2-26507CE8D2A3}"/>
          </ac:spMkLst>
        </pc:spChg>
        <pc:picChg chg="add mod">
          <ac:chgData name="Sadie France" userId="S::s.france@uwtsd.ac.uk::b7d6a976-0449-421d-8e4f-ccb524b7ca6e" providerId="AD" clId="Web-{B2C82A7C-00CC-66AF-39C0-7DB28AB166D3}" dt="2024-09-16T14:07:55.423" v="6"/>
          <ac:picMkLst>
            <pc:docMk/>
            <pc:sldMk cId="415040752" sldId="278"/>
            <ac:picMk id="4" creationId="{3051FFA1-95C9-CC91-80D7-B33862D72E9F}"/>
          </ac:picMkLst>
        </pc:picChg>
      </pc:sldChg>
      <pc:sldChg chg="addSp modSp del mod setBg">
        <pc:chgData name="Sadie France" userId="S::s.france@uwtsd.ac.uk::b7d6a976-0449-421d-8e4f-ccb524b7ca6e" providerId="AD" clId="Web-{B2C82A7C-00CC-66AF-39C0-7DB28AB166D3}" dt="2024-09-16T14:16:48.678" v="42"/>
        <pc:sldMkLst>
          <pc:docMk/>
          <pc:sldMk cId="4184860049" sldId="298"/>
        </pc:sldMkLst>
      </pc:sldChg>
      <pc:sldChg chg="addSp modSp mod setBg">
        <pc:chgData name="Sadie France" userId="S::s.france@uwtsd.ac.uk::b7d6a976-0449-421d-8e4f-ccb524b7ca6e" providerId="AD" clId="Web-{B2C82A7C-00CC-66AF-39C0-7DB28AB166D3}" dt="2024-09-16T14:17:03.866" v="43"/>
        <pc:sldMkLst>
          <pc:docMk/>
          <pc:sldMk cId="3434817889" sldId="303"/>
        </pc:sldMkLst>
        <pc:spChg chg="mod">
          <ac:chgData name="Sadie France" userId="S::s.france@uwtsd.ac.uk::b7d6a976-0449-421d-8e4f-ccb524b7ca6e" providerId="AD" clId="Web-{B2C82A7C-00CC-66AF-39C0-7DB28AB166D3}" dt="2024-09-16T14:17:03.866" v="43"/>
          <ac:spMkLst>
            <pc:docMk/>
            <pc:sldMk cId="3434817889" sldId="303"/>
            <ac:spMk id="2" creationId="{7561B2E2-48C6-74BE-A6FB-31853C5813F0}"/>
          </ac:spMkLst>
        </pc:spChg>
        <pc:spChg chg="mod">
          <ac:chgData name="Sadie France" userId="S::s.france@uwtsd.ac.uk::b7d6a976-0449-421d-8e4f-ccb524b7ca6e" providerId="AD" clId="Web-{B2C82A7C-00CC-66AF-39C0-7DB28AB166D3}" dt="2024-09-16T14:17:03.866" v="43"/>
          <ac:spMkLst>
            <pc:docMk/>
            <pc:sldMk cId="3434817889" sldId="303"/>
            <ac:spMk id="3" creationId="{650D8769-339C-0076-663D-69FE66AAB27D}"/>
          </ac:spMkLst>
        </pc:spChg>
        <pc:spChg chg="add">
          <ac:chgData name="Sadie France" userId="S::s.france@uwtsd.ac.uk::b7d6a976-0449-421d-8e4f-ccb524b7ca6e" providerId="AD" clId="Web-{B2C82A7C-00CC-66AF-39C0-7DB28AB166D3}" dt="2024-09-16T14:17:03.866" v="43"/>
          <ac:spMkLst>
            <pc:docMk/>
            <pc:sldMk cId="3434817889" sldId="303"/>
            <ac:spMk id="8" creationId="{DBF61EA3-B236-439E-9C0B-340980D56BEE}"/>
          </ac:spMkLst>
        </pc:spChg>
        <pc:spChg chg="add">
          <ac:chgData name="Sadie France" userId="S::s.france@uwtsd.ac.uk::b7d6a976-0449-421d-8e4f-ccb524b7ca6e" providerId="AD" clId="Web-{B2C82A7C-00CC-66AF-39C0-7DB28AB166D3}" dt="2024-09-16T14:17:03.866" v="43"/>
          <ac:spMkLst>
            <pc:docMk/>
            <pc:sldMk cId="3434817889" sldId="303"/>
            <ac:spMk id="14" creationId="{E659831F-0D9A-4C63-9EBB-8435B85A440F}"/>
          </ac:spMkLst>
        </pc:spChg>
        <pc:grpChg chg="add">
          <ac:chgData name="Sadie France" userId="S::s.france@uwtsd.ac.uk::b7d6a976-0449-421d-8e4f-ccb524b7ca6e" providerId="AD" clId="Web-{B2C82A7C-00CC-66AF-39C0-7DB28AB166D3}" dt="2024-09-16T14:17:03.866" v="43"/>
          <ac:grpSpMkLst>
            <pc:docMk/>
            <pc:sldMk cId="3434817889" sldId="303"/>
            <ac:grpSpMk id="10" creationId="{28FAF094-D087-493F-8DF9-A486C2D6BBAA}"/>
          </ac:grpSpMkLst>
        </pc:grpChg>
      </pc:sldChg>
      <pc:sldChg chg="modSp">
        <pc:chgData name="Sadie France" userId="S::s.france@uwtsd.ac.uk::b7d6a976-0449-421d-8e4f-ccb524b7ca6e" providerId="AD" clId="Web-{B2C82A7C-00CC-66AF-39C0-7DB28AB166D3}" dt="2024-09-16T14:18:05.244" v="51" actId="20577"/>
        <pc:sldMkLst>
          <pc:docMk/>
          <pc:sldMk cId="1979810441" sldId="306"/>
        </pc:sldMkLst>
        <pc:spChg chg="mod">
          <ac:chgData name="Sadie France" userId="S::s.france@uwtsd.ac.uk::b7d6a976-0449-421d-8e4f-ccb524b7ca6e" providerId="AD" clId="Web-{B2C82A7C-00CC-66AF-39C0-7DB28AB166D3}" dt="2024-09-16T14:18:05.244" v="51" actId="20577"/>
          <ac:spMkLst>
            <pc:docMk/>
            <pc:sldMk cId="1979810441" sldId="306"/>
            <ac:spMk id="3" creationId="{0DCB3BEC-4D88-3A14-2BBA-8FDFE362B010}"/>
          </ac:spMkLst>
        </pc:spChg>
      </pc:sldChg>
      <pc:sldChg chg="addSp modSp mod setBg">
        <pc:chgData name="Sadie France" userId="S::s.france@uwtsd.ac.uk::b7d6a976-0449-421d-8e4f-ccb524b7ca6e" providerId="AD" clId="Web-{B2C82A7C-00CC-66AF-39C0-7DB28AB166D3}" dt="2024-09-16T14:08:30.925" v="7"/>
        <pc:sldMkLst>
          <pc:docMk/>
          <pc:sldMk cId="347058896" sldId="324"/>
        </pc:sldMkLst>
        <pc:spChg chg="mod">
          <ac:chgData name="Sadie France" userId="S::s.france@uwtsd.ac.uk::b7d6a976-0449-421d-8e4f-ccb524b7ca6e" providerId="AD" clId="Web-{B2C82A7C-00CC-66AF-39C0-7DB28AB166D3}" dt="2024-09-16T14:08:30.925" v="7"/>
          <ac:spMkLst>
            <pc:docMk/>
            <pc:sldMk cId="347058896" sldId="324"/>
            <ac:spMk id="2" creationId="{D2526733-5A82-95A7-9761-8D8A899D2442}"/>
          </ac:spMkLst>
        </pc:spChg>
        <pc:spChg chg="mod">
          <ac:chgData name="Sadie France" userId="S::s.france@uwtsd.ac.uk::b7d6a976-0449-421d-8e4f-ccb524b7ca6e" providerId="AD" clId="Web-{B2C82A7C-00CC-66AF-39C0-7DB28AB166D3}" dt="2024-09-16T14:08:30.925" v="7"/>
          <ac:spMkLst>
            <pc:docMk/>
            <pc:sldMk cId="347058896" sldId="324"/>
            <ac:spMk id="3" creationId="{A9091F45-B28F-F1C5-64A6-AB659188FF18}"/>
          </ac:spMkLst>
        </pc:spChg>
        <pc:spChg chg="add">
          <ac:chgData name="Sadie France" userId="S::s.france@uwtsd.ac.uk::b7d6a976-0449-421d-8e4f-ccb524b7ca6e" providerId="AD" clId="Web-{B2C82A7C-00CC-66AF-39C0-7DB28AB166D3}" dt="2024-09-16T14:08:30.925" v="7"/>
          <ac:spMkLst>
            <pc:docMk/>
            <pc:sldMk cId="347058896" sldId="324"/>
            <ac:spMk id="8" creationId="{DBF61EA3-B236-439E-9C0B-340980D56BEE}"/>
          </ac:spMkLst>
        </pc:spChg>
        <pc:spChg chg="add">
          <ac:chgData name="Sadie France" userId="S::s.france@uwtsd.ac.uk::b7d6a976-0449-421d-8e4f-ccb524b7ca6e" providerId="AD" clId="Web-{B2C82A7C-00CC-66AF-39C0-7DB28AB166D3}" dt="2024-09-16T14:08:30.925" v="7"/>
          <ac:spMkLst>
            <pc:docMk/>
            <pc:sldMk cId="347058896" sldId="324"/>
            <ac:spMk id="14" creationId="{E659831F-0D9A-4C63-9EBB-8435B85A440F}"/>
          </ac:spMkLst>
        </pc:spChg>
        <pc:grpChg chg="add">
          <ac:chgData name="Sadie France" userId="S::s.france@uwtsd.ac.uk::b7d6a976-0449-421d-8e4f-ccb524b7ca6e" providerId="AD" clId="Web-{B2C82A7C-00CC-66AF-39C0-7DB28AB166D3}" dt="2024-09-16T14:08:30.925" v="7"/>
          <ac:grpSpMkLst>
            <pc:docMk/>
            <pc:sldMk cId="347058896" sldId="324"/>
            <ac:grpSpMk id="10" creationId="{28FAF094-D087-493F-8DF9-A486C2D6BBAA}"/>
          </ac:grpSpMkLst>
        </pc:grpChg>
      </pc:sldChg>
      <pc:sldChg chg="addSp modSp mod setBg">
        <pc:chgData name="Sadie France" userId="S::s.france@uwtsd.ac.uk::b7d6a976-0449-421d-8e4f-ccb524b7ca6e" providerId="AD" clId="Web-{B2C82A7C-00CC-66AF-39C0-7DB28AB166D3}" dt="2024-09-16T14:08:39.425" v="8"/>
        <pc:sldMkLst>
          <pc:docMk/>
          <pc:sldMk cId="3944417437" sldId="325"/>
        </pc:sldMkLst>
        <pc:spChg chg="mod">
          <ac:chgData name="Sadie France" userId="S::s.france@uwtsd.ac.uk::b7d6a976-0449-421d-8e4f-ccb524b7ca6e" providerId="AD" clId="Web-{B2C82A7C-00CC-66AF-39C0-7DB28AB166D3}" dt="2024-09-16T14:08:39.425" v="8"/>
          <ac:spMkLst>
            <pc:docMk/>
            <pc:sldMk cId="3944417437" sldId="325"/>
            <ac:spMk id="2" creationId="{D5F16963-EBCA-D606-049D-63E4DE095F67}"/>
          </ac:spMkLst>
        </pc:spChg>
        <pc:spChg chg="mod">
          <ac:chgData name="Sadie France" userId="S::s.france@uwtsd.ac.uk::b7d6a976-0449-421d-8e4f-ccb524b7ca6e" providerId="AD" clId="Web-{B2C82A7C-00CC-66AF-39C0-7DB28AB166D3}" dt="2024-09-16T14:08:39.425" v="8"/>
          <ac:spMkLst>
            <pc:docMk/>
            <pc:sldMk cId="3944417437" sldId="325"/>
            <ac:spMk id="3" creationId="{68FAD934-8B1E-66CD-DD24-A76461093518}"/>
          </ac:spMkLst>
        </pc:spChg>
        <pc:spChg chg="add">
          <ac:chgData name="Sadie France" userId="S::s.france@uwtsd.ac.uk::b7d6a976-0449-421d-8e4f-ccb524b7ca6e" providerId="AD" clId="Web-{B2C82A7C-00CC-66AF-39C0-7DB28AB166D3}" dt="2024-09-16T14:08:39.425" v="8"/>
          <ac:spMkLst>
            <pc:docMk/>
            <pc:sldMk cId="3944417437" sldId="325"/>
            <ac:spMk id="8" creationId="{B6CDA21F-E7AF-4C75-8395-33F58D5B0E45}"/>
          </ac:spMkLst>
        </pc:spChg>
        <pc:spChg chg="add">
          <ac:chgData name="Sadie France" userId="S::s.france@uwtsd.ac.uk::b7d6a976-0449-421d-8e4f-ccb524b7ca6e" providerId="AD" clId="Web-{B2C82A7C-00CC-66AF-39C0-7DB28AB166D3}" dt="2024-09-16T14:08:39.425" v="8"/>
          <ac:spMkLst>
            <pc:docMk/>
            <pc:sldMk cId="3944417437" sldId="325"/>
            <ac:spMk id="15" creationId="{D5B0017B-2ECA-49AF-B397-DC140825DF8D}"/>
          </ac:spMkLst>
        </pc:spChg>
        <pc:grpChg chg="add">
          <ac:chgData name="Sadie France" userId="S::s.france@uwtsd.ac.uk::b7d6a976-0449-421d-8e4f-ccb524b7ca6e" providerId="AD" clId="Web-{B2C82A7C-00CC-66AF-39C0-7DB28AB166D3}" dt="2024-09-16T14:08:39.425" v="8"/>
          <ac:grpSpMkLst>
            <pc:docMk/>
            <pc:sldMk cId="3944417437" sldId="325"/>
            <ac:grpSpMk id="10" creationId="{AE1C45F0-260A-458C-96ED-C1F6D2151219}"/>
          </ac:grpSpMkLst>
        </pc:grpChg>
        <pc:cxnChg chg="add">
          <ac:chgData name="Sadie France" userId="S::s.france@uwtsd.ac.uk::b7d6a976-0449-421d-8e4f-ccb524b7ca6e" providerId="AD" clId="Web-{B2C82A7C-00CC-66AF-39C0-7DB28AB166D3}" dt="2024-09-16T14:08:39.425" v="8"/>
          <ac:cxnSpMkLst>
            <pc:docMk/>
            <pc:sldMk cId="3944417437" sldId="325"/>
            <ac:cxnSpMk id="17" creationId="{6CF1BAF6-AD41-4082-B212-8A1F9A2E8779}"/>
          </ac:cxnSpMkLst>
        </pc:cxnChg>
      </pc:sldChg>
      <pc:sldChg chg="addSp modSp mod setBg">
        <pc:chgData name="Sadie France" userId="S::s.france@uwtsd.ac.uk::b7d6a976-0449-421d-8e4f-ccb524b7ca6e" providerId="AD" clId="Web-{B2C82A7C-00CC-66AF-39C0-7DB28AB166D3}" dt="2024-09-16T14:08:45.316" v="9"/>
        <pc:sldMkLst>
          <pc:docMk/>
          <pc:sldMk cId="238600560" sldId="326"/>
        </pc:sldMkLst>
        <pc:spChg chg="mod">
          <ac:chgData name="Sadie France" userId="S::s.france@uwtsd.ac.uk::b7d6a976-0449-421d-8e4f-ccb524b7ca6e" providerId="AD" clId="Web-{B2C82A7C-00CC-66AF-39C0-7DB28AB166D3}" dt="2024-09-16T14:08:45.316" v="9"/>
          <ac:spMkLst>
            <pc:docMk/>
            <pc:sldMk cId="238600560" sldId="326"/>
            <ac:spMk id="2" creationId="{CE91765C-17F2-6F32-05A9-4BBF3E46BF2F}"/>
          </ac:spMkLst>
        </pc:spChg>
        <pc:spChg chg="mod">
          <ac:chgData name="Sadie France" userId="S::s.france@uwtsd.ac.uk::b7d6a976-0449-421d-8e4f-ccb524b7ca6e" providerId="AD" clId="Web-{B2C82A7C-00CC-66AF-39C0-7DB28AB166D3}" dt="2024-09-16T14:08:45.316" v="9"/>
          <ac:spMkLst>
            <pc:docMk/>
            <pc:sldMk cId="238600560" sldId="326"/>
            <ac:spMk id="3" creationId="{08B35E12-D904-7F89-AE1D-437452554110}"/>
          </ac:spMkLst>
        </pc:spChg>
        <pc:spChg chg="add">
          <ac:chgData name="Sadie France" userId="S::s.france@uwtsd.ac.uk::b7d6a976-0449-421d-8e4f-ccb524b7ca6e" providerId="AD" clId="Web-{B2C82A7C-00CC-66AF-39C0-7DB28AB166D3}" dt="2024-09-16T14:08:45.316" v="9"/>
          <ac:spMkLst>
            <pc:docMk/>
            <pc:sldMk cId="238600560" sldId="326"/>
            <ac:spMk id="8" creationId="{DBF61EA3-B236-439E-9C0B-340980D56BEE}"/>
          </ac:spMkLst>
        </pc:spChg>
        <pc:spChg chg="add">
          <ac:chgData name="Sadie France" userId="S::s.france@uwtsd.ac.uk::b7d6a976-0449-421d-8e4f-ccb524b7ca6e" providerId="AD" clId="Web-{B2C82A7C-00CC-66AF-39C0-7DB28AB166D3}" dt="2024-09-16T14:08:45.316" v="9"/>
          <ac:spMkLst>
            <pc:docMk/>
            <pc:sldMk cId="238600560" sldId="326"/>
            <ac:spMk id="14" creationId="{E659831F-0D9A-4C63-9EBB-8435B85A440F}"/>
          </ac:spMkLst>
        </pc:spChg>
        <pc:grpChg chg="add">
          <ac:chgData name="Sadie France" userId="S::s.france@uwtsd.ac.uk::b7d6a976-0449-421d-8e4f-ccb524b7ca6e" providerId="AD" clId="Web-{B2C82A7C-00CC-66AF-39C0-7DB28AB166D3}" dt="2024-09-16T14:08:45.316" v="9"/>
          <ac:grpSpMkLst>
            <pc:docMk/>
            <pc:sldMk cId="238600560" sldId="326"/>
            <ac:grpSpMk id="10" creationId="{28FAF094-D087-493F-8DF9-A486C2D6BBAA}"/>
          </ac:grpSpMkLst>
        </pc:grpChg>
      </pc:sldChg>
      <pc:sldChg chg="addSp modSp mod setBg">
        <pc:chgData name="Sadie France" userId="S::s.france@uwtsd.ac.uk::b7d6a976-0449-421d-8e4f-ccb524b7ca6e" providerId="AD" clId="Web-{B2C82A7C-00CC-66AF-39C0-7DB28AB166D3}" dt="2024-09-16T14:09:44.631" v="10"/>
        <pc:sldMkLst>
          <pc:docMk/>
          <pc:sldMk cId="3936235263" sldId="327"/>
        </pc:sldMkLst>
        <pc:spChg chg="mod">
          <ac:chgData name="Sadie France" userId="S::s.france@uwtsd.ac.uk::b7d6a976-0449-421d-8e4f-ccb524b7ca6e" providerId="AD" clId="Web-{B2C82A7C-00CC-66AF-39C0-7DB28AB166D3}" dt="2024-09-16T14:09:44.631" v="10"/>
          <ac:spMkLst>
            <pc:docMk/>
            <pc:sldMk cId="3936235263" sldId="327"/>
            <ac:spMk id="2" creationId="{5E92E53D-3B0D-0F60-BA2F-8E85979DD43B}"/>
          </ac:spMkLst>
        </pc:spChg>
        <pc:spChg chg="mod">
          <ac:chgData name="Sadie France" userId="S::s.france@uwtsd.ac.uk::b7d6a976-0449-421d-8e4f-ccb524b7ca6e" providerId="AD" clId="Web-{B2C82A7C-00CC-66AF-39C0-7DB28AB166D3}" dt="2024-09-16T14:09:44.631" v="10"/>
          <ac:spMkLst>
            <pc:docMk/>
            <pc:sldMk cId="3936235263" sldId="327"/>
            <ac:spMk id="3" creationId="{ED1EEEC0-FBFC-F997-DD80-562E6033A905}"/>
          </ac:spMkLst>
        </pc:spChg>
        <pc:spChg chg="add">
          <ac:chgData name="Sadie France" userId="S::s.france@uwtsd.ac.uk::b7d6a976-0449-421d-8e4f-ccb524b7ca6e" providerId="AD" clId="Web-{B2C82A7C-00CC-66AF-39C0-7DB28AB166D3}" dt="2024-09-16T14:09:44.631" v="10"/>
          <ac:spMkLst>
            <pc:docMk/>
            <pc:sldMk cId="3936235263" sldId="327"/>
            <ac:spMk id="8" creationId="{DBF61EA3-B236-439E-9C0B-340980D56BEE}"/>
          </ac:spMkLst>
        </pc:spChg>
        <pc:spChg chg="add">
          <ac:chgData name="Sadie France" userId="S::s.france@uwtsd.ac.uk::b7d6a976-0449-421d-8e4f-ccb524b7ca6e" providerId="AD" clId="Web-{B2C82A7C-00CC-66AF-39C0-7DB28AB166D3}" dt="2024-09-16T14:09:44.631" v="10"/>
          <ac:spMkLst>
            <pc:docMk/>
            <pc:sldMk cId="3936235263" sldId="327"/>
            <ac:spMk id="14" creationId="{E659831F-0D9A-4C63-9EBB-8435B85A440F}"/>
          </ac:spMkLst>
        </pc:spChg>
        <pc:grpChg chg="add">
          <ac:chgData name="Sadie France" userId="S::s.france@uwtsd.ac.uk::b7d6a976-0449-421d-8e4f-ccb524b7ca6e" providerId="AD" clId="Web-{B2C82A7C-00CC-66AF-39C0-7DB28AB166D3}" dt="2024-09-16T14:09:44.631" v="10"/>
          <ac:grpSpMkLst>
            <pc:docMk/>
            <pc:sldMk cId="3936235263" sldId="327"/>
            <ac:grpSpMk id="10" creationId="{28FAF094-D087-493F-8DF9-A486C2D6BBAA}"/>
          </ac:grpSpMkLst>
        </pc:grpChg>
      </pc:sldChg>
      <pc:sldChg chg="addSp modSp mod setBg">
        <pc:chgData name="Sadie France" userId="S::s.france@uwtsd.ac.uk::b7d6a976-0449-421d-8e4f-ccb524b7ca6e" providerId="AD" clId="Web-{B2C82A7C-00CC-66AF-39C0-7DB28AB166D3}" dt="2024-09-16T14:09:49.584" v="11"/>
        <pc:sldMkLst>
          <pc:docMk/>
          <pc:sldMk cId="2150978393" sldId="328"/>
        </pc:sldMkLst>
        <pc:spChg chg="mod">
          <ac:chgData name="Sadie France" userId="S::s.france@uwtsd.ac.uk::b7d6a976-0449-421d-8e4f-ccb524b7ca6e" providerId="AD" clId="Web-{B2C82A7C-00CC-66AF-39C0-7DB28AB166D3}" dt="2024-09-16T14:09:49.584" v="11"/>
          <ac:spMkLst>
            <pc:docMk/>
            <pc:sldMk cId="2150978393" sldId="328"/>
            <ac:spMk id="2" creationId="{9F162367-C005-A710-B298-F594CADA3115}"/>
          </ac:spMkLst>
        </pc:spChg>
        <pc:spChg chg="mod">
          <ac:chgData name="Sadie France" userId="S::s.france@uwtsd.ac.uk::b7d6a976-0449-421d-8e4f-ccb524b7ca6e" providerId="AD" clId="Web-{B2C82A7C-00CC-66AF-39C0-7DB28AB166D3}" dt="2024-09-16T14:09:49.584" v="11"/>
          <ac:spMkLst>
            <pc:docMk/>
            <pc:sldMk cId="2150978393" sldId="328"/>
            <ac:spMk id="3" creationId="{636DB30F-A674-0F9E-01C3-5060659A2689}"/>
          </ac:spMkLst>
        </pc:spChg>
        <pc:spChg chg="add">
          <ac:chgData name="Sadie France" userId="S::s.france@uwtsd.ac.uk::b7d6a976-0449-421d-8e4f-ccb524b7ca6e" providerId="AD" clId="Web-{B2C82A7C-00CC-66AF-39C0-7DB28AB166D3}" dt="2024-09-16T14:09:49.584" v="11"/>
          <ac:spMkLst>
            <pc:docMk/>
            <pc:sldMk cId="2150978393" sldId="328"/>
            <ac:spMk id="8" creationId="{DBF61EA3-B236-439E-9C0B-340980D56BEE}"/>
          </ac:spMkLst>
        </pc:spChg>
        <pc:spChg chg="add">
          <ac:chgData name="Sadie France" userId="S::s.france@uwtsd.ac.uk::b7d6a976-0449-421d-8e4f-ccb524b7ca6e" providerId="AD" clId="Web-{B2C82A7C-00CC-66AF-39C0-7DB28AB166D3}" dt="2024-09-16T14:09:49.584" v="11"/>
          <ac:spMkLst>
            <pc:docMk/>
            <pc:sldMk cId="2150978393" sldId="328"/>
            <ac:spMk id="14" creationId="{E659831F-0D9A-4C63-9EBB-8435B85A440F}"/>
          </ac:spMkLst>
        </pc:spChg>
        <pc:grpChg chg="add">
          <ac:chgData name="Sadie France" userId="S::s.france@uwtsd.ac.uk::b7d6a976-0449-421d-8e4f-ccb524b7ca6e" providerId="AD" clId="Web-{B2C82A7C-00CC-66AF-39C0-7DB28AB166D3}" dt="2024-09-16T14:09:49.584" v="11"/>
          <ac:grpSpMkLst>
            <pc:docMk/>
            <pc:sldMk cId="2150978393" sldId="328"/>
            <ac:grpSpMk id="10" creationId="{28FAF094-D087-493F-8DF9-A486C2D6BBAA}"/>
          </ac:grpSpMkLst>
        </pc:grpChg>
      </pc:sldChg>
      <pc:sldChg chg="addSp modSp mod setBg">
        <pc:chgData name="Sadie France" userId="S::s.france@uwtsd.ac.uk::b7d6a976-0449-421d-8e4f-ccb524b7ca6e" providerId="AD" clId="Web-{B2C82A7C-00CC-66AF-39C0-7DB28AB166D3}" dt="2024-09-16T14:09:57.147" v="12"/>
        <pc:sldMkLst>
          <pc:docMk/>
          <pc:sldMk cId="63535776" sldId="329"/>
        </pc:sldMkLst>
        <pc:spChg chg="mod">
          <ac:chgData name="Sadie France" userId="S::s.france@uwtsd.ac.uk::b7d6a976-0449-421d-8e4f-ccb524b7ca6e" providerId="AD" clId="Web-{B2C82A7C-00CC-66AF-39C0-7DB28AB166D3}" dt="2024-09-16T14:09:57.147" v="12"/>
          <ac:spMkLst>
            <pc:docMk/>
            <pc:sldMk cId="63535776" sldId="329"/>
            <ac:spMk id="2" creationId="{28A3AA41-7F38-C684-AC9E-5B275768F385}"/>
          </ac:spMkLst>
        </pc:spChg>
        <pc:spChg chg="mod">
          <ac:chgData name="Sadie France" userId="S::s.france@uwtsd.ac.uk::b7d6a976-0449-421d-8e4f-ccb524b7ca6e" providerId="AD" clId="Web-{B2C82A7C-00CC-66AF-39C0-7DB28AB166D3}" dt="2024-09-16T14:09:57.147" v="12"/>
          <ac:spMkLst>
            <pc:docMk/>
            <pc:sldMk cId="63535776" sldId="329"/>
            <ac:spMk id="3" creationId="{03DB4E97-7EAC-2DF7-825D-DA5422F95C53}"/>
          </ac:spMkLst>
        </pc:spChg>
        <pc:spChg chg="add">
          <ac:chgData name="Sadie France" userId="S::s.france@uwtsd.ac.uk::b7d6a976-0449-421d-8e4f-ccb524b7ca6e" providerId="AD" clId="Web-{B2C82A7C-00CC-66AF-39C0-7DB28AB166D3}" dt="2024-09-16T14:09:57.147" v="12"/>
          <ac:spMkLst>
            <pc:docMk/>
            <pc:sldMk cId="63535776" sldId="329"/>
            <ac:spMk id="8" creationId="{DBF61EA3-B236-439E-9C0B-340980D56BEE}"/>
          </ac:spMkLst>
        </pc:spChg>
        <pc:spChg chg="add">
          <ac:chgData name="Sadie France" userId="S::s.france@uwtsd.ac.uk::b7d6a976-0449-421d-8e4f-ccb524b7ca6e" providerId="AD" clId="Web-{B2C82A7C-00CC-66AF-39C0-7DB28AB166D3}" dt="2024-09-16T14:09:57.147" v="12"/>
          <ac:spMkLst>
            <pc:docMk/>
            <pc:sldMk cId="63535776" sldId="329"/>
            <ac:spMk id="14" creationId="{E659831F-0D9A-4C63-9EBB-8435B85A440F}"/>
          </ac:spMkLst>
        </pc:spChg>
        <pc:grpChg chg="add">
          <ac:chgData name="Sadie France" userId="S::s.france@uwtsd.ac.uk::b7d6a976-0449-421d-8e4f-ccb524b7ca6e" providerId="AD" clId="Web-{B2C82A7C-00CC-66AF-39C0-7DB28AB166D3}" dt="2024-09-16T14:09:57.147" v="12"/>
          <ac:grpSpMkLst>
            <pc:docMk/>
            <pc:sldMk cId="63535776" sldId="329"/>
            <ac:grpSpMk id="10" creationId="{28FAF094-D087-493F-8DF9-A486C2D6BBAA}"/>
          </ac:grpSpMkLst>
        </pc:grpChg>
      </pc:sldChg>
      <pc:sldChg chg="addSp modSp mod setBg">
        <pc:chgData name="Sadie France" userId="S::s.france@uwtsd.ac.uk::b7d6a976-0449-421d-8e4f-ccb524b7ca6e" providerId="AD" clId="Web-{B2C82A7C-00CC-66AF-39C0-7DB28AB166D3}" dt="2024-09-16T14:10:03.131" v="13"/>
        <pc:sldMkLst>
          <pc:docMk/>
          <pc:sldMk cId="1241321937" sldId="330"/>
        </pc:sldMkLst>
        <pc:spChg chg="mod">
          <ac:chgData name="Sadie France" userId="S::s.france@uwtsd.ac.uk::b7d6a976-0449-421d-8e4f-ccb524b7ca6e" providerId="AD" clId="Web-{B2C82A7C-00CC-66AF-39C0-7DB28AB166D3}" dt="2024-09-16T14:10:03.131" v="13"/>
          <ac:spMkLst>
            <pc:docMk/>
            <pc:sldMk cId="1241321937" sldId="330"/>
            <ac:spMk id="2" creationId="{AA28A2BB-48A3-A280-E2AA-BEC5FE791F0C}"/>
          </ac:spMkLst>
        </pc:spChg>
        <pc:spChg chg="mod">
          <ac:chgData name="Sadie France" userId="S::s.france@uwtsd.ac.uk::b7d6a976-0449-421d-8e4f-ccb524b7ca6e" providerId="AD" clId="Web-{B2C82A7C-00CC-66AF-39C0-7DB28AB166D3}" dt="2024-09-16T14:10:03.131" v="13"/>
          <ac:spMkLst>
            <pc:docMk/>
            <pc:sldMk cId="1241321937" sldId="330"/>
            <ac:spMk id="3" creationId="{28285447-8724-8CD7-9322-8099CD96B4DD}"/>
          </ac:spMkLst>
        </pc:spChg>
        <pc:spChg chg="add">
          <ac:chgData name="Sadie France" userId="S::s.france@uwtsd.ac.uk::b7d6a976-0449-421d-8e4f-ccb524b7ca6e" providerId="AD" clId="Web-{B2C82A7C-00CC-66AF-39C0-7DB28AB166D3}" dt="2024-09-16T14:10:03.131" v="13"/>
          <ac:spMkLst>
            <pc:docMk/>
            <pc:sldMk cId="1241321937" sldId="330"/>
            <ac:spMk id="8" creationId="{1BB867FF-FC45-48F7-8104-F89BE54909F1}"/>
          </ac:spMkLst>
        </pc:spChg>
        <pc:spChg chg="add">
          <ac:chgData name="Sadie France" userId="S::s.france@uwtsd.ac.uk::b7d6a976-0449-421d-8e4f-ccb524b7ca6e" providerId="AD" clId="Web-{B2C82A7C-00CC-66AF-39C0-7DB28AB166D3}" dt="2024-09-16T14:10:03.131" v="13"/>
          <ac:spMkLst>
            <pc:docMk/>
            <pc:sldMk cId="1241321937" sldId="330"/>
            <ac:spMk id="10" creationId="{8BB56887-D0D5-4F0C-9E19-7247EB83C8B7}"/>
          </ac:spMkLst>
        </pc:spChg>
        <pc:spChg chg="add">
          <ac:chgData name="Sadie France" userId="S::s.france@uwtsd.ac.uk::b7d6a976-0449-421d-8e4f-ccb524b7ca6e" providerId="AD" clId="Web-{B2C82A7C-00CC-66AF-39C0-7DB28AB166D3}" dt="2024-09-16T14:10:03.131" v="13"/>
          <ac:spMkLst>
            <pc:docMk/>
            <pc:sldMk cId="1241321937" sldId="330"/>
            <ac:spMk id="12" creationId="{081E4A58-353D-44AE-B2FC-2A74E2E400F7}"/>
          </ac:spMkLst>
        </pc:spChg>
      </pc:sldChg>
      <pc:sldChg chg="addSp modSp mod setBg">
        <pc:chgData name="Sadie France" userId="S::s.france@uwtsd.ac.uk::b7d6a976-0449-421d-8e4f-ccb524b7ca6e" providerId="AD" clId="Web-{B2C82A7C-00CC-66AF-39C0-7DB28AB166D3}" dt="2024-09-16T14:10:07.881" v="14"/>
        <pc:sldMkLst>
          <pc:docMk/>
          <pc:sldMk cId="38910945" sldId="331"/>
        </pc:sldMkLst>
        <pc:spChg chg="mod">
          <ac:chgData name="Sadie France" userId="S::s.france@uwtsd.ac.uk::b7d6a976-0449-421d-8e4f-ccb524b7ca6e" providerId="AD" clId="Web-{B2C82A7C-00CC-66AF-39C0-7DB28AB166D3}" dt="2024-09-16T14:10:07.881" v="14"/>
          <ac:spMkLst>
            <pc:docMk/>
            <pc:sldMk cId="38910945" sldId="331"/>
            <ac:spMk id="2" creationId="{D8AA59A3-0CA3-A029-E628-2AC5E3ABECCC}"/>
          </ac:spMkLst>
        </pc:spChg>
        <pc:spChg chg="mod">
          <ac:chgData name="Sadie France" userId="S::s.france@uwtsd.ac.uk::b7d6a976-0449-421d-8e4f-ccb524b7ca6e" providerId="AD" clId="Web-{B2C82A7C-00CC-66AF-39C0-7DB28AB166D3}" dt="2024-09-16T14:10:07.881" v="14"/>
          <ac:spMkLst>
            <pc:docMk/>
            <pc:sldMk cId="38910945" sldId="331"/>
            <ac:spMk id="3" creationId="{657027F2-9298-36E8-1E3D-C850DEC17084}"/>
          </ac:spMkLst>
        </pc:spChg>
        <pc:spChg chg="add">
          <ac:chgData name="Sadie France" userId="S::s.france@uwtsd.ac.uk::b7d6a976-0449-421d-8e4f-ccb524b7ca6e" providerId="AD" clId="Web-{B2C82A7C-00CC-66AF-39C0-7DB28AB166D3}" dt="2024-09-16T14:10:07.881" v="14"/>
          <ac:spMkLst>
            <pc:docMk/>
            <pc:sldMk cId="38910945" sldId="331"/>
            <ac:spMk id="8" creationId="{DBF61EA3-B236-439E-9C0B-340980D56BEE}"/>
          </ac:spMkLst>
        </pc:spChg>
        <pc:spChg chg="add">
          <ac:chgData name="Sadie France" userId="S::s.france@uwtsd.ac.uk::b7d6a976-0449-421d-8e4f-ccb524b7ca6e" providerId="AD" clId="Web-{B2C82A7C-00CC-66AF-39C0-7DB28AB166D3}" dt="2024-09-16T14:10:07.881" v="14"/>
          <ac:spMkLst>
            <pc:docMk/>
            <pc:sldMk cId="38910945" sldId="331"/>
            <ac:spMk id="14" creationId="{E659831F-0D9A-4C63-9EBB-8435B85A440F}"/>
          </ac:spMkLst>
        </pc:spChg>
        <pc:grpChg chg="add">
          <ac:chgData name="Sadie France" userId="S::s.france@uwtsd.ac.uk::b7d6a976-0449-421d-8e4f-ccb524b7ca6e" providerId="AD" clId="Web-{B2C82A7C-00CC-66AF-39C0-7DB28AB166D3}" dt="2024-09-16T14:10:07.881" v="14"/>
          <ac:grpSpMkLst>
            <pc:docMk/>
            <pc:sldMk cId="38910945" sldId="331"/>
            <ac:grpSpMk id="10" creationId="{28FAF094-D087-493F-8DF9-A486C2D6BBAA}"/>
          </ac:grpSpMkLst>
        </pc:grpChg>
      </pc:sldChg>
      <pc:sldChg chg="addSp modSp mod setBg">
        <pc:chgData name="Sadie France" userId="S::s.france@uwtsd.ac.uk::b7d6a976-0449-421d-8e4f-ccb524b7ca6e" providerId="AD" clId="Web-{B2C82A7C-00CC-66AF-39C0-7DB28AB166D3}" dt="2024-09-16T14:10:15.788" v="15"/>
        <pc:sldMkLst>
          <pc:docMk/>
          <pc:sldMk cId="3177532241" sldId="332"/>
        </pc:sldMkLst>
        <pc:spChg chg="mod">
          <ac:chgData name="Sadie France" userId="S::s.france@uwtsd.ac.uk::b7d6a976-0449-421d-8e4f-ccb524b7ca6e" providerId="AD" clId="Web-{B2C82A7C-00CC-66AF-39C0-7DB28AB166D3}" dt="2024-09-16T14:10:15.788" v="15"/>
          <ac:spMkLst>
            <pc:docMk/>
            <pc:sldMk cId="3177532241" sldId="332"/>
            <ac:spMk id="2" creationId="{468B43FE-BC07-4503-B90C-C6D793AE485A}"/>
          </ac:spMkLst>
        </pc:spChg>
        <pc:spChg chg="mod">
          <ac:chgData name="Sadie France" userId="S::s.france@uwtsd.ac.uk::b7d6a976-0449-421d-8e4f-ccb524b7ca6e" providerId="AD" clId="Web-{B2C82A7C-00CC-66AF-39C0-7DB28AB166D3}" dt="2024-09-16T14:10:15.788" v="15"/>
          <ac:spMkLst>
            <pc:docMk/>
            <pc:sldMk cId="3177532241" sldId="332"/>
            <ac:spMk id="3" creationId="{2DB91D89-1BEB-78F7-F97B-3A2DB09AC8D2}"/>
          </ac:spMkLst>
        </pc:spChg>
        <pc:spChg chg="add">
          <ac:chgData name="Sadie France" userId="S::s.france@uwtsd.ac.uk::b7d6a976-0449-421d-8e4f-ccb524b7ca6e" providerId="AD" clId="Web-{B2C82A7C-00CC-66AF-39C0-7DB28AB166D3}" dt="2024-09-16T14:10:15.788" v="15"/>
          <ac:spMkLst>
            <pc:docMk/>
            <pc:sldMk cId="3177532241" sldId="332"/>
            <ac:spMk id="8" creationId="{DBF61EA3-B236-439E-9C0B-340980D56BEE}"/>
          </ac:spMkLst>
        </pc:spChg>
        <pc:spChg chg="add">
          <ac:chgData name="Sadie France" userId="S::s.france@uwtsd.ac.uk::b7d6a976-0449-421d-8e4f-ccb524b7ca6e" providerId="AD" clId="Web-{B2C82A7C-00CC-66AF-39C0-7DB28AB166D3}" dt="2024-09-16T14:10:15.788" v="15"/>
          <ac:spMkLst>
            <pc:docMk/>
            <pc:sldMk cId="3177532241" sldId="332"/>
            <ac:spMk id="14" creationId="{E659831F-0D9A-4C63-9EBB-8435B85A440F}"/>
          </ac:spMkLst>
        </pc:spChg>
        <pc:grpChg chg="add">
          <ac:chgData name="Sadie France" userId="S::s.france@uwtsd.ac.uk::b7d6a976-0449-421d-8e4f-ccb524b7ca6e" providerId="AD" clId="Web-{B2C82A7C-00CC-66AF-39C0-7DB28AB166D3}" dt="2024-09-16T14:10:15.788" v="15"/>
          <ac:grpSpMkLst>
            <pc:docMk/>
            <pc:sldMk cId="3177532241" sldId="332"/>
            <ac:grpSpMk id="10" creationId="{28FAF094-D087-493F-8DF9-A486C2D6BBAA}"/>
          </ac:grpSpMkLst>
        </pc:grpChg>
      </pc:sldChg>
      <pc:sldChg chg="addSp modSp mod setBg">
        <pc:chgData name="Sadie France" userId="S::s.france@uwtsd.ac.uk::b7d6a976-0449-421d-8e4f-ccb524b7ca6e" providerId="AD" clId="Web-{B2C82A7C-00CC-66AF-39C0-7DB28AB166D3}" dt="2024-09-16T14:10:21.460" v="16"/>
        <pc:sldMkLst>
          <pc:docMk/>
          <pc:sldMk cId="3868395891" sldId="333"/>
        </pc:sldMkLst>
        <pc:spChg chg="mod">
          <ac:chgData name="Sadie France" userId="S::s.france@uwtsd.ac.uk::b7d6a976-0449-421d-8e4f-ccb524b7ca6e" providerId="AD" clId="Web-{B2C82A7C-00CC-66AF-39C0-7DB28AB166D3}" dt="2024-09-16T14:10:21.460" v="16"/>
          <ac:spMkLst>
            <pc:docMk/>
            <pc:sldMk cId="3868395891" sldId="333"/>
            <ac:spMk id="2" creationId="{F37FEEAD-8D31-C29D-25F9-13E6ACA748C2}"/>
          </ac:spMkLst>
        </pc:spChg>
        <pc:spChg chg="mod">
          <ac:chgData name="Sadie France" userId="S::s.france@uwtsd.ac.uk::b7d6a976-0449-421d-8e4f-ccb524b7ca6e" providerId="AD" clId="Web-{B2C82A7C-00CC-66AF-39C0-7DB28AB166D3}" dt="2024-09-16T14:10:21.460" v="16"/>
          <ac:spMkLst>
            <pc:docMk/>
            <pc:sldMk cId="3868395891" sldId="333"/>
            <ac:spMk id="3" creationId="{D8F04557-8075-623A-0405-F7BE8221D96E}"/>
          </ac:spMkLst>
        </pc:spChg>
        <pc:spChg chg="add">
          <ac:chgData name="Sadie France" userId="S::s.france@uwtsd.ac.uk::b7d6a976-0449-421d-8e4f-ccb524b7ca6e" providerId="AD" clId="Web-{B2C82A7C-00CC-66AF-39C0-7DB28AB166D3}" dt="2024-09-16T14:10:21.460" v="16"/>
          <ac:spMkLst>
            <pc:docMk/>
            <pc:sldMk cId="3868395891" sldId="333"/>
            <ac:spMk id="8" creationId="{DBF61EA3-B236-439E-9C0B-340980D56BEE}"/>
          </ac:spMkLst>
        </pc:spChg>
        <pc:spChg chg="add">
          <ac:chgData name="Sadie France" userId="S::s.france@uwtsd.ac.uk::b7d6a976-0449-421d-8e4f-ccb524b7ca6e" providerId="AD" clId="Web-{B2C82A7C-00CC-66AF-39C0-7DB28AB166D3}" dt="2024-09-16T14:10:21.460" v="16"/>
          <ac:spMkLst>
            <pc:docMk/>
            <pc:sldMk cId="3868395891" sldId="333"/>
            <ac:spMk id="14" creationId="{E659831F-0D9A-4C63-9EBB-8435B85A440F}"/>
          </ac:spMkLst>
        </pc:spChg>
        <pc:grpChg chg="add">
          <ac:chgData name="Sadie France" userId="S::s.france@uwtsd.ac.uk::b7d6a976-0449-421d-8e4f-ccb524b7ca6e" providerId="AD" clId="Web-{B2C82A7C-00CC-66AF-39C0-7DB28AB166D3}" dt="2024-09-16T14:10:21.460" v="16"/>
          <ac:grpSpMkLst>
            <pc:docMk/>
            <pc:sldMk cId="3868395891" sldId="333"/>
            <ac:grpSpMk id="10" creationId="{28FAF094-D087-493F-8DF9-A486C2D6BBAA}"/>
          </ac:grpSpMkLst>
        </pc:grpChg>
      </pc:sldChg>
      <pc:sldChg chg="addSp modSp mod setBg">
        <pc:chgData name="Sadie France" userId="S::s.france@uwtsd.ac.uk::b7d6a976-0449-421d-8e4f-ccb524b7ca6e" providerId="AD" clId="Web-{B2C82A7C-00CC-66AF-39C0-7DB28AB166D3}" dt="2024-09-16T14:10:26.288" v="17"/>
        <pc:sldMkLst>
          <pc:docMk/>
          <pc:sldMk cId="3625423959" sldId="334"/>
        </pc:sldMkLst>
        <pc:spChg chg="mod">
          <ac:chgData name="Sadie France" userId="S::s.france@uwtsd.ac.uk::b7d6a976-0449-421d-8e4f-ccb524b7ca6e" providerId="AD" clId="Web-{B2C82A7C-00CC-66AF-39C0-7DB28AB166D3}" dt="2024-09-16T14:10:26.288" v="17"/>
          <ac:spMkLst>
            <pc:docMk/>
            <pc:sldMk cId="3625423959" sldId="334"/>
            <ac:spMk id="2" creationId="{6953CE84-9D2E-C877-5AF4-A874384CD2B6}"/>
          </ac:spMkLst>
        </pc:spChg>
        <pc:spChg chg="mod">
          <ac:chgData name="Sadie France" userId="S::s.france@uwtsd.ac.uk::b7d6a976-0449-421d-8e4f-ccb524b7ca6e" providerId="AD" clId="Web-{B2C82A7C-00CC-66AF-39C0-7DB28AB166D3}" dt="2024-09-16T14:10:26.288" v="17"/>
          <ac:spMkLst>
            <pc:docMk/>
            <pc:sldMk cId="3625423959" sldId="334"/>
            <ac:spMk id="3" creationId="{B19A0229-F75E-B346-34A6-7D1AA4CB80E4}"/>
          </ac:spMkLst>
        </pc:spChg>
        <pc:spChg chg="add">
          <ac:chgData name="Sadie France" userId="S::s.france@uwtsd.ac.uk::b7d6a976-0449-421d-8e4f-ccb524b7ca6e" providerId="AD" clId="Web-{B2C82A7C-00CC-66AF-39C0-7DB28AB166D3}" dt="2024-09-16T14:10:26.288" v="17"/>
          <ac:spMkLst>
            <pc:docMk/>
            <pc:sldMk cId="3625423959" sldId="334"/>
            <ac:spMk id="8" creationId="{B6CDA21F-E7AF-4C75-8395-33F58D5B0E45}"/>
          </ac:spMkLst>
        </pc:spChg>
        <pc:spChg chg="add">
          <ac:chgData name="Sadie France" userId="S::s.france@uwtsd.ac.uk::b7d6a976-0449-421d-8e4f-ccb524b7ca6e" providerId="AD" clId="Web-{B2C82A7C-00CC-66AF-39C0-7DB28AB166D3}" dt="2024-09-16T14:10:26.288" v="17"/>
          <ac:spMkLst>
            <pc:docMk/>
            <pc:sldMk cId="3625423959" sldId="334"/>
            <ac:spMk id="15" creationId="{D5B0017B-2ECA-49AF-B397-DC140825DF8D}"/>
          </ac:spMkLst>
        </pc:spChg>
        <pc:grpChg chg="add">
          <ac:chgData name="Sadie France" userId="S::s.france@uwtsd.ac.uk::b7d6a976-0449-421d-8e4f-ccb524b7ca6e" providerId="AD" clId="Web-{B2C82A7C-00CC-66AF-39C0-7DB28AB166D3}" dt="2024-09-16T14:10:26.288" v="17"/>
          <ac:grpSpMkLst>
            <pc:docMk/>
            <pc:sldMk cId="3625423959" sldId="334"/>
            <ac:grpSpMk id="10" creationId="{AE1C45F0-260A-458C-96ED-C1F6D2151219}"/>
          </ac:grpSpMkLst>
        </pc:grpChg>
        <pc:cxnChg chg="add">
          <ac:chgData name="Sadie France" userId="S::s.france@uwtsd.ac.uk::b7d6a976-0449-421d-8e4f-ccb524b7ca6e" providerId="AD" clId="Web-{B2C82A7C-00CC-66AF-39C0-7DB28AB166D3}" dt="2024-09-16T14:10:26.288" v="17"/>
          <ac:cxnSpMkLst>
            <pc:docMk/>
            <pc:sldMk cId="3625423959" sldId="334"/>
            <ac:cxnSpMk id="17" creationId="{6CF1BAF6-AD41-4082-B212-8A1F9A2E8779}"/>
          </ac:cxnSpMkLst>
        </pc:cxnChg>
      </pc:sldChg>
      <pc:sldChg chg="addSp modSp mod setBg">
        <pc:chgData name="Sadie France" userId="S::s.france@uwtsd.ac.uk::b7d6a976-0449-421d-8e4f-ccb524b7ca6e" providerId="AD" clId="Web-{B2C82A7C-00CC-66AF-39C0-7DB28AB166D3}" dt="2024-09-16T14:10:33.289" v="18"/>
        <pc:sldMkLst>
          <pc:docMk/>
          <pc:sldMk cId="1808951944" sldId="335"/>
        </pc:sldMkLst>
        <pc:spChg chg="mod">
          <ac:chgData name="Sadie France" userId="S::s.france@uwtsd.ac.uk::b7d6a976-0449-421d-8e4f-ccb524b7ca6e" providerId="AD" clId="Web-{B2C82A7C-00CC-66AF-39C0-7DB28AB166D3}" dt="2024-09-16T14:10:33.289" v="18"/>
          <ac:spMkLst>
            <pc:docMk/>
            <pc:sldMk cId="1808951944" sldId="335"/>
            <ac:spMk id="2" creationId="{0F2E2F8E-7BDA-F72C-C017-0E3F6268E2DC}"/>
          </ac:spMkLst>
        </pc:spChg>
        <pc:spChg chg="mod">
          <ac:chgData name="Sadie France" userId="S::s.france@uwtsd.ac.uk::b7d6a976-0449-421d-8e4f-ccb524b7ca6e" providerId="AD" clId="Web-{B2C82A7C-00CC-66AF-39C0-7DB28AB166D3}" dt="2024-09-16T14:10:33.289" v="18"/>
          <ac:spMkLst>
            <pc:docMk/>
            <pc:sldMk cId="1808951944" sldId="335"/>
            <ac:spMk id="3" creationId="{8D3A51AC-4C8E-D0CF-6784-E417F9066825}"/>
          </ac:spMkLst>
        </pc:spChg>
        <pc:spChg chg="add">
          <ac:chgData name="Sadie France" userId="S::s.france@uwtsd.ac.uk::b7d6a976-0449-421d-8e4f-ccb524b7ca6e" providerId="AD" clId="Web-{B2C82A7C-00CC-66AF-39C0-7DB28AB166D3}" dt="2024-09-16T14:10:33.289" v="18"/>
          <ac:spMkLst>
            <pc:docMk/>
            <pc:sldMk cId="1808951944" sldId="335"/>
            <ac:spMk id="8" creationId="{DBF61EA3-B236-439E-9C0B-340980D56BEE}"/>
          </ac:spMkLst>
        </pc:spChg>
        <pc:spChg chg="add">
          <ac:chgData name="Sadie France" userId="S::s.france@uwtsd.ac.uk::b7d6a976-0449-421d-8e4f-ccb524b7ca6e" providerId="AD" clId="Web-{B2C82A7C-00CC-66AF-39C0-7DB28AB166D3}" dt="2024-09-16T14:10:33.289" v="18"/>
          <ac:spMkLst>
            <pc:docMk/>
            <pc:sldMk cId="1808951944" sldId="335"/>
            <ac:spMk id="14" creationId="{E659831F-0D9A-4C63-9EBB-8435B85A440F}"/>
          </ac:spMkLst>
        </pc:spChg>
        <pc:grpChg chg="add">
          <ac:chgData name="Sadie France" userId="S::s.france@uwtsd.ac.uk::b7d6a976-0449-421d-8e4f-ccb524b7ca6e" providerId="AD" clId="Web-{B2C82A7C-00CC-66AF-39C0-7DB28AB166D3}" dt="2024-09-16T14:10:33.289" v="18"/>
          <ac:grpSpMkLst>
            <pc:docMk/>
            <pc:sldMk cId="1808951944" sldId="335"/>
            <ac:grpSpMk id="10" creationId="{28FAF094-D087-493F-8DF9-A486C2D6BBAA}"/>
          </ac:grpSpMkLst>
        </pc:grpChg>
      </pc:sldChg>
      <pc:sldChg chg="addSp delSp modSp new mod setBg">
        <pc:chgData name="Sadie France" userId="S::s.france@uwtsd.ac.uk::b7d6a976-0449-421d-8e4f-ccb524b7ca6e" providerId="AD" clId="Web-{B2C82A7C-00CC-66AF-39C0-7DB28AB166D3}" dt="2024-09-16T14:11:14.400" v="24"/>
        <pc:sldMkLst>
          <pc:docMk/>
          <pc:sldMk cId="2915487203" sldId="336"/>
        </pc:sldMkLst>
        <pc:spChg chg="mod">
          <ac:chgData name="Sadie France" userId="S::s.france@uwtsd.ac.uk::b7d6a976-0449-421d-8e4f-ccb524b7ca6e" providerId="AD" clId="Web-{B2C82A7C-00CC-66AF-39C0-7DB28AB166D3}" dt="2024-09-16T14:11:14.400" v="24"/>
          <ac:spMkLst>
            <pc:docMk/>
            <pc:sldMk cId="2915487203" sldId="336"/>
            <ac:spMk id="2" creationId="{EF8384E5-8376-B7F8-25A4-6E22EDA89F27}"/>
          </ac:spMkLst>
        </pc:spChg>
        <pc:spChg chg="add">
          <ac:chgData name="Sadie France" userId="S::s.france@uwtsd.ac.uk::b7d6a976-0449-421d-8e4f-ccb524b7ca6e" providerId="AD" clId="Web-{B2C82A7C-00CC-66AF-39C0-7DB28AB166D3}" dt="2024-09-16T14:11:14.400" v="24"/>
          <ac:spMkLst>
            <pc:docMk/>
            <pc:sldMk cId="2915487203" sldId="336"/>
            <ac:spMk id="21" creationId="{391C4D20-E93F-3D70-9FCB-757A511F5AD5}"/>
          </ac:spMkLst>
        </pc:spChg>
        <pc:spChg chg="add">
          <ac:chgData name="Sadie France" userId="S::s.france@uwtsd.ac.uk::b7d6a976-0449-421d-8e4f-ccb524b7ca6e" providerId="AD" clId="Web-{B2C82A7C-00CC-66AF-39C0-7DB28AB166D3}" dt="2024-09-16T14:11:14.400" v="24"/>
          <ac:spMkLst>
            <pc:docMk/>
            <pc:sldMk cId="2915487203" sldId="336"/>
            <ac:spMk id="24" creationId="{058A14AF-9FB5-4CC7-BA35-E8E85D3EDF0E}"/>
          </ac:spMkLst>
        </pc:spChg>
        <pc:spChg chg="add">
          <ac:chgData name="Sadie France" userId="S::s.france@uwtsd.ac.uk::b7d6a976-0449-421d-8e4f-ccb524b7ca6e" providerId="AD" clId="Web-{B2C82A7C-00CC-66AF-39C0-7DB28AB166D3}" dt="2024-09-16T14:11:14.400" v="24"/>
          <ac:spMkLst>
            <pc:docMk/>
            <pc:sldMk cId="2915487203" sldId="336"/>
            <ac:spMk id="26" creationId="{3A9A4357-BD1D-4622-A4FE-766E6AB8DE84}"/>
          </ac:spMkLst>
        </pc:spChg>
        <pc:spChg chg="add">
          <ac:chgData name="Sadie France" userId="S::s.france@uwtsd.ac.uk::b7d6a976-0449-421d-8e4f-ccb524b7ca6e" providerId="AD" clId="Web-{B2C82A7C-00CC-66AF-39C0-7DB28AB166D3}" dt="2024-09-16T14:11:14.400" v="24"/>
          <ac:spMkLst>
            <pc:docMk/>
            <pc:sldMk cId="2915487203" sldId="336"/>
            <ac:spMk id="28" creationId="{E659831F-0D9A-4C63-9EBB-8435B85A440F}"/>
          </ac:spMkLst>
        </pc:spChg>
        <pc:spChg chg="add">
          <ac:chgData name="Sadie France" userId="S::s.france@uwtsd.ac.uk::b7d6a976-0449-421d-8e4f-ccb524b7ca6e" providerId="AD" clId="Web-{B2C82A7C-00CC-66AF-39C0-7DB28AB166D3}" dt="2024-09-16T14:11:14.400" v="24"/>
          <ac:spMkLst>
            <pc:docMk/>
            <pc:sldMk cId="2915487203" sldId="336"/>
            <ac:spMk id="30" creationId="{E6995CE5-F890-4ABA-82A2-26507CE8D2A3}"/>
          </ac:spMkLst>
        </pc:spChg>
        <pc:picChg chg="add mod ord">
          <ac:chgData name="Sadie France" userId="S::s.france@uwtsd.ac.uk::b7d6a976-0449-421d-8e4f-ccb524b7ca6e" providerId="AD" clId="Web-{B2C82A7C-00CC-66AF-39C0-7DB28AB166D3}" dt="2024-09-16T14:11:14.400" v="24"/>
          <ac:picMkLst>
            <pc:docMk/>
            <pc:sldMk cId="2915487203" sldId="336"/>
            <ac:picMk id="4" creationId="{927CF901-F3E4-6A85-9222-53CE6B5DB21A}"/>
          </ac:picMkLst>
        </pc:picChg>
      </pc:sldChg>
      <pc:sldChg chg="addSp modSp new mod setBg">
        <pc:chgData name="Sadie France" userId="S::s.france@uwtsd.ac.uk::b7d6a976-0449-421d-8e4f-ccb524b7ca6e" providerId="AD" clId="Web-{B2C82A7C-00CC-66AF-39C0-7DB28AB166D3}" dt="2024-09-16T14:12:18.230" v="37"/>
        <pc:sldMkLst>
          <pc:docMk/>
          <pc:sldMk cId="520119707" sldId="337"/>
        </pc:sldMkLst>
        <pc:spChg chg="mod">
          <ac:chgData name="Sadie France" userId="S::s.france@uwtsd.ac.uk::b7d6a976-0449-421d-8e4f-ccb524b7ca6e" providerId="AD" clId="Web-{B2C82A7C-00CC-66AF-39C0-7DB28AB166D3}" dt="2024-09-16T14:12:18.230" v="37"/>
          <ac:spMkLst>
            <pc:docMk/>
            <pc:sldMk cId="520119707" sldId="337"/>
            <ac:spMk id="2" creationId="{1C9AF19F-469B-B875-D409-0489137F9341}"/>
          </ac:spMkLst>
        </pc:spChg>
        <pc:spChg chg="mod">
          <ac:chgData name="Sadie France" userId="S::s.france@uwtsd.ac.uk::b7d6a976-0449-421d-8e4f-ccb524b7ca6e" providerId="AD" clId="Web-{B2C82A7C-00CC-66AF-39C0-7DB28AB166D3}" dt="2024-09-16T14:12:18.230" v="37"/>
          <ac:spMkLst>
            <pc:docMk/>
            <pc:sldMk cId="520119707" sldId="337"/>
            <ac:spMk id="3" creationId="{FEE25962-A2E7-AD67-826B-25B81007A064}"/>
          </ac:spMkLst>
        </pc:spChg>
        <pc:spChg chg="add">
          <ac:chgData name="Sadie France" userId="S::s.france@uwtsd.ac.uk::b7d6a976-0449-421d-8e4f-ccb524b7ca6e" providerId="AD" clId="Web-{B2C82A7C-00CC-66AF-39C0-7DB28AB166D3}" dt="2024-09-16T14:12:18.230" v="37"/>
          <ac:spMkLst>
            <pc:docMk/>
            <pc:sldMk cId="520119707" sldId="337"/>
            <ac:spMk id="8" creationId="{4522B21E-B2B9-4C72-9A71-C87EFD137480}"/>
          </ac:spMkLst>
        </pc:spChg>
        <pc:spChg chg="add">
          <ac:chgData name="Sadie France" userId="S::s.france@uwtsd.ac.uk::b7d6a976-0449-421d-8e4f-ccb524b7ca6e" providerId="AD" clId="Web-{B2C82A7C-00CC-66AF-39C0-7DB28AB166D3}" dt="2024-09-16T14:12:18.230" v="37"/>
          <ac:spMkLst>
            <pc:docMk/>
            <pc:sldMk cId="520119707" sldId="337"/>
            <ac:spMk id="10" creationId="{5EB7D2A2-F448-44D4-938C-DC84CBCB3B1E}"/>
          </ac:spMkLst>
        </pc:spChg>
        <pc:spChg chg="add">
          <ac:chgData name="Sadie France" userId="S::s.france@uwtsd.ac.uk::b7d6a976-0449-421d-8e4f-ccb524b7ca6e" providerId="AD" clId="Web-{B2C82A7C-00CC-66AF-39C0-7DB28AB166D3}" dt="2024-09-16T14:12:18.230" v="37"/>
          <ac:spMkLst>
            <pc:docMk/>
            <pc:sldMk cId="520119707" sldId="337"/>
            <ac:spMk id="12" creationId="{871AEA07-1E14-44B4-8E55-64EF049CD66F}"/>
          </ac:spMkLst>
        </pc:spChg>
        <pc:cxnChg chg="add">
          <ac:chgData name="Sadie France" userId="S::s.france@uwtsd.ac.uk::b7d6a976-0449-421d-8e4f-ccb524b7ca6e" providerId="AD" clId="Web-{B2C82A7C-00CC-66AF-39C0-7DB28AB166D3}" dt="2024-09-16T14:12:18.230" v="37"/>
          <ac:cxnSpMkLst>
            <pc:docMk/>
            <pc:sldMk cId="520119707" sldId="337"/>
            <ac:cxnSpMk id="14" creationId="{F7C8EA93-3210-4C62-99E9-153C275E3A87}"/>
          </ac:cxnSpMkLst>
        </pc:cxnChg>
      </pc:sldChg>
      <pc:sldChg chg="addSp modSp new mod setBg">
        <pc:chgData name="Sadie France" userId="S::s.france@uwtsd.ac.uk::b7d6a976-0449-421d-8e4f-ccb524b7ca6e" providerId="AD" clId="Web-{B2C82A7C-00CC-66AF-39C0-7DB28AB166D3}" dt="2024-09-16T14:20:24.374" v="57"/>
        <pc:sldMkLst>
          <pc:docMk/>
          <pc:sldMk cId="1522149996" sldId="338"/>
        </pc:sldMkLst>
        <pc:spChg chg="mod">
          <ac:chgData name="Sadie France" userId="S::s.france@uwtsd.ac.uk::b7d6a976-0449-421d-8e4f-ccb524b7ca6e" providerId="AD" clId="Web-{B2C82A7C-00CC-66AF-39C0-7DB28AB166D3}" dt="2024-09-16T14:20:24.374" v="57"/>
          <ac:spMkLst>
            <pc:docMk/>
            <pc:sldMk cId="1522149996" sldId="338"/>
            <ac:spMk id="2" creationId="{73BE1FC0-5F18-4A17-2EFD-3DE26CB90D54}"/>
          </ac:spMkLst>
        </pc:spChg>
        <pc:spChg chg="mod">
          <ac:chgData name="Sadie France" userId="S::s.france@uwtsd.ac.uk::b7d6a976-0449-421d-8e4f-ccb524b7ca6e" providerId="AD" clId="Web-{B2C82A7C-00CC-66AF-39C0-7DB28AB166D3}" dt="2024-09-16T14:20:24.374" v="57"/>
          <ac:spMkLst>
            <pc:docMk/>
            <pc:sldMk cId="1522149996" sldId="338"/>
            <ac:spMk id="3" creationId="{A90AE61E-2BF9-4DD6-4C95-EE6C9F268BEB}"/>
          </ac:spMkLst>
        </pc:spChg>
        <pc:spChg chg="add">
          <ac:chgData name="Sadie France" userId="S::s.france@uwtsd.ac.uk::b7d6a976-0449-421d-8e4f-ccb524b7ca6e" providerId="AD" clId="Web-{B2C82A7C-00CC-66AF-39C0-7DB28AB166D3}" dt="2024-09-16T14:20:24.374" v="57"/>
          <ac:spMkLst>
            <pc:docMk/>
            <pc:sldMk cId="1522149996" sldId="338"/>
            <ac:spMk id="9" creationId="{058A14AF-9FB5-4CC7-BA35-E8E85D3EDF0E}"/>
          </ac:spMkLst>
        </pc:spChg>
        <pc:spChg chg="add">
          <ac:chgData name="Sadie France" userId="S::s.france@uwtsd.ac.uk::b7d6a976-0449-421d-8e4f-ccb524b7ca6e" providerId="AD" clId="Web-{B2C82A7C-00CC-66AF-39C0-7DB28AB166D3}" dt="2024-09-16T14:20:24.374" v="57"/>
          <ac:spMkLst>
            <pc:docMk/>
            <pc:sldMk cId="1522149996" sldId="338"/>
            <ac:spMk id="11" creationId="{3A9A4357-BD1D-4622-A4FE-766E6AB8DE84}"/>
          </ac:spMkLst>
        </pc:spChg>
        <pc:spChg chg="add">
          <ac:chgData name="Sadie France" userId="S::s.france@uwtsd.ac.uk::b7d6a976-0449-421d-8e4f-ccb524b7ca6e" providerId="AD" clId="Web-{B2C82A7C-00CC-66AF-39C0-7DB28AB166D3}" dt="2024-09-16T14:20:24.374" v="57"/>
          <ac:spMkLst>
            <pc:docMk/>
            <pc:sldMk cId="1522149996" sldId="338"/>
            <ac:spMk id="13" creationId="{E659831F-0D9A-4C63-9EBB-8435B85A440F}"/>
          </ac:spMkLst>
        </pc:spChg>
        <pc:spChg chg="add">
          <ac:chgData name="Sadie France" userId="S::s.france@uwtsd.ac.uk::b7d6a976-0449-421d-8e4f-ccb524b7ca6e" providerId="AD" clId="Web-{B2C82A7C-00CC-66AF-39C0-7DB28AB166D3}" dt="2024-09-16T14:20:24.374" v="57"/>
          <ac:spMkLst>
            <pc:docMk/>
            <pc:sldMk cId="1522149996" sldId="338"/>
            <ac:spMk id="15" creationId="{E6995CE5-F890-4ABA-82A2-26507CE8D2A3}"/>
          </ac:spMkLst>
        </pc:spChg>
        <pc:picChg chg="add mod">
          <ac:chgData name="Sadie France" userId="S::s.france@uwtsd.ac.uk::b7d6a976-0449-421d-8e4f-ccb524b7ca6e" providerId="AD" clId="Web-{B2C82A7C-00CC-66AF-39C0-7DB28AB166D3}" dt="2024-09-16T14:20:24.374" v="57"/>
          <ac:picMkLst>
            <pc:docMk/>
            <pc:sldMk cId="1522149996" sldId="338"/>
            <ac:picMk id="4" creationId="{A9B0B14E-4275-FBF7-2814-400EC1F55D29}"/>
          </ac:picMkLst>
        </pc:picChg>
      </pc:sldChg>
    </pc:docChg>
  </pc:docChgLst>
  <pc:docChgLst>
    <pc:chgData name="Sadie France" userId="S::s.france@uwtsd.ac.uk::b7d6a976-0449-421d-8e4f-ccb524b7ca6e" providerId="AD" clId="Web-{A1B0EFEB-FBD8-3128-2A73-9D35A6503BA7}"/>
    <pc:docChg chg="modSld">
      <pc:chgData name="Sadie France" userId="S::s.france@uwtsd.ac.uk::b7d6a976-0449-421d-8e4f-ccb524b7ca6e" providerId="AD" clId="Web-{A1B0EFEB-FBD8-3128-2A73-9D35A6503BA7}" dt="2024-10-22T11:49:36.662" v="0"/>
      <pc:docMkLst>
        <pc:docMk/>
      </pc:docMkLst>
      <pc:sldChg chg="addSp modSp mod setBg">
        <pc:chgData name="Sadie France" userId="S::s.france@uwtsd.ac.uk::b7d6a976-0449-421d-8e4f-ccb524b7ca6e" providerId="AD" clId="Web-{A1B0EFEB-FBD8-3128-2A73-9D35A6503BA7}" dt="2024-10-22T11:49:36.662" v="0"/>
        <pc:sldMkLst>
          <pc:docMk/>
          <pc:sldMk cId="1226558053" sldId="340"/>
        </pc:sldMkLst>
        <pc:spChg chg="mod">
          <ac:chgData name="Sadie France" userId="S::s.france@uwtsd.ac.uk::b7d6a976-0449-421d-8e4f-ccb524b7ca6e" providerId="AD" clId="Web-{A1B0EFEB-FBD8-3128-2A73-9D35A6503BA7}" dt="2024-10-22T11:49:36.662" v="0"/>
          <ac:spMkLst>
            <pc:docMk/>
            <pc:sldMk cId="1226558053" sldId="340"/>
            <ac:spMk id="2" creationId="{71D6E5C0-0657-DFAA-877F-12DE33407FB9}"/>
          </ac:spMkLst>
        </pc:spChg>
        <pc:spChg chg="mod">
          <ac:chgData name="Sadie France" userId="S::s.france@uwtsd.ac.uk::b7d6a976-0449-421d-8e4f-ccb524b7ca6e" providerId="AD" clId="Web-{A1B0EFEB-FBD8-3128-2A73-9D35A6503BA7}" dt="2024-10-22T11:49:36.662" v="0"/>
          <ac:spMkLst>
            <pc:docMk/>
            <pc:sldMk cId="1226558053" sldId="340"/>
            <ac:spMk id="3" creationId="{E0F6C96A-7ADD-9AD9-7A59-152937B1E20B}"/>
          </ac:spMkLst>
        </pc:spChg>
        <pc:spChg chg="add">
          <ac:chgData name="Sadie France" userId="S::s.france@uwtsd.ac.uk::b7d6a976-0449-421d-8e4f-ccb524b7ca6e" providerId="AD" clId="Web-{A1B0EFEB-FBD8-3128-2A73-9D35A6503BA7}" dt="2024-10-22T11:49:36.662" v="0"/>
          <ac:spMkLst>
            <pc:docMk/>
            <pc:sldMk cId="1226558053" sldId="340"/>
            <ac:spMk id="8" creationId="{18873D23-2DCF-4B31-A009-95721C06E8E1}"/>
          </ac:spMkLst>
        </pc:spChg>
        <pc:spChg chg="add">
          <ac:chgData name="Sadie France" userId="S::s.france@uwtsd.ac.uk::b7d6a976-0449-421d-8e4f-ccb524b7ca6e" providerId="AD" clId="Web-{A1B0EFEB-FBD8-3128-2A73-9D35A6503BA7}" dt="2024-10-22T11:49:36.662" v="0"/>
          <ac:spMkLst>
            <pc:docMk/>
            <pc:sldMk cId="1226558053" sldId="340"/>
            <ac:spMk id="10" creationId="{C13EF075-D4EF-4929-ADBC-91B27DA19955}"/>
          </ac:spMkLst>
        </pc:spChg>
        <pc:grpChg chg="add">
          <ac:chgData name="Sadie France" userId="S::s.france@uwtsd.ac.uk::b7d6a976-0449-421d-8e4f-ccb524b7ca6e" providerId="AD" clId="Web-{A1B0EFEB-FBD8-3128-2A73-9D35A6503BA7}" dt="2024-10-22T11:49:36.662" v="0"/>
          <ac:grpSpMkLst>
            <pc:docMk/>
            <pc:sldMk cId="1226558053" sldId="340"/>
            <ac:grpSpMk id="12" creationId="{DAA26DFA-AAB2-4973-9C17-16D587C7B198}"/>
          </ac:grpSpMkLst>
        </pc:grpChg>
      </pc:sldChg>
    </pc:docChg>
  </pc:docChgLst>
  <pc:docChgLst>
    <pc:chgData name="Sadie France" userId="S::s.france@uwtsd.ac.uk::b7d6a976-0449-421d-8e4f-ccb524b7ca6e" providerId="AD" clId="Web-{84EE0E4C-B984-4473-9EEC-72792137B4B8}"/>
    <pc:docChg chg="addSld delSld modSld sldOrd">
      <pc:chgData name="Sadie France" userId="S::s.france@uwtsd.ac.uk::b7d6a976-0449-421d-8e4f-ccb524b7ca6e" providerId="AD" clId="Web-{84EE0E4C-B984-4473-9EEC-72792137B4B8}" dt="2024-08-02T08:57:30.180" v="2061" actId="20577"/>
      <pc:docMkLst>
        <pc:docMk/>
      </pc:docMkLst>
      <pc:sldChg chg="del">
        <pc:chgData name="Sadie France" userId="S::s.france@uwtsd.ac.uk::b7d6a976-0449-421d-8e4f-ccb524b7ca6e" providerId="AD" clId="Web-{84EE0E4C-B984-4473-9EEC-72792137B4B8}" dt="2024-07-26T09:54:15.778" v="1"/>
        <pc:sldMkLst>
          <pc:docMk/>
          <pc:sldMk cId="109857222" sldId="256"/>
        </pc:sldMkLst>
      </pc:sldChg>
      <pc:sldChg chg="add">
        <pc:chgData name="Sadie France" userId="S::s.france@uwtsd.ac.uk::b7d6a976-0449-421d-8e4f-ccb524b7ca6e" providerId="AD" clId="Web-{84EE0E4C-B984-4473-9EEC-72792137B4B8}" dt="2024-07-26T09:54:13.856" v="0"/>
        <pc:sldMkLst>
          <pc:docMk/>
          <pc:sldMk cId="2615908856" sldId="257"/>
        </pc:sldMkLst>
      </pc:sldChg>
      <pc:sldChg chg="addSp modSp new mod setBg">
        <pc:chgData name="Sadie France" userId="S::s.france@uwtsd.ac.uk::b7d6a976-0449-421d-8e4f-ccb524b7ca6e" providerId="AD" clId="Web-{84EE0E4C-B984-4473-9EEC-72792137B4B8}" dt="2024-08-01T12:29:52.738" v="1951"/>
        <pc:sldMkLst>
          <pc:docMk/>
          <pc:sldMk cId="1354511748" sldId="258"/>
        </pc:sldMkLst>
        <pc:spChg chg="mod">
          <ac:chgData name="Sadie France" userId="S::s.france@uwtsd.ac.uk::b7d6a976-0449-421d-8e4f-ccb524b7ca6e" providerId="AD" clId="Web-{84EE0E4C-B984-4473-9EEC-72792137B4B8}" dt="2024-08-01T12:29:52.738" v="1951"/>
          <ac:spMkLst>
            <pc:docMk/>
            <pc:sldMk cId="1354511748" sldId="258"/>
            <ac:spMk id="2" creationId="{1CAA3B9E-C244-37F6-CA55-A21986409CC6}"/>
          </ac:spMkLst>
        </pc:spChg>
        <pc:spChg chg="mod ord">
          <ac:chgData name="Sadie France" userId="S::s.france@uwtsd.ac.uk::b7d6a976-0449-421d-8e4f-ccb524b7ca6e" providerId="AD" clId="Web-{84EE0E4C-B984-4473-9EEC-72792137B4B8}" dt="2024-08-01T12:29:52.738" v="1951"/>
          <ac:spMkLst>
            <pc:docMk/>
            <pc:sldMk cId="1354511748" sldId="258"/>
            <ac:spMk id="3" creationId="{7E9CBE16-DA24-0878-83AB-4295FEFC1095}"/>
          </ac:spMkLst>
        </pc:spChg>
        <pc:spChg chg="add">
          <ac:chgData name="Sadie France" userId="S::s.france@uwtsd.ac.uk::b7d6a976-0449-421d-8e4f-ccb524b7ca6e" providerId="AD" clId="Web-{84EE0E4C-B984-4473-9EEC-72792137B4B8}" dt="2024-08-01T12:29:52.738" v="1951"/>
          <ac:spMkLst>
            <pc:docMk/>
            <pc:sldMk cId="1354511748" sldId="258"/>
            <ac:spMk id="10" creationId="{7A203437-703A-4E00-A8C0-91D328D6C7C7}"/>
          </ac:spMkLst>
        </pc:spChg>
        <pc:spChg chg="add">
          <ac:chgData name="Sadie France" userId="S::s.france@uwtsd.ac.uk::b7d6a976-0449-421d-8e4f-ccb524b7ca6e" providerId="AD" clId="Web-{84EE0E4C-B984-4473-9EEC-72792137B4B8}" dt="2024-08-01T12:29:52.738" v="1951"/>
          <ac:spMkLst>
            <pc:docMk/>
            <pc:sldMk cId="1354511748" sldId="258"/>
            <ac:spMk id="12" creationId="{CD84038B-4A56-439B-A184-79B2D4506692}"/>
          </ac:spMkLst>
        </pc:spChg>
        <pc:spChg chg="add">
          <ac:chgData name="Sadie France" userId="S::s.france@uwtsd.ac.uk::b7d6a976-0449-421d-8e4f-ccb524b7ca6e" providerId="AD" clId="Web-{84EE0E4C-B984-4473-9EEC-72792137B4B8}" dt="2024-08-01T12:29:52.738" v="1951"/>
          <ac:spMkLst>
            <pc:docMk/>
            <pc:sldMk cId="1354511748" sldId="258"/>
            <ac:spMk id="14" creationId="{4F96EE13-2C4D-4262-812E-DDE5FC35F0AD}"/>
          </ac:spMkLst>
        </pc:spChg>
        <pc:picChg chg="add mod">
          <ac:chgData name="Sadie France" userId="S::s.france@uwtsd.ac.uk::b7d6a976-0449-421d-8e4f-ccb524b7ca6e" providerId="AD" clId="Web-{84EE0E4C-B984-4473-9EEC-72792137B4B8}" dt="2024-08-01T12:29:52.738" v="1951"/>
          <ac:picMkLst>
            <pc:docMk/>
            <pc:sldMk cId="1354511748" sldId="258"/>
            <ac:picMk id="4" creationId="{2797AF76-FF78-1F73-EAE6-E203871668ED}"/>
          </ac:picMkLst>
        </pc:picChg>
        <pc:picChg chg="add mod">
          <ac:chgData name="Sadie France" userId="S::s.france@uwtsd.ac.uk::b7d6a976-0449-421d-8e4f-ccb524b7ca6e" providerId="AD" clId="Web-{84EE0E4C-B984-4473-9EEC-72792137B4B8}" dt="2024-08-01T12:29:52.738" v="1951"/>
          <ac:picMkLst>
            <pc:docMk/>
            <pc:sldMk cId="1354511748" sldId="258"/>
            <ac:picMk id="5" creationId="{FE6CB028-70AE-0726-C296-E515037830FF}"/>
          </ac:picMkLst>
        </pc:picChg>
      </pc:sldChg>
      <pc:sldChg chg="addSp modSp new mod setBg">
        <pc:chgData name="Sadie France" userId="S::s.france@uwtsd.ac.uk::b7d6a976-0449-421d-8e4f-ccb524b7ca6e" providerId="AD" clId="Web-{84EE0E4C-B984-4473-9EEC-72792137B4B8}" dt="2024-08-01T12:29:59.817" v="1952"/>
        <pc:sldMkLst>
          <pc:docMk/>
          <pc:sldMk cId="3332026202" sldId="259"/>
        </pc:sldMkLst>
        <pc:spChg chg="mod">
          <ac:chgData name="Sadie France" userId="S::s.france@uwtsd.ac.uk::b7d6a976-0449-421d-8e4f-ccb524b7ca6e" providerId="AD" clId="Web-{84EE0E4C-B984-4473-9EEC-72792137B4B8}" dt="2024-08-01T12:29:59.817" v="1952"/>
          <ac:spMkLst>
            <pc:docMk/>
            <pc:sldMk cId="3332026202" sldId="259"/>
            <ac:spMk id="2" creationId="{79D87C99-EF96-4B89-7D66-485D0C9CCA2D}"/>
          </ac:spMkLst>
        </pc:spChg>
        <pc:spChg chg="mod">
          <ac:chgData name="Sadie France" userId="S::s.france@uwtsd.ac.uk::b7d6a976-0449-421d-8e4f-ccb524b7ca6e" providerId="AD" clId="Web-{84EE0E4C-B984-4473-9EEC-72792137B4B8}" dt="2024-08-01T12:29:59.817" v="1952"/>
          <ac:spMkLst>
            <pc:docMk/>
            <pc:sldMk cId="3332026202" sldId="259"/>
            <ac:spMk id="3" creationId="{84402544-9B03-92B1-B10A-3BD4ACC41E9C}"/>
          </ac:spMkLst>
        </pc:spChg>
        <pc:spChg chg="add">
          <ac:chgData name="Sadie France" userId="S::s.france@uwtsd.ac.uk::b7d6a976-0449-421d-8e4f-ccb524b7ca6e" providerId="AD" clId="Web-{84EE0E4C-B984-4473-9EEC-72792137B4B8}" dt="2024-08-01T12:29:59.817" v="1952"/>
          <ac:spMkLst>
            <pc:docMk/>
            <pc:sldMk cId="3332026202" sldId="259"/>
            <ac:spMk id="9" creationId="{C0763A76-9F1C-4FC5-82B7-DD475DA461B2}"/>
          </ac:spMkLst>
        </pc:spChg>
        <pc:spChg chg="add">
          <ac:chgData name="Sadie France" userId="S::s.france@uwtsd.ac.uk::b7d6a976-0449-421d-8e4f-ccb524b7ca6e" providerId="AD" clId="Web-{84EE0E4C-B984-4473-9EEC-72792137B4B8}" dt="2024-08-01T12:29:59.817" v="1952"/>
          <ac:spMkLst>
            <pc:docMk/>
            <pc:sldMk cId="3332026202" sldId="259"/>
            <ac:spMk id="11" creationId="{E81BF4F6-F2CF-4984-9D14-D6966D92F99F}"/>
          </ac:spMkLst>
        </pc:spChg>
        <pc:picChg chg="add">
          <ac:chgData name="Sadie France" userId="S::s.france@uwtsd.ac.uk::b7d6a976-0449-421d-8e4f-ccb524b7ca6e" providerId="AD" clId="Web-{84EE0E4C-B984-4473-9EEC-72792137B4B8}" dt="2024-08-01T12:29:59.817" v="1952"/>
          <ac:picMkLst>
            <pc:docMk/>
            <pc:sldMk cId="3332026202" sldId="259"/>
            <ac:picMk id="5" creationId="{3454593A-3875-FD7D-A2A7-ABE534874DEB}"/>
          </ac:picMkLst>
        </pc:picChg>
      </pc:sldChg>
      <pc:sldChg chg="addSp delSp modSp new del ord">
        <pc:chgData name="Sadie France" userId="S::s.france@uwtsd.ac.uk::b7d6a976-0449-421d-8e4f-ccb524b7ca6e" providerId="AD" clId="Web-{84EE0E4C-B984-4473-9EEC-72792137B4B8}" dt="2024-08-01T12:29:15.300" v="1948"/>
        <pc:sldMkLst>
          <pc:docMk/>
          <pc:sldMk cId="1644942431" sldId="260"/>
        </pc:sldMkLst>
      </pc:sldChg>
      <pc:sldChg chg="addSp modSp new mod setBg addAnim">
        <pc:chgData name="Sadie France" userId="S::s.france@uwtsd.ac.uk::b7d6a976-0449-421d-8e4f-ccb524b7ca6e" providerId="AD" clId="Web-{84EE0E4C-B984-4473-9EEC-72792137B4B8}" dt="2024-08-01T12:31:16.147" v="1959"/>
        <pc:sldMkLst>
          <pc:docMk/>
          <pc:sldMk cId="1742707999" sldId="261"/>
        </pc:sldMkLst>
        <pc:spChg chg="mod">
          <ac:chgData name="Sadie France" userId="S::s.france@uwtsd.ac.uk::b7d6a976-0449-421d-8e4f-ccb524b7ca6e" providerId="AD" clId="Web-{84EE0E4C-B984-4473-9EEC-72792137B4B8}" dt="2024-08-01T12:31:16.147" v="1959"/>
          <ac:spMkLst>
            <pc:docMk/>
            <pc:sldMk cId="1742707999" sldId="261"/>
            <ac:spMk id="2" creationId="{0C13E73A-AB2F-505F-5B59-A8376342FD29}"/>
          </ac:spMkLst>
        </pc:spChg>
        <pc:spChg chg="mod">
          <ac:chgData name="Sadie France" userId="S::s.france@uwtsd.ac.uk::b7d6a976-0449-421d-8e4f-ccb524b7ca6e" providerId="AD" clId="Web-{84EE0E4C-B984-4473-9EEC-72792137B4B8}" dt="2024-08-01T12:31:16.147" v="1959"/>
          <ac:spMkLst>
            <pc:docMk/>
            <pc:sldMk cId="1742707999" sldId="261"/>
            <ac:spMk id="3" creationId="{E324EEE9-5419-784E-36D2-17B1176B2743}"/>
          </ac:spMkLst>
        </pc:spChg>
        <pc:spChg chg="add">
          <ac:chgData name="Sadie France" userId="S::s.france@uwtsd.ac.uk::b7d6a976-0449-421d-8e4f-ccb524b7ca6e" providerId="AD" clId="Web-{84EE0E4C-B984-4473-9EEC-72792137B4B8}" dt="2024-08-01T12:31:16.147" v="1959"/>
          <ac:spMkLst>
            <pc:docMk/>
            <pc:sldMk cId="1742707999" sldId="261"/>
            <ac:spMk id="9" creationId="{AF6CB648-9554-488A-B457-99CAAD1DA528}"/>
          </ac:spMkLst>
        </pc:spChg>
        <pc:spChg chg="add">
          <ac:chgData name="Sadie France" userId="S::s.france@uwtsd.ac.uk::b7d6a976-0449-421d-8e4f-ccb524b7ca6e" providerId="AD" clId="Web-{84EE0E4C-B984-4473-9EEC-72792137B4B8}" dt="2024-08-01T12:31:16.147" v="1959"/>
          <ac:spMkLst>
            <pc:docMk/>
            <pc:sldMk cId="1742707999" sldId="261"/>
            <ac:spMk id="11" creationId="{E1ED8A68-A582-AC62-104E-E319E9DB340C}"/>
          </ac:spMkLst>
        </pc:spChg>
        <pc:picChg chg="add mod ord">
          <ac:chgData name="Sadie France" userId="S::s.france@uwtsd.ac.uk::b7d6a976-0449-421d-8e4f-ccb524b7ca6e" providerId="AD" clId="Web-{84EE0E4C-B984-4473-9EEC-72792137B4B8}" dt="2024-08-01T12:31:16.147" v="1959"/>
          <ac:picMkLst>
            <pc:docMk/>
            <pc:sldMk cId="1742707999" sldId="261"/>
            <ac:picMk id="4" creationId="{96B12564-B885-A037-944F-AB9F1CEB5E80}"/>
          </ac:picMkLst>
        </pc:picChg>
      </pc:sldChg>
      <pc:sldChg chg="addSp modSp new mod ord setBg addAnim">
        <pc:chgData name="Sadie France" userId="S::s.france@uwtsd.ac.uk::b7d6a976-0449-421d-8e4f-ccb524b7ca6e" providerId="AD" clId="Web-{84EE0E4C-B984-4473-9EEC-72792137B4B8}" dt="2024-08-01T12:30:23.020" v="1954"/>
        <pc:sldMkLst>
          <pc:docMk/>
          <pc:sldMk cId="2746013776" sldId="262"/>
        </pc:sldMkLst>
        <pc:spChg chg="mod">
          <ac:chgData name="Sadie France" userId="S::s.france@uwtsd.ac.uk::b7d6a976-0449-421d-8e4f-ccb524b7ca6e" providerId="AD" clId="Web-{84EE0E4C-B984-4473-9EEC-72792137B4B8}" dt="2024-08-01T12:30:23.020" v="1954"/>
          <ac:spMkLst>
            <pc:docMk/>
            <pc:sldMk cId="2746013776" sldId="262"/>
            <ac:spMk id="2" creationId="{9D653A4C-357B-4520-1404-5BB9DF5F3D0B}"/>
          </ac:spMkLst>
        </pc:spChg>
        <pc:spChg chg="mod">
          <ac:chgData name="Sadie France" userId="S::s.france@uwtsd.ac.uk::b7d6a976-0449-421d-8e4f-ccb524b7ca6e" providerId="AD" clId="Web-{84EE0E4C-B984-4473-9EEC-72792137B4B8}" dt="2024-08-01T12:30:23.020" v="1954"/>
          <ac:spMkLst>
            <pc:docMk/>
            <pc:sldMk cId="2746013776" sldId="262"/>
            <ac:spMk id="3" creationId="{A8B755E4-4716-7F68-7EAE-397881199602}"/>
          </ac:spMkLst>
        </pc:spChg>
        <pc:spChg chg="add">
          <ac:chgData name="Sadie France" userId="S::s.france@uwtsd.ac.uk::b7d6a976-0449-421d-8e4f-ccb524b7ca6e" providerId="AD" clId="Web-{84EE0E4C-B984-4473-9EEC-72792137B4B8}" dt="2024-08-01T12:30:23.020" v="1954"/>
          <ac:spMkLst>
            <pc:docMk/>
            <pc:sldMk cId="2746013776" sldId="262"/>
            <ac:spMk id="9" creationId="{C0763A76-9F1C-4FC5-82B7-DD475DA461B2}"/>
          </ac:spMkLst>
        </pc:spChg>
        <pc:spChg chg="add">
          <ac:chgData name="Sadie France" userId="S::s.france@uwtsd.ac.uk::b7d6a976-0449-421d-8e4f-ccb524b7ca6e" providerId="AD" clId="Web-{84EE0E4C-B984-4473-9EEC-72792137B4B8}" dt="2024-08-01T12:30:23.020" v="1954"/>
          <ac:spMkLst>
            <pc:docMk/>
            <pc:sldMk cId="2746013776" sldId="262"/>
            <ac:spMk id="11" creationId="{E81BF4F6-F2CF-4984-9D14-D6966D92F99F}"/>
          </ac:spMkLst>
        </pc:spChg>
        <pc:picChg chg="add mod">
          <ac:chgData name="Sadie France" userId="S::s.france@uwtsd.ac.uk::b7d6a976-0449-421d-8e4f-ccb524b7ca6e" providerId="AD" clId="Web-{84EE0E4C-B984-4473-9EEC-72792137B4B8}" dt="2024-08-01T12:30:23.020" v="1954"/>
          <ac:picMkLst>
            <pc:docMk/>
            <pc:sldMk cId="2746013776" sldId="262"/>
            <ac:picMk id="4" creationId="{A594622C-2926-7868-2513-8B44395E98FF}"/>
          </ac:picMkLst>
        </pc:picChg>
      </pc:sldChg>
      <pc:sldChg chg="addSp delSp modSp new mod setBg">
        <pc:chgData name="Sadie France" userId="S::s.france@uwtsd.ac.uk::b7d6a976-0449-421d-8e4f-ccb524b7ca6e" providerId="AD" clId="Web-{84EE0E4C-B984-4473-9EEC-72792137B4B8}" dt="2024-08-01T12:31:51.772" v="1961"/>
        <pc:sldMkLst>
          <pc:docMk/>
          <pc:sldMk cId="1742592280" sldId="263"/>
        </pc:sldMkLst>
        <pc:spChg chg="mod">
          <ac:chgData name="Sadie France" userId="S::s.france@uwtsd.ac.uk::b7d6a976-0449-421d-8e4f-ccb524b7ca6e" providerId="AD" clId="Web-{84EE0E4C-B984-4473-9EEC-72792137B4B8}" dt="2024-08-01T12:31:51.772" v="1961"/>
          <ac:spMkLst>
            <pc:docMk/>
            <pc:sldMk cId="1742592280" sldId="263"/>
            <ac:spMk id="2" creationId="{A4CFE086-D605-6549-37FA-7A39FBDD0D9A}"/>
          </ac:spMkLst>
        </pc:spChg>
        <pc:picChg chg="add mod ord">
          <ac:chgData name="Sadie France" userId="S::s.france@uwtsd.ac.uk::b7d6a976-0449-421d-8e4f-ccb524b7ca6e" providerId="AD" clId="Web-{84EE0E4C-B984-4473-9EEC-72792137B4B8}" dt="2024-08-01T12:31:51.772" v="1961"/>
          <ac:picMkLst>
            <pc:docMk/>
            <pc:sldMk cId="1742592280" sldId="263"/>
            <ac:picMk id="4" creationId="{9BAEE52E-E5FD-7194-057A-51AD687E96F2}"/>
          </ac:picMkLst>
        </pc:picChg>
        <pc:cxnChg chg="add">
          <ac:chgData name="Sadie France" userId="S::s.france@uwtsd.ac.uk::b7d6a976-0449-421d-8e4f-ccb524b7ca6e" providerId="AD" clId="Web-{84EE0E4C-B984-4473-9EEC-72792137B4B8}" dt="2024-08-01T12:31:51.772" v="1961"/>
          <ac:cxnSpMkLst>
            <pc:docMk/>
            <pc:sldMk cId="1742592280" sldId="263"/>
            <ac:cxnSpMk id="22" creationId="{33193FD5-6A49-7562-EA76-F15D42E15804}"/>
          </ac:cxnSpMkLst>
        </pc:cxnChg>
      </pc:sldChg>
      <pc:sldChg chg="addSp modSp new mod setBg">
        <pc:chgData name="Sadie France" userId="S::s.france@uwtsd.ac.uk::b7d6a976-0449-421d-8e4f-ccb524b7ca6e" providerId="AD" clId="Web-{84EE0E4C-B984-4473-9EEC-72792137B4B8}" dt="2024-08-01T12:31:42.710" v="1960"/>
        <pc:sldMkLst>
          <pc:docMk/>
          <pc:sldMk cId="761147399" sldId="264"/>
        </pc:sldMkLst>
        <pc:spChg chg="mod">
          <ac:chgData name="Sadie France" userId="S::s.france@uwtsd.ac.uk::b7d6a976-0449-421d-8e4f-ccb524b7ca6e" providerId="AD" clId="Web-{84EE0E4C-B984-4473-9EEC-72792137B4B8}" dt="2024-08-01T12:31:42.710" v="1960"/>
          <ac:spMkLst>
            <pc:docMk/>
            <pc:sldMk cId="761147399" sldId="264"/>
            <ac:spMk id="2" creationId="{C04BCF95-6D59-6843-CFEB-E5482971C153}"/>
          </ac:spMkLst>
        </pc:spChg>
        <pc:spChg chg="mod">
          <ac:chgData name="Sadie France" userId="S::s.france@uwtsd.ac.uk::b7d6a976-0449-421d-8e4f-ccb524b7ca6e" providerId="AD" clId="Web-{84EE0E4C-B984-4473-9EEC-72792137B4B8}" dt="2024-08-01T12:31:42.710" v="1960"/>
          <ac:spMkLst>
            <pc:docMk/>
            <pc:sldMk cId="761147399" sldId="264"/>
            <ac:spMk id="3" creationId="{3E9A4B27-F260-2678-EEB0-08042E55CEE3}"/>
          </ac:spMkLst>
        </pc:spChg>
        <pc:spChg chg="add">
          <ac:chgData name="Sadie France" userId="S::s.france@uwtsd.ac.uk::b7d6a976-0449-421d-8e4f-ccb524b7ca6e" providerId="AD" clId="Web-{84EE0E4C-B984-4473-9EEC-72792137B4B8}" dt="2024-08-01T12:31:42.710" v="1960"/>
          <ac:spMkLst>
            <pc:docMk/>
            <pc:sldMk cId="761147399" sldId="264"/>
            <ac:spMk id="9" creationId="{9F7D5CDA-D291-4307-BF55-1381FED29634}"/>
          </ac:spMkLst>
        </pc:spChg>
        <pc:picChg chg="add">
          <ac:chgData name="Sadie France" userId="S::s.france@uwtsd.ac.uk::b7d6a976-0449-421d-8e4f-ccb524b7ca6e" providerId="AD" clId="Web-{84EE0E4C-B984-4473-9EEC-72792137B4B8}" dt="2024-08-01T12:31:42.710" v="1960"/>
          <ac:picMkLst>
            <pc:docMk/>
            <pc:sldMk cId="761147399" sldId="264"/>
            <ac:picMk id="5" creationId="{CEA796DA-ED8D-DE75-6417-38494CD9DC59}"/>
          </ac:picMkLst>
        </pc:picChg>
      </pc:sldChg>
      <pc:sldChg chg="modSp new del">
        <pc:chgData name="Sadie France" userId="S::s.france@uwtsd.ac.uk::b7d6a976-0449-421d-8e4f-ccb524b7ca6e" providerId="AD" clId="Web-{84EE0E4C-B984-4473-9EEC-72792137B4B8}" dt="2024-08-01T08:52:28.456" v="1467"/>
        <pc:sldMkLst>
          <pc:docMk/>
          <pc:sldMk cId="3351495171" sldId="265"/>
        </pc:sldMkLst>
      </pc:sldChg>
      <pc:sldChg chg="addSp modSp new mod setBg">
        <pc:chgData name="Sadie France" userId="S::s.france@uwtsd.ac.uk::b7d6a976-0449-421d-8e4f-ccb524b7ca6e" providerId="AD" clId="Web-{84EE0E4C-B984-4473-9EEC-72792137B4B8}" dt="2024-08-01T12:32:27.945" v="1964"/>
        <pc:sldMkLst>
          <pc:docMk/>
          <pc:sldMk cId="1284796275" sldId="266"/>
        </pc:sldMkLst>
        <pc:spChg chg="mod">
          <ac:chgData name="Sadie France" userId="S::s.france@uwtsd.ac.uk::b7d6a976-0449-421d-8e4f-ccb524b7ca6e" providerId="AD" clId="Web-{84EE0E4C-B984-4473-9EEC-72792137B4B8}" dt="2024-08-01T12:32:27.945" v="1964"/>
          <ac:spMkLst>
            <pc:docMk/>
            <pc:sldMk cId="1284796275" sldId="266"/>
            <ac:spMk id="2" creationId="{784A1270-82E1-9ACB-3778-6C7D8F698701}"/>
          </ac:spMkLst>
        </pc:spChg>
        <pc:spChg chg="mod">
          <ac:chgData name="Sadie France" userId="S::s.france@uwtsd.ac.uk::b7d6a976-0449-421d-8e4f-ccb524b7ca6e" providerId="AD" clId="Web-{84EE0E4C-B984-4473-9EEC-72792137B4B8}" dt="2024-08-01T12:32:27.945" v="1964"/>
          <ac:spMkLst>
            <pc:docMk/>
            <pc:sldMk cId="1284796275" sldId="266"/>
            <ac:spMk id="3" creationId="{43098D5C-9337-A3AD-9575-09EBBBD7108C}"/>
          </ac:spMkLst>
        </pc:spChg>
        <pc:spChg chg="add">
          <ac:chgData name="Sadie France" userId="S::s.france@uwtsd.ac.uk::b7d6a976-0449-421d-8e4f-ccb524b7ca6e" providerId="AD" clId="Web-{84EE0E4C-B984-4473-9EEC-72792137B4B8}" dt="2024-08-01T12:32:27.945" v="1964"/>
          <ac:spMkLst>
            <pc:docMk/>
            <pc:sldMk cId="1284796275" sldId="266"/>
            <ac:spMk id="9" creationId="{C0763A76-9F1C-4FC5-82B7-DD475DA461B2}"/>
          </ac:spMkLst>
        </pc:spChg>
        <pc:spChg chg="add">
          <ac:chgData name="Sadie France" userId="S::s.france@uwtsd.ac.uk::b7d6a976-0449-421d-8e4f-ccb524b7ca6e" providerId="AD" clId="Web-{84EE0E4C-B984-4473-9EEC-72792137B4B8}" dt="2024-08-01T12:32:27.945" v="1964"/>
          <ac:spMkLst>
            <pc:docMk/>
            <pc:sldMk cId="1284796275" sldId="266"/>
            <ac:spMk id="11" creationId="{E81BF4F6-F2CF-4984-9D14-D6966D92F99F}"/>
          </ac:spMkLst>
        </pc:spChg>
        <pc:picChg chg="add">
          <ac:chgData name="Sadie France" userId="S::s.france@uwtsd.ac.uk::b7d6a976-0449-421d-8e4f-ccb524b7ca6e" providerId="AD" clId="Web-{84EE0E4C-B984-4473-9EEC-72792137B4B8}" dt="2024-08-01T12:32:27.945" v="1964"/>
          <ac:picMkLst>
            <pc:docMk/>
            <pc:sldMk cId="1284796275" sldId="266"/>
            <ac:picMk id="5" creationId="{D156F4FF-BAC9-12F9-F083-8958254BF71D}"/>
          </ac:picMkLst>
        </pc:picChg>
      </pc:sldChg>
      <pc:sldChg chg="modSp new del">
        <pc:chgData name="Sadie France" userId="S::s.france@uwtsd.ac.uk::b7d6a976-0449-421d-8e4f-ccb524b7ca6e" providerId="AD" clId="Web-{84EE0E4C-B984-4473-9EEC-72792137B4B8}" dt="2024-07-31T13:46:17.024" v="1463"/>
        <pc:sldMkLst>
          <pc:docMk/>
          <pc:sldMk cId="453337769" sldId="267"/>
        </pc:sldMkLst>
      </pc:sldChg>
      <pc:sldChg chg="addSp modSp new mod setBg">
        <pc:chgData name="Sadie France" userId="S::s.france@uwtsd.ac.uk::b7d6a976-0449-421d-8e4f-ccb524b7ca6e" providerId="AD" clId="Web-{84EE0E4C-B984-4473-9EEC-72792137B4B8}" dt="2024-08-01T12:33:08.399" v="1966"/>
        <pc:sldMkLst>
          <pc:docMk/>
          <pc:sldMk cId="1292426084" sldId="268"/>
        </pc:sldMkLst>
        <pc:spChg chg="mod">
          <ac:chgData name="Sadie France" userId="S::s.france@uwtsd.ac.uk::b7d6a976-0449-421d-8e4f-ccb524b7ca6e" providerId="AD" clId="Web-{84EE0E4C-B984-4473-9EEC-72792137B4B8}" dt="2024-08-01T12:33:08.399" v="1966"/>
          <ac:spMkLst>
            <pc:docMk/>
            <pc:sldMk cId="1292426084" sldId="268"/>
            <ac:spMk id="2" creationId="{AEABFB26-AB50-D00C-63A7-1915F6E1EF0F}"/>
          </ac:spMkLst>
        </pc:spChg>
        <pc:spChg chg="mod">
          <ac:chgData name="Sadie France" userId="S::s.france@uwtsd.ac.uk::b7d6a976-0449-421d-8e4f-ccb524b7ca6e" providerId="AD" clId="Web-{84EE0E4C-B984-4473-9EEC-72792137B4B8}" dt="2024-08-01T12:33:08.399" v="1966"/>
          <ac:spMkLst>
            <pc:docMk/>
            <pc:sldMk cId="1292426084" sldId="268"/>
            <ac:spMk id="3" creationId="{BF8AAAF3-C3F3-5FE4-EBED-AC29BB41DD1F}"/>
          </ac:spMkLst>
        </pc:spChg>
        <pc:picChg chg="add mod">
          <ac:chgData name="Sadie France" userId="S::s.france@uwtsd.ac.uk::b7d6a976-0449-421d-8e4f-ccb524b7ca6e" providerId="AD" clId="Web-{84EE0E4C-B984-4473-9EEC-72792137B4B8}" dt="2024-08-01T12:33:08.399" v="1966"/>
          <ac:picMkLst>
            <pc:docMk/>
            <pc:sldMk cId="1292426084" sldId="268"/>
            <ac:picMk id="4" creationId="{D0F517AE-618D-8F4A-CB7F-9FCCD41F0A91}"/>
          </ac:picMkLst>
        </pc:picChg>
        <pc:cxnChg chg="add">
          <ac:chgData name="Sadie France" userId="S::s.france@uwtsd.ac.uk::b7d6a976-0449-421d-8e4f-ccb524b7ca6e" providerId="AD" clId="Web-{84EE0E4C-B984-4473-9EEC-72792137B4B8}" dt="2024-08-01T12:33:08.399" v="1966"/>
          <ac:cxnSpMkLst>
            <pc:docMk/>
            <pc:sldMk cId="1292426084" sldId="268"/>
            <ac:cxnSpMk id="9" creationId="{FC23E3B9-5ABF-58B3-E2B0-E9A5DAA90037}"/>
          </ac:cxnSpMkLst>
        </pc:cxnChg>
      </pc:sldChg>
      <pc:sldChg chg="addSp modSp new mod setBg">
        <pc:chgData name="Sadie France" userId="S::s.france@uwtsd.ac.uk::b7d6a976-0449-421d-8e4f-ccb524b7ca6e" providerId="AD" clId="Web-{84EE0E4C-B984-4473-9EEC-72792137B4B8}" dt="2024-08-01T12:32:20.914" v="1963"/>
        <pc:sldMkLst>
          <pc:docMk/>
          <pc:sldMk cId="1882155951" sldId="269"/>
        </pc:sldMkLst>
        <pc:spChg chg="mod">
          <ac:chgData name="Sadie France" userId="S::s.france@uwtsd.ac.uk::b7d6a976-0449-421d-8e4f-ccb524b7ca6e" providerId="AD" clId="Web-{84EE0E4C-B984-4473-9EEC-72792137B4B8}" dt="2024-08-01T12:32:20.914" v="1963"/>
          <ac:spMkLst>
            <pc:docMk/>
            <pc:sldMk cId="1882155951" sldId="269"/>
            <ac:spMk id="2" creationId="{CD537C94-DB3D-3655-BE8C-AD63752AED6C}"/>
          </ac:spMkLst>
        </pc:spChg>
        <pc:spChg chg="mod">
          <ac:chgData name="Sadie France" userId="S::s.france@uwtsd.ac.uk::b7d6a976-0449-421d-8e4f-ccb524b7ca6e" providerId="AD" clId="Web-{84EE0E4C-B984-4473-9EEC-72792137B4B8}" dt="2024-08-01T12:32:20.914" v="1963"/>
          <ac:spMkLst>
            <pc:docMk/>
            <pc:sldMk cId="1882155951" sldId="269"/>
            <ac:spMk id="3" creationId="{A7BD66BC-503F-6C5F-E241-B926F1899004}"/>
          </ac:spMkLst>
        </pc:spChg>
        <pc:spChg chg="add">
          <ac:chgData name="Sadie France" userId="S::s.france@uwtsd.ac.uk::b7d6a976-0449-421d-8e4f-ccb524b7ca6e" providerId="AD" clId="Web-{84EE0E4C-B984-4473-9EEC-72792137B4B8}" dt="2024-08-01T12:32:20.914" v="1963"/>
          <ac:spMkLst>
            <pc:docMk/>
            <pc:sldMk cId="1882155951" sldId="269"/>
            <ac:spMk id="9" creationId="{AF6CB648-9554-488A-B457-99CAAD1DA528}"/>
          </ac:spMkLst>
        </pc:spChg>
        <pc:spChg chg="add">
          <ac:chgData name="Sadie France" userId="S::s.france@uwtsd.ac.uk::b7d6a976-0449-421d-8e4f-ccb524b7ca6e" providerId="AD" clId="Web-{84EE0E4C-B984-4473-9EEC-72792137B4B8}" dt="2024-08-01T12:32:20.914" v="1963"/>
          <ac:spMkLst>
            <pc:docMk/>
            <pc:sldMk cId="1882155951" sldId="269"/>
            <ac:spMk id="11" creationId="{E1ED8A68-A582-AC62-104E-E319E9DB340C}"/>
          </ac:spMkLst>
        </pc:spChg>
        <pc:picChg chg="add mod ord">
          <ac:chgData name="Sadie France" userId="S::s.france@uwtsd.ac.uk::b7d6a976-0449-421d-8e4f-ccb524b7ca6e" providerId="AD" clId="Web-{84EE0E4C-B984-4473-9EEC-72792137B4B8}" dt="2024-08-01T12:32:20.914" v="1963"/>
          <ac:picMkLst>
            <pc:docMk/>
            <pc:sldMk cId="1882155951" sldId="269"/>
            <ac:picMk id="4" creationId="{92B17ECB-3FCE-3AC6-CDCB-A35BC87F755E}"/>
          </ac:picMkLst>
        </pc:picChg>
      </pc:sldChg>
      <pc:sldChg chg="addSp modSp new del ord">
        <pc:chgData name="Sadie France" userId="S::s.france@uwtsd.ac.uk::b7d6a976-0449-421d-8e4f-ccb524b7ca6e" providerId="AD" clId="Web-{84EE0E4C-B984-4473-9EEC-72792137B4B8}" dt="2024-08-01T12:45:43.309" v="2041"/>
        <pc:sldMkLst>
          <pc:docMk/>
          <pc:sldMk cId="3953592125" sldId="270"/>
        </pc:sldMkLst>
      </pc:sldChg>
      <pc:sldChg chg="addSp delSp modSp new mod setBg">
        <pc:chgData name="Sadie France" userId="S::s.france@uwtsd.ac.uk::b7d6a976-0449-421d-8e4f-ccb524b7ca6e" providerId="AD" clId="Web-{84EE0E4C-B984-4473-9EEC-72792137B4B8}" dt="2024-07-30T14:26:14.181" v="604" actId="20577"/>
        <pc:sldMkLst>
          <pc:docMk/>
          <pc:sldMk cId="675998310" sldId="271"/>
        </pc:sldMkLst>
        <pc:spChg chg="mod">
          <ac:chgData name="Sadie France" userId="S::s.france@uwtsd.ac.uk::b7d6a976-0449-421d-8e4f-ccb524b7ca6e" providerId="AD" clId="Web-{84EE0E4C-B984-4473-9EEC-72792137B4B8}" dt="2024-07-30T14:26:14.181" v="604" actId="20577"/>
          <ac:spMkLst>
            <pc:docMk/>
            <pc:sldMk cId="675998310" sldId="271"/>
            <ac:spMk id="2" creationId="{ED8D0CF2-16F9-AF35-1231-969EB65AE338}"/>
          </ac:spMkLst>
        </pc:spChg>
        <pc:spChg chg="add">
          <ac:chgData name="Sadie France" userId="S::s.france@uwtsd.ac.uk::b7d6a976-0449-421d-8e4f-ccb524b7ca6e" providerId="AD" clId="Web-{84EE0E4C-B984-4473-9EEC-72792137B4B8}" dt="2024-07-30T14:26:04.868" v="602"/>
          <ac:spMkLst>
            <pc:docMk/>
            <pc:sldMk cId="675998310" sldId="271"/>
            <ac:spMk id="16" creationId="{D4771268-CB57-404A-9271-370EB28F6090}"/>
          </ac:spMkLst>
        </pc:spChg>
        <pc:picChg chg="add mod ord">
          <ac:chgData name="Sadie France" userId="S::s.france@uwtsd.ac.uk::b7d6a976-0449-421d-8e4f-ccb524b7ca6e" providerId="AD" clId="Web-{84EE0E4C-B984-4473-9EEC-72792137B4B8}" dt="2024-07-30T14:26:04.868" v="602"/>
          <ac:picMkLst>
            <pc:docMk/>
            <pc:sldMk cId="675998310" sldId="271"/>
            <ac:picMk id="7" creationId="{FF376C8C-4739-1D78-7AEE-DA44CD730DAC}"/>
          </ac:picMkLst>
        </pc:picChg>
      </pc:sldChg>
      <pc:sldChg chg="addSp modSp new mod setBg">
        <pc:chgData name="Sadie France" userId="S::s.france@uwtsd.ac.uk::b7d6a976-0449-421d-8e4f-ccb524b7ca6e" providerId="AD" clId="Web-{84EE0E4C-B984-4473-9EEC-72792137B4B8}" dt="2024-08-01T12:35:44.888" v="1982"/>
        <pc:sldMkLst>
          <pc:docMk/>
          <pc:sldMk cId="2853228698" sldId="272"/>
        </pc:sldMkLst>
        <pc:spChg chg="mod">
          <ac:chgData name="Sadie France" userId="S::s.france@uwtsd.ac.uk::b7d6a976-0449-421d-8e4f-ccb524b7ca6e" providerId="AD" clId="Web-{84EE0E4C-B984-4473-9EEC-72792137B4B8}" dt="2024-08-01T12:35:44.888" v="1982"/>
          <ac:spMkLst>
            <pc:docMk/>
            <pc:sldMk cId="2853228698" sldId="272"/>
            <ac:spMk id="2" creationId="{1D58DD1F-BAD9-EB9A-7EDA-DB663F232E71}"/>
          </ac:spMkLst>
        </pc:spChg>
        <pc:spChg chg="mod">
          <ac:chgData name="Sadie France" userId="S::s.france@uwtsd.ac.uk::b7d6a976-0449-421d-8e4f-ccb524b7ca6e" providerId="AD" clId="Web-{84EE0E4C-B984-4473-9EEC-72792137B4B8}" dt="2024-08-01T12:35:44.888" v="1982"/>
          <ac:spMkLst>
            <pc:docMk/>
            <pc:sldMk cId="2853228698" sldId="272"/>
            <ac:spMk id="3" creationId="{45631326-E78D-B052-59A7-067141C016F8}"/>
          </ac:spMkLst>
        </pc:spChg>
        <pc:spChg chg="add">
          <ac:chgData name="Sadie France" userId="S::s.france@uwtsd.ac.uk::b7d6a976-0449-421d-8e4f-ccb524b7ca6e" providerId="AD" clId="Web-{84EE0E4C-B984-4473-9EEC-72792137B4B8}" dt="2024-08-01T12:35:44.888" v="1982"/>
          <ac:spMkLst>
            <pc:docMk/>
            <pc:sldMk cId="2853228698" sldId="272"/>
            <ac:spMk id="9" creationId="{B65C0385-5E30-4D2E-AF9F-4639659D34E9}"/>
          </ac:spMkLst>
        </pc:spChg>
        <pc:spChg chg="add">
          <ac:chgData name="Sadie France" userId="S::s.france@uwtsd.ac.uk::b7d6a976-0449-421d-8e4f-ccb524b7ca6e" providerId="AD" clId="Web-{84EE0E4C-B984-4473-9EEC-72792137B4B8}" dt="2024-08-01T12:35:44.888" v="1982"/>
          <ac:spMkLst>
            <pc:docMk/>
            <pc:sldMk cId="2853228698" sldId="272"/>
            <ac:spMk id="11" creationId="{E335820B-3A29-42C5-AA8D-10ECA43CD985}"/>
          </ac:spMkLst>
        </pc:spChg>
        <pc:picChg chg="add mod ord">
          <ac:chgData name="Sadie France" userId="S::s.france@uwtsd.ac.uk::b7d6a976-0449-421d-8e4f-ccb524b7ca6e" providerId="AD" clId="Web-{84EE0E4C-B984-4473-9EEC-72792137B4B8}" dt="2024-08-01T12:35:44.888" v="1982"/>
          <ac:picMkLst>
            <pc:docMk/>
            <pc:sldMk cId="2853228698" sldId="272"/>
            <ac:picMk id="4" creationId="{80C95413-23CD-42A5-CFA6-135837611386}"/>
          </ac:picMkLst>
        </pc:picChg>
      </pc:sldChg>
      <pc:sldChg chg="addSp modSp new mod setBg">
        <pc:chgData name="Sadie France" userId="S::s.france@uwtsd.ac.uk::b7d6a976-0449-421d-8e4f-ccb524b7ca6e" providerId="AD" clId="Web-{84EE0E4C-B984-4473-9EEC-72792137B4B8}" dt="2024-08-01T12:37:40.516" v="1991"/>
        <pc:sldMkLst>
          <pc:docMk/>
          <pc:sldMk cId="677370363" sldId="273"/>
        </pc:sldMkLst>
        <pc:spChg chg="mod">
          <ac:chgData name="Sadie France" userId="S::s.france@uwtsd.ac.uk::b7d6a976-0449-421d-8e4f-ccb524b7ca6e" providerId="AD" clId="Web-{84EE0E4C-B984-4473-9EEC-72792137B4B8}" dt="2024-08-01T12:37:40.516" v="1991"/>
          <ac:spMkLst>
            <pc:docMk/>
            <pc:sldMk cId="677370363" sldId="273"/>
            <ac:spMk id="2" creationId="{2EC55081-FFD2-67DA-3179-F38F029BF29A}"/>
          </ac:spMkLst>
        </pc:spChg>
        <pc:spChg chg="mod">
          <ac:chgData name="Sadie France" userId="S::s.france@uwtsd.ac.uk::b7d6a976-0449-421d-8e4f-ccb524b7ca6e" providerId="AD" clId="Web-{84EE0E4C-B984-4473-9EEC-72792137B4B8}" dt="2024-08-01T12:37:40.516" v="1991"/>
          <ac:spMkLst>
            <pc:docMk/>
            <pc:sldMk cId="677370363" sldId="273"/>
            <ac:spMk id="3" creationId="{5AFDDFA2-0C91-FB2F-FA65-8CCDEDA024E7}"/>
          </ac:spMkLst>
        </pc:spChg>
        <pc:picChg chg="add">
          <ac:chgData name="Sadie France" userId="S::s.france@uwtsd.ac.uk::b7d6a976-0449-421d-8e4f-ccb524b7ca6e" providerId="AD" clId="Web-{84EE0E4C-B984-4473-9EEC-72792137B4B8}" dt="2024-08-01T12:37:40.516" v="1991"/>
          <ac:picMkLst>
            <pc:docMk/>
            <pc:sldMk cId="677370363" sldId="273"/>
            <ac:picMk id="5" creationId="{689C2BDA-9546-8B4A-0647-6C89063900A1}"/>
          </ac:picMkLst>
        </pc:picChg>
        <pc:cxnChg chg="add">
          <ac:chgData name="Sadie France" userId="S::s.france@uwtsd.ac.uk::b7d6a976-0449-421d-8e4f-ccb524b7ca6e" providerId="AD" clId="Web-{84EE0E4C-B984-4473-9EEC-72792137B4B8}" dt="2024-08-01T12:37:40.516" v="1991"/>
          <ac:cxnSpMkLst>
            <pc:docMk/>
            <pc:sldMk cId="677370363" sldId="273"/>
            <ac:cxnSpMk id="9" creationId="{1503BFE4-729B-D9D0-C17B-501E6AF1127A}"/>
          </ac:cxnSpMkLst>
        </pc:cxnChg>
      </pc:sldChg>
      <pc:sldChg chg="addSp modSp new mod setBg">
        <pc:chgData name="Sadie France" userId="S::s.france@uwtsd.ac.uk::b7d6a976-0449-421d-8e4f-ccb524b7ca6e" providerId="AD" clId="Web-{84EE0E4C-B984-4473-9EEC-72792137B4B8}" dt="2024-08-01T12:44:21.698" v="2032"/>
        <pc:sldMkLst>
          <pc:docMk/>
          <pc:sldMk cId="4241756803" sldId="274"/>
        </pc:sldMkLst>
        <pc:spChg chg="mod">
          <ac:chgData name="Sadie France" userId="S::s.france@uwtsd.ac.uk::b7d6a976-0449-421d-8e4f-ccb524b7ca6e" providerId="AD" clId="Web-{84EE0E4C-B984-4473-9EEC-72792137B4B8}" dt="2024-08-01T12:44:21.698" v="2032"/>
          <ac:spMkLst>
            <pc:docMk/>
            <pc:sldMk cId="4241756803" sldId="274"/>
            <ac:spMk id="2" creationId="{C5505DEB-81AF-358D-C191-B71D72A05FB8}"/>
          </ac:spMkLst>
        </pc:spChg>
        <pc:spChg chg="mod ord">
          <ac:chgData name="Sadie France" userId="S::s.france@uwtsd.ac.uk::b7d6a976-0449-421d-8e4f-ccb524b7ca6e" providerId="AD" clId="Web-{84EE0E4C-B984-4473-9EEC-72792137B4B8}" dt="2024-08-01T12:44:21.698" v="2032"/>
          <ac:spMkLst>
            <pc:docMk/>
            <pc:sldMk cId="4241756803" sldId="274"/>
            <ac:spMk id="3" creationId="{90D10FE8-4FE3-3A2E-20F3-0EE7A80984D5}"/>
          </ac:spMkLst>
        </pc:spChg>
        <pc:picChg chg="add mod">
          <ac:chgData name="Sadie France" userId="S::s.france@uwtsd.ac.uk::b7d6a976-0449-421d-8e4f-ccb524b7ca6e" providerId="AD" clId="Web-{84EE0E4C-B984-4473-9EEC-72792137B4B8}" dt="2024-08-01T12:44:21.698" v="2032"/>
          <ac:picMkLst>
            <pc:docMk/>
            <pc:sldMk cId="4241756803" sldId="274"/>
            <ac:picMk id="4" creationId="{171B5428-7316-0E23-35FC-6C5E4F1F4753}"/>
          </ac:picMkLst>
        </pc:picChg>
      </pc:sldChg>
      <pc:sldChg chg="modSp new del">
        <pc:chgData name="Sadie France" userId="S::s.france@uwtsd.ac.uk::b7d6a976-0449-421d-8e4f-ccb524b7ca6e" providerId="AD" clId="Web-{84EE0E4C-B984-4473-9EEC-72792137B4B8}" dt="2024-07-31T13:42:26.687" v="1461"/>
        <pc:sldMkLst>
          <pc:docMk/>
          <pc:sldMk cId="4059832056" sldId="275"/>
        </pc:sldMkLst>
      </pc:sldChg>
      <pc:sldChg chg="modSp new del">
        <pc:chgData name="Sadie France" userId="S::s.france@uwtsd.ac.uk::b7d6a976-0449-421d-8e4f-ccb524b7ca6e" providerId="AD" clId="Web-{84EE0E4C-B984-4473-9EEC-72792137B4B8}" dt="2024-07-31T13:42:41.140" v="1462"/>
        <pc:sldMkLst>
          <pc:docMk/>
          <pc:sldMk cId="2746890590" sldId="276"/>
        </pc:sldMkLst>
      </pc:sldChg>
      <pc:sldChg chg="modSp new del">
        <pc:chgData name="Sadie France" userId="S::s.france@uwtsd.ac.uk::b7d6a976-0449-421d-8e4f-ccb524b7ca6e" providerId="AD" clId="Web-{84EE0E4C-B984-4473-9EEC-72792137B4B8}" dt="2024-08-01T12:22:12.070" v="1882"/>
        <pc:sldMkLst>
          <pc:docMk/>
          <pc:sldMk cId="2202374996" sldId="277"/>
        </pc:sldMkLst>
      </pc:sldChg>
      <pc:sldChg chg="modSp new">
        <pc:chgData name="Sadie France" userId="S::s.france@uwtsd.ac.uk::b7d6a976-0449-421d-8e4f-ccb524b7ca6e" providerId="AD" clId="Web-{84EE0E4C-B984-4473-9EEC-72792137B4B8}" dt="2024-08-01T12:17:14.938" v="1841" actId="20577"/>
        <pc:sldMkLst>
          <pc:docMk/>
          <pc:sldMk cId="415040752" sldId="278"/>
        </pc:sldMkLst>
        <pc:spChg chg="mod">
          <ac:chgData name="Sadie France" userId="S::s.france@uwtsd.ac.uk::b7d6a976-0449-421d-8e4f-ccb524b7ca6e" providerId="AD" clId="Web-{84EE0E4C-B984-4473-9EEC-72792137B4B8}" dt="2024-07-26T11:12:58.928" v="442" actId="20577"/>
          <ac:spMkLst>
            <pc:docMk/>
            <pc:sldMk cId="415040752" sldId="278"/>
            <ac:spMk id="2" creationId="{F198C86B-ADB1-66B7-3A3B-5026BE22AB74}"/>
          </ac:spMkLst>
        </pc:spChg>
        <pc:spChg chg="mod">
          <ac:chgData name="Sadie France" userId="S::s.france@uwtsd.ac.uk::b7d6a976-0449-421d-8e4f-ccb524b7ca6e" providerId="AD" clId="Web-{84EE0E4C-B984-4473-9EEC-72792137B4B8}" dt="2024-08-01T12:17:14.938" v="1841" actId="20577"/>
          <ac:spMkLst>
            <pc:docMk/>
            <pc:sldMk cId="415040752" sldId="278"/>
            <ac:spMk id="3" creationId="{8F158AB2-E31F-18DF-E264-96B36673CCC6}"/>
          </ac:spMkLst>
        </pc:spChg>
      </pc:sldChg>
      <pc:sldChg chg="modSp new del">
        <pc:chgData name="Sadie France" userId="S::s.france@uwtsd.ac.uk::b7d6a976-0449-421d-8e4f-ccb524b7ca6e" providerId="AD" clId="Web-{84EE0E4C-B984-4473-9EEC-72792137B4B8}" dt="2024-08-01T12:22:20.086" v="1883"/>
        <pc:sldMkLst>
          <pc:docMk/>
          <pc:sldMk cId="279180236" sldId="279"/>
        </pc:sldMkLst>
      </pc:sldChg>
      <pc:sldChg chg="modSp new del">
        <pc:chgData name="Sadie France" userId="S::s.france@uwtsd.ac.uk::b7d6a976-0449-421d-8e4f-ccb524b7ca6e" providerId="AD" clId="Web-{84EE0E4C-B984-4473-9EEC-72792137B4B8}" dt="2024-08-01T12:29:03.346" v="1947"/>
        <pc:sldMkLst>
          <pc:docMk/>
          <pc:sldMk cId="2089137158" sldId="280"/>
        </pc:sldMkLst>
      </pc:sldChg>
      <pc:sldChg chg="addSp modSp new mod setBg addAnim">
        <pc:chgData name="Sadie France" userId="S::s.france@uwtsd.ac.uk::b7d6a976-0449-421d-8e4f-ccb524b7ca6e" providerId="AD" clId="Web-{84EE0E4C-B984-4473-9EEC-72792137B4B8}" dt="2024-08-01T12:30:26.755" v="1955"/>
        <pc:sldMkLst>
          <pc:docMk/>
          <pc:sldMk cId="1965688026" sldId="281"/>
        </pc:sldMkLst>
        <pc:spChg chg="mod">
          <ac:chgData name="Sadie France" userId="S::s.france@uwtsd.ac.uk::b7d6a976-0449-421d-8e4f-ccb524b7ca6e" providerId="AD" clId="Web-{84EE0E4C-B984-4473-9EEC-72792137B4B8}" dt="2024-08-01T12:30:26.755" v="1955"/>
          <ac:spMkLst>
            <pc:docMk/>
            <pc:sldMk cId="1965688026" sldId="281"/>
            <ac:spMk id="2" creationId="{DFC5A663-03F2-0177-F086-CFB3C88EA9FE}"/>
          </ac:spMkLst>
        </pc:spChg>
        <pc:spChg chg="mod">
          <ac:chgData name="Sadie France" userId="S::s.france@uwtsd.ac.uk::b7d6a976-0449-421d-8e4f-ccb524b7ca6e" providerId="AD" clId="Web-{84EE0E4C-B984-4473-9EEC-72792137B4B8}" dt="2024-08-01T12:30:26.755" v="1955"/>
          <ac:spMkLst>
            <pc:docMk/>
            <pc:sldMk cId="1965688026" sldId="281"/>
            <ac:spMk id="3" creationId="{644419E7-E099-832F-3372-FD7A78226E13}"/>
          </ac:spMkLst>
        </pc:spChg>
        <pc:spChg chg="add">
          <ac:chgData name="Sadie France" userId="S::s.france@uwtsd.ac.uk::b7d6a976-0449-421d-8e4f-ccb524b7ca6e" providerId="AD" clId="Web-{84EE0E4C-B984-4473-9EEC-72792137B4B8}" dt="2024-08-01T12:30:26.755" v="1955"/>
          <ac:spMkLst>
            <pc:docMk/>
            <pc:sldMk cId="1965688026" sldId="281"/>
            <ac:spMk id="9" creationId="{9F7D5CDA-D291-4307-BF55-1381FED29634}"/>
          </ac:spMkLst>
        </pc:spChg>
        <pc:picChg chg="add">
          <ac:chgData name="Sadie France" userId="S::s.france@uwtsd.ac.uk::b7d6a976-0449-421d-8e4f-ccb524b7ca6e" providerId="AD" clId="Web-{84EE0E4C-B984-4473-9EEC-72792137B4B8}" dt="2024-08-01T12:30:26.755" v="1955"/>
          <ac:picMkLst>
            <pc:docMk/>
            <pc:sldMk cId="1965688026" sldId="281"/>
            <ac:picMk id="5" creationId="{116F06FC-55BA-7F6B-48A4-3457893E278B}"/>
          </ac:picMkLst>
        </pc:picChg>
      </pc:sldChg>
      <pc:sldChg chg="addSp modSp new mod setBg addAnim">
        <pc:chgData name="Sadie France" userId="S::s.france@uwtsd.ac.uk::b7d6a976-0449-421d-8e4f-ccb524b7ca6e" providerId="AD" clId="Web-{84EE0E4C-B984-4473-9EEC-72792137B4B8}" dt="2024-08-01T12:30:49.677" v="1957"/>
        <pc:sldMkLst>
          <pc:docMk/>
          <pc:sldMk cId="2344877782" sldId="282"/>
        </pc:sldMkLst>
        <pc:spChg chg="mod">
          <ac:chgData name="Sadie France" userId="S::s.france@uwtsd.ac.uk::b7d6a976-0449-421d-8e4f-ccb524b7ca6e" providerId="AD" clId="Web-{84EE0E4C-B984-4473-9EEC-72792137B4B8}" dt="2024-08-01T12:30:49.677" v="1957"/>
          <ac:spMkLst>
            <pc:docMk/>
            <pc:sldMk cId="2344877782" sldId="282"/>
            <ac:spMk id="2" creationId="{A988C57D-7D78-4526-0B06-445DC40C07F7}"/>
          </ac:spMkLst>
        </pc:spChg>
        <pc:spChg chg="mod">
          <ac:chgData name="Sadie France" userId="S::s.france@uwtsd.ac.uk::b7d6a976-0449-421d-8e4f-ccb524b7ca6e" providerId="AD" clId="Web-{84EE0E4C-B984-4473-9EEC-72792137B4B8}" dt="2024-08-01T12:30:49.677" v="1957"/>
          <ac:spMkLst>
            <pc:docMk/>
            <pc:sldMk cId="2344877782" sldId="282"/>
            <ac:spMk id="3" creationId="{ED41BAEE-8967-F123-9614-8A924E4CD82F}"/>
          </ac:spMkLst>
        </pc:spChg>
        <pc:spChg chg="add">
          <ac:chgData name="Sadie France" userId="S::s.france@uwtsd.ac.uk::b7d6a976-0449-421d-8e4f-ccb524b7ca6e" providerId="AD" clId="Web-{84EE0E4C-B984-4473-9EEC-72792137B4B8}" dt="2024-08-01T12:30:49.677" v="1957"/>
          <ac:spMkLst>
            <pc:docMk/>
            <pc:sldMk cId="2344877782" sldId="282"/>
            <ac:spMk id="9" creationId="{AF6CB648-9554-488A-B457-99CAAD1DA528}"/>
          </ac:spMkLst>
        </pc:spChg>
        <pc:spChg chg="add">
          <ac:chgData name="Sadie France" userId="S::s.france@uwtsd.ac.uk::b7d6a976-0449-421d-8e4f-ccb524b7ca6e" providerId="AD" clId="Web-{84EE0E4C-B984-4473-9EEC-72792137B4B8}" dt="2024-08-01T12:30:49.677" v="1957"/>
          <ac:spMkLst>
            <pc:docMk/>
            <pc:sldMk cId="2344877782" sldId="282"/>
            <ac:spMk id="11" creationId="{E1ED8A68-A582-AC62-104E-E319E9DB340C}"/>
          </ac:spMkLst>
        </pc:spChg>
        <pc:picChg chg="add mod ord">
          <ac:chgData name="Sadie France" userId="S::s.france@uwtsd.ac.uk::b7d6a976-0449-421d-8e4f-ccb524b7ca6e" providerId="AD" clId="Web-{84EE0E4C-B984-4473-9EEC-72792137B4B8}" dt="2024-08-01T12:30:49.677" v="1957"/>
          <ac:picMkLst>
            <pc:docMk/>
            <pc:sldMk cId="2344877782" sldId="282"/>
            <ac:picMk id="4" creationId="{AED8E48E-5791-9399-2703-0B349E98C9D9}"/>
          </ac:picMkLst>
        </pc:picChg>
      </pc:sldChg>
      <pc:sldChg chg="addSp delSp modSp new mod setBg">
        <pc:chgData name="Sadie France" userId="S::s.france@uwtsd.ac.uk::b7d6a976-0449-421d-8e4f-ccb524b7ca6e" providerId="AD" clId="Web-{84EE0E4C-B984-4473-9EEC-72792137B4B8}" dt="2024-08-01T12:33:48.729" v="1972" actId="20577"/>
        <pc:sldMkLst>
          <pc:docMk/>
          <pc:sldMk cId="1439969303" sldId="283"/>
        </pc:sldMkLst>
        <pc:spChg chg="mod">
          <ac:chgData name="Sadie France" userId="S::s.france@uwtsd.ac.uk::b7d6a976-0449-421d-8e4f-ccb524b7ca6e" providerId="AD" clId="Web-{84EE0E4C-B984-4473-9EEC-72792137B4B8}" dt="2024-08-01T12:33:36.369" v="1970"/>
          <ac:spMkLst>
            <pc:docMk/>
            <pc:sldMk cId="1439969303" sldId="283"/>
            <ac:spMk id="2" creationId="{A2C7394F-8D0F-3CF0-9096-9D4D74C3B63A}"/>
          </ac:spMkLst>
        </pc:spChg>
        <pc:spChg chg="mod">
          <ac:chgData name="Sadie France" userId="S::s.france@uwtsd.ac.uk::b7d6a976-0449-421d-8e4f-ccb524b7ca6e" providerId="AD" clId="Web-{84EE0E4C-B984-4473-9EEC-72792137B4B8}" dt="2024-08-01T12:33:48.729" v="1972" actId="20577"/>
          <ac:spMkLst>
            <pc:docMk/>
            <pc:sldMk cId="1439969303" sldId="283"/>
            <ac:spMk id="3" creationId="{F6B55A4F-ABF5-AE55-290A-DC4E47A85BB1}"/>
          </ac:spMkLst>
        </pc:spChg>
        <pc:spChg chg="add">
          <ac:chgData name="Sadie France" userId="S::s.france@uwtsd.ac.uk::b7d6a976-0449-421d-8e4f-ccb524b7ca6e" providerId="AD" clId="Web-{84EE0E4C-B984-4473-9EEC-72792137B4B8}" dt="2024-08-01T12:33:36.369" v="1970"/>
          <ac:spMkLst>
            <pc:docMk/>
            <pc:sldMk cId="1439969303" sldId="283"/>
            <ac:spMk id="11" creationId="{603A6265-E10C-4B85-9C20-E75FCAF9CC63}"/>
          </ac:spMkLst>
        </pc:spChg>
        <pc:spChg chg="add">
          <ac:chgData name="Sadie France" userId="S::s.france@uwtsd.ac.uk::b7d6a976-0449-421d-8e4f-ccb524b7ca6e" providerId="AD" clId="Web-{84EE0E4C-B984-4473-9EEC-72792137B4B8}" dt="2024-08-01T12:33:36.369" v="1970"/>
          <ac:spMkLst>
            <pc:docMk/>
            <pc:sldMk cId="1439969303" sldId="283"/>
            <ac:spMk id="12" creationId="{3ECBE1F1-D69B-4AFA-ABD5-8E41720EF6DE}"/>
          </ac:spMkLst>
        </pc:spChg>
        <pc:picChg chg="add mod ord">
          <ac:chgData name="Sadie France" userId="S::s.france@uwtsd.ac.uk::b7d6a976-0449-421d-8e4f-ccb524b7ca6e" providerId="AD" clId="Web-{84EE0E4C-B984-4473-9EEC-72792137B4B8}" dt="2024-08-01T12:33:36.369" v="1970"/>
          <ac:picMkLst>
            <pc:docMk/>
            <pc:sldMk cId="1439969303" sldId="283"/>
            <ac:picMk id="4" creationId="{A9F1182D-E251-E167-568B-A45A1ABEF4C9}"/>
          </ac:picMkLst>
        </pc:picChg>
      </pc:sldChg>
      <pc:sldChg chg="modSp new">
        <pc:chgData name="Sadie France" userId="S::s.france@uwtsd.ac.uk::b7d6a976-0449-421d-8e4f-ccb524b7ca6e" providerId="AD" clId="Web-{84EE0E4C-B984-4473-9EEC-72792137B4B8}" dt="2024-07-30T14:23:49.238" v="584" actId="20577"/>
        <pc:sldMkLst>
          <pc:docMk/>
          <pc:sldMk cId="3775559084" sldId="284"/>
        </pc:sldMkLst>
        <pc:spChg chg="mod">
          <ac:chgData name="Sadie France" userId="S::s.france@uwtsd.ac.uk::b7d6a976-0449-421d-8e4f-ccb524b7ca6e" providerId="AD" clId="Web-{84EE0E4C-B984-4473-9EEC-72792137B4B8}" dt="2024-07-30T14:23:33.831" v="580" actId="20577"/>
          <ac:spMkLst>
            <pc:docMk/>
            <pc:sldMk cId="3775559084" sldId="284"/>
            <ac:spMk id="2" creationId="{50C0F41A-0F0B-24B2-98BC-9264BA40BE35}"/>
          </ac:spMkLst>
        </pc:spChg>
        <pc:spChg chg="mod">
          <ac:chgData name="Sadie France" userId="S::s.france@uwtsd.ac.uk::b7d6a976-0449-421d-8e4f-ccb524b7ca6e" providerId="AD" clId="Web-{84EE0E4C-B984-4473-9EEC-72792137B4B8}" dt="2024-07-30T14:23:49.238" v="584" actId="20577"/>
          <ac:spMkLst>
            <pc:docMk/>
            <pc:sldMk cId="3775559084" sldId="284"/>
            <ac:spMk id="3" creationId="{F5DC4423-7437-7C47-DE90-6464D15EABFF}"/>
          </ac:spMkLst>
        </pc:spChg>
      </pc:sldChg>
      <pc:sldChg chg="addSp modSp new mod setBg">
        <pc:chgData name="Sadie France" userId="S::s.france@uwtsd.ac.uk::b7d6a976-0449-421d-8e4f-ccb524b7ca6e" providerId="AD" clId="Web-{84EE0E4C-B984-4473-9EEC-72792137B4B8}" dt="2024-08-01T12:34:18.636" v="1974"/>
        <pc:sldMkLst>
          <pc:docMk/>
          <pc:sldMk cId="3370081320" sldId="285"/>
        </pc:sldMkLst>
        <pc:spChg chg="mod">
          <ac:chgData name="Sadie France" userId="S::s.france@uwtsd.ac.uk::b7d6a976-0449-421d-8e4f-ccb524b7ca6e" providerId="AD" clId="Web-{84EE0E4C-B984-4473-9EEC-72792137B4B8}" dt="2024-08-01T12:34:18.636" v="1974"/>
          <ac:spMkLst>
            <pc:docMk/>
            <pc:sldMk cId="3370081320" sldId="285"/>
            <ac:spMk id="2" creationId="{6766E19B-130B-2872-B255-3DF98E1042A4}"/>
          </ac:spMkLst>
        </pc:spChg>
        <pc:spChg chg="mod">
          <ac:chgData name="Sadie France" userId="S::s.france@uwtsd.ac.uk::b7d6a976-0449-421d-8e4f-ccb524b7ca6e" providerId="AD" clId="Web-{84EE0E4C-B984-4473-9EEC-72792137B4B8}" dt="2024-08-01T12:34:18.636" v="1974"/>
          <ac:spMkLst>
            <pc:docMk/>
            <pc:sldMk cId="3370081320" sldId="285"/>
            <ac:spMk id="3" creationId="{8BF826BC-6AC5-309C-65D3-99A44BDA16E1}"/>
          </ac:spMkLst>
        </pc:spChg>
        <pc:picChg chg="add mod">
          <ac:chgData name="Sadie France" userId="S::s.france@uwtsd.ac.uk::b7d6a976-0449-421d-8e4f-ccb524b7ca6e" providerId="AD" clId="Web-{84EE0E4C-B984-4473-9EEC-72792137B4B8}" dt="2024-08-01T12:34:18.636" v="1974"/>
          <ac:picMkLst>
            <pc:docMk/>
            <pc:sldMk cId="3370081320" sldId="285"/>
            <ac:picMk id="4" creationId="{58297542-1D0A-BC43-2E4D-901E9C56DB9B}"/>
          </ac:picMkLst>
        </pc:picChg>
        <pc:cxnChg chg="add">
          <ac:chgData name="Sadie France" userId="S::s.france@uwtsd.ac.uk::b7d6a976-0449-421d-8e4f-ccb524b7ca6e" providerId="AD" clId="Web-{84EE0E4C-B984-4473-9EEC-72792137B4B8}" dt="2024-08-01T12:34:18.636" v="1974"/>
          <ac:cxnSpMkLst>
            <pc:docMk/>
            <pc:sldMk cId="3370081320" sldId="285"/>
            <ac:cxnSpMk id="9" creationId="{FC23E3B9-5ABF-58B3-E2B0-E9A5DAA90037}"/>
          </ac:cxnSpMkLst>
        </pc:cxnChg>
      </pc:sldChg>
      <pc:sldChg chg="modSp new">
        <pc:chgData name="Sadie France" userId="S::s.france@uwtsd.ac.uk::b7d6a976-0449-421d-8e4f-ccb524b7ca6e" providerId="AD" clId="Web-{84EE0E4C-B984-4473-9EEC-72792137B4B8}" dt="2024-08-01T12:34:54.371" v="1980" actId="1076"/>
        <pc:sldMkLst>
          <pc:docMk/>
          <pc:sldMk cId="1477753782" sldId="286"/>
        </pc:sldMkLst>
      </pc:sldChg>
      <pc:sldChg chg="addSp modSp new mod setBg">
        <pc:chgData name="Sadie France" userId="S::s.france@uwtsd.ac.uk::b7d6a976-0449-421d-8e4f-ccb524b7ca6e" providerId="AD" clId="Web-{84EE0E4C-B984-4473-9EEC-72792137B4B8}" dt="2024-08-01T12:34:27.261" v="1975"/>
        <pc:sldMkLst>
          <pc:docMk/>
          <pc:sldMk cId="3357937778" sldId="287"/>
        </pc:sldMkLst>
      </pc:sldChg>
      <pc:sldChg chg="addSp modSp new mod setBg">
        <pc:chgData name="Sadie France" userId="S::s.france@uwtsd.ac.uk::b7d6a976-0449-421d-8e4f-ccb524b7ca6e" providerId="AD" clId="Web-{84EE0E4C-B984-4473-9EEC-72792137B4B8}" dt="2024-08-01T12:38:09.845" v="1993"/>
        <pc:sldMkLst>
          <pc:docMk/>
          <pc:sldMk cId="1584936752" sldId="288"/>
        </pc:sldMkLst>
        <pc:spChg chg="mod">
          <ac:chgData name="Sadie France" userId="S::s.france@uwtsd.ac.uk::b7d6a976-0449-421d-8e4f-ccb524b7ca6e" providerId="AD" clId="Web-{84EE0E4C-B984-4473-9EEC-72792137B4B8}" dt="2024-08-01T12:38:09.845" v="1993"/>
          <ac:spMkLst>
            <pc:docMk/>
            <pc:sldMk cId="1584936752" sldId="288"/>
            <ac:spMk id="2" creationId="{510C86CD-767C-D142-42F1-84C95E400209}"/>
          </ac:spMkLst>
        </pc:spChg>
        <pc:spChg chg="mod">
          <ac:chgData name="Sadie France" userId="S::s.france@uwtsd.ac.uk::b7d6a976-0449-421d-8e4f-ccb524b7ca6e" providerId="AD" clId="Web-{84EE0E4C-B984-4473-9EEC-72792137B4B8}" dt="2024-08-01T12:38:09.845" v="1993"/>
          <ac:spMkLst>
            <pc:docMk/>
            <pc:sldMk cId="1584936752" sldId="288"/>
            <ac:spMk id="3" creationId="{ED7DF9ED-8D1F-45B6-EB39-F7C72A982158}"/>
          </ac:spMkLst>
        </pc:spChg>
        <pc:picChg chg="add mod">
          <ac:chgData name="Sadie France" userId="S::s.france@uwtsd.ac.uk::b7d6a976-0449-421d-8e4f-ccb524b7ca6e" providerId="AD" clId="Web-{84EE0E4C-B984-4473-9EEC-72792137B4B8}" dt="2024-08-01T12:38:09.845" v="1993"/>
          <ac:picMkLst>
            <pc:docMk/>
            <pc:sldMk cId="1584936752" sldId="288"/>
            <ac:picMk id="4" creationId="{461D86C4-DD84-FAC3-5CD0-ABA18935141B}"/>
          </ac:picMkLst>
        </pc:picChg>
        <pc:cxnChg chg="add">
          <ac:chgData name="Sadie France" userId="S::s.france@uwtsd.ac.uk::b7d6a976-0449-421d-8e4f-ccb524b7ca6e" providerId="AD" clId="Web-{84EE0E4C-B984-4473-9EEC-72792137B4B8}" dt="2024-08-01T12:38:09.845" v="1993"/>
          <ac:cxnSpMkLst>
            <pc:docMk/>
            <pc:sldMk cId="1584936752" sldId="288"/>
            <ac:cxnSpMk id="9" creationId="{FC23E3B9-5ABF-58B3-E2B0-E9A5DAA90037}"/>
          </ac:cxnSpMkLst>
        </pc:cxnChg>
      </pc:sldChg>
      <pc:sldChg chg="modSp new">
        <pc:chgData name="Sadie France" userId="S::s.france@uwtsd.ac.uk::b7d6a976-0449-421d-8e4f-ccb524b7ca6e" providerId="AD" clId="Web-{84EE0E4C-B984-4473-9EEC-72792137B4B8}" dt="2024-07-31T11:28:15.842" v="806" actId="20577"/>
        <pc:sldMkLst>
          <pc:docMk/>
          <pc:sldMk cId="1780102844" sldId="289"/>
        </pc:sldMkLst>
        <pc:spChg chg="mod">
          <ac:chgData name="Sadie France" userId="S::s.france@uwtsd.ac.uk::b7d6a976-0449-421d-8e4f-ccb524b7ca6e" providerId="AD" clId="Web-{84EE0E4C-B984-4473-9EEC-72792137B4B8}" dt="2024-07-31T11:28:15.842" v="806" actId="20577"/>
          <ac:spMkLst>
            <pc:docMk/>
            <pc:sldMk cId="1780102844" sldId="289"/>
            <ac:spMk id="3" creationId="{C7BD0678-56AA-DB49-CE64-A54756051942}"/>
          </ac:spMkLst>
        </pc:spChg>
      </pc:sldChg>
      <pc:sldChg chg="addSp modSp new mod setBg">
        <pc:chgData name="Sadie France" userId="S::s.france@uwtsd.ac.uk::b7d6a976-0449-421d-8e4f-ccb524b7ca6e" providerId="AD" clId="Web-{84EE0E4C-B984-4473-9EEC-72792137B4B8}" dt="2024-08-01T12:38:28.861" v="1994"/>
        <pc:sldMkLst>
          <pc:docMk/>
          <pc:sldMk cId="1276530817" sldId="290"/>
        </pc:sldMkLst>
        <pc:spChg chg="mod">
          <ac:chgData name="Sadie France" userId="S::s.france@uwtsd.ac.uk::b7d6a976-0449-421d-8e4f-ccb524b7ca6e" providerId="AD" clId="Web-{84EE0E4C-B984-4473-9EEC-72792137B4B8}" dt="2024-08-01T12:38:28.861" v="1994"/>
          <ac:spMkLst>
            <pc:docMk/>
            <pc:sldMk cId="1276530817" sldId="290"/>
            <ac:spMk id="2" creationId="{F5A8C8CB-0567-EC7B-AAA0-E44BD8FDE396}"/>
          </ac:spMkLst>
        </pc:spChg>
        <pc:spChg chg="mod">
          <ac:chgData name="Sadie France" userId="S::s.france@uwtsd.ac.uk::b7d6a976-0449-421d-8e4f-ccb524b7ca6e" providerId="AD" clId="Web-{84EE0E4C-B984-4473-9EEC-72792137B4B8}" dt="2024-08-01T12:38:28.861" v="1994"/>
          <ac:spMkLst>
            <pc:docMk/>
            <pc:sldMk cId="1276530817" sldId="290"/>
            <ac:spMk id="3" creationId="{83EE3FF4-747D-5137-795F-2978439DA19B}"/>
          </ac:spMkLst>
        </pc:spChg>
        <pc:picChg chg="add">
          <ac:chgData name="Sadie France" userId="S::s.france@uwtsd.ac.uk::b7d6a976-0449-421d-8e4f-ccb524b7ca6e" providerId="AD" clId="Web-{84EE0E4C-B984-4473-9EEC-72792137B4B8}" dt="2024-08-01T12:38:28.861" v="1994"/>
          <ac:picMkLst>
            <pc:docMk/>
            <pc:sldMk cId="1276530817" sldId="290"/>
            <ac:picMk id="5" creationId="{E534F764-DD61-3DFA-54BD-C226B7A3837D}"/>
          </ac:picMkLst>
        </pc:picChg>
        <pc:cxnChg chg="add">
          <ac:chgData name="Sadie France" userId="S::s.france@uwtsd.ac.uk::b7d6a976-0449-421d-8e4f-ccb524b7ca6e" providerId="AD" clId="Web-{84EE0E4C-B984-4473-9EEC-72792137B4B8}" dt="2024-08-01T12:38:28.861" v="1994"/>
          <ac:cxnSpMkLst>
            <pc:docMk/>
            <pc:sldMk cId="1276530817" sldId="290"/>
            <ac:cxnSpMk id="9" creationId="{1503BFE4-729B-D9D0-C17B-501E6AF1127A}"/>
          </ac:cxnSpMkLst>
        </pc:cxnChg>
      </pc:sldChg>
      <pc:sldChg chg="addSp modSp new mod setBg">
        <pc:chgData name="Sadie France" userId="S::s.france@uwtsd.ac.uk::b7d6a976-0449-421d-8e4f-ccb524b7ca6e" providerId="AD" clId="Web-{84EE0E4C-B984-4473-9EEC-72792137B4B8}" dt="2024-08-01T12:38:34.376" v="1995"/>
        <pc:sldMkLst>
          <pc:docMk/>
          <pc:sldMk cId="3112809680" sldId="291"/>
        </pc:sldMkLst>
        <pc:spChg chg="mod">
          <ac:chgData name="Sadie France" userId="S::s.france@uwtsd.ac.uk::b7d6a976-0449-421d-8e4f-ccb524b7ca6e" providerId="AD" clId="Web-{84EE0E4C-B984-4473-9EEC-72792137B4B8}" dt="2024-08-01T12:38:34.376" v="1995"/>
          <ac:spMkLst>
            <pc:docMk/>
            <pc:sldMk cId="3112809680" sldId="291"/>
            <ac:spMk id="2" creationId="{562B2646-BFA9-FFC3-B5BE-CEDCFB9AF0F2}"/>
          </ac:spMkLst>
        </pc:spChg>
        <pc:spChg chg="mod">
          <ac:chgData name="Sadie France" userId="S::s.france@uwtsd.ac.uk::b7d6a976-0449-421d-8e4f-ccb524b7ca6e" providerId="AD" clId="Web-{84EE0E4C-B984-4473-9EEC-72792137B4B8}" dt="2024-08-01T12:38:34.376" v="1995"/>
          <ac:spMkLst>
            <pc:docMk/>
            <pc:sldMk cId="3112809680" sldId="291"/>
            <ac:spMk id="3" creationId="{71AE7908-7095-6904-7511-698200E2984B}"/>
          </ac:spMkLst>
        </pc:spChg>
        <pc:spChg chg="add">
          <ac:chgData name="Sadie France" userId="S::s.france@uwtsd.ac.uk::b7d6a976-0449-421d-8e4f-ccb524b7ca6e" providerId="AD" clId="Web-{84EE0E4C-B984-4473-9EEC-72792137B4B8}" dt="2024-08-01T12:38:34.376" v="1995"/>
          <ac:spMkLst>
            <pc:docMk/>
            <pc:sldMk cId="3112809680" sldId="291"/>
            <ac:spMk id="9" creationId="{9F7D5CDA-D291-4307-BF55-1381FED29634}"/>
          </ac:spMkLst>
        </pc:spChg>
        <pc:picChg chg="add">
          <ac:chgData name="Sadie France" userId="S::s.france@uwtsd.ac.uk::b7d6a976-0449-421d-8e4f-ccb524b7ca6e" providerId="AD" clId="Web-{84EE0E4C-B984-4473-9EEC-72792137B4B8}" dt="2024-08-01T12:38:34.376" v="1995"/>
          <ac:picMkLst>
            <pc:docMk/>
            <pc:sldMk cId="3112809680" sldId="291"/>
            <ac:picMk id="5" creationId="{442BC72D-DD72-CD96-2980-EC961999E8D7}"/>
          </ac:picMkLst>
        </pc:picChg>
      </pc:sldChg>
      <pc:sldChg chg="addSp modSp new mod setBg">
        <pc:chgData name="Sadie France" userId="S::s.france@uwtsd.ac.uk::b7d6a976-0449-421d-8e4f-ccb524b7ca6e" providerId="AD" clId="Web-{84EE0E4C-B984-4473-9EEC-72792137B4B8}" dt="2024-07-31T11:31:56.120" v="936"/>
        <pc:sldMkLst>
          <pc:docMk/>
          <pc:sldMk cId="3673534631" sldId="292"/>
        </pc:sldMkLst>
        <pc:spChg chg="mod">
          <ac:chgData name="Sadie France" userId="S::s.france@uwtsd.ac.uk::b7d6a976-0449-421d-8e4f-ccb524b7ca6e" providerId="AD" clId="Web-{84EE0E4C-B984-4473-9EEC-72792137B4B8}" dt="2024-07-31T11:31:56.120" v="936"/>
          <ac:spMkLst>
            <pc:docMk/>
            <pc:sldMk cId="3673534631" sldId="292"/>
            <ac:spMk id="2" creationId="{696641FA-CACA-145F-E070-D6654DBF4A72}"/>
          </ac:spMkLst>
        </pc:spChg>
        <pc:spChg chg="mod">
          <ac:chgData name="Sadie France" userId="S::s.france@uwtsd.ac.uk::b7d6a976-0449-421d-8e4f-ccb524b7ca6e" providerId="AD" clId="Web-{84EE0E4C-B984-4473-9EEC-72792137B4B8}" dt="2024-07-31T11:31:56.120" v="936"/>
          <ac:spMkLst>
            <pc:docMk/>
            <pc:sldMk cId="3673534631" sldId="292"/>
            <ac:spMk id="3" creationId="{3DC1E234-02C9-B5DB-99D2-49097E1C6392}"/>
          </ac:spMkLst>
        </pc:spChg>
        <pc:spChg chg="add">
          <ac:chgData name="Sadie France" userId="S::s.france@uwtsd.ac.uk::b7d6a976-0449-421d-8e4f-ccb524b7ca6e" providerId="AD" clId="Web-{84EE0E4C-B984-4473-9EEC-72792137B4B8}" dt="2024-07-31T11:31:56.120" v="936"/>
          <ac:spMkLst>
            <pc:docMk/>
            <pc:sldMk cId="3673534631" sldId="292"/>
            <ac:spMk id="9" creationId="{12609869-9E80-471B-A487-A53288E0E791}"/>
          </ac:spMkLst>
        </pc:spChg>
        <pc:spChg chg="add">
          <ac:chgData name="Sadie France" userId="S::s.france@uwtsd.ac.uk::b7d6a976-0449-421d-8e4f-ccb524b7ca6e" providerId="AD" clId="Web-{84EE0E4C-B984-4473-9EEC-72792137B4B8}" dt="2024-07-31T11:31:56.120" v="936"/>
          <ac:spMkLst>
            <pc:docMk/>
            <pc:sldMk cId="3673534631" sldId="292"/>
            <ac:spMk id="11" creationId="{7004738A-9D34-43E8-97D2-CA0EED4F8BE0}"/>
          </ac:spMkLst>
        </pc:spChg>
        <pc:spChg chg="add">
          <ac:chgData name="Sadie France" userId="S::s.france@uwtsd.ac.uk::b7d6a976-0449-421d-8e4f-ccb524b7ca6e" providerId="AD" clId="Web-{84EE0E4C-B984-4473-9EEC-72792137B4B8}" dt="2024-07-31T11:31:56.120" v="936"/>
          <ac:spMkLst>
            <pc:docMk/>
            <pc:sldMk cId="3673534631" sldId="292"/>
            <ac:spMk id="13" creationId="{B8B8D07F-F13E-443E-BA68-2D26672D76B9}"/>
          </ac:spMkLst>
        </pc:spChg>
        <pc:spChg chg="add">
          <ac:chgData name="Sadie France" userId="S::s.france@uwtsd.ac.uk::b7d6a976-0449-421d-8e4f-ccb524b7ca6e" providerId="AD" clId="Web-{84EE0E4C-B984-4473-9EEC-72792137B4B8}" dt="2024-07-31T11:31:56.120" v="936"/>
          <ac:spMkLst>
            <pc:docMk/>
            <pc:sldMk cId="3673534631" sldId="292"/>
            <ac:spMk id="15" creationId="{2813A4FA-24A5-41ED-A534-3807D1B2F344}"/>
          </ac:spMkLst>
        </pc:spChg>
        <pc:spChg chg="add">
          <ac:chgData name="Sadie France" userId="S::s.france@uwtsd.ac.uk::b7d6a976-0449-421d-8e4f-ccb524b7ca6e" providerId="AD" clId="Web-{84EE0E4C-B984-4473-9EEC-72792137B4B8}" dt="2024-07-31T11:31:56.120" v="936"/>
          <ac:spMkLst>
            <pc:docMk/>
            <pc:sldMk cId="3673534631" sldId="292"/>
            <ac:spMk id="17" creationId="{C3944F27-CA70-4E84-A51A-E6BF89558979}"/>
          </ac:spMkLst>
        </pc:spChg>
        <pc:picChg chg="add mod">
          <ac:chgData name="Sadie France" userId="S::s.france@uwtsd.ac.uk::b7d6a976-0449-421d-8e4f-ccb524b7ca6e" providerId="AD" clId="Web-{84EE0E4C-B984-4473-9EEC-72792137B4B8}" dt="2024-07-31T11:31:56.120" v="936"/>
          <ac:picMkLst>
            <pc:docMk/>
            <pc:sldMk cId="3673534631" sldId="292"/>
            <ac:picMk id="4" creationId="{7C60D111-CD41-F630-7B54-FAEDEE888B1B}"/>
          </ac:picMkLst>
        </pc:picChg>
      </pc:sldChg>
      <pc:sldChg chg="addSp modSp new mod setBg">
        <pc:chgData name="Sadie France" userId="S::s.france@uwtsd.ac.uk::b7d6a976-0449-421d-8e4f-ccb524b7ca6e" providerId="AD" clId="Web-{84EE0E4C-B984-4473-9EEC-72792137B4B8}" dt="2024-08-01T12:38:46.658" v="1996"/>
        <pc:sldMkLst>
          <pc:docMk/>
          <pc:sldMk cId="1609452835" sldId="293"/>
        </pc:sldMkLst>
        <pc:spChg chg="mod">
          <ac:chgData name="Sadie France" userId="S::s.france@uwtsd.ac.uk::b7d6a976-0449-421d-8e4f-ccb524b7ca6e" providerId="AD" clId="Web-{84EE0E4C-B984-4473-9EEC-72792137B4B8}" dt="2024-08-01T12:38:46.658" v="1996"/>
          <ac:spMkLst>
            <pc:docMk/>
            <pc:sldMk cId="1609452835" sldId="293"/>
            <ac:spMk id="2" creationId="{B503F9EF-B55C-0233-5553-A4DA704A862B}"/>
          </ac:spMkLst>
        </pc:spChg>
        <pc:spChg chg="mod">
          <ac:chgData name="Sadie France" userId="S::s.france@uwtsd.ac.uk::b7d6a976-0449-421d-8e4f-ccb524b7ca6e" providerId="AD" clId="Web-{84EE0E4C-B984-4473-9EEC-72792137B4B8}" dt="2024-08-01T12:38:46.658" v="1996"/>
          <ac:spMkLst>
            <pc:docMk/>
            <pc:sldMk cId="1609452835" sldId="293"/>
            <ac:spMk id="3" creationId="{B0FC50EF-907E-0A2A-2AE2-6966349C1D52}"/>
          </ac:spMkLst>
        </pc:spChg>
        <pc:cxnChg chg="add">
          <ac:chgData name="Sadie France" userId="S::s.france@uwtsd.ac.uk::b7d6a976-0449-421d-8e4f-ccb524b7ca6e" providerId="AD" clId="Web-{84EE0E4C-B984-4473-9EEC-72792137B4B8}" dt="2024-08-01T12:38:46.658" v="1996"/>
          <ac:cxnSpMkLst>
            <pc:docMk/>
            <pc:sldMk cId="1609452835" sldId="293"/>
            <ac:cxnSpMk id="8" creationId="{00CD8E7C-C23B-A3B9-B18A-838AED877A40}"/>
          </ac:cxnSpMkLst>
        </pc:cxnChg>
      </pc:sldChg>
      <pc:sldChg chg="addSp modSp new mod setBg">
        <pc:chgData name="Sadie France" userId="S::s.france@uwtsd.ac.uk::b7d6a976-0449-421d-8e4f-ccb524b7ca6e" providerId="AD" clId="Web-{84EE0E4C-B984-4473-9EEC-72792137B4B8}" dt="2024-08-01T12:38:52.346" v="1997"/>
        <pc:sldMkLst>
          <pc:docMk/>
          <pc:sldMk cId="3842887977" sldId="294"/>
        </pc:sldMkLst>
        <pc:spChg chg="mod">
          <ac:chgData name="Sadie France" userId="S::s.france@uwtsd.ac.uk::b7d6a976-0449-421d-8e4f-ccb524b7ca6e" providerId="AD" clId="Web-{84EE0E4C-B984-4473-9EEC-72792137B4B8}" dt="2024-08-01T12:38:52.346" v="1997"/>
          <ac:spMkLst>
            <pc:docMk/>
            <pc:sldMk cId="3842887977" sldId="294"/>
            <ac:spMk id="2" creationId="{C1D73569-2F84-310D-A5EA-E5AC868F0957}"/>
          </ac:spMkLst>
        </pc:spChg>
        <pc:spChg chg="mod">
          <ac:chgData name="Sadie France" userId="S::s.france@uwtsd.ac.uk::b7d6a976-0449-421d-8e4f-ccb524b7ca6e" providerId="AD" clId="Web-{84EE0E4C-B984-4473-9EEC-72792137B4B8}" dt="2024-08-01T12:38:52.346" v="1997"/>
          <ac:spMkLst>
            <pc:docMk/>
            <pc:sldMk cId="3842887977" sldId="294"/>
            <ac:spMk id="3" creationId="{0C8791DA-6526-9169-BA9E-11F4D198839D}"/>
          </ac:spMkLst>
        </pc:spChg>
        <pc:cxnChg chg="add">
          <ac:chgData name="Sadie France" userId="S::s.france@uwtsd.ac.uk::b7d6a976-0449-421d-8e4f-ccb524b7ca6e" providerId="AD" clId="Web-{84EE0E4C-B984-4473-9EEC-72792137B4B8}" dt="2024-08-01T12:38:52.346" v="1997"/>
          <ac:cxnSpMkLst>
            <pc:docMk/>
            <pc:sldMk cId="3842887977" sldId="294"/>
            <ac:cxnSpMk id="8" creationId="{00CD8E7C-C23B-A3B9-B18A-838AED877A40}"/>
          </ac:cxnSpMkLst>
        </pc:cxnChg>
      </pc:sldChg>
      <pc:sldChg chg="addSp modSp new mod setBg">
        <pc:chgData name="Sadie France" userId="S::s.france@uwtsd.ac.uk::b7d6a976-0449-421d-8e4f-ccb524b7ca6e" providerId="AD" clId="Web-{84EE0E4C-B984-4473-9EEC-72792137B4B8}" dt="2024-08-01T12:39:25.893" v="2002" actId="20577"/>
        <pc:sldMkLst>
          <pc:docMk/>
          <pc:sldMk cId="756590999" sldId="295"/>
        </pc:sldMkLst>
        <pc:spChg chg="mod">
          <ac:chgData name="Sadie France" userId="S::s.france@uwtsd.ac.uk::b7d6a976-0449-421d-8e4f-ccb524b7ca6e" providerId="AD" clId="Web-{84EE0E4C-B984-4473-9EEC-72792137B4B8}" dt="2024-08-01T12:39:16.737" v="1999"/>
          <ac:spMkLst>
            <pc:docMk/>
            <pc:sldMk cId="756590999" sldId="295"/>
            <ac:spMk id="2" creationId="{4E8A7F6E-F0B5-3C1A-3904-2E19153C50EE}"/>
          </ac:spMkLst>
        </pc:spChg>
        <pc:spChg chg="mod">
          <ac:chgData name="Sadie France" userId="S::s.france@uwtsd.ac.uk::b7d6a976-0449-421d-8e4f-ccb524b7ca6e" providerId="AD" clId="Web-{84EE0E4C-B984-4473-9EEC-72792137B4B8}" dt="2024-08-01T12:39:25.893" v="2002" actId="20577"/>
          <ac:spMkLst>
            <pc:docMk/>
            <pc:sldMk cId="756590999" sldId="295"/>
            <ac:spMk id="3" creationId="{61FDDBBD-9760-7AAA-78A2-E4360DD57768}"/>
          </ac:spMkLst>
        </pc:spChg>
        <pc:picChg chg="add mod">
          <ac:chgData name="Sadie France" userId="S::s.france@uwtsd.ac.uk::b7d6a976-0449-421d-8e4f-ccb524b7ca6e" providerId="AD" clId="Web-{84EE0E4C-B984-4473-9EEC-72792137B4B8}" dt="2024-08-01T12:39:16.737" v="1999"/>
          <ac:picMkLst>
            <pc:docMk/>
            <pc:sldMk cId="756590999" sldId="295"/>
            <ac:picMk id="4" creationId="{A107CD84-DB38-E555-D3D7-4C0E3746AFBD}"/>
          </ac:picMkLst>
        </pc:picChg>
        <pc:cxnChg chg="add">
          <ac:chgData name="Sadie France" userId="S::s.france@uwtsd.ac.uk::b7d6a976-0449-421d-8e4f-ccb524b7ca6e" providerId="AD" clId="Web-{84EE0E4C-B984-4473-9EEC-72792137B4B8}" dt="2024-08-01T12:39:16.737" v="1999"/>
          <ac:cxnSpMkLst>
            <pc:docMk/>
            <pc:sldMk cId="756590999" sldId="295"/>
            <ac:cxnSpMk id="9" creationId="{FC23E3B9-5ABF-58B3-E2B0-E9A5DAA90037}"/>
          </ac:cxnSpMkLst>
        </pc:cxnChg>
      </pc:sldChg>
      <pc:sldChg chg="addSp delSp modSp new mod setBg">
        <pc:chgData name="Sadie France" userId="S::s.france@uwtsd.ac.uk::b7d6a976-0449-421d-8e4f-ccb524b7ca6e" providerId="AD" clId="Web-{84EE0E4C-B984-4473-9EEC-72792137B4B8}" dt="2024-07-31T11:42:45.687" v="1030"/>
        <pc:sldMkLst>
          <pc:docMk/>
          <pc:sldMk cId="3955890923" sldId="296"/>
        </pc:sldMkLst>
        <pc:spChg chg="add">
          <ac:chgData name="Sadie France" userId="S::s.france@uwtsd.ac.uk::b7d6a976-0449-421d-8e4f-ccb524b7ca6e" providerId="AD" clId="Web-{84EE0E4C-B984-4473-9EEC-72792137B4B8}" dt="2024-07-31T11:42:45.687" v="1030"/>
          <ac:spMkLst>
            <pc:docMk/>
            <pc:sldMk cId="3955890923" sldId="296"/>
            <ac:spMk id="9" creationId="{AB8C311F-7253-4AED-9701-7FC0708C41C7}"/>
          </ac:spMkLst>
        </pc:spChg>
        <pc:spChg chg="add">
          <ac:chgData name="Sadie France" userId="S::s.france@uwtsd.ac.uk::b7d6a976-0449-421d-8e4f-ccb524b7ca6e" providerId="AD" clId="Web-{84EE0E4C-B984-4473-9EEC-72792137B4B8}" dt="2024-07-31T11:42:45.687" v="1030"/>
          <ac:spMkLst>
            <pc:docMk/>
            <pc:sldMk cId="3955890923" sldId="296"/>
            <ac:spMk id="11" creationId="{E2384209-CB15-4CDF-9D31-C44FD9A3F20D}"/>
          </ac:spMkLst>
        </pc:spChg>
        <pc:spChg chg="add">
          <ac:chgData name="Sadie France" userId="S::s.france@uwtsd.ac.uk::b7d6a976-0449-421d-8e4f-ccb524b7ca6e" providerId="AD" clId="Web-{84EE0E4C-B984-4473-9EEC-72792137B4B8}" dt="2024-07-31T11:42:45.687" v="1030"/>
          <ac:spMkLst>
            <pc:docMk/>
            <pc:sldMk cId="3955890923" sldId="296"/>
            <ac:spMk id="13" creationId="{2633B3B5-CC90-43F0-8714-D31D1F3F0209}"/>
          </ac:spMkLst>
        </pc:spChg>
        <pc:spChg chg="add">
          <ac:chgData name="Sadie France" userId="S::s.france@uwtsd.ac.uk::b7d6a976-0449-421d-8e4f-ccb524b7ca6e" providerId="AD" clId="Web-{84EE0E4C-B984-4473-9EEC-72792137B4B8}" dt="2024-07-31T11:42:45.687" v="1030"/>
          <ac:spMkLst>
            <pc:docMk/>
            <pc:sldMk cId="3955890923" sldId="296"/>
            <ac:spMk id="15" creationId="{A8D57A06-A426-446D-B02C-A2DC6B62E45E}"/>
          </ac:spMkLst>
        </pc:spChg>
        <pc:picChg chg="add mod ord">
          <ac:chgData name="Sadie France" userId="S::s.france@uwtsd.ac.uk::b7d6a976-0449-421d-8e4f-ccb524b7ca6e" providerId="AD" clId="Web-{84EE0E4C-B984-4473-9EEC-72792137B4B8}" dt="2024-07-31T11:42:45.687" v="1030"/>
          <ac:picMkLst>
            <pc:docMk/>
            <pc:sldMk cId="3955890923" sldId="296"/>
            <ac:picMk id="4" creationId="{20D8DAE1-B21F-036C-86CA-9500716CFADC}"/>
          </ac:picMkLst>
        </pc:picChg>
      </pc:sldChg>
      <pc:sldChg chg="addSp delSp modSp new mod setBg">
        <pc:chgData name="Sadie France" userId="S::s.france@uwtsd.ac.uk::b7d6a976-0449-421d-8e4f-ccb524b7ca6e" providerId="AD" clId="Web-{84EE0E4C-B984-4473-9EEC-72792137B4B8}" dt="2024-07-31T11:44:05.504" v="1033"/>
        <pc:sldMkLst>
          <pc:docMk/>
          <pc:sldMk cId="3436810462" sldId="297"/>
        </pc:sldMkLst>
        <pc:spChg chg="add">
          <ac:chgData name="Sadie France" userId="S::s.france@uwtsd.ac.uk::b7d6a976-0449-421d-8e4f-ccb524b7ca6e" providerId="AD" clId="Web-{84EE0E4C-B984-4473-9EEC-72792137B4B8}" dt="2024-07-31T11:44:05.504" v="1033"/>
          <ac:spMkLst>
            <pc:docMk/>
            <pc:sldMk cId="3436810462" sldId="297"/>
            <ac:spMk id="9" creationId="{AB8C311F-7253-4AED-9701-7FC0708C41C7}"/>
          </ac:spMkLst>
        </pc:spChg>
        <pc:spChg chg="add">
          <ac:chgData name="Sadie France" userId="S::s.france@uwtsd.ac.uk::b7d6a976-0449-421d-8e4f-ccb524b7ca6e" providerId="AD" clId="Web-{84EE0E4C-B984-4473-9EEC-72792137B4B8}" dt="2024-07-31T11:44:05.504" v="1033"/>
          <ac:spMkLst>
            <pc:docMk/>
            <pc:sldMk cId="3436810462" sldId="297"/>
            <ac:spMk id="11" creationId="{FD073016-B734-483B-8953-5BADEE145112}"/>
          </ac:spMkLst>
        </pc:spChg>
        <pc:spChg chg="add">
          <ac:chgData name="Sadie France" userId="S::s.france@uwtsd.ac.uk::b7d6a976-0449-421d-8e4f-ccb524b7ca6e" providerId="AD" clId="Web-{84EE0E4C-B984-4473-9EEC-72792137B4B8}" dt="2024-07-31T11:44:05.504" v="1033"/>
          <ac:spMkLst>
            <pc:docMk/>
            <pc:sldMk cId="3436810462" sldId="297"/>
            <ac:spMk id="13" creationId="{90A7EAB6-59D3-4325-8DE6-E0CA4009CE53}"/>
          </ac:spMkLst>
        </pc:spChg>
        <pc:spChg chg="add">
          <ac:chgData name="Sadie France" userId="S::s.france@uwtsd.ac.uk::b7d6a976-0449-421d-8e4f-ccb524b7ca6e" providerId="AD" clId="Web-{84EE0E4C-B984-4473-9EEC-72792137B4B8}" dt="2024-07-31T11:44:05.504" v="1033"/>
          <ac:spMkLst>
            <pc:docMk/>
            <pc:sldMk cId="3436810462" sldId="297"/>
            <ac:spMk id="15" creationId="{A8D57A06-A426-446D-B02C-A2DC6B62E45E}"/>
          </ac:spMkLst>
        </pc:spChg>
        <pc:picChg chg="add mod ord">
          <ac:chgData name="Sadie France" userId="S::s.france@uwtsd.ac.uk::b7d6a976-0449-421d-8e4f-ccb524b7ca6e" providerId="AD" clId="Web-{84EE0E4C-B984-4473-9EEC-72792137B4B8}" dt="2024-07-31T11:44:05.504" v="1033"/>
          <ac:picMkLst>
            <pc:docMk/>
            <pc:sldMk cId="3436810462" sldId="297"/>
            <ac:picMk id="4" creationId="{C5B9FF12-E24D-373E-F6BC-CFE3DC41E6F8}"/>
          </ac:picMkLst>
        </pc:picChg>
      </pc:sldChg>
      <pc:sldChg chg="modSp new">
        <pc:chgData name="Sadie France" userId="S::s.france@uwtsd.ac.uk::b7d6a976-0449-421d-8e4f-ccb524b7ca6e" providerId="AD" clId="Web-{84EE0E4C-B984-4473-9EEC-72792137B4B8}" dt="2024-07-31T12:25:50.206" v="1101" actId="20577"/>
        <pc:sldMkLst>
          <pc:docMk/>
          <pc:sldMk cId="4184860049" sldId="298"/>
        </pc:sldMkLst>
      </pc:sldChg>
      <pc:sldChg chg="addSp modSp new mod setBg">
        <pc:chgData name="Sadie France" userId="S::s.france@uwtsd.ac.uk::b7d6a976-0449-421d-8e4f-ccb524b7ca6e" providerId="AD" clId="Web-{84EE0E4C-B984-4473-9EEC-72792137B4B8}" dt="2024-07-31T12:30:46.999" v="1123"/>
        <pc:sldMkLst>
          <pc:docMk/>
          <pc:sldMk cId="1654221892" sldId="299"/>
        </pc:sldMkLst>
        <pc:spChg chg="mod">
          <ac:chgData name="Sadie France" userId="S::s.france@uwtsd.ac.uk::b7d6a976-0449-421d-8e4f-ccb524b7ca6e" providerId="AD" clId="Web-{84EE0E4C-B984-4473-9EEC-72792137B4B8}" dt="2024-07-31T12:30:46.999" v="1123"/>
          <ac:spMkLst>
            <pc:docMk/>
            <pc:sldMk cId="1654221892" sldId="299"/>
            <ac:spMk id="2" creationId="{5992BA5E-1E41-E5BD-FF94-1D8C4BA290B6}"/>
          </ac:spMkLst>
        </pc:spChg>
        <pc:spChg chg="mod">
          <ac:chgData name="Sadie France" userId="S::s.france@uwtsd.ac.uk::b7d6a976-0449-421d-8e4f-ccb524b7ca6e" providerId="AD" clId="Web-{84EE0E4C-B984-4473-9EEC-72792137B4B8}" dt="2024-07-31T12:30:46.999" v="1123"/>
          <ac:spMkLst>
            <pc:docMk/>
            <pc:sldMk cId="1654221892" sldId="299"/>
            <ac:spMk id="3" creationId="{3635E754-E983-CE18-D205-4145050BBA82}"/>
          </ac:spMkLst>
        </pc:spChg>
        <pc:spChg chg="add">
          <ac:chgData name="Sadie France" userId="S::s.france@uwtsd.ac.uk::b7d6a976-0449-421d-8e4f-ccb524b7ca6e" providerId="AD" clId="Web-{84EE0E4C-B984-4473-9EEC-72792137B4B8}" dt="2024-07-31T12:30:46.999" v="1123"/>
          <ac:spMkLst>
            <pc:docMk/>
            <pc:sldMk cId="1654221892" sldId="299"/>
            <ac:spMk id="10" creationId="{D2B783EE-0239-4717-BBEA-8C9EAC61C824}"/>
          </ac:spMkLst>
        </pc:spChg>
        <pc:spChg chg="add">
          <ac:chgData name="Sadie France" userId="S::s.france@uwtsd.ac.uk::b7d6a976-0449-421d-8e4f-ccb524b7ca6e" providerId="AD" clId="Web-{84EE0E4C-B984-4473-9EEC-72792137B4B8}" dt="2024-07-31T12:30:46.999" v="1123"/>
          <ac:spMkLst>
            <pc:docMk/>
            <pc:sldMk cId="1654221892" sldId="299"/>
            <ac:spMk id="12" creationId="{A7B99495-F43F-4D80-A44F-2CB4764EB90B}"/>
          </ac:spMkLst>
        </pc:spChg>
        <pc:spChg chg="add">
          <ac:chgData name="Sadie France" userId="S::s.france@uwtsd.ac.uk::b7d6a976-0449-421d-8e4f-ccb524b7ca6e" providerId="AD" clId="Web-{84EE0E4C-B984-4473-9EEC-72792137B4B8}" dt="2024-07-31T12:30:46.999" v="1123"/>
          <ac:spMkLst>
            <pc:docMk/>
            <pc:sldMk cId="1654221892" sldId="299"/>
            <ac:spMk id="14" creationId="{70BEB1E7-2F88-40BC-B73D-42E5B6F80BFC}"/>
          </ac:spMkLst>
        </pc:spChg>
        <pc:picChg chg="add mod">
          <ac:chgData name="Sadie France" userId="S::s.france@uwtsd.ac.uk::b7d6a976-0449-421d-8e4f-ccb524b7ca6e" providerId="AD" clId="Web-{84EE0E4C-B984-4473-9EEC-72792137B4B8}" dt="2024-07-31T12:30:46.999" v="1123"/>
          <ac:picMkLst>
            <pc:docMk/>
            <pc:sldMk cId="1654221892" sldId="299"/>
            <ac:picMk id="4" creationId="{612A3F94-6934-0F84-5360-6D8E587D18FD}"/>
          </ac:picMkLst>
        </pc:picChg>
        <pc:picChg chg="add mod">
          <ac:chgData name="Sadie France" userId="S::s.france@uwtsd.ac.uk::b7d6a976-0449-421d-8e4f-ccb524b7ca6e" providerId="AD" clId="Web-{84EE0E4C-B984-4473-9EEC-72792137B4B8}" dt="2024-07-31T12:30:46.999" v="1123"/>
          <ac:picMkLst>
            <pc:docMk/>
            <pc:sldMk cId="1654221892" sldId="299"/>
            <ac:picMk id="5" creationId="{A8D559A7-A07D-7299-0F0B-0D4A49501958}"/>
          </ac:picMkLst>
        </pc:picChg>
      </pc:sldChg>
      <pc:sldChg chg="addSp modSp new mod setBg">
        <pc:chgData name="Sadie France" userId="S::s.france@uwtsd.ac.uk::b7d6a976-0449-421d-8e4f-ccb524b7ca6e" providerId="AD" clId="Web-{84EE0E4C-B984-4473-9EEC-72792137B4B8}" dt="2024-08-01T12:40:15.238" v="2005"/>
        <pc:sldMkLst>
          <pc:docMk/>
          <pc:sldMk cId="500360521" sldId="300"/>
        </pc:sldMkLst>
        <pc:spChg chg="mod">
          <ac:chgData name="Sadie France" userId="S::s.france@uwtsd.ac.uk::b7d6a976-0449-421d-8e4f-ccb524b7ca6e" providerId="AD" clId="Web-{84EE0E4C-B984-4473-9EEC-72792137B4B8}" dt="2024-08-01T12:40:15.238" v="2005"/>
          <ac:spMkLst>
            <pc:docMk/>
            <pc:sldMk cId="500360521" sldId="300"/>
            <ac:spMk id="2" creationId="{4F8D3C69-80A1-1130-ECD2-3BCD346BC7F0}"/>
          </ac:spMkLst>
        </pc:spChg>
        <pc:spChg chg="mod">
          <ac:chgData name="Sadie France" userId="S::s.france@uwtsd.ac.uk::b7d6a976-0449-421d-8e4f-ccb524b7ca6e" providerId="AD" clId="Web-{84EE0E4C-B984-4473-9EEC-72792137B4B8}" dt="2024-08-01T12:40:15.238" v="2005"/>
          <ac:spMkLst>
            <pc:docMk/>
            <pc:sldMk cId="500360521" sldId="300"/>
            <ac:spMk id="3" creationId="{5A8040D3-7625-9BB3-9060-F8BA0762E4BB}"/>
          </ac:spMkLst>
        </pc:spChg>
        <pc:picChg chg="add mod">
          <ac:chgData name="Sadie France" userId="S::s.france@uwtsd.ac.uk::b7d6a976-0449-421d-8e4f-ccb524b7ca6e" providerId="AD" clId="Web-{84EE0E4C-B984-4473-9EEC-72792137B4B8}" dt="2024-08-01T12:40:15.238" v="2005"/>
          <ac:picMkLst>
            <pc:docMk/>
            <pc:sldMk cId="500360521" sldId="300"/>
            <ac:picMk id="4" creationId="{117F69A7-0830-9DB1-F7B0-715A61F284D9}"/>
          </ac:picMkLst>
        </pc:picChg>
        <pc:cxnChg chg="add">
          <ac:chgData name="Sadie France" userId="S::s.france@uwtsd.ac.uk::b7d6a976-0449-421d-8e4f-ccb524b7ca6e" providerId="AD" clId="Web-{84EE0E4C-B984-4473-9EEC-72792137B4B8}" dt="2024-08-01T12:40:15.238" v="2005"/>
          <ac:cxnSpMkLst>
            <pc:docMk/>
            <pc:sldMk cId="500360521" sldId="300"/>
            <ac:cxnSpMk id="9" creationId="{FC23E3B9-5ABF-58B3-E2B0-E9A5DAA90037}"/>
          </ac:cxnSpMkLst>
        </pc:cxnChg>
      </pc:sldChg>
      <pc:sldChg chg="addSp modSp new mod setBg">
        <pc:chgData name="Sadie France" userId="S::s.france@uwtsd.ac.uk::b7d6a976-0449-421d-8e4f-ccb524b7ca6e" providerId="AD" clId="Web-{84EE0E4C-B984-4473-9EEC-72792137B4B8}" dt="2024-08-01T12:40:37.005" v="2008"/>
        <pc:sldMkLst>
          <pc:docMk/>
          <pc:sldMk cId="1558922889" sldId="301"/>
        </pc:sldMkLst>
        <pc:spChg chg="mod">
          <ac:chgData name="Sadie France" userId="S::s.france@uwtsd.ac.uk::b7d6a976-0449-421d-8e4f-ccb524b7ca6e" providerId="AD" clId="Web-{84EE0E4C-B984-4473-9EEC-72792137B4B8}" dt="2024-08-01T12:40:37.005" v="2008"/>
          <ac:spMkLst>
            <pc:docMk/>
            <pc:sldMk cId="1558922889" sldId="301"/>
            <ac:spMk id="2" creationId="{3C384456-C039-BD74-95AB-0DB8942EA91B}"/>
          </ac:spMkLst>
        </pc:spChg>
        <pc:spChg chg="mod">
          <ac:chgData name="Sadie France" userId="S::s.france@uwtsd.ac.uk::b7d6a976-0449-421d-8e4f-ccb524b7ca6e" providerId="AD" clId="Web-{84EE0E4C-B984-4473-9EEC-72792137B4B8}" dt="2024-08-01T12:40:37.005" v="2008"/>
          <ac:spMkLst>
            <pc:docMk/>
            <pc:sldMk cId="1558922889" sldId="301"/>
            <ac:spMk id="3" creationId="{87F272E5-8B04-CA60-3216-191CF9B817D2}"/>
          </ac:spMkLst>
        </pc:spChg>
        <pc:spChg chg="add">
          <ac:chgData name="Sadie France" userId="S::s.france@uwtsd.ac.uk::b7d6a976-0449-421d-8e4f-ccb524b7ca6e" providerId="AD" clId="Web-{84EE0E4C-B984-4473-9EEC-72792137B4B8}" dt="2024-08-01T12:40:37.005" v="2008"/>
          <ac:spMkLst>
            <pc:docMk/>
            <pc:sldMk cId="1558922889" sldId="301"/>
            <ac:spMk id="11" creationId="{DF8BC164-E230-753F-2C7E-B4EE7BA77CF1}"/>
          </ac:spMkLst>
        </pc:spChg>
        <pc:picChg chg="add mod">
          <ac:chgData name="Sadie France" userId="S::s.france@uwtsd.ac.uk::b7d6a976-0449-421d-8e4f-ccb524b7ca6e" providerId="AD" clId="Web-{84EE0E4C-B984-4473-9EEC-72792137B4B8}" dt="2024-08-01T12:40:37.005" v="2008"/>
          <ac:picMkLst>
            <pc:docMk/>
            <pc:sldMk cId="1558922889" sldId="301"/>
            <ac:picMk id="4" creationId="{000F928A-1A04-5320-200C-96122F613463}"/>
          </ac:picMkLst>
        </pc:picChg>
        <pc:cxnChg chg="add">
          <ac:chgData name="Sadie France" userId="S::s.france@uwtsd.ac.uk::b7d6a976-0449-421d-8e4f-ccb524b7ca6e" providerId="AD" clId="Web-{84EE0E4C-B984-4473-9EEC-72792137B4B8}" dt="2024-08-01T12:40:37.005" v="2008"/>
          <ac:cxnSpMkLst>
            <pc:docMk/>
            <pc:sldMk cId="1558922889" sldId="301"/>
            <ac:cxnSpMk id="9" creationId="{FC23E3B9-5ABF-58B3-E2B0-E9A5DAA90037}"/>
          </ac:cxnSpMkLst>
        </pc:cxnChg>
      </pc:sldChg>
      <pc:sldChg chg="addSp modSp new mod setBg">
        <pc:chgData name="Sadie France" userId="S::s.france@uwtsd.ac.uk::b7d6a976-0449-421d-8e4f-ccb524b7ca6e" providerId="AD" clId="Web-{84EE0E4C-B984-4473-9EEC-72792137B4B8}" dt="2024-08-01T12:41:32.975" v="2016" actId="20577"/>
        <pc:sldMkLst>
          <pc:docMk/>
          <pc:sldMk cId="3496363130" sldId="302"/>
        </pc:sldMkLst>
        <pc:spChg chg="mod">
          <ac:chgData name="Sadie France" userId="S::s.france@uwtsd.ac.uk::b7d6a976-0449-421d-8e4f-ccb524b7ca6e" providerId="AD" clId="Web-{84EE0E4C-B984-4473-9EEC-72792137B4B8}" dt="2024-08-01T12:41:32.975" v="2016" actId="20577"/>
          <ac:spMkLst>
            <pc:docMk/>
            <pc:sldMk cId="3496363130" sldId="302"/>
            <ac:spMk id="2" creationId="{D4ED68CB-F27B-6D09-C3FE-3651C2FA6992}"/>
          </ac:spMkLst>
        </pc:spChg>
        <pc:spChg chg="mod">
          <ac:chgData name="Sadie France" userId="S::s.france@uwtsd.ac.uk::b7d6a976-0449-421d-8e4f-ccb524b7ca6e" providerId="AD" clId="Web-{84EE0E4C-B984-4473-9EEC-72792137B4B8}" dt="2024-08-01T12:41:23.178" v="2012"/>
          <ac:spMkLst>
            <pc:docMk/>
            <pc:sldMk cId="3496363130" sldId="302"/>
            <ac:spMk id="3" creationId="{1AF07D82-9BD0-6FEB-5F4E-BF6A4CAAF962}"/>
          </ac:spMkLst>
        </pc:spChg>
        <pc:spChg chg="add">
          <ac:chgData name="Sadie France" userId="S::s.france@uwtsd.ac.uk::b7d6a976-0449-421d-8e4f-ccb524b7ca6e" providerId="AD" clId="Web-{84EE0E4C-B984-4473-9EEC-72792137B4B8}" dt="2024-08-01T12:41:23.178" v="2012"/>
          <ac:spMkLst>
            <pc:docMk/>
            <pc:sldMk cId="3496363130" sldId="302"/>
            <ac:spMk id="11" creationId="{DF8BC164-E230-753F-2C7E-B4EE7BA77CF1}"/>
          </ac:spMkLst>
        </pc:spChg>
        <pc:picChg chg="add mod">
          <ac:chgData name="Sadie France" userId="S::s.france@uwtsd.ac.uk::b7d6a976-0449-421d-8e4f-ccb524b7ca6e" providerId="AD" clId="Web-{84EE0E4C-B984-4473-9EEC-72792137B4B8}" dt="2024-08-01T12:41:23.178" v="2012"/>
          <ac:picMkLst>
            <pc:docMk/>
            <pc:sldMk cId="3496363130" sldId="302"/>
            <ac:picMk id="4" creationId="{61384654-9374-30AF-9887-C367B4D4DE68}"/>
          </ac:picMkLst>
        </pc:picChg>
        <pc:cxnChg chg="add">
          <ac:chgData name="Sadie France" userId="S::s.france@uwtsd.ac.uk::b7d6a976-0449-421d-8e4f-ccb524b7ca6e" providerId="AD" clId="Web-{84EE0E4C-B984-4473-9EEC-72792137B4B8}" dt="2024-08-01T12:41:23.178" v="2012"/>
          <ac:cxnSpMkLst>
            <pc:docMk/>
            <pc:sldMk cId="3496363130" sldId="302"/>
            <ac:cxnSpMk id="9" creationId="{FC23E3B9-5ABF-58B3-E2B0-E9A5DAA90037}"/>
          </ac:cxnSpMkLst>
        </pc:cxnChg>
      </pc:sldChg>
      <pc:sldChg chg="modSp new">
        <pc:chgData name="Sadie France" userId="S::s.france@uwtsd.ac.uk::b7d6a976-0449-421d-8e4f-ccb524b7ca6e" providerId="AD" clId="Web-{84EE0E4C-B984-4473-9EEC-72792137B4B8}" dt="2024-07-31T12:47:22.789" v="1188" actId="20577"/>
        <pc:sldMkLst>
          <pc:docMk/>
          <pc:sldMk cId="3434817889" sldId="303"/>
        </pc:sldMkLst>
        <pc:spChg chg="mod">
          <ac:chgData name="Sadie France" userId="S::s.france@uwtsd.ac.uk::b7d6a976-0449-421d-8e4f-ccb524b7ca6e" providerId="AD" clId="Web-{84EE0E4C-B984-4473-9EEC-72792137B4B8}" dt="2024-07-31T12:39:37.973" v="1181" actId="20577"/>
          <ac:spMkLst>
            <pc:docMk/>
            <pc:sldMk cId="3434817889" sldId="303"/>
            <ac:spMk id="2" creationId="{7561B2E2-48C6-74BE-A6FB-31853C5813F0}"/>
          </ac:spMkLst>
        </pc:spChg>
        <pc:spChg chg="mod">
          <ac:chgData name="Sadie France" userId="S::s.france@uwtsd.ac.uk::b7d6a976-0449-421d-8e4f-ccb524b7ca6e" providerId="AD" clId="Web-{84EE0E4C-B984-4473-9EEC-72792137B4B8}" dt="2024-07-31T12:47:22.789" v="1188" actId="20577"/>
          <ac:spMkLst>
            <pc:docMk/>
            <pc:sldMk cId="3434817889" sldId="303"/>
            <ac:spMk id="3" creationId="{650D8769-339C-0076-663D-69FE66AAB27D}"/>
          </ac:spMkLst>
        </pc:spChg>
      </pc:sldChg>
      <pc:sldChg chg="addSp delSp modSp new mod setBg">
        <pc:chgData name="Sadie France" userId="S::s.france@uwtsd.ac.uk::b7d6a976-0449-421d-8e4f-ccb524b7ca6e" providerId="AD" clId="Web-{84EE0E4C-B984-4473-9EEC-72792137B4B8}" dt="2024-08-01T12:42:48.961" v="2023" actId="1076"/>
        <pc:sldMkLst>
          <pc:docMk/>
          <pc:sldMk cId="3515631967" sldId="304"/>
        </pc:sldMkLst>
        <pc:spChg chg="mod">
          <ac:chgData name="Sadie France" userId="S::s.france@uwtsd.ac.uk::b7d6a976-0449-421d-8e4f-ccb524b7ca6e" providerId="AD" clId="Web-{84EE0E4C-B984-4473-9EEC-72792137B4B8}" dt="2024-08-01T12:42:26.523" v="2020"/>
          <ac:spMkLst>
            <pc:docMk/>
            <pc:sldMk cId="3515631967" sldId="304"/>
            <ac:spMk id="2" creationId="{688ABE44-8FAC-8137-4357-44A016A37ACD}"/>
          </ac:spMkLst>
        </pc:spChg>
        <pc:spChg chg="mod">
          <ac:chgData name="Sadie France" userId="S::s.france@uwtsd.ac.uk::b7d6a976-0449-421d-8e4f-ccb524b7ca6e" providerId="AD" clId="Web-{84EE0E4C-B984-4473-9EEC-72792137B4B8}" dt="2024-08-01T12:42:26.523" v="2020"/>
          <ac:spMkLst>
            <pc:docMk/>
            <pc:sldMk cId="3515631967" sldId="304"/>
            <ac:spMk id="3" creationId="{B6D3A117-5148-11EE-9B16-C993D9823EFB}"/>
          </ac:spMkLst>
        </pc:spChg>
        <pc:spChg chg="add">
          <ac:chgData name="Sadie France" userId="S::s.france@uwtsd.ac.uk::b7d6a976-0449-421d-8e4f-ccb524b7ca6e" providerId="AD" clId="Web-{84EE0E4C-B984-4473-9EEC-72792137B4B8}" dt="2024-08-01T12:42:26.523" v="2020"/>
          <ac:spMkLst>
            <pc:docMk/>
            <pc:sldMk cId="3515631967" sldId="304"/>
            <ac:spMk id="11" creationId="{DF8BC164-E230-753F-2C7E-B4EE7BA77CF1}"/>
          </ac:spMkLst>
        </pc:spChg>
        <pc:picChg chg="add mod">
          <ac:chgData name="Sadie France" userId="S::s.france@uwtsd.ac.uk::b7d6a976-0449-421d-8e4f-ccb524b7ca6e" providerId="AD" clId="Web-{84EE0E4C-B984-4473-9EEC-72792137B4B8}" dt="2024-08-01T12:42:48.961" v="2023" actId="1076"/>
          <ac:picMkLst>
            <pc:docMk/>
            <pc:sldMk cId="3515631967" sldId="304"/>
            <ac:picMk id="5" creationId="{EE1616DE-CA98-28CF-B19C-B5534367F08C}"/>
          </ac:picMkLst>
        </pc:picChg>
        <pc:cxnChg chg="add">
          <ac:chgData name="Sadie France" userId="S::s.france@uwtsd.ac.uk::b7d6a976-0449-421d-8e4f-ccb524b7ca6e" providerId="AD" clId="Web-{84EE0E4C-B984-4473-9EEC-72792137B4B8}" dt="2024-08-01T12:42:26.523" v="2020"/>
          <ac:cxnSpMkLst>
            <pc:docMk/>
            <pc:sldMk cId="3515631967" sldId="304"/>
            <ac:cxnSpMk id="9" creationId="{FC23E3B9-5ABF-58B3-E2B0-E9A5DAA90037}"/>
          </ac:cxnSpMkLst>
        </pc:cxnChg>
      </pc:sldChg>
      <pc:sldChg chg="addSp modSp new mod setBg">
        <pc:chgData name="Sadie France" userId="S::s.france@uwtsd.ac.uk::b7d6a976-0449-421d-8e4f-ccb524b7ca6e" providerId="AD" clId="Web-{84EE0E4C-B984-4473-9EEC-72792137B4B8}" dt="2024-07-31T12:56:51.655" v="1235" actId="1076"/>
        <pc:sldMkLst>
          <pc:docMk/>
          <pc:sldMk cId="3296363558" sldId="305"/>
        </pc:sldMkLst>
        <pc:spChg chg="mod">
          <ac:chgData name="Sadie France" userId="S::s.france@uwtsd.ac.uk::b7d6a976-0449-421d-8e4f-ccb524b7ca6e" providerId="AD" clId="Web-{84EE0E4C-B984-4473-9EEC-72792137B4B8}" dt="2024-07-31T12:56:51.655" v="1235" actId="1076"/>
          <ac:spMkLst>
            <pc:docMk/>
            <pc:sldMk cId="3296363558" sldId="305"/>
            <ac:spMk id="2" creationId="{569F9C36-8521-8E50-7486-66C98E686886}"/>
          </ac:spMkLst>
        </pc:spChg>
        <pc:spChg chg="mod">
          <ac:chgData name="Sadie France" userId="S::s.france@uwtsd.ac.uk::b7d6a976-0449-421d-8e4f-ccb524b7ca6e" providerId="AD" clId="Web-{84EE0E4C-B984-4473-9EEC-72792137B4B8}" dt="2024-07-31T12:56:44.624" v="1234" actId="20577"/>
          <ac:spMkLst>
            <pc:docMk/>
            <pc:sldMk cId="3296363558" sldId="305"/>
            <ac:spMk id="3" creationId="{144C7518-FA83-4860-A418-0FB432BB4252}"/>
          </ac:spMkLst>
        </pc:spChg>
        <pc:spChg chg="add">
          <ac:chgData name="Sadie France" userId="S::s.france@uwtsd.ac.uk::b7d6a976-0449-421d-8e4f-ccb524b7ca6e" providerId="AD" clId="Web-{84EE0E4C-B984-4473-9EEC-72792137B4B8}" dt="2024-07-31T12:55:27.527" v="1219"/>
          <ac:spMkLst>
            <pc:docMk/>
            <pc:sldMk cId="3296363558" sldId="305"/>
            <ac:spMk id="9" creationId="{9F7D5CDA-D291-4307-BF55-1381FED29634}"/>
          </ac:spMkLst>
        </pc:spChg>
        <pc:picChg chg="add mod">
          <ac:chgData name="Sadie France" userId="S::s.france@uwtsd.ac.uk::b7d6a976-0449-421d-8e4f-ccb524b7ca6e" providerId="AD" clId="Web-{84EE0E4C-B984-4473-9EEC-72792137B4B8}" dt="2024-07-31T12:55:27.527" v="1219"/>
          <ac:picMkLst>
            <pc:docMk/>
            <pc:sldMk cId="3296363558" sldId="305"/>
            <ac:picMk id="4" creationId="{0C545E73-D9A7-96EF-112E-91EA74239693}"/>
          </ac:picMkLst>
        </pc:picChg>
      </pc:sldChg>
      <pc:sldChg chg="addSp modSp new mod setBg">
        <pc:chgData name="Sadie France" userId="S::s.france@uwtsd.ac.uk::b7d6a976-0449-421d-8e4f-ccb524b7ca6e" providerId="AD" clId="Web-{84EE0E4C-B984-4473-9EEC-72792137B4B8}" dt="2024-08-01T12:43:34.462" v="2030" actId="1076"/>
        <pc:sldMkLst>
          <pc:docMk/>
          <pc:sldMk cId="1979810441" sldId="306"/>
        </pc:sldMkLst>
        <pc:spChg chg="mod">
          <ac:chgData name="Sadie France" userId="S::s.france@uwtsd.ac.uk::b7d6a976-0449-421d-8e4f-ccb524b7ca6e" providerId="AD" clId="Web-{84EE0E4C-B984-4473-9EEC-72792137B4B8}" dt="2024-08-01T12:43:34.462" v="2030" actId="1076"/>
          <ac:spMkLst>
            <pc:docMk/>
            <pc:sldMk cId="1979810441" sldId="306"/>
            <ac:spMk id="2" creationId="{A4AF379B-9D85-9FBA-C2DD-276A507089D0}"/>
          </ac:spMkLst>
        </pc:spChg>
        <pc:spChg chg="mod">
          <ac:chgData name="Sadie France" userId="S::s.france@uwtsd.ac.uk::b7d6a976-0449-421d-8e4f-ccb524b7ca6e" providerId="AD" clId="Web-{84EE0E4C-B984-4473-9EEC-72792137B4B8}" dt="2024-08-01T12:43:30.071" v="2029" actId="1076"/>
          <ac:spMkLst>
            <pc:docMk/>
            <pc:sldMk cId="1979810441" sldId="306"/>
            <ac:spMk id="3" creationId="{0DCB3BEC-4D88-3A14-2BBA-8FDFE362B010}"/>
          </ac:spMkLst>
        </pc:spChg>
        <pc:picChg chg="add">
          <ac:chgData name="Sadie France" userId="S::s.france@uwtsd.ac.uk::b7d6a976-0449-421d-8e4f-ccb524b7ca6e" providerId="AD" clId="Web-{84EE0E4C-B984-4473-9EEC-72792137B4B8}" dt="2024-08-01T12:42:55.258" v="2024"/>
          <ac:picMkLst>
            <pc:docMk/>
            <pc:sldMk cId="1979810441" sldId="306"/>
            <ac:picMk id="5" creationId="{4CDFA897-2FF7-6ABB-CECE-9E4DE8FBAC4C}"/>
          </ac:picMkLst>
        </pc:picChg>
        <pc:cxnChg chg="add">
          <ac:chgData name="Sadie France" userId="S::s.france@uwtsd.ac.uk::b7d6a976-0449-421d-8e4f-ccb524b7ca6e" providerId="AD" clId="Web-{84EE0E4C-B984-4473-9EEC-72792137B4B8}" dt="2024-08-01T12:42:55.258" v="2024"/>
          <ac:cxnSpMkLst>
            <pc:docMk/>
            <pc:sldMk cId="1979810441" sldId="306"/>
            <ac:cxnSpMk id="9" creationId="{1503BFE4-729B-D9D0-C17B-501E6AF1127A}"/>
          </ac:cxnSpMkLst>
        </pc:cxnChg>
      </pc:sldChg>
      <pc:sldChg chg="addSp delSp modSp new mod setBg">
        <pc:chgData name="Sadie France" userId="S::s.france@uwtsd.ac.uk::b7d6a976-0449-421d-8e4f-ccb524b7ca6e" providerId="AD" clId="Web-{84EE0E4C-B984-4473-9EEC-72792137B4B8}" dt="2024-07-31T13:08:40.465" v="1331"/>
        <pc:sldMkLst>
          <pc:docMk/>
          <pc:sldMk cId="3974696618" sldId="307"/>
        </pc:sldMkLst>
        <pc:spChg chg="mod">
          <ac:chgData name="Sadie France" userId="S::s.france@uwtsd.ac.uk::b7d6a976-0449-421d-8e4f-ccb524b7ca6e" providerId="AD" clId="Web-{84EE0E4C-B984-4473-9EEC-72792137B4B8}" dt="2024-07-31T13:08:40.465" v="1331"/>
          <ac:spMkLst>
            <pc:docMk/>
            <pc:sldMk cId="3974696618" sldId="307"/>
            <ac:spMk id="2" creationId="{5FE2FCCC-A003-CF21-69C1-A16FF8767063}"/>
          </ac:spMkLst>
        </pc:spChg>
        <pc:spChg chg="mod ord">
          <ac:chgData name="Sadie France" userId="S::s.france@uwtsd.ac.uk::b7d6a976-0449-421d-8e4f-ccb524b7ca6e" providerId="AD" clId="Web-{84EE0E4C-B984-4473-9EEC-72792137B4B8}" dt="2024-07-31T13:08:40.465" v="1331"/>
          <ac:spMkLst>
            <pc:docMk/>
            <pc:sldMk cId="3974696618" sldId="307"/>
            <ac:spMk id="3" creationId="{B553E7DB-76C7-D5EC-506A-1B1BD3CE76D8}"/>
          </ac:spMkLst>
        </pc:spChg>
        <pc:spChg chg="add">
          <ac:chgData name="Sadie France" userId="S::s.france@uwtsd.ac.uk::b7d6a976-0449-421d-8e4f-ccb524b7ca6e" providerId="AD" clId="Web-{84EE0E4C-B984-4473-9EEC-72792137B4B8}" dt="2024-07-31T13:08:40.465" v="1331"/>
          <ac:spMkLst>
            <pc:docMk/>
            <pc:sldMk cId="3974696618" sldId="307"/>
            <ac:spMk id="13" creationId="{0007FE00-9498-4706-B255-6437B0252C02}"/>
          </ac:spMkLst>
        </pc:spChg>
        <pc:spChg chg="add">
          <ac:chgData name="Sadie France" userId="S::s.france@uwtsd.ac.uk::b7d6a976-0449-421d-8e4f-ccb524b7ca6e" providerId="AD" clId="Web-{84EE0E4C-B984-4473-9EEC-72792137B4B8}" dt="2024-07-31T13:08:40.465" v="1331"/>
          <ac:spMkLst>
            <pc:docMk/>
            <pc:sldMk cId="3974696618" sldId="307"/>
            <ac:spMk id="14" creationId="{2EB492CD-616E-47F8-933B-5E2D952A0593}"/>
          </ac:spMkLst>
        </pc:spChg>
        <pc:spChg chg="add">
          <ac:chgData name="Sadie France" userId="S::s.france@uwtsd.ac.uk::b7d6a976-0449-421d-8e4f-ccb524b7ca6e" providerId="AD" clId="Web-{84EE0E4C-B984-4473-9EEC-72792137B4B8}" dt="2024-07-31T13:08:40.465" v="1331"/>
          <ac:spMkLst>
            <pc:docMk/>
            <pc:sldMk cId="3974696618" sldId="307"/>
            <ac:spMk id="15" creationId="{59383CF9-23B5-4335-9B21-1791C4CF1C75}"/>
          </ac:spMkLst>
        </pc:spChg>
        <pc:picChg chg="add mod">
          <ac:chgData name="Sadie France" userId="S::s.france@uwtsd.ac.uk::b7d6a976-0449-421d-8e4f-ccb524b7ca6e" providerId="AD" clId="Web-{84EE0E4C-B984-4473-9EEC-72792137B4B8}" dt="2024-07-31T13:08:40.465" v="1331"/>
          <ac:picMkLst>
            <pc:docMk/>
            <pc:sldMk cId="3974696618" sldId="307"/>
            <ac:picMk id="4" creationId="{6A615D3C-20A4-49F5-C8F6-CA6EE3E363DE}"/>
          </ac:picMkLst>
        </pc:picChg>
      </pc:sldChg>
      <pc:sldChg chg="addSp modSp new mod setBg">
        <pc:chgData name="Sadie France" userId="S::s.france@uwtsd.ac.uk::b7d6a976-0449-421d-8e4f-ccb524b7ca6e" providerId="AD" clId="Web-{84EE0E4C-B984-4473-9EEC-72792137B4B8}" dt="2024-07-31T13:13:37.274" v="1367" actId="20577"/>
        <pc:sldMkLst>
          <pc:docMk/>
          <pc:sldMk cId="591428310" sldId="308"/>
        </pc:sldMkLst>
        <pc:spChg chg="mod">
          <ac:chgData name="Sadie France" userId="S::s.france@uwtsd.ac.uk::b7d6a976-0449-421d-8e4f-ccb524b7ca6e" providerId="AD" clId="Web-{84EE0E4C-B984-4473-9EEC-72792137B4B8}" dt="2024-07-31T13:12:26.052" v="1358"/>
          <ac:spMkLst>
            <pc:docMk/>
            <pc:sldMk cId="591428310" sldId="308"/>
            <ac:spMk id="2" creationId="{A11F037B-FECD-9AC9-C4D4-8E03D636A66A}"/>
          </ac:spMkLst>
        </pc:spChg>
        <pc:spChg chg="mod">
          <ac:chgData name="Sadie France" userId="S::s.france@uwtsd.ac.uk::b7d6a976-0449-421d-8e4f-ccb524b7ca6e" providerId="AD" clId="Web-{84EE0E4C-B984-4473-9EEC-72792137B4B8}" dt="2024-07-31T13:13:37.274" v="1367" actId="20577"/>
          <ac:spMkLst>
            <pc:docMk/>
            <pc:sldMk cId="591428310" sldId="308"/>
            <ac:spMk id="3" creationId="{1745DC2C-7096-CB53-9969-30CFA2C9C585}"/>
          </ac:spMkLst>
        </pc:spChg>
        <pc:spChg chg="add">
          <ac:chgData name="Sadie France" userId="S::s.france@uwtsd.ac.uk::b7d6a976-0449-421d-8e4f-ccb524b7ca6e" providerId="AD" clId="Web-{84EE0E4C-B984-4473-9EEC-72792137B4B8}" dt="2024-07-31T13:12:26.052" v="1358"/>
          <ac:spMkLst>
            <pc:docMk/>
            <pc:sldMk cId="591428310" sldId="308"/>
            <ac:spMk id="9" creationId="{058A14AF-9FB5-4CC7-BA35-E8E85D3EDF0E}"/>
          </ac:spMkLst>
        </pc:spChg>
        <pc:spChg chg="add">
          <ac:chgData name="Sadie France" userId="S::s.france@uwtsd.ac.uk::b7d6a976-0449-421d-8e4f-ccb524b7ca6e" providerId="AD" clId="Web-{84EE0E4C-B984-4473-9EEC-72792137B4B8}" dt="2024-07-31T13:12:26.052" v="1358"/>
          <ac:spMkLst>
            <pc:docMk/>
            <pc:sldMk cId="591428310" sldId="308"/>
            <ac:spMk id="11" creationId="{3A9A4357-BD1D-4622-A4FE-766E6AB8DE84}"/>
          </ac:spMkLst>
        </pc:spChg>
        <pc:spChg chg="add">
          <ac:chgData name="Sadie France" userId="S::s.france@uwtsd.ac.uk::b7d6a976-0449-421d-8e4f-ccb524b7ca6e" providerId="AD" clId="Web-{84EE0E4C-B984-4473-9EEC-72792137B4B8}" dt="2024-07-31T13:12:26.052" v="1358"/>
          <ac:spMkLst>
            <pc:docMk/>
            <pc:sldMk cId="591428310" sldId="308"/>
            <ac:spMk id="13" creationId="{E659831F-0D9A-4C63-9EBB-8435B85A440F}"/>
          </ac:spMkLst>
        </pc:spChg>
        <pc:spChg chg="add">
          <ac:chgData name="Sadie France" userId="S::s.france@uwtsd.ac.uk::b7d6a976-0449-421d-8e4f-ccb524b7ca6e" providerId="AD" clId="Web-{84EE0E4C-B984-4473-9EEC-72792137B4B8}" dt="2024-07-31T13:12:26.052" v="1358"/>
          <ac:spMkLst>
            <pc:docMk/>
            <pc:sldMk cId="591428310" sldId="308"/>
            <ac:spMk id="15" creationId="{E6995CE5-F890-4ABA-82A2-26507CE8D2A3}"/>
          </ac:spMkLst>
        </pc:spChg>
        <pc:picChg chg="add mod">
          <ac:chgData name="Sadie France" userId="S::s.france@uwtsd.ac.uk::b7d6a976-0449-421d-8e4f-ccb524b7ca6e" providerId="AD" clId="Web-{84EE0E4C-B984-4473-9EEC-72792137B4B8}" dt="2024-07-31T13:12:26.052" v="1358"/>
          <ac:picMkLst>
            <pc:docMk/>
            <pc:sldMk cId="591428310" sldId="308"/>
            <ac:picMk id="4" creationId="{8CE24844-CCBA-A107-444B-61C14B95E94D}"/>
          </ac:picMkLst>
        </pc:picChg>
      </pc:sldChg>
      <pc:sldChg chg="addSp modSp new mod setBg">
        <pc:chgData name="Sadie France" userId="S::s.france@uwtsd.ac.uk::b7d6a976-0449-421d-8e4f-ccb524b7ca6e" providerId="AD" clId="Web-{84EE0E4C-B984-4473-9EEC-72792137B4B8}" dt="2024-07-31T13:13:10.241" v="1363" actId="14100"/>
        <pc:sldMkLst>
          <pc:docMk/>
          <pc:sldMk cId="326278876" sldId="309"/>
        </pc:sldMkLst>
        <pc:spChg chg="mod">
          <ac:chgData name="Sadie France" userId="S::s.france@uwtsd.ac.uk::b7d6a976-0449-421d-8e4f-ccb524b7ca6e" providerId="AD" clId="Web-{84EE0E4C-B984-4473-9EEC-72792137B4B8}" dt="2024-07-31T13:12:55.725" v="1360"/>
          <ac:spMkLst>
            <pc:docMk/>
            <pc:sldMk cId="326278876" sldId="309"/>
            <ac:spMk id="2" creationId="{624CB328-DD90-4DEE-4A98-0CF5BB55AB34}"/>
          </ac:spMkLst>
        </pc:spChg>
        <pc:spChg chg="mod">
          <ac:chgData name="Sadie France" userId="S::s.france@uwtsd.ac.uk::b7d6a976-0449-421d-8e4f-ccb524b7ca6e" providerId="AD" clId="Web-{84EE0E4C-B984-4473-9EEC-72792137B4B8}" dt="2024-07-31T13:13:10.241" v="1363" actId="14100"/>
          <ac:spMkLst>
            <pc:docMk/>
            <pc:sldMk cId="326278876" sldId="309"/>
            <ac:spMk id="3" creationId="{5E1F976F-FE63-C797-F937-E0D7A7D459D3}"/>
          </ac:spMkLst>
        </pc:spChg>
        <pc:spChg chg="add">
          <ac:chgData name="Sadie France" userId="S::s.france@uwtsd.ac.uk::b7d6a976-0449-421d-8e4f-ccb524b7ca6e" providerId="AD" clId="Web-{84EE0E4C-B984-4473-9EEC-72792137B4B8}" dt="2024-07-31T13:12:55.725" v="1360"/>
          <ac:spMkLst>
            <pc:docMk/>
            <pc:sldMk cId="326278876" sldId="309"/>
            <ac:spMk id="9" creationId="{058A14AF-9FB5-4CC7-BA35-E8E85D3EDF0E}"/>
          </ac:spMkLst>
        </pc:spChg>
        <pc:spChg chg="add">
          <ac:chgData name="Sadie France" userId="S::s.france@uwtsd.ac.uk::b7d6a976-0449-421d-8e4f-ccb524b7ca6e" providerId="AD" clId="Web-{84EE0E4C-B984-4473-9EEC-72792137B4B8}" dt="2024-07-31T13:12:55.725" v="1360"/>
          <ac:spMkLst>
            <pc:docMk/>
            <pc:sldMk cId="326278876" sldId="309"/>
            <ac:spMk id="11" creationId="{3A9A4357-BD1D-4622-A4FE-766E6AB8DE84}"/>
          </ac:spMkLst>
        </pc:spChg>
        <pc:spChg chg="add">
          <ac:chgData name="Sadie France" userId="S::s.france@uwtsd.ac.uk::b7d6a976-0449-421d-8e4f-ccb524b7ca6e" providerId="AD" clId="Web-{84EE0E4C-B984-4473-9EEC-72792137B4B8}" dt="2024-07-31T13:12:55.725" v="1360"/>
          <ac:spMkLst>
            <pc:docMk/>
            <pc:sldMk cId="326278876" sldId="309"/>
            <ac:spMk id="13" creationId="{E659831F-0D9A-4C63-9EBB-8435B85A440F}"/>
          </ac:spMkLst>
        </pc:spChg>
        <pc:spChg chg="add">
          <ac:chgData name="Sadie France" userId="S::s.france@uwtsd.ac.uk::b7d6a976-0449-421d-8e4f-ccb524b7ca6e" providerId="AD" clId="Web-{84EE0E4C-B984-4473-9EEC-72792137B4B8}" dt="2024-07-31T13:12:55.725" v="1360"/>
          <ac:spMkLst>
            <pc:docMk/>
            <pc:sldMk cId="326278876" sldId="309"/>
            <ac:spMk id="15" creationId="{E6995CE5-F890-4ABA-82A2-26507CE8D2A3}"/>
          </ac:spMkLst>
        </pc:spChg>
        <pc:picChg chg="add mod">
          <ac:chgData name="Sadie France" userId="S::s.france@uwtsd.ac.uk::b7d6a976-0449-421d-8e4f-ccb524b7ca6e" providerId="AD" clId="Web-{84EE0E4C-B984-4473-9EEC-72792137B4B8}" dt="2024-07-31T13:12:55.725" v="1360"/>
          <ac:picMkLst>
            <pc:docMk/>
            <pc:sldMk cId="326278876" sldId="309"/>
            <ac:picMk id="4" creationId="{BE31D05F-FD77-7D0A-4AA2-7ADA617BAAE0}"/>
          </ac:picMkLst>
        </pc:picChg>
      </pc:sldChg>
      <pc:sldChg chg="addSp modSp new mod setBg">
        <pc:chgData name="Sadie France" userId="S::s.france@uwtsd.ac.uk::b7d6a976-0449-421d-8e4f-ccb524b7ca6e" providerId="AD" clId="Web-{84EE0E4C-B984-4473-9EEC-72792137B4B8}" dt="2024-07-31T13:41:02.043" v="1457" actId="20577"/>
        <pc:sldMkLst>
          <pc:docMk/>
          <pc:sldMk cId="3580013066" sldId="310"/>
        </pc:sldMkLst>
        <pc:spChg chg="mod">
          <ac:chgData name="Sadie France" userId="S::s.france@uwtsd.ac.uk::b7d6a976-0449-421d-8e4f-ccb524b7ca6e" providerId="AD" clId="Web-{84EE0E4C-B984-4473-9EEC-72792137B4B8}" dt="2024-07-31T13:40:56.027" v="1455"/>
          <ac:spMkLst>
            <pc:docMk/>
            <pc:sldMk cId="3580013066" sldId="310"/>
            <ac:spMk id="2" creationId="{4E49EFFE-F4FA-B40C-19F4-F0D47B2FE6E6}"/>
          </ac:spMkLst>
        </pc:spChg>
        <pc:spChg chg="mod ord">
          <ac:chgData name="Sadie France" userId="S::s.france@uwtsd.ac.uk::b7d6a976-0449-421d-8e4f-ccb524b7ca6e" providerId="AD" clId="Web-{84EE0E4C-B984-4473-9EEC-72792137B4B8}" dt="2024-07-31T13:41:02.043" v="1457" actId="20577"/>
          <ac:spMkLst>
            <pc:docMk/>
            <pc:sldMk cId="3580013066" sldId="310"/>
            <ac:spMk id="3" creationId="{3F395179-5064-E4F7-7C61-38743EA9668F}"/>
          </ac:spMkLst>
        </pc:spChg>
        <pc:spChg chg="add">
          <ac:chgData name="Sadie France" userId="S::s.france@uwtsd.ac.uk::b7d6a976-0449-421d-8e4f-ccb524b7ca6e" providerId="AD" clId="Web-{84EE0E4C-B984-4473-9EEC-72792137B4B8}" dt="2024-07-31T13:40:56.027" v="1455"/>
          <ac:spMkLst>
            <pc:docMk/>
            <pc:sldMk cId="3580013066" sldId="310"/>
            <ac:spMk id="9" creationId="{2EB492CD-616E-47F8-933B-5E2D952A0593}"/>
          </ac:spMkLst>
        </pc:spChg>
        <pc:spChg chg="add">
          <ac:chgData name="Sadie France" userId="S::s.france@uwtsd.ac.uk::b7d6a976-0449-421d-8e4f-ccb524b7ca6e" providerId="AD" clId="Web-{84EE0E4C-B984-4473-9EEC-72792137B4B8}" dt="2024-07-31T13:40:56.027" v="1455"/>
          <ac:spMkLst>
            <pc:docMk/>
            <pc:sldMk cId="3580013066" sldId="310"/>
            <ac:spMk id="11" creationId="{59383CF9-23B5-4335-9B21-1791C4CF1C75}"/>
          </ac:spMkLst>
        </pc:spChg>
        <pc:spChg chg="add">
          <ac:chgData name="Sadie France" userId="S::s.france@uwtsd.ac.uk::b7d6a976-0449-421d-8e4f-ccb524b7ca6e" providerId="AD" clId="Web-{84EE0E4C-B984-4473-9EEC-72792137B4B8}" dt="2024-07-31T13:40:56.027" v="1455"/>
          <ac:spMkLst>
            <pc:docMk/>
            <pc:sldMk cId="3580013066" sldId="310"/>
            <ac:spMk id="13" creationId="{0007FE00-9498-4706-B255-6437B0252C02}"/>
          </ac:spMkLst>
        </pc:spChg>
        <pc:picChg chg="add mod">
          <ac:chgData name="Sadie France" userId="S::s.france@uwtsd.ac.uk::b7d6a976-0449-421d-8e4f-ccb524b7ca6e" providerId="AD" clId="Web-{84EE0E4C-B984-4473-9EEC-72792137B4B8}" dt="2024-07-31T13:40:56.027" v="1455"/>
          <ac:picMkLst>
            <pc:docMk/>
            <pc:sldMk cId="3580013066" sldId="310"/>
            <ac:picMk id="4" creationId="{299682C1-B63D-4CEA-D056-E271C8792DDA}"/>
          </ac:picMkLst>
        </pc:picChg>
      </pc:sldChg>
      <pc:sldChg chg="addSp modSp new mod setBg">
        <pc:chgData name="Sadie France" userId="S::s.france@uwtsd.ac.uk::b7d6a976-0449-421d-8e4f-ccb524b7ca6e" providerId="AD" clId="Web-{84EE0E4C-B984-4473-9EEC-72792137B4B8}" dt="2024-07-31T13:41:56.795" v="1460"/>
        <pc:sldMkLst>
          <pc:docMk/>
          <pc:sldMk cId="1469523464" sldId="311"/>
        </pc:sldMkLst>
        <pc:spChg chg="mod">
          <ac:chgData name="Sadie France" userId="S::s.france@uwtsd.ac.uk::b7d6a976-0449-421d-8e4f-ccb524b7ca6e" providerId="AD" clId="Web-{84EE0E4C-B984-4473-9EEC-72792137B4B8}" dt="2024-07-31T13:41:56.795" v="1460"/>
          <ac:spMkLst>
            <pc:docMk/>
            <pc:sldMk cId="1469523464" sldId="311"/>
            <ac:spMk id="2" creationId="{1D7DD141-C77E-704C-370A-316B8AF21CAD}"/>
          </ac:spMkLst>
        </pc:spChg>
        <pc:spChg chg="mod">
          <ac:chgData name="Sadie France" userId="S::s.france@uwtsd.ac.uk::b7d6a976-0449-421d-8e4f-ccb524b7ca6e" providerId="AD" clId="Web-{84EE0E4C-B984-4473-9EEC-72792137B4B8}" dt="2024-07-31T13:41:56.795" v="1460"/>
          <ac:spMkLst>
            <pc:docMk/>
            <pc:sldMk cId="1469523464" sldId="311"/>
            <ac:spMk id="3" creationId="{CBC8DDE4-3CE6-A58F-D89E-B737AAF576EF}"/>
          </ac:spMkLst>
        </pc:spChg>
        <pc:spChg chg="add">
          <ac:chgData name="Sadie France" userId="S::s.france@uwtsd.ac.uk::b7d6a976-0449-421d-8e4f-ccb524b7ca6e" providerId="AD" clId="Web-{84EE0E4C-B984-4473-9EEC-72792137B4B8}" dt="2024-07-31T13:41:56.795" v="1460"/>
          <ac:spMkLst>
            <pc:docMk/>
            <pc:sldMk cId="1469523464" sldId="311"/>
            <ac:spMk id="9" creationId="{6EFC920F-B85A-4068-BD93-41064EDE93D3}"/>
          </ac:spMkLst>
        </pc:spChg>
        <pc:spChg chg="add">
          <ac:chgData name="Sadie France" userId="S::s.france@uwtsd.ac.uk::b7d6a976-0449-421d-8e4f-ccb524b7ca6e" providerId="AD" clId="Web-{84EE0E4C-B984-4473-9EEC-72792137B4B8}" dt="2024-07-31T13:41:56.795" v="1460"/>
          <ac:spMkLst>
            <pc:docMk/>
            <pc:sldMk cId="1469523464" sldId="311"/>
            <ac:spMk id="15" creationId="{CBC4F608-B4B8-48C3-9572-C0F061B1CD99}"/>
          </ac:spMkLst>
        </pc:spChg>
        <pc:spChg chg="add">
          <ac:chgData name="Sadie France" userId="S::s.france@uwtsd.ac.uk::b7d6a976-0449-421d-8e4f-ccb524b7ca6e" providerId="AD" clId="Web-{84EE0E4C-B984-4473-9EEC-72792137B4B8}" dt="2024-07-31T13:41:56.795" v="1460"/>
          <ac:spMkLst>
            <pc:docMk/>
            <pc:sldMk cId="1469523464" sldId="311"/>
            <ac:spMk id="17" creationId="{1382A32C-5B0C-4B1C-A074-76C6DBCC9F87}"/>
          </ac:spMkLst>
        </pc:spChg>
        <pc:grpChg chg="add">
          <ac:chgData name="Sadie France" userId="S::s.france@uwtsd.ac.uk::b7d6a976-0449-421d-8e4f-ccb524b7ca6e" providerId="AD" clId="Web-{84EE0E4C-B984-4473-9EEC-72792137B4B8}" dt="2024-07-31T13:41:56.795" v="1460"/>
          <ac:grpSpMkLst>
            <pc:docMk/>
            <pc:sldMk cId="1469523464" sldId="311"/>
            <ac:grpSpMk id="11" creationId="{1C559108-BBAE-426C-8564-051D2BA6DDC8}"/>
          </ac:grpSpMkLst>
        </pc:grpChg>
        <pc:picChg chg="add mod">
          <ac:chgData name="Sadie France" userId="S::s.france@uwtsd.ac.uk::b7d6a976-0449-421d-8e4f-ccb524b7ca6e" providerId="AD" clId="Web-{84EE0E4C-B984-4473-9EEC-72792137B4B8}" dt="2024-07-31T13:41:56.795" v="1460"/>
          <ac:picMkLst>
            <pc:docMk/>
            <pc:sldMk cId="1469523464" sldId="311"/>
            <ac:picMk id="4" creationId="{62FA1ED7-FE0E-4370-D889-44F47A7E24A8}"/>
          </ac:picMkLst>
        </pc:picChg>
      </pc:sldChg>
      <pc:sldChg chg="addSp modSp new mod setBg">
        <pc:chgData name="Sadie France" userId="S::s.france@uwtsd.ac.uk::b7d6a976-0449-421d-8e4f-ccb524b7ca6e" providerId="AD" clId="Web-{84EE0E4C-B984-4473-9EEC-72792137B4B8}" dt="2024-07-31T13:37:25.096" v="1437"/>
        <pc:sldMkLst>
          <pc:docMk/>
          <pc:sldMk cId="966049037" sldId="312"/>
        </pc:sldMkLst>
        <pc:spChg chg="mod">
          <ac:chgData name="Sadie France" userId="S::s.france@uwtsd.ac.uk::b7d6a976-0449-421d-8e4f-ccb524b7ca6e" providerId="AD" clId="Web-{84EE0E4C-B984-4473-9EEC-72792137B4B8}" dt="2024-07-31T13:37:25.096" v="1437"/>
          <ac:spMkLst>
            <pc:docMk/>
            <pc:sldMk cId="966049037" sldId="312"/>
            <ac:spMk id="2" creationId="{0C39979C-5251-8814-2C2C-3DA5D0EECE37}"/>
          </ac:spMkLst>
        </pc:spChg>
        <pc:spChg chg="mod ord">
          <ac:chgData name="Sadie France" userId="S::s.france@uwtsd.ac.uk::b7d6a976-0449-421d-8e4f-ccb524b7ca6e" providerId="AD" clId="Web-{84EE0E4C-B984-4473-9EEC-72792137B4B8}" dt="2024-07-31T13:37:25.096" v="1437"/>
          <ac:spMkLst>
            <pc:docMk/>
            <pc:sldMk cId="966049037" sldId="312"/>
            <ac:spMk id="3" creationId="{EABA3001-BEB7-0510-EEAD-11DBDB2E30DC}"/>
          </ac:spMkLst>
        </pc:spChg>
        <pc:spChg chg="add">
          <ac:chgData name="Sadie France" userId="S::s.france@uwtsd.ac.uk::b7d6a976-0449-421d-8e4f-ccb524b7ca6e" providerId="AD" clId="Web-{84EE0E4C-B984-4473-9EEC-72792137B4B8}" dt="2024-07-31T13:37:25.096" v="1437"/>
          <ac:spMkLst>
            <pc:docMk/>
            <pc:sldMk cId="966049037" sldId="312"/>
            <ac:spMk id="10" creationId="{72D05657-94EE-4B2D-BC1B-A1D065063658}"/>
          </ac:spMkLst>
        </pc:spChg>
        <pc:spChg chg="add">
          <ac:chgData name="Sadie France" userId="S::s.france@uwtsd.ac.uk::b7d6a976-0449-421d-8e4f-ccb524b7ca6e" providerId="AD" clId="Web-{84EE0E4C-B984-4473-9EEC-72792137B4B8}" dt="2024-07-31T13:37:25.096" v="1437"/>
          <ac:spMkLst>
            <pc:docMk/>
            <pc:sldMk cId="966049037" sldId="312"/>
            <ac:spMk id="12" creationId="{7586665A-47B3-4AEE-BC94-15D89FF706B3}"/>
          </ac:spMkLst>
        </pc:spChg>
        <pc:picChg chg="add mod">
          <ac:chgData name="Sadie France" userId="S::s.france@uwtsd.ac.uk::b7d6a976-0449-421d-8e4f-ccb524b7ca6e" providerId="AD" clId="Web-{84EE0E4C-B984-4473-9EEC-72792137B4B8}" dt="2024-07-31T13:37:25.096" v="1437"/>
          <ac:picMkLst>
            <pc:docMk/>
            <pc:sldMk cId="966049037" sldId="312"/>
            <ac:picMk id="4" creationId="{C23D7991-EFEA-6F58-BEC5-F64AC4CE841A}"/>
          </ac:picMkLst>
        </pc:picChg>
        <pc:picChg chg="add mod">
          <ac:chgData name="Sadie France" userId="S::s.france@uwtsd.ac.uk::b7d6a976-0449-421d-8e4f-ccb524b7ca6e" providerId="AD" clId="Web-{84EE0E4C-B984-4473-9EEC-72792137B4B8}" dt="2024-07-31T13:37:25.096" v="1437"/>
          <ac:picMkLst>
            <pc:docMk/>
            <pc:sldMk cId="966049037" sldId="312"/>
            <ac:picMk id="5" creationId="{8E006A27-0E2A-B001-956F-CFF97D4F043B}"/>
          </ac:picMkLst>
        </pc:picChg>
      </pc:sldChg>
      <pc:sldChg chg="addSp modSp new mod setBg">
        <pc:chgData name="Sadie France" userId="S::s.france@uwtsd.ac.uk::b7d6a976-0449-421d-8e4f-ccb524b7ca6e" providerId="AD" clId="Web-{84EE0E4C-B984-4473-9EEC-72792137B4B8}" dt="2024-07-31T13:40:37.229" v="1453"/>
        <pc:sldMkLst>
          <pc:docMk/>
          <pc:sldMk cId="3153475672" sldId="313"/>
        </pc:sldMkLst>
        <pc:spChg chg="mod">
          <ac:chgData name="Sadie France" userId="S::s.france@uwtsd.ac.uk::b7d6a976-0449-421d-8e4f-ccb524b7ca6e" providerId="AD" clId="Web-{84EE0E4C-B984-4473-9EEC-72792137B4B8}" dt="2024-07-31T13:40:37.229" v="1453"/>
          <ac:spMkLst>
            <pc:docMk/>
            <pc:sldMk cId="3153475672" sldId="313"/>
            <ac:spMk id="2" creationId="{B9E0E563-9780-7733-DE6B-E5EA799C302E}"/>
          </ac:spMkLst>
        </pc:spChg>
        <pc:spChg chg="mod">
          <ac:chgData name="Sadie France" userId="S::s.france@uwtsd.ac.uk::b7d6a976-0449-421d-8e4f-ccb524b7ca6e" providerId="AD" clId="Web-{84EE0E4C-B984-4473-9EEC-72792137B4B8}" dt="2024-07-31T13:40:37.229" v="1453"/>
          <ac:spMkLst>
            <pc:docMk/>
            <pc:sldMk cId="3153475672" sldId="313"/>
            <ac:spMk id="3" creationId="{0D66A680-0D4C-2620-FEA3-178DE661ECB3}"/>
          </ac:spMkLst>
        </pc:spChg>
        <pc:spChg chg="add">
          <ac:chgData name="Sadie France" userId="S::s.france@uwtsd.ac.uk::b7d6a976-0449-421d-8e4f-ccb524b7ca6e" providerId="AD" clId="Web-{84EE0E4C-B984-4473-9EEC-72792137B4B8}" dt="2024-07-31T13:40:37.229" v="1453"/>
          <ac:spMkLst>
            <pc:docMk/>
            <pc:sldMk cId="3153475672" sldId="313"/>
            <ac:spMk id="9" creationId="{DB304A14-32D0-4873-B914-423ED7B8DAFD}"/>
          </ac:spMkLst>
        </pc:spChg>
        <pc:spChg chg="add">
          <ac:chgData name="Sadie France" userId="S::s.france@uwtsd.ac.uk::b7d6a976-0449-421d-8e4f-ccb524b7ca6e" providerId="AD" clId="Web-{84EE0E4C-B984-4473-9EEC-72792137B4B8}" dt="2024-07-31T13:40:37.229" v="1453"/>
          <ac:spMkLst>
            <pc:docMk/>
            <pc:sldMk cId="3153475672" sldId="313"/>
            <ac:spMk id="11" creationId="{1D460C86-854F-4FB3-ABC2-E823D8FEB9DB}"/>
          </ac:spMkLst>
        </pc:spChg>
        <pc:spChg chg="add">
          <ac:chgData name="Sadie France" userId="S::s.france@uwtsd.ac.uk::b7d6a976-0449-421d-8e4f-ccb524b7ca6e" providerId="AD" clId="Web-{84EE0E4C-B984-4473-9EEC-72792137B4B8}" dt="2024-07-31T13:40:37.229" v="1453"/>
          <ac:spMkLst>
            <pc:docMk/>
            <pc:sldMk cId="3153475672" sldId="313"/>
            <ac:spMk id="13" creationId="{BB48116A-278A-4CC5-89D3-9DE8E8FF1245}"/>
          </ac:spMkLst>
        </pc:spChg>
        <pc:picChg chg="add mod">
          <ac:chgData name="Sadie France" userId="S::s.france@uwtsd.ac.uk::b7d6a976-0449-421d-8e4f-ccb524b7ca6e" providerId="AD" clId="Web-{84EE0E4C-B984-4473-9EEC-72792137B4B8}" dt="2024-07-31T13:40:37.229" v="1453"/>
          <ac:picMkLst>
            <pc:docMk/>
            <pc:sldMk cId="3153475672" sldId="313"/>
            <ac:picMk id="4" creationId="{16066D3E-6DC4-AE13-268E-C5B4B420859C}"/>
          </ac:picMkLst>
        </pc:picChg>
      </pc:sldChg>
      <pc:sldChg chg="modSp new">
        <pc:chgData name="Sadie France" userId="S::s.france@uwtsd.ac.uk::b7d6a976-0449-421d-8e4f-ccb524b7ca6e" providerId="AD" clId="Web-{84EE0E4C-B984-4473-9EEC-72792137B4B8}" dt="2024-08-01T09:09:32.408" v="1586" actId="20577"/>
        <pc:sldMkLst>
          <pc:docMk/>
          <pc:sldMk cId="2105768682" sldId="314"/>
        </pc:sldMkLst>
        <pc:spChg chg="mod">
          <ac:chgData name="Sadie France" userId="S::s.france@uwtsd.ac.uk::b7d6a976-0449-421d-8e4f-ccb524b7ca6e" providerId="AD" clId="Web-{84EE0E4C-B984-4473-9EEC-72792137B4B8}" dt="2024-08-01T09:07:47.811" v="1558" actId="20577"/>
          <ac:spMkLst>
            <pc:docMk/>
            <pc:sldMk cId="2105768682" sldId="314"/>
            <ac:spMk id="2" creationId="{2C1B7570-0C79-A65F-11F4-5414648A4EA0}"/>
          </ac:spMkLst>
        </pc:spChg>
        <pc:spChg chg="mod">
          <ac:chgData name="Sadie France" userId="S::s.france@uwtsd.ac.uk::b7d6a976-0449-421d-8e4f-ccb524b7ca6e" providerId="AD" clId="Web-{84EE0E4C-B984-4473-9EEC-72792137B4B8}" dt="2024-08-01T09:09:32.408" v="1586" actId="20577"/>
          <ac:spMkLst>
            <pc:docMk/>
            <pc:sldMk cId="2105768682" sldId="314"/>
            <ac:spMk id="3" creationId="{231A7740-DC16-274D-C808-E40BCCF0AF65}"/>
          </ac:spMkLst>
        </pc:spChg>
      </pc:sldChg>
      <pc:sldChg chg="addSp modSp new mod setBg">
        <pc:chgData name="Sadie France" userId="S::s.france@uwtsd.ac.uk::b7d6a976-0449-421d-8e4f-ccb524b7ca6e" providerId="AD" clId="Web-{84EE0E4C-B984-4473-9EEC-72792137B4B8}" dt="2024-08-01T12:36:34.139" v="1986" actId="20577"/>
        <pc:sldMkLst>
          <pc:docMk/>
          <pc:sldMk cId="1118668207" sldId="315"/>
        </pc:sldMkLst>
        <pc:spChg chg="mod">
          <ac:chgData name="Sadie France" userId="S::s.france@uwtsd.ac.uk::b7d6a976-0449-421d-8e4f-ccb524b7ca6e" providerId="AD" clId="Web-{84EE0E4C-B984-4473-9EEC-72792137B4B8}" dt="2024-08-01T12:36:26.358" v="1984"/>
          <ac:spMkLst>
            <pc:docMk/>
            <pc:sldMk cId="1118668207" sldId="315"/>
            <ac:spMk id="2" creationId="{658FC2D5-9103-1E18-B2E3-D42C43BBE192}"/>
          </ac:spMkLst>
        </pc:spChg>
        <pc:spChg chg="mod">
          <ac:chgData name="Sadie France" userId="S::s.france@uwtsd.ac.uk::b7d6a976-0449-421d-8e4f-ccb524b7ca6e" providerId="AD" clId="Web-{84EE0E4C-B984-4473-9EEC-72792137B4B8}" dt="2024-08-01T12:36:34.139" v="1986" actId="20577"/>
          <ac:spMkLst>
            <pc:docMk/>
            <pc:sldMk cId="1118668207" sldId="315"/>
            <ac:spMk id="3" creationId="{E4A4A9A2-13A0-6793-C79B-8D9A8471EB58}"/>
          </ac:spMkLst>
        </pc:spChg>
        <pc:spChg chg="add">
          <ac:chgData name="Sadie France" userId="S::s.france@uwtsd.ac.uk::b7d6a976-0449-421d-8e4f-ccb524b7ca6e" providerId="AD" clId="Web-{84EE0E4C-B984-4473-9EEC-72792137B4B8}" dt="2024-08-01T12:36:26.358" v="1984"/>
          <ac:spMkLst>
            <pc:docMk/>
            <pc:sldMk cId="1118668207" sldId="315"/>
            <ac:spMk id="9" creationId="{B65C0385-5E30-4D2E-AF9F-4639659D34E9}"/>
          </ac:spMkLst>
        </pc:spChg>
        <pc:spChg chg="add">
          <ac:chgData name="Sadie France" userId="S::s.france@uwtsd.ac.uk::b7d6a976-0449-421d-8e4f-ccb524b7ca6e" providerId="AD" clId="Web-{84EE0E4C-B984-4473-9EEC-72792137B4B8}" dt="2024-08-01T12:36:26.358" v="1984"/>
          <ac:spMkLst>
            <pc:docMk/>
            <pc:sldMk cId="1118668207" sldId="315"/>
            <ac:spMk id="11" creationId="{E335820B-3A29-42C5-AA8D-10ECA43CD985}"/>
          </ac:spMkLst>
        </pc:spChg>
        <pc:picChg chg="add mod ord">
          <ac:chgData name="Sadie France" userId="S::s.france@uwtsd.ac.uk::b7d6a976-0449-421d-8e4f-ccb524b7ca6e" providerId="AD" clId="Web-{84EE0E4C-B984-4473-9EEC-72792137B4B8}" dt="2024-08-01T12:36:26.358" v="1984"/>
          <ac:picMkLst>
            <pc:docMk/>
            <pc:sldMk cId="1118668207" sldId="315"/>
            <ac:picMk id="4" creationId="{A30BEDBD-C498-09A0-F8C5-E46765C393E6}"/>
          </ac:picMkLst>
        </pc:picChg>
      </pc:sldChg>
      <pc:sldChg chg="addSp delSp modSp new mod setBg">
        <pc:chgData name="Sadie France" userId="S::s.france@uwtsd.ac.uk::b7d6a976-0449-421d-8e4f-ccb524b7ca6e" providerId="AD" clId="Web-{84EE0E4C-B984-4473-9EEC-72792137B4B8}" dt="2024-08-01T09:53:36.220" v="1635"/>
        <pc:sldMkLst>
          <pc:docMk/>
          <pc:sldMk cId="430420133" sldId="316"/>
        </pc:sldMkLst>
        <pc:spChg chg="mod">
          <ac:chgData name="Sadie France" userId="S::s.france@uwtsd.ac.uk::b7d6a976-0449-421d-8e4f-ccb524b7ca6e" providerId="AD" clId="Web-{84EE0E4C-B984-4473-9EEC-72792137B4B8}" dt="2024-08-01T09:53:36.220" v="1635"/>
          <ac:spMkLst>
            <pc:docMk/>
            <pc:sldMk cId="430420133" sldId="316"/>
            <ac:spMk id="2" creationId="{08599BDB-A372-1EF3-7473-9DC467AAD463}"/>
          </ac:spMkLst>
        </pc:spChg>
        <pc:spChg chg="add">
          <ac:chgData name="Sadie France" userId="S::s.france@uwtsd.ac.uk::b7d6a976-0449-421d-8e4f-ccb524b7ca6e" providerId="AD" clId="Web-{84EE0E4C-B984-4473-9EEC-72792137B4B8}" dt="2024-08-01T09:53:36.220" v="1635"/>
          <ac:spMkLst>
            <pc:docMk/>
            <pc:sldMk cId="430420133" sldId="316"/>
            <ac:spMk id="8" creationId="{843AF53F-52EC-C5B5-057D-C768598FF18F}"/>
          </ac:spMkLst>
        </pc:spChg>
        <pc:spChg chg="add">
          <ac:chgData name="Sadie France" userId="S::s.france@uwtsd.ac.uk::b7d6a976-0449-421d-8e4f-ccb524b7ca6e" providerId="AD" clId="Web-{84EE0E4C-B984-4473-9EEC-72792137B4B8}" dt="2024-08-01T09:53:36.220" v="1635"/>
          <ac:spMkLst>
            <pc:docMk/>
            <pc:sldMk cId="430420133" sldId="316"/>
            <ac:spMk id="11" creationId="{201CC55D-ED54-4C5C-95E6-10947BD1103B}"/>
          </ac:spMkLst>
        </pc:spChg>
        <pc:spChg chg="add">
          <ac:chgData name="Sadie France" userId="S::s.france@uwtsd.ac.uk::b7d6a976-0449-421d-8e4f-ccb524b7ca6e" providerId="AD" clId="Web-{84EE0E4C-B984-4473-9EEC-72792137B4B8}" dt="2024-08-01T09:53:36.220" v="1635"/>
          <ac:spMkLst>
            <pc:docMk/>
            <pc:sldMk cId="430420133" sldId="316"/>
            <ac:spMk id="17" creationId="{3873B707-463F-40B0-8227-E8CC6C67EB25}"/>
          </ac:spMkLst>
        </pc:spChg>
        <pc:spChg chg="add">
          <ac:chgData name="Sadie France" userId="S::s.france@uwtsd.ac.uk::b7d6a976-0449-421d-8e4f-ccb524b7ca6e" providerId="AD" clId="Web-{84EE0E4C-B984-4473-9EEC-72792137B4B8}" dt="2024-08-01T09:53:36.220" v="1635"/>
          <ac:spMkLst>
            <pc:docMk/>
            <pc:sldMk cId="430420133" sldId="316"/>
            <ac:spMk id="19" creationId="{C13237C8-E62C-4F0D-A318-BD6FB6C2D138}"/>
          </ac:spMkLst>
        </pc:spChg>
        <pc:spChg chg="add">
          <ac:chgData name="Sadie France" userId="S::s.france@uwtsd.ac.uk::b7d6a976-0449-421d-8e4f-ccb524b7ca6e" providerId="AD" clId="Web-{84EE0E4C-B984-4473-9EEC-72792137B4B8}" dt="2024-08-01T09:53:36.220" v="1635"/>
          <ac:spMkLst>
            <pc:docMk/>
            <pc:sldMk cId="430420133" sldId="316"/>
            <ac:spMk id="21" creationId="{19C9EAEA-39D0-4B0E-A0EB-51E7B26740B1}"/>
          </ac:spMkLst>
        </pc:spChg>
        <pc:grpChg chg="add">
          <ac:chgData name="Sadie France" userId="S::s.france@uwtsd.ac.uk::b7d6a976-0449-421d-8e4f-ccb524b7ca6e" providerId="AD" clId="Web-{84EE0E4C-B984-4473-9EEC-72792137B4B8}" dt="2024-08-01T09:53:36.220" v="1635"/>
          <ac:grpSpMkLst>
            <pc:docMk/>
            <pc:sldMk cId="430420133" sldId="316"/>
            <ac:grpSpMk id="13" creationId="{1DE889C7-FAD6-4397-98E2-05D503484459}"/>
          </ac:grpSpMkLst>
        </pc:grpChg>
        <pc:picChg chg="add mod ord">
          <ac:chgData name="Sadie France" userId="S::s.france@uwtsd.ac.uk::b7d6a976-0449-421d-8e4f-ccb524b7ca6e" providerId="AD" clId="Web-{84EE0E4C-B984-4473-9EEC-72792137B4B8}" dt="2024-08-01T09:53:36.220" v="1635"/>
          <ac:picMkLst>
            <pc:docMk/>
            <pc:sldMk cId="430420133" sldId="316"/>
            <ac:picMk id="4" creationId="{CACD72A0-7DF4-BF27-B732-678F6470FFA8}"/>
          </ac:picMkLst>
        </pc:picChg>
      </pc:sldChg>
      <pc:sldChg chg="addSp modSp new mod setBg">
        <pc:chgData name="Sadie France" userId="S::s.france@uwtsd.ac.uk::b7d6a976-0449-421d-8e4f-ccb524b7ca6e" providerId="AD" clId="Web-{84EE0E4C-B984-4473-9EEC-72792137B4B8}" dt="2024-08-01T12:36:59.671" v="1988"/>
        <pc:sldMkLst>
          <pc:docMk/>
          <pc:sldMk cId="2078388374" sldId="317"/>
        </pc:sldMkLst>
        <pc:spChg chg="mod">
          <ac:chgData name="Sadie France" userId="S::s.france@uwtsd.ac.uk::b7d6a976-0449-421d-8e4f-ccb524b7ca6e" providerId="AD" clId="Web-{84EE0E4C-B984-4473-9EEC-72792137B4B8}" dt="2024-08-01T12:36:59.671" v="1988"/>
          <ac:spMkLst>
            <pc:docMk/>
            <pc:sldMk cId="2078388374" sldId="317"/>
            <ac:spMk id="2" creationId="{86FED3CE-CE65-B08B-0EDA-76900A8B22C5}"/>
          </ac:spMkLst>
        </pc:spChg>
        <pc:spChg chg="mod ord">
          <ac:chgData name="Sadie France" userId="S::s.france@uwtsd.ac.uk::b7d6a976-0449-421d-8e4f-ccb524b7ca6e" providerId="AD" clId="Web-{84EE0E4C-B984-4473-9EEC-72792137B4B8}" dt="2024-08-01T12:36:59.671" v="1988"/>
          <ac:spMkLst>
            <pc:docMk/>
            <pc:sldMk cId="2078388374" sldId="317"/>
            <ac:spMk id="3" creationId="{0B6F8AC9-F90F-A68A-8363-60A0A80C9385}"/>
          </ac:spMkLst>
        </pc:spChg>
        <pc:picChg chg="add mod">
          <ac:chgData name="Sadie France" userId="S::s.france@uwtsd.ac.uk::b7d6a976-0449-421d-8e4f-ccb524b7ca6e" providerId="AD" clId="Web-{84EE0E4C-B984-4473-9EEC-72792137B4B8}" dt="2024-08-01T12:36:59.671" v="1988"/>
          <ac:picMkLst>
            <pc:docMk/>
            <pc:sldMk cId="2078388374" sldId="317"/>
            <ac:picMk id="4" creationId="{6636C267-797B-0A85-F35F-09709C3FCD79}"/>
          </ac:picMkLst>
        </pc:picChg>
      </pc:sldChg>
      <pc:sldChg chg="addSp modSp new mod setBg">
        <pc:chgData name="Sadie France" userId="S::s.france@uwtsd.ac.uk::b7d6a976-0449-421d-8e4f-ccb524b7ca6e" providerId="AD" clId="Web-{84EE0E4C-B984-4473-9EEC-72792137B4B8}" dt="2024-08-01T12:37:27.312" v="1990"/>
        <pc:sldMkLst>
          <pc:docMk/>
          <pc:sldMk cId="2033087308" sldId="318"/>
        </pc:sldMkLst>
        <pc:spChg chg="mod">
          <ac:chgData name="Sadie France" userId="S::s.france@uwtsd.ac.uk::b7d6a976-0449-421d-8e4f-ccb524b7ca6e" providerId="AD" clId="Web-{84EE0E4C-B984-4473-9EEC-72792137B4B8}" dt="2024-08-01T12:37:27.312" v="1990"/>
          <ac:spMkLst>
            <pc:docMk/>
            <pc:sldMk cId="2033087308" sldId="318"/>
            <ac:spMk id="2" creationId="{8AFD7B52-0F84-57D1-1B65-A4724545350A}"/>
          </ac:spMkLst>
        </pc:spChg>
        <pc:spChg chg="mod ord">
          <ac:chgData name="Sadie France" userId="S::s.france@uwtsd.ac.uk::b7d6a976-0449-421d-8e4f-ccb524b7ca6e" providerId="AD" clId="Web-{84EE0E4C-B984-4473-9EEC-72792137B4B8}" dt="2024-08-01T12:37:27.312" v="1990"/>
          <ac:spMkLst>
            <pc:docMk/>
            <pc:sldMk cId="2033087308" sldId="318"/>
            <ac:spMk id="3" creationId="{738A11FC-792B-B360-982E-63833DC902F7}"/>
          </ac:spMkLst>
        </pc:spChg>
        <pc:spChg chg="add">
          <ac:chgData name="Sadie France" userId="S::s.france@uwtsd.ac.uk::b7d6a976-0449-421d-8e4f-ccb524b7ca6e" providerId="AD" clId="Web-{84EE0E4C-B984-4473-9EEC-72792137B4B8}" dt="2024-08-01T12:37:27.312" v="1990"/>
          <ac:spMkLst>
            <pc:docMk/>
            <pc:sldMk cId="2033087308" sldId="318"/>
            <ac:spMk id="9" creationId="{66E48AFA-8884-4F68-A44F-D2C1E8609C5A}"/>
          </ac:spMkLst>
        </pc:spChg>
        <pc:spChg chg="add">
          <ac:chgData name="Sadie France" userId="S::s.france@uwtsd.ac.uk::b7d6a976-0449-421d-8e4f-ccb524b7ca6e" providerId="AD" clId="Web-{84EE0E4C-B984-4473-9EEC-72792137B4B8}" dt="2024-08-01T12:37:27.312" v="1990"/>
          <ac:spMkLst>
            <pc:docMk/>
            <pc:sldMk cId="2033087308" sldId="318"/>
            <ac:spMk id="11" creationId="{969D19A6-08CB-498C-93EC-3FFB021FC68A}"/>
          </ac:spMkLst>
        </pc:spChg>
        <pc:picChg chg="add mod">
          <ac:chgData name="Sadie France" userId="S::s.france@uwtsd.ac.uk::b7d6a976-0449-421d-8e4f-ccb524b7ca6e" providerId="AD" clId="Web-{84EE0E4C-B984-4473-9EEC-72792137B4B8}" dt="2024-08-01T12:37:27.312" v="1990"/>
          <ac:picMkLst>
            <pc:docMk/>
            <pc:sldMk cId="2033087308" sldId="318"/>
            <ac:picMk id="4" creationId="{13AA7DC7-B8A4-2455-613D-91539B132072}"/>
          </ac:picMkLst>
        </pc:picChg>
      </pc:sldChg>
      <pc:sldChg chg="modSp new">
        <pc:chgData name="Sadie France" userId="S::s.france@uwtsd.ac.uk::b7d6a976-0449-421d-8e4f-ccb524b7ca6e" providerId="AD" clId="Web-{84EE0E4C-B984-4473-9EEC-72792137B4B8}" dt="2024-08-01T09:58:51.216" v="1690" actId="20577"/>
        <pc:sldMkLst>
          <pc:docMk/>
          <pc:sldMk cId="3322770582" sldId="319"/>
        </pc:sldMkLst>
        <pc:spChg chg="mod">
          <ac:chgData name="Sadie France" userId="S::s.france@uwtsd.ac.uk::b7d6a976-0449-421d-8e4f-ccb524b7ca6e" providerId="AD" clId="Web-{84EE0E4C-B984-4473-9EEC-72792137B4B8}" dt="2024-08-01T09:56:06.913" v="1653" actId="20577"/>
          <ac:spMkLst>
            <pc:docMk/>
            <pc:sldMk cId="3322770582" sldId="319"/>
            <ac:spMk id="2" creationId="{FE9BFE4A-5C95-0A0A-3449-079B646AEE80}"/>
          </ac:spMkLst>
        </pc:spChg>
        <pc:spChg chg="mod">
          <ac:chgData name="Sadie France" userId="S::s.france@uwtsd.ac.uk::b7d6a976-0449-421d-8e4f-ccb524b7ca6e" providerId="AD" clId="Web-{84EE0E4C-B984-4473-9EEC-72792137B4B8}" dt="2024-08-01T09:58:51.216" v="1690" actId="20577"/>
          <ac:spMkLst>
            <pc:docMk/>
            <pc:sldMk cId="3322770582" sldId="319"/>
            <ac:spMk id="3" creationId="{23A15FEF-6256-C31D-2009-AD4FFC14DB93}"/>
          </ac:spMkLst>
        </pc:spChg>
      </pc:sldChg>
      <pc:sldChg chg="modSp new">
        <pc:chgData name="Sadie France" userId="S::s.france@uwtsd.ac.uk::b7d6a976-0449-421d-8e4f-ccb524b7ca6e" providerId="AD" clId="Web-{84EE0E4C-B984-4473-9EEC-72792137B4B8}" dt="2024-08-01T10:00:14.516" v="1708" actId="20577"/>
        <pc:sldMkLst>
          <pc:docMk/>
          <pc:sldMk cId="3981826289" sldId="320"/>
        </pc:sldMkLst>
        <pc:spChg chg="mod">
          <ac:chgData name="Sadie France" userId="S::s.france@uwtsd.ac.uk::b7d6a976-0449-421d-8e4f-ccb524b7ca6e" providerId="AD" clId="Web-{84EE0E4C-B984-4473-9EEC-72792137B4B8}" dt="2024-08-01T09:58:58.107" v="1692" actId="20577"/>
          <ac:spMkLst>
            <pc:docMk/>
            <pc:sldMk cId="3981826289" sldId="320"/>
            <ac:spMk id="2" creationId="{00CFFEF5-279B-7A12-2F72-8412952F3A30}"/>
          </ac:spMkLst>
        </pc:spChg>
        <pc:spChg chg="mod">
          <ac:chgData name="Sadie France" userId="S::s.france@uwtsd.ac.uk::b7d6a976-0449-421d-8e4f-ccb524b7ca6e" providerId="AD" clId="Web-{84EE0E4C-B984-4473-9EEC-72792137B4B8}" dt="2024-08-01T10:00:14.516" v="1708" actId="20577"/>
          <ac:spMkLst>
            <pc:docMk/>
            <pc:sldMk cId="3981826289" sldId="320"/>
            <ac:spMk id="3" creationId="{3ABF63DD-1A6E-433E-047D-41282D7ED52F}"/>
          </ac:spMkLst>
        </pc:spChg>
      </pc:sldChg>
      <pc:sldChg chg="addSp modSp new mod setBg">
        <pc:chgData name="Sadie France" userId="S::s.france@uwtsd.ac.uk::b7d6a976-0449-421d-8e4f-ccb524b7ca6e" providerId="AD" clId="Web-{84EE0E4C-B984-4473-9EEC-72792137B4B8}" dt="2024-08-01T12:44:49.120" v="2034"/>
        <pc:sldMkLst>
          <pc:docMk/>
          <pc:sldMk cId="834674353" sldId="321"/>
        </pc:sldMkLst>
        <pc:spChg chg="mod">
          <ac:chgData name="Sadie France" userId="S::s.france@uwtsd.ac.uk::b7d6a976-0449-421d-8e4f-ccb524b7ca6e" providerId="AD" clId="Web-{84EE0E4C-B984-4473-9EEC-72792137B4B8}" dt="2024-08-01T12:44:49.120" v="2034"/>
          <ac:spMkLst>
            <pc:docMk/>
            <pc:sldMk cId="834674353" sldId="321"/>
            <ac:spMk id="2" creationId="{F5A70189-F51D-22B3-F4F2-0A0CFDB1EA64}"/>
          </ac:spMkLst>
        </pc:spChg>
        <pc:spChg chg="mod">
          <ac:chgData name="Sadie France" userId="S::s.france@uwtsd.ac.uk::b7d6a976-0449-421d-8e4f-ccb524b7ca6e" providerId="AD" clId="Web-{84EE0E4C-B984-4473-9EEC-72792137B4B8}" dt="2024-08-01T12:44:49.120" v="2034"/>
          <ac:spMkLst>
            <pc:docMk/>
            <pc:sldMk cId="834674353" sldId="321"/>
            <ac:spMk id="3" creationId="{93F54A3A-BA0C-1569-F0C7-257653978609}"/>
          </ac:spMkLst>
        </pc:spChg>
        <pc:picChg chg="add mod">
          <ac:chgData name="Sadie France" userId="S::s.france@uwtsd.ac.uk::b7d6a976-0449-421d-8e4f-ccb524b7ca6e" providerId="AD" clId="Web-{84EE0E4C-B984-4473-9EEC-72792137B4B8}" dt="2024-08-01T12:44:49.120" v="2034"/>
          <ac:picMkLst>
            <pc:docMk/>
            <pc:sldMk cId="834674353" sldId="321"/>
            <ac:picMk id="4" creationId="{B4F2818A-8CBB-4F44-5507-94FCECEFD416}"/>
          </ac:picMkLst>
        </pc:picChg>
        <pc:cxnChg chg="add">
          <ac:chgData name="Sadie France" userId="S::s.france@uwtsd.ac.uk::b7d6a976-0449-421d-8e4f-ccb524b7ca6e" providerId="AD" clId="Web-{84EE0E4C-B984-4473-9EEC-72792137B4B8}" dt="2024-08-01T12:44:49.120" v="2034"/>
          <ac:cxnSpMkLst>
            <pc:docMk/>
            <pc:sldMk cId="834674353" sldId="321"/>
            <ac:cxnSpMk id="9" creationId="{FC23E3B9-5ABF-58B3-E2B0-E9A5DAA90037}"/>
          </ac:cxnSpMkLst>
        </pc:cxnChg>
      </pc:sldChg>
      <pc:sldChg chg="addSp delSp modSp new mod setBg">
        <pc:chgData name="Sadie France" userId="S::s.france@uwtsd.ac.uk::b7d6a976-0449-421d-8e4f-ccb524b7ca6e" providerId="AD" clId="Web-{84EE0E4C-B984-4473-9EEC-72792137B4B8}" dt="2024-08-01T12:45:08.074" v="2038"/>
        <pc:sldMkLst>
          <pc:docMk/>
          <pc:sldMk cId="753416567" sldId="322"/>
        </pc:sldMkLst>
        <pc:spChg chg="mod">
          <ac:chgData name="Sadie France" userId="S::s.france@uwtsd.ac.uk::b7d6a976-0449-421d-8e4f-ccb524b7ca6e" providerId="AD" clId="Web-{84EE0E4C-B984-4473-9EEC-72792137B4B8}" dt="2024-08-01T12:45:08.074" v="2038"/>
          <ac:spMkLst>
            <pc:docMk/>
            <pc:sldMk cId="753416567" sldId="322"/>
            <ac:spMk id="2" creationId="{6BE66E8D-8603-C753-F8F6-007A2D88BE45}"/>
          </ac:spMkLst>
        </pc:spChg>
        <pc:spChg chg="mod">
          <ac:chgData name="Sadie France" userId="S::s.france@uwtsd.ac.uk::b7d6a976-0449-421d-8e4f-ccb524b7ca6e" providerId="AD" clId="Web-{84EE0E4C-B984-4473-9EEC-72792137B4B8}" dt="2024-08-01T12:45:08.074" v="2038"/>
          <ac:spMkLst>
            <pc:docMk/>
            <pc:sldMk cId="753416567" sldId="322"/>
            <ac:spMk id="3" creationId="{A6C29371-F537-ADE9-5354-2B2BA3681868}"/>
          </ac:spMkLst>
        </pc:spChg>
        <pc:picChg chg="add mod">
          <ac:chgData name="Sadie France" userId="S::s.france@uwtsd.ac.uk::b7d6a976-0449-421d-8e4f-ccb524b7ca6e" providerId="AD" clId="Web-{84EE0E4C-B984-4473-9EEC-72792137B4B8}" dt="2024-08-01T12:45:08.074" v="2038"/>
          <ac:picMkLst>
            <pc:docMk/>
            <pc:sldMk cId="753416567" sldId="322"/>
            <ac:picMk id="4" creationId="{523E6104-100C-4FC0-AAF6-3E7422D191E7}"/>
          </ac:picMkLst>
        </pc:picChg>
        <pc:cxnChg chg="add">
          <ac:chgData name="Sadie France" userId="S::s.france@uwtsd.ac.uk::b7d6a976-0449-421d-8e4f-ccb524b7ca6e" providerId="AD" clId="Web-{84EE0E4C-B984-4473-9EEC-72792137B4B8}" dt="2024-08-01T12:45:08.074" v="2038"/>
          <ac:cxnSpMkLst>
            <pc:docMk/>
            <pc:sldMk cId="753416567" sldId="322"/>
            <ac:cxnSpMk id="6" creationId="{FC23E3B9-5ABF-58B3-E2B0-E9A5DAA90037}"/>
          </ac:cxnSpMkLst>
        </pc:cxnChg>
      </pc:sldChg>
      <pc:sldChg chg="addSp modSp new mod setBg">
        <pc:chgData name="Sadie France" userId="S::s.france@uwtsd.ac.uk::b7d6a976-0449-421d-8e4f-ccb524b7ca6e" providerId="AD" clId="Web-{84EE0E4C-B984-4473-9EEC-72792137B4B8}" dt="2024-08-01T12:45:39.075" v="2040"/>
        <pc:sldMkLst>
          <pc:docMk/>
          <pc:sldMk cId="203245214" sldId="323"/>
        </pc:sldMkLst>
        <pc:spChg chg="mod">
          <ac:chgData name="Sadie France" userId="S::s.france@uwtsd.ac.uk::b7d6a976-0449-421d-8e4f-ccb524b7ca6e" providerId="AD" clId="Web-{84EE0E4C-B984-4473-9EEC-72792137B4B8}" dt="2024-08-01T12:45:39.075" v="2040"/>
          <ac:spMkLst>
            <pc:docMk/>
            <pc:sldMk cId="203245214" sldId="323"/>
            <ac:spMk id="2" creationId="{9D57AF61-DF0A-E3C0-91D1-2576642F31A3}"/>
          </ac:spMkLst>
        </pc:spChg>
        <pc:spChg chg="mod ord">
          <ac:chgData name="Sadie France" userId="S::s.france@uwtsd.ac.uk::b7d6a976-0449-421d-8e4f-ccb524b7ca6e" providerId="AD" clId="Web-{84EE0E4C-B984-4473-9EEC-72792137B4B8}" dt="2024-08-01T12:45:39.075" v="2040"/>
          <ac:spMkLst>
            <pc:docMk/>
            <pc:sldMk cId="203245214" sldId="323"/>
            <ac:spMk id="3" creationId="{4CE894D0-7AEB-5E21-4F24-8F26709AB341}"/>
          </ac:spMkLst>
        </pc:spChg>
        <pc:picChg chg="add mod">
          <ac:chgData name="Sadie France" userId="S::s.france@uwtsd.ac.uk::b7d6a976-0449-421d-8e4f-ccb524b7ca6e" providerId="AD" clId="Web-{84EE0E4C-B984-4473-9EEC-72792137B4B8}" dt="2024-08-01T12:45:39.075" v="2040"/>
          <ac:picMkLst>
            <pc:docMk/>
            <pc:sldMk cId="203245214" sldId="323"/>
            <ac:picMk id="4" creationId="{F7CEDA8B-3BBC-163C-D80F-DBB3E9F8BAC8}"/>
          </ac:picMkLst>
        </pc:picChg>
        <pc:cxnChg chg="add">
          <ac:chgData name="Sadie France" userId="S::s.france@uwtsd.ac.uk::b7d6a976-0449-421d-8e4f-ccb524b7ca6e" providerId="AD" clId="Web-{84EE0E4C-B984-4473-9EEC-72792137B4B8}" dt="2024-08-01T12:45:39.075" v="2040"/>
          <ac:cxnSpMkLst>
            <pc:docMk/>
            <pc:sldMk cId="203245214" sldId="323"/>
            <ac:cxnSpMk id="9" creationId="{249EDD1B-F94D-B4E6-ACAA-566B9A26FDE3}"/>
          </ac:cxnSpMkLst>
        </pc:cxnChg>
      </pc:sldChg>
      <pc:sldChg chg="modSp new">
        <pc:chgData name="Sadie France" userId="S::s.france@uwtsd.ac.uk::b7d6a976-0449-421d-8e4f-ccb524b7ca6e" providerId="AD" clId="Web-{84EE0E4C-B984-4473-9EEC-72792137B4B8}" dt="2024-08-02T08:44:08.248" v="2043" actId="20577"/>
        <pc:sldMkLst>
          <pc:docMk/>
          <pc:sldMk cId="347058896" sldId="324"/>
        </pc:sldMkLst>
        <pc:spChg chg="mod">
          <ac:chgData name="Sadie France" userId="S::s.france@uwtsd.ac.uk::b7d6a976-0449-421d-8e4f-ccb524b7ca6e" providerId="AD" clId="Web-{84EE0E4C-B984-4473-9EEC-72792137B4B8}" dt="2024-08-01T12:17:33.657" v="1846" actId="20577"/>
          <ac:spMkLst>
            <pc:docMk/>
            <pc:sldMk cId="347058896" sldId="324"/>
            <ac:spMk id="2" creationId="{D2526733-5A82-95A7-9761-8D8A899D2442}"/>
          </ac:spMkLst>
        </pc:spChg>
        <pc:spChg chg="mod">
          <ac:chgData name="Sadie France" userId="S::s.france@uwtsd.ac.uk::b7d6a976-0449-421d-8e4f-ccb524b7ca6e" providerId="AD" clId="Web-{84EE0E4C-B984-4473-9EEC-72792137B4B8}" dt="2024-08-02T08:44:08.248" v="2043" actId="20577"/>
          <ac:spMkLst>
            <pc:docMk/>
            <pc:sldMk cId="347058896" sldId="324"/>
            <ac:spMk id="3" creationId="{A9091F45-B28F-F1C5-64A6-AB659188FF18}"/>
          </ac:spMkLst>
        </pc:spChg>
      </pc:sldChg>
      <pc:sldChg chg="modSp new">
        <pc:chgData name="Sadie France" userId="S::s.france@uwtsd.ac.uk::b7d6a976-0449-421d-8e4f-ccb524b7ca6e" providerId="AD" clId="Web-{84EE0E4C-B984-4473-9EEC-72792137B4B8}" dt="2024-08-02T08:56:39.538" v="2044" actId="20577"/>
        <pc:sldMkLst>
          <pc:docMk/>
          <pc:sldMk cId="3944417437" sldId="325"/>
        </pc:sldMkLst>
        <pc:spChg chg="mod">
          <ac:chgData name="Sadie France" userId="S::s.france@uwtsd.ac.uk::b7d6a976-0449-421d-8e4f-ccb524b7ca6e" providerId="AD" clId="Web-{84EE0E4C-B984-4473-9EEC-72792137B4B8}" dt="2024-08-01T12:19:05.612" v="1858" actId="20577"/>
          <ac:spMkLst>
            <pc:docMk/>
            <pc:sldMk cId="3944417437" sldId="325"/>
            <ac:spMk id="2" creationId="{D5F16963-EBCA-D606-049D-63E4DE095F67}"/>
          </ac:spMkLst>
        </pc:spChg>
        <pc:spChg chg="mod">
          <ac:chgData name="Sadie France" userId="S::s.france@uwtsd.ac.uk::b7d6a976-0449-421d-8e4f-ccb524b7ca6e" providerId="AD" clId="Web-{84EE0E4C-B984-4473-9EEC-72792137B4B8}" dt="2024-08-02T08:56:39.538" v="2044" actId="20577"/>
          <ac:spMkLst>
            <pc:docMk/>
            <pc:sldMk cId="3944417437" sldId="325"/>
            <ac:spMk id="3" creationId="{68FAD934-8B1E-66CD-DD24-A76461093518}"/>
          </ac:spMkLst>
        </pc:spChg>
      </pc:sldChg>
      <pc:sldChg chg="modSp new">
        <pc:chgData name="Sadie France" userId="S::s.france@uwtsd.ac.uk::b7d6a976-0449-421d-8e4f-ccb524b7ca6e" providerId="AD" clId="Web-{84EE0E4C-B984-4473-9EEC-72792137B4B8}" dt="2024-08-01T12:20:22.146" v="1869" actId="20577"/>
        <pc:sldMkLst>
          <pc:docMk/>
          <pc:sldMk cId="238600560" sldId="326"/>
        </pc:sldMkLst>
        <pc:spChg chg="mod">
          <ac:chgData name="Sadie France" userId="S::s.france@uwtsd.ac.uk::b7d6a976-0449-421d-8e4f-ccb524b7ca6e" providerId="AD" clId="Web-{84EE0E4C-B984-4473-9EEC-72792137B4B8}" dt="2024-08-01T12:20:22.146" v="1869" actId="20577"/>
          <ac:spMkLst>
            <pc:docMk/>
            <pc:sldMk cId="238600560" sldId="326"/>
            <ac:spMk id="2" creationId="{CE91765C-17F2-6F32-05A9-4BBF3E46BF2F}"/>
          </ac:spMkLst>
        </pc:spChg>
        <pc:spChg chg="mod">
          <ac:chgData name="Sadie France" userId="S::s.france@uwtsd.ac.uk::b7d6a976-0449-421d-8e4f-ccb524b7ca6e" providerId="AD" clId="Web-{84EE0E4C-B984-4473-9EEC-72792137B4B8}" dt="2024-08-01T12:20:16.411" v="1863" actId="20577"/>
          <ac:spMkLst>
            <pc:docMk/>
            <pc:sldMk cId="238600560" sldId="326"/>
            <ac:spMk id="3" creationId="{08B35E12-D904-7F89-AE1D-437452554110}"/>
          </ac:spMkLst>
        </pc:spChg>
      </pc:sldChg>
      <pc:sldChg chg="modSp new">
        <pc:chgData name="Sadie France" userId="S::s.france@uwtsd.ac.uk::b7d6a976-0449-421d-8e4f-ccb524b7ca6e" providerId="AD" clId="Web-{84EE0E4C-B984-4473-9EEC-72792137B4B8}" dt="2024-08-02T08:57:30.180" v="2061" actId="20577"/>
        <pc:sldMkLst>
          <pc:docMk/>
          <pc:sldMk cId="3936235263" sldId="327"/>
        </pc:sldMkLst>
        <pc:spChg chg="mod">
          <ac:chgData name="Sadie France" userId="S::s.france@uwtsd.ac.uk::b7d6a976-0449-421d-8e4f-ccb524b7ca6e" providerId="AD" clId="Web-{84EE0E4C-B984-4473-9EEC-72792137B4B8}" dt="2024-08-01T12:20:50.818" v="1872" actId="20577"/>
          <ac:spMkLst>
            <pc:docMk/>
            <pc:sldMk cId="3936235263" sldId="327"/>
            <ac:spMk id="2" creationId="{5E92E53D-3B0D-0F60-BA2F-8E85979DD43B}"/>
          </ac:spMkLst>
        </pc:spChg>
        <pc:spChg chg="mod">
          <ac:chgData name="Sadie France" userId="S::s.france@uwtsd.ac.uk::b7d6a976-0449-421d-8e4f-ccb524b7ca6e" providerId="AD" clId="Web-{84EE0E4C-B984-4473-9EEC-72792137B4B8}" dt="2024-08-02T08:57:30.180" v="2061" actId="20577"/>
          <ac:spMkLst>
            <pc:docMk/>
            <pc:sldMk cId="3936235263" sldId="327"/>
            <ac:spMk id="3" creationId="{ED1EEEC0-FBFC-F997-DD80-562E6033A905}"/>
          </ac:spMkLst>
        </pc:spChg>
      </pc:sldChg>
      <pc:sldChg chg="modSp new">
        <pc:chgData name="Sadie France" userId="S::s.france@uwtsd.ac.uk::b7d6a976-0449-421d-8e4f-ccb524b7ca6e" providerId="AD" clId="Web-{84EE0E4C-B984-4473-9EEC-72792137B4B8}" dt="2024-08-02T08:57:10.086" v="2049" actId="20577"/>
        <pc:sldMkLst>
          <pc:docMk/>
          <pc:sldMk cId="2150978393" sldId="328"/>
        </pc:sldMkLst>
        <pc:spChg chg="mod">
          <ac:chgData name="Sadie France" userId="S::s.france@uwtsd.ac.uk::b7d6a976-0449-421d-8e4f-ccb524b7ca6e" providerId="AD" clId="Web-{84EE0E4C-B984-4473-9EEC-72792137B4B8}" dt="2024-08-02T08:57:10.086" v="2049" actId="20577"/>
          <ac:spMkLst>
            <pc:docMk/>
            <pc:sldMk cId="2150978393" sldId="328"/>
            <ac:spMk id="3" creationId="{636DB30F-A674-0F9E-01C3-5060659A2689}"/>
          </ac:spMkLst>
        </pc:spChg>
      </pc:sldChg>
      <pc:sldChg chg="modSp new">
        <pc:chgData name="Sadie France" userId="S::s.france@uwtsd.ac.uk::b7d6a976-0449-421d-8e4f-ccb524b7ca6e" providerId="AD" clId="Web-{84EE0E4C-B984-4473-9EEC-72792137B4B8}" dt="2024-08-01T12:24:19.495" v="1915" actId="20577"/>
        <pc:sldMkLst>
          <pc:docMk/>
          <pc:sldMk cId="63535776" sldId="329"/>
        </pc:sldMkLst>
        <pc:spChg chg="mod">
          <ac:chgData name="Sadie France" userId="S::s.france@uwtsd.ac.uk::b7d6a976-0449-421d-8e4f-ccb524b7ca6e" providerId="AD" clId="Web-{84EE0E4C-B984-4473-9EEC-72792137B4B8}" dt="2024-08-01T12:23:56.182" v="1910" actId="20577"/>
          <ac:spMkLst>
            <pc:docMk/>
            <pc:sldMk cId="63535776" sldId="329"/>
            <ac:spMk id="2" creationId="{28A3AA41-7F38-C684-AC9E-5B275768F385}"/>
          </ac:spMkLst>
        </pc:spChg>
        <pc:spChg chg="mod">
          <ac:chgData name="Sadie France" userId="S::s.france@uwtsd.ac.uk::b7d6a976-0449-421d-8e4f-ccb524b7ca6e" providerId="AD" clId="Web-{84EE0E4C-B984-4473-9EEC-72792137B4B8}" dt="2024-08-01T12:24:19.495" v="1915" actId="20577"/>
          <ac:spMkLst>
            <pc:docMk/>
            <pc:sldMk cId="63535776" sldId="329"/>
            <ac:spMk id="3" creationId="{03DB4E97-7EAC-2DF7-825D-DA5422F95C53}"/>
          </ac:spMkLst>
        </pc:spChg>
      </pc:sldChg>
      <pc:sldChg chg="modSp new">
        <pc:chgData name="Sadie France" userId="S::s.france@uwtsd.ac.uk::b7d6a976-0449-421d-8e4f-ccb524b7ca6e" providerId="AD" clId="Web-{84EE0E4C-B984-4473-9EEC-72792137B4B8}" dt="2024-08-01T12:28:53.143" v="1946" actId="20577"/>
        <pc:sldMkLst>
          <pc:docMk/>
          <pc:sldMk cId="1241321937" sldId="330"/>
        </pc:sldMkLst>
        <pc:spChg chg="mod">
          <ac:chgData name="Sadie France" userId="S::s.france@uwtsd.ac.uk::b7d6a976-0449-421d-8e4f-ccb524b7ca6e" providerId="AD" clId="Web-{84EE0E4C-B984-4473-9EEC-72792137B4B8}" dt="2024-08-01T12:28:53.143" v="1946" actId="20577"/>
          <ac:spMkLst>
            <pc:docMk/>
            <pc:sldMk cId="1241321937" sldId="330"/>
            <ac:spMk id="3" creationId="{28285447-8724-8CD7-9322-8099CD96B4DD}"/>
          </ac:spMkLst>
        </pc:spChg>
      </pc:sldChg>
      <pc:sldChg chg="modSp new">
        <pc:chgData name="Sadie France" userId="S::s.france@uwtsd.ac.uk::b7d6a976-0449-421d-8e4f-ccb524b7ca6e" providerId="AD" clId="Web-{84EE0E4C-B984-4473-9EEC-72792137B4B8}" dt="2024-08-01T12:25:03.043" v="1924" actId="20577"/>
        <pc:sldMkLst>
          <pc:docMk/>
          <pc:sldMk cId="38910945" sldId="331"/>
        </pc:sldMkLst>
        <pc:spChg chg="mod">
          <ac:chgData name="Sadie France" userId="S::s.france@uwtsd.ac.uk::b7d6a976-0449-421d-8e4f-ccb524b7ca6e" providerId="AD" clId="Web-{84EE0E4C-B984-4473-9EEC-72792137B4B8}" dt="2024-08-01T12:25:03.043" v="1924" actId="20577"/>
          <ac:spMkLst>
            <pc:docMk/>
            <pc:sldMk cId="38910945" sldId="331"/>
            <ac:spMk id="3" creationId="{657027F2-9298-36E8-1E3D-C850DEC17084}"/>
          </ac:spMkLst>
        </pc:spChg>
      </pc:sldChg>
      <pc:sldChg chg="modSp new">
        <pc:chgData name="Sadie France" userId="S::s.france@uwtsd.ac.uk::b7d6a976-0449-421d-8e4f-ccb524b7ca6e" providerId="AD" clId="Web-{84EE0E4C-B984-4473-9EEC-72792137B4B8}" dt="2024-08-01T12:25:39.982" v="1931" actId="20577"/>
        <pc:sldMkLst>
          <pc:docMk/>
          <pc:sldMk cId="3177532241" sldId="332"/>
        </pc:sldMkLst>
        <pc:spChg chg="mod">
          <ac:chgData name="Sadie France" userId="S::s.france@uwtsd.ac.uk::b7d6a976-0449-421d-8e4f-ccb524b7ca6e" providerId="AD" clId="Web-{84EE0E4C-B984-4473-9EEC-72792137B4B8}" dt="2024-08-01T12:25:39.982" v="1931" actId="20577"/>
          <ac:spMkLst>
            <pc:docMk/>
            <pc:sldMk cId="3177532241" sldId="332"/>
            <ac:spMk id="3" creationId="{2DB91D89-1BEB-78F7-F97B-3A2DB09AC8D2}"/>
          </ac:spMkLst>
        </pc:spChg>
      </pc:sldChg>
      <pc:sldChg chg="modSp new">
        <pc:chgData name="Sadie France" userId="S::s.france@uwtsd.ac.uk::b7d6a976-0449-421d-8e4f-ccb524b7ca6e" providerId="AD" clId="Web-{84EE0E4C-B984-4473-9EEC-72792137B4B8}" dt="2024-08-01T12:26:01.342" v="1935" actId="20577"/>
        <pc:sldMkLst>
          <pc:docMk/>
          <pc:sldMk cId="3868395891" sldId="333"/>
        </pc:sldMkLst>
        <pc:spChg chg="mod">
          <ac:chgData name="Sadie France" userId="S::s.france@uwtsd.ac.uk::b7d6a976-0449-421d-8e4f-ccb524b7ca6e" providerId="AD" clId="Web-{84EE0E4C-B984-4473-9EEC-72792137B4B8}" dt="2024-08-01T12:26:01.342" v="1935" actId="20577"/>
          <ac:spMkLst>
            <pc:docMk/>
            <pc:sldMk cId="3868395891" sldId="333"/>
            <ac:spMk id="3" creationId="{D8F04557-8075-623A-0405-F7BE8221D96E}"/>
          </ac:spMkLst>
        </pc:spChg>
      </pc:sldChg>
      <pc:sldChg chg="modSp new">
        <pc:chgData name="Sadie France" userId="S::s.france@uwtsd.ac.uk::b7d6a976-0449-421d-8e4f-ccb524b7ca6e" providerId="AD" clId="Web-{84EE0E4C-B984-4473-9EEC-72792137B4B8}" dt="2024-08-01T12:26:24.405" v="1939" actId="20577"/>
        <pc:sldMkLst>
          <pc:docMk/>
          <pc:sldMk cId="3625423959" sldId="334"/>
        </pc:sldMkLst>
        <pc:spChg chg="mod">
          <ac:chgData name="Sadie France" userId="S::s.france@uwtsd.ac.uk::b7d6a976-0449-421d-8e4f-ccb524b7ca6e" providerId="AD" clId="Web-{84EE0E4C-B984-4473-9EEC-72792137B4B8}" dt="2024-08-01T12:26:24.405" v="1939" actId="20577"/>
          <ac:spMkLst>
            <pc:docMk/>
            <pc:sldMk cId="3625423959" sldId="334"/>
            <ac:spMk id="3" creationId="{B19A0229-F75E-B346-34A6-7D1AA4CB80E4}"/>
          </ac:spMkLst>
        </pc:spChg>
      </pc:sldChg>
      <pc:sldChg chg="modSp new">
        <pc:chgData name="Sadie France" userId="S::s.france@uwtsd.ac.uk::b7d6a976-0449-421d-8e4f-ccb524b7ca6e" providerId="AD" clId="Web-{84EE0E4C-B984-4473-9EEC-72792137B4B8}" dt="2024-08-01T12:26:44.858" v="1943" actId="20577"/>
        <pc:sldMkLst>
          <pc:docMk/>
          <pc:sldMk cId="1808951944" sldId="335"/>
        </pc:sldMkLst>
        <pc:spChg chg="mod">
          <ac:chgData name="Sadie France" userId="S::s.france@uwtsd.ac.uk::b7d6a976-0449-421d-8e4f-ccb524b7ca6e" providerId="AD" clId="Web-{84EE0E4C-B984-4473-9EEC-72792137B4B8}" dt="2024-08-01T12:26:44.858" v="1943" actId="20577"/>
          <ac:spMkLst>
            <pc:docMk/>
            <pc:sldMk cId="1808951944" sldId="335"/>
            <ac:spMk id="3" creationId="{8D3A51AC-4C8E-D0CF-6784-E417F9066825}"/>
          </ac:spMkLst>
        </pc:spChg>
      </pc:sldChg>
    </pc:docChg>
  </pc:docChgLst>
  <pc:docChgLst>
    <pc:chgData name="Sadie France" userId="S::s.france@uwtsd.ac.uk::b7d6a976-0449-421d-8e4f-ccb524b7ca6e" providerId="AD" clId="Web-{CC29BE79-E638-D5E6-1A21-7BC1EE102500}"/>
    <pc:docChg chg="delSld modSld">
      <pc:chgData name="Sadie France" userId="S::s.france@uwtsd.ac.uk::b7d6a976-0449-421d-8e4f-ccb524b7ca6e" providerId="AD" clId="Web-{CC29BE79-E638-D5E6-1A21-7BC1EE102500}" dt="2024-10-22T14:53:29.002" v="25" actId="20577"/>
      <pc:docMkLst>
        <pc:docMk/>
      </pc:docMkLst>
      <pc:sldChg chg="modSp">
        <pc:chgData name="Sadie France" userId="S::s.france@uwtsd.ac.uk::b7d6a976-0449-421d-8e4f-ccb524b7ca6e" providerId="AD" clId="Web-{CC29BE79-E638-D5E6-1A21-7BC1EE102500}" dt="2024-10-22T11:51:46.033" v="4" actId="20577"/>
        <pc:sldMkLst>
          <pc:docMk/>
          <pc:sldMk cId="500360521" sldId="300"/>
        </pc:sldMkLst>
        <pc:spChg chg="mod">
          <ac:chgData name="Sadie France" userId="S::s.france@uwtsd.ac.uk::b7d6a976-0449-421d-8e4f-ccb524b7ca6e" providerId="AD" clId="Web-{CC29BE79-E638-D5E6-1A21-7BC1EE102500}" dt="2024-10-22T11:51:46.033" v="4" actId="20577"/>
          <ac:spMkLst>
            <pc:docMk/>
            <pc:sldMk cId="500360521" sldId="300"/>
            <ac:spMk id="3" creationId="{5A8040D3-7625-9BB3-9060-F8BA0762E4BB}"/>
          </ac:spMkLst>
        </pc:spChg>
      </pc:sldChg>
      <pc:sldChg chg="modSp">
        <pc:chgData name="Sadie France" userId="S::s.france@uwtsd.ac.uk::b7d6a976-0449-421d-8e4f-ccb524b7ca6e" providerId="AD" clId="Web-{CC29BE79-E638-D5E6-1A21-7BC1EE102500}" dt="2024-10-22T14:53:29.002" v="25" actId="20577"/>
        <pc:sldMkLst>
          <pc:docMk/>
          <pc:sldMk cId="3974696618" sldId="307"/>
        </pc:sldMkLst>
        <pc:spChg chg="mod">
          <ac:chgData name="Sadie France" userId="S::s.france@uwtsd.ac.uk::b7d6a976-0449-421d-8e4f-ccb524b7ca6e" providerId="AD" clId="Web-{CC29BE79-E638-D5E6-1A21-7BC1EE102500}" dt="2024-10-22T14:53:29.002" v="25" actId="20577"/>
          <ac:spMkLst>
            <pc:docMk/>
            <pc:sldMk cId="3974696618" sldId="307"/>
            <ac:spMk id="3" creationId="{B553E7DB-76C7-D5EC-506A-1B1BD3CE76D8}"/>
          </ac:spMkLst>
        </pc:spChg>
      </pc:sldChg>
      <pc:sldChg chg="modSp">
        <pc:chgData name="Sadie France" userId="S::s.france@uwtsd.ac.uk::b7d6a976-0449-421d-8e4f-ccb524b7ca6e" providerId="AD" clId="Web-{CC29BE79-E638-D5E6-1A21-7BC1EE102500}" dt="2024-10-22T14:52:04.765" v="23" actId="20577"/>
        <pc:sldMkLst>
          <pc:docMk/>
          <pc:sldMk cId="3153475672" sldId="313"/>
        </pc:sldMkLst>
        <pc:spChg chg="mod">
          <ac:chgData name="Sadie France" userId="S::s.france@uwtsd.ac.uk::b7d6a976-0449-421d-8e4f-ccb524b7ca6e" providerId="AD" clId="Web-{CC29BE79-E638-D5E6-1A21-7BC1EE102500}" dt="2024-10-22T14:52:04.765" v="23" actId="20577"/>
          <ac:spMkLst>
            <pc:docMk/>
            <pc:sldMk cId="3153475672" sldId="313"/>
            <ac:spMk id="3" creationId="{0D66A680-0D4C-2620-FEA3-178DE661ECB3}"/>
          </ac:spMkLst>
        </pc:spChg>
      </pc:sldChg>
      <pc:sldChg chg="addAnim">
        <pc:chgData name="Sadie France" userId="S::s.france@uwtsd.ac.uk::b7d6a976-0449-421d-8e4f-ccb524b7ca6e" providerId="AD" clId="Web-{CC29BE79-E638-D5E6-1A21-7BC1EE102500}" dt="2024-10-22T11:59:44.701" v="5"/>
        <pc:sldMkLst>
          <pc:docMk/>
          <pc:sldMk cId="347058896" sldId="324"/>
        </pc:sldMkLst>
      </pc:sldChg>
      <pc:sldChg chg="addAnim">
        <pc:chgData name="Sadie France" userId="S::s.france@uwtsd.ac.uk::b7d6a976-0449-421d-8e4f-ccb524b7ca6e" providerId="AD" clId="Web-{CC29BE79-E638-D5E6-1A21-7BC1EE102500}" dt="2024-10-22T11:59:52.623" v="6"/>
        <pc:sldMkLst>
          <pc:docMk/>
          <pc:sldMk cId="3944417437" sldId="325"/>
        </pc:sldMkLst>
      </pc:sldChg>
      <pc:sldChg chg="addAnim">
        <pc:chgData name="Sadie France" userId="S::s.france@uwtsd.ac.uk::b7d6a976-0449-421d-8e4f-ccb524b7ca6e" providerId="AD" clId="Web-{CC29BE79-E638-D5E6-1A21-7BC1EE102500}" dt="2024-10-22T11:59:55.701" v="7"/>
        <pc:sldMkLst>
          <pc:docMk/>
          <pc:sldMk cId="238600560" sldId="326"/>
        </pc:sldMkLst>
      </pc:sldChg>
      <pc:sldChg chg="addAnim">
        <pc:chgData name="Sadie France" userId="S::s.france@uwtsd.ac.uk::b7d6a976-0449-421d-8e4f-ccb524b7ca6e" providerId="AD" clId="Web-{CC29BE79-E638-D5E6-1A21-7BC1EE102500}" dt="2024-10-22T11:59:58.764" v="8"/>
        <pc:sldMkLst>
          <pc:docMk/>
          <pc:sldMk cId="3936235263" sldId="327"/>
        </pc:sldMkLst>
      </pc:sldChg>
      <pc:sldChg chg="addAnim">
        <pc:chgData name="Sadie France" userId="S::s.france@uwtsd.ac.uk::b7d6a976-0449-421d-8e4f-ccb524b7ca6e" providerId="AD" clId="Web-{CC29BE79-E638-D5E6-1A21-7BC1EE102500}" dt="2024-10-22T12:00:02.170" v="9"/>
        <pc:sldMkLst>
          <pc:docMk/>
          <pc:sldMk cId="2150978393" sldId="328"/>
        </pc:sldMkLst>
      </pc:sldChg>
      <pc:sldChg chg="addAnim">
        <pc:chgData name="Sadie France" userId="S::s.france@uwtsd.ac.uk::b7d6a976-0449-421d-8e4f-ccb524b7ca6e" providerId="AD" clId="Web-{CC29BE79-E638-D5E6-1A21-7BC1EE102500}" dt="2024-10-22T12:00:05.186" v="10"/>
        <pc:sldMkLst>
          <pc:docMk/>
          <pc:sldMk cId="63535776" sldId="329"/>
        </pc:sldMkLst>
      </pc:sldChg>
      <pc:sldChg chg="addAnim">
        <pc:chgData name="Sadie France" userId="S::s.france@uwtsd.ac.uk::b7d6a976-0449-421d-8e4f-ccb524b7ca6e" providerId="AD" clId="Web-{CC29BE79-E638-D5E6-1A21-7BC1EE102500}" dt="2024-10-22T12:00:10.780" v="11"/>
        <pc:sldMkLst>
          <pc:docMk/>
          <pc:sldMk cId="1241321937" sldId="330"/>
        </pc:sldMkLst>
      </pc:sldChg>
      <pc:sldChg chg="addAnim">
        <pc:chgData name="Sadie France" userId="S::s.france@uwtsd.ac.uk::b7d6a976-0449-421d-8e4f-ccb524b7ca6e" providerId="AD" clId="Web-{CC29BE79-E638-D5E6-1A21-7BC1EE102500}" dt="2024-10-22T12:00:14.811" v="12"/>
        <pc:sldMkLst>
          <pc:docMk/>
          <pc:sldMk cId="38910945" sldId="331"/>
        </pc:sldMkLst>
      </pc:sldChg>
      <pc:sldChg chg="addAnim">
        <pc:chgData name="Sadie France" userId="S::s.france@uwtsd.ac.uk::b7d6a976-0449-421d-8e4f-ccb524b7ca6e" providerId="AD" clId="Web-{CC29BE79-E638-D5E6-1A21-7BC1EE102500}" dt="2024-10-22T12:00:17.295" v="13"/>
        <pc:sldMkLst>
          <pc:docMk/>
          <pc:sldMk cId="3177532241" sldId="332"/>
        </pc:sldMkLst>
      </pc:sldChg>
      <pc:sldChg chg="addAnim">
        <pc:chgData name="Sadie France" userId="S::s.france@uwtsd.ac.uk::b7d6a976-0449-421d-8e4f-ccb524b7ca6e" providerId="AD" clId="Web-{CC29BE79-E638-D5E6-1A21-7BC1EE102500}" dt="2024-10-22T12:00:20.405" v="14"/>
        <pc:sldMkLst>
          <pc:docMk/>
          <pc:sldMk cId="3868395891" sldId="333"/>
        </pc:sldMkLst>
      </pc:sldChg>
      <pc:sldChg chg="addAnim">
        <pc:chgData name="Sadie France" userId="S::s.france@uwtsd.ac.uk::b7d6a976-0449-421d-8e4f-ccb524b7ca6e" providerId="AD" clId="Web-{CC29BE79-E638-D5E6-1A21-7BC1EE102500}" dt="2024-10-22T12:00:23.389" v="15"/>
        <pc:sldMkLst>
          <pc:docMk/>
          <pc:sldMk cId="3625423959" sldId="334"/>
        </pc:sldMkLst>
      </pc:sldChg>
      <pc:sldChg chg="addAnim">
        <pc:chgData name="Sadie France" userId="S::s.france@uwtsd.ac.uk::b7d6a976-0449-421d-8e4f-ccb524b7ca6e" providerId="AD" clId="Web-{CC29BE79-E638-D5E6-1A21-7BC1EE102500}" dt="2024-10-22T12:00:26.467" v="16"/>
        <pc:sldMkLst>
          <pc:docMk/>
          <pc:sldMk cId="1808951944" sldId="335"/>
        </pc:sldMkLst>
      </pc:sldChg>
      <pc:sldChg chg="modSp">
        <pc:chgData name="Sadie France" userId="S::s.france@uwtsd.ac.uk::b7d6a976-0449-421d-8e4f-ccb524b7ca6e" providerId="AD" clId="Web-{CC29BE79-E638-D5E6-1A21-7BC1EE102500}" dt="2024-10-22T12:00:38.358" v="21" actId="20577"/>
        <pc:sldMkLst>
          <pc:docMk/>
          <pc:sldMk cId="520119707" sldId="337"/>
        </pc:sldMkLst>
        <pc:spChg chg="mod">
          <ac:chgData name="Sadie France" userId="S::s.france@uwtsd.ac.uk::b7d6a976-0449-421d-8e4f-ccb524b7ca6e" providerId="AD" clId="Web-{CC29BE79-E638-D5E6-1A21-7BC1EE102500}" dt="2024-10-22T12:00:38.358" v="21" actId="20577"/>
          <ac:spMkLst>
            <pc:docMk/>
            <pc:sldMk cId="520119707" sldId="337"/>
            <ac:spMk id="3" creationId="{FEE25962-A2E7-AD67-826B-25B81007A064}"/>
          </ac:spMkLst>
        </pc:spChg>
      </pc:sldChg>
      <pc:sldChg chg="del">
        <pc:chgData name="Sadie France" userId="S::s.france@uwtsd.ac.uk::b7d6a976-0449-421d-8e4f-ccb524b7ca6e" providerId="AD" clId="Web-{CC29BE79-E638-D5E6-1A21-7BC1EE102500}" dt="2024-10-22T11:50:59.531" v="0"/>
        <pc:sldMkLst>
          <pc:docMk/>
          <pc:sldMk cId="2487772279" sldId="339"/>
        </pc:sldMkLst>
      </pc:sldChg>
    </pc:docChg>
  </pc:docChgLst>
  <pc:docChgLst>
    <pc:chgData name="Sadie France" userId="S::s.france@uwtsd.ac.uk::b7d6a976-0449-421d-8e4f-ccb524b7ca6e" providerId="AD" clId="Web-{2F7CAA13-8AEF-BE91-49E5-5079E31565C0}"/>
    <pc:docChg chg="delSld">
      <pc:chgData name="Sadie France" userId="S::s.france@uwtsd.ac.uk::b7d6a976-0449-421d-8e4f-ccb524b7ca6e" providerId="AD" clId="Web-{2F7CAA13-8AEF-BE91-49E5-5079E31565C0}" dt="2024-10-17T10:19:07.818" v="1"/>
      <pc:docMkLst>
        <pc:docMk/>
      </pc:docMkLst>
      <pc:sldChg chg="del">
        <pc:chgData name="Sadie France" userId="S::s.france@uwtsd.ac.uk::b7d6a976-0449-421d-8e4f-ccb524b7ca6e" providerId="AD" clId="Web-{2F7CAA13-8AEF-BE91-49E5-5079E31565C0}" dt="2024-10-17T10:19:07.818" v="1"/>
        <pc:sldMkLst>
          <pc:docMk/>
          <pc:sldMk cId="1477753782" sldId="286"/>
        </pc:sldMkLst>
      </pc:sldChg>
      <pc:sldChg chg="del">
        <pc:chgData name="Sadie France" userId="S::s.france@uwtsd.ac.uk::b7d6a976-0449-421d-8e4f-ccb524b7ca6e" providerId="AD" clId="Web-{2F7CAA13-8AEF-BE91-49E5-5079E31565C0}" dt="2024-10-17T10:18:38.052" v="0"/>
        <pc:sldMkLst>
          <pc:docMk/>
          <pc:sldMk cId="3357937778" sldId="287"/>
        </pc:sldMkLst>
      </pc:sldChg>
    </pc:docChg>
  </pc:docChgLst>
  <pc:docChgLst>
    <pc:chgData name="Sadie France" userId="S::s.france@uwtsd.ac.uk::b7d6a976-0449-421d-8e4f-ccb524b7ca6e" providerId="AD" clId="Web-{D0606AEE-5989-7B08-0078-65CF23069743}"/>
    <pc:docChg chg="modSld">
      <pc:chgData name="Sadie France" userId="S::s.france@uwtsd.ac.uk::b7d6a976-0449-421d-8e4f-ccb524b7ca6e" providerId="AD" clId="Web-{D0606AEE-5989-7B08-0078-65CF23069743}" dt="2024-10-09T08:34:36.240" v="73" actId="20577"/>
      <pc:docMkLst>
        <pc:docMk/>
      </pc:docMkLst>
      <pc:sldChg chg="modSp">
        <pc:chgData name="Sadie France" userId="S::s.france@uwtsd.ac.uk::b7d6a976-0449-421d-8e4f-ccb524b7ca6e" providerId="AD" clId="Web-{D0606AEE-5989-7B08-0078-65CF23069743}" dt="2024-10-09T08:34:36.240" v="73" actId="20577"/>
        <pc:sldMkLst>
          <pc:docMk/>
          <pc:sldMk cId="3332026202" sldId="259"/>
        </pc:sldMkLst>
        <pc:spChg chg="mod">
          <ac:chgData name="Sadie France" userId="S::s.france@uwtsd.ac.uk::b7d6a976-0449-421d-8e4f-ccb524b7ca6e" providerId="AD" clId="Web-{D0606AEE-5989-7B08-0078-65CF23069743}" dt="2024-10-09T08:34:36.240" v="73" actId="20577"/>
          <ac:spMkLst>
            <pc:docMk/>
            <pc:sldMk cId="3332026202" sldId="259"/>
            <ac:spMk id="3" creationId="{84402544-9B03-92B1-B10A-3BD4ACC41E9C}"/>
          </ac:spMkLst>
        </pc:spChg>
      </pc:sldChg>
      <pc:sldChg chg="modSp">
        <pc:chgData name="Sadie France" userId="S::s.france@uwtsd.ac.uk::b7d6a976-0449-421d-8e4f-ccb524b7ca6e" providerId="AD" clId="Web-{D0606AEE-5989-7B08-0078-65CF23069743}" dt="2024-10-09T08:34:15.723" v="52" actId="20577"/>
        <pc:sldMkLst>
          <pc:docMk/>
          <pc:sldMk cId="520119707" sldId="337"/>
        </pc:sldMkLst>
        <pc:spChg chg="mod">
          <ac:chgData name="Sadie France" userId="S::s.france@uwtsd.ac.uk::b7d6a976-0449-421d-8e4f-ccb524b7ca6e" providerId="AD" clId="Web-{D0606AEE-5989-7B08-0078-65CF23069743}" dt="2024-10-09T08:34:15.723" v="52" actId="20577"/>
          <ac:spMkLst>
            <pc:docMk/>
            <pc:sldMk cId="520119707" sldId="337"/>
            <ac:spMk id="3" creationId="{FEE25962-A2E7-AD67-826B-25B81007A064}"/>
          </ac:spMkLst>
        </pc:spChg>
      </pc:sldChg>
    </pc:docChg>
  </pc:docChgLst>
  <pc:docChgLst>
    <pc:chgData name="Sadie France" userId="S::s.france@uwtsd.ac.uk::b7d6a976-0449-421d-8e4f-ccb524b7ca6e" providerId="AD" clId="Web-{CEA83697-947A-2F2D-9788-CF2DCD650436}"/>
    <pc:docChg chg="addSld modSld">
      <pc:chgData name="Sadie France" userId="S::s.france@uwtsd.ac.uk::b7d6a976-0449-421d-8e4f-ccb524b7ca6e" providerId="AD" clId="Web-{CEA83697-947A-2F2D-9788-CF2DCD650436}" dt="2024-10-21T14:21:11.675" v="51" actId="20577"/>
      <pc:docMkLst>
        <pc:docMk/>
      </pc:docMkLst>
      <pc:sldChg chg="modSp">
        <pc:chgData name="Sadie France" userId="S::s.france@uwtsd.ac.uk::b7d6a976-0449-421d-8e4f-ccb524b7ca6e" providerId="AD" clId="Web-{CEA83697-947A-2F2D-9788-CF2DCD650436}" dt="2024-10-21T12:31:49.392" v="20" actId="20577"/>
        <pc:sldMkLst>
          <pc:docMk/>
          <pc:sldMk cId="2746013776" sldId="262"/>
        </pc:sldMkLst>
        <pc:spChg chg="mod">
          <ac:chgData name="Sadie France" userId="S::s.france@uwtsd.ac.uk::b7d6a976-0449-421d-8e4f-ccb524b7ca6e" providerId="AD" clId="Web-{CEA83697-947A-2F2D-9788-CF2DCD650436}" dt="2024-10-21T12:31:49.392" v="20" actId="20577"/>
          <ac:spMkLst>
            <pc:docMk/>
            <pc:sldMk cId="2746013776" sldId="262"/>
            <ac:spMk id="3" creationId="{A8B755E4-4716-7F68-7EAE-397881199602}"/>
          </ac:spMkLst>
        </pc:spChg>
      </pc:sldChg>
      <pc:sldChg chg="addAnim">
        <pc:chgData name="Sadie France" userId="S::s.france@uwtsd.ac.uk::b7d6a976-0449-421d-8e4f-ccb524b7ca6e" providerId="AD" clId="Web-{CEA83697-947A-2F2D-9788-CF2DCD650436}" dt="2024-10-21T12:29:42.357" v="0"/>
        <pc:sldMkLst>
          <pc:docMk/>
          <pc:sldMk cId="761147399" sldId="264"/>
        </pc:sldMkLst>
      </pc:sldChg>
      <pc:sldChg chg="addAnim">
        <pc:chgData name="Sadie France" userId="S::s.france@uwtsd.ac.uk::b7d6a976-0449-421d-8e4f-ccb524b7ca6e" providerId="AD" clId="Web-{CEA83697-947A-2F2D-9788-CF2DCD650436}" dt="2024-10-21T12:29:49.139" v="2"/>
        <pc:sldMkLst>
          <pc:docMk/>
          <pc:sldMk cId="1284796275" sldId="266"/>
        </pc:sldMkLst>
      </pc:sldChg>
      <pc:sldChg chg="addAnim">
        <pc:chgData name="Sadie France" userId="S::s.france@uwtsd.ac.uk::b7d6a976-0449-421d-8e4f-ccb524b7ca6e" providerId="AD" clId="Web-{CEA83697-947A-2F2D-9788-CF2DCD650436}" dt="2024-10-21T12:30:12.561" v="4"/>
        <pc:sldMkLst>
          <pc:docMk/>
          <pc:sldMk cId="1292426084" sldId="268"/>
        </pc:sldMkLst>
      </pc:sldChg>
      <pc:sldChg chg="modSp addAnim">
        <pc:chgData name="Sadie France" userId="S::s.france@uwtsd.ac.uk::b7d6a976-0449-421d-8e4f-ccb524b7ca6e" providerId="AD" clId="Web-{CEA83697-947A-2F2D-9788-CF2DCD650436}" dt="2024-10-21T12:39:27.750" v="45" actId="20577"/>
        <pc:sldMkLst>
          <pc:docMk/>
          <pc:sldMk cId="1882155951" sldId="269"/>
        </pc:sldMkLst>
        <pc:spChg chg="mod">
          <ac:chgData name="Sadie France" userId="S::s.france@uwtsd.ac.uk::b7d6a976-0449-421d-8e4f-ccb524b7ca6e" providerId="AD" clId="Web-{CEA83697-947A-2F2D-9788-CF2DCD650436}" dt="2024-10-21T12:39:27.750" v="45" actId="20577"/>
          <ac:spMkLst>
            <pc:docMk/>
            <pc:sldMk cId="1882155951" sldId="269"/>
            <ac:spMk id="3" creationId="{A7BD66BC-503F-6C5F-E241-B926F1899004}"/>
          </ac:spMkLst>
        </pc:spChg>
      </pc:sldChg>
      <pc:sldChg chg="addAnim">
        <pc:chgData name="Sadie France" userId="S::s.france@uwtsd.ac.uk::b7d6a976-0449-421d-8e4f-ccb524b7ca6e" providerId="AD" clId="Web-{CEA83697-947A-2F2D-9788-CF2DCD650436}" dt="2024-10-21T12:30:48.891" v="8"/>
        <pc:sldMkLst>
          <pc:docMk/>
          <pc:sldMk cId="2853228698" sldId="272"/>
        </pc:sldMkLst>
      </pc:sldChg>
      <pc:sldChg chg="addAnim">
        <pc:chgData name="Sadie France" userId="S::s.france@uwtsd.ac.uk::b7d6a976-0449-421d-8e4f-ccb524b7ca6e" providerId="AD" clId="Web-{CEA83697-947A-2F2D-9788-CF2DCD650436}" dt="2024-10-21T12:31:15.876" v="14"/>
        <pc:sldMkLst>
          <pc:docMk/>
          <pc:sldMk cId="677370363" sldId="273"/>
        </pc:sldMkLst>
      </pc:sldChg>
      <pc:sldChg chg="addAnim">
        <pc:chgData name="Sadie France" userId="S::s.france@uwtsd.ac.uk::b7d6a976-0449-421d-8e4f-ccb524b7ca6e" providerId="AD" clId="Web-{CEA83697-947A-2F2D-9788-CF2DCD650436}" dt="2024-10-21T12:30:26.671" v="5"/>
        <pc:sldMkLst>
          <pc:docMk/>
          <pc:sldMk cId="1439969303" sldId="283"/>
        </pc:sldMkLst>
      </pc:sldChg>
      <pc:sldChg chg="addSp modSp mod setBg addAnim">
        <pc:chgData name="Sadie France" userId="S::s.france@uwtsd.ac.uk::b7d6a976-0449-421d-8e4f-ccb524b7ca6e" providerId="AD" clId="Web-{CEA83697-947A-2F2D-9788-CF2DCD650436}" dt="2024-10-21T12:36:43.635" v="39"/>
        <pc:sldMkLst>
          <pc:docMk/>
          <pc:sldMk cId="3775559084" sldId="284"/>
        </pc:sldMkLst>
        <pc:spChg chg="mod">
          <ac:chgData name="Sadie France" userId="S::s.france@uwtsd.ac.uk::b7d6a976-0449-421d-8e4f-ccb524b7ca6e" providerId="AD" clId="Web-{CEA83697-947A-2F2D-9788-CF2DCD650436}" dt="2024-10-21T12:36:43.635" v="39"/>
          <ac:spMkLst>
            <pc:docMk/>
            <pc:sldMk cId="3775559084" sldId="284"/>
            <ac:spMk id="2" creationId="{50C0F41A-0F0B-24B2-98BC-9264BA40BE35}"/>
          </ac:spMkLst>
        </pc:spChg>
        <pc:spChg chg="mod">
          <ac:chgData name="Sadie France" userId="S::s.france@uwtsd.ac.uk::b7d6a976-0449-421d-8e4f-ccb524b7ca6e" providerId="AD" clId="Web-{CEA83697-947A-2F2D-9788-CF2DCD650436}" dt="2024-10-21T12:36:43.635" v="39"/>
          <ac:spMkLst>
            <pc:docMk/>
            <pc:sldMk cId="3775559084" sldId="284"/>
            <ac:spMk id="3" creationId="{F5DC4423-7437-7C47-DE90-6464D15EABFF}"/>
          </ac:spMkLst>
        </pc:spChg>
        <pc:spChg chg="add">
          <ac:chgData name="Sadie France" userId="S::s.france@uwtsd.ac.uk::b7d6a976-0449-421d-8e4f-ccb524b7ca6e" providerId="AD" clId="Web-{CEA83697-947A-2F2D-9788-CF2DCD650436}" dt="2024-10-21T12:36:43.635" v="39"/>
          <ac:spMkLst>
            <pc:docMk/>
            <pc:sldMk cId="3775559084" sldId="284"/>
            <ac:spMk id="8" creationId="{907EF6B7-1338-4443-8C46-6A318D952DFD}"/>
          </ac:spMkLst>
        </pc:spChg>
        <pc:spChg chg="add">
          <ac:chgData name="Sadie France" userId="S::s.france@uwtsd.ac.uk::b7d6a976-0449-421d-8e4f-ccb524b7ca6e" providerId="AD" clId="Web-{CEA83697-947A-2F2D-9788-CF2DCD650436}" dt="2024-10-21T12:36:43.635" v="39"/>
          <ac:spMkLst>
            <pc:docMk/>
            <pc:sldMk cId="3775559084" sldId="284"/>
            <ac:spMk id="10" creationId="{DAAE4CDD-124C-4DCF-9584-B6033B545DD5}"/>
          </ac:spMkLst>
        </pc:spChg>
        <pc:spChg chg="add">
          <ac:chgData name="Sadie France" userId="S::s.france@uwtsd.ac.uk::b7d6a976-0449-421d-8e4f-ccb524b7ca6e" providerId="AD" clId="Web-{CEA83697-947A-2F2D-9788-CF2DCD650436}" dt="2024-10-21T12:36:43.635" v="39"/>
          <ac:spMkLst>
            <pc:docMk/>
            <pc:sldMk cId="3775559084" sldId="284"/>
            <ac:spMk id="12" creationId="{081E4A58-353D-44AE-B2FC-2A74E2E400F7}"/>
          </ac:spMkLst>
        </pc:spChg>
      </pc:sldChg>
      <pc:sldChg chg="addAnim">
        <pc:chgData name="Sadie France" userId="S::s.france@uwtsd.ac.uk::b7d6a976-0449-421d-8e4f-ccb524b7ca6e" providerId="AD" clId="Web-{CEA83697-947A-2F2D-9788-CF2DCD650436}" dt="2024-10-21T12:30:41.343" v="7"/>
        <pc:sldMkLst>
          <pc:docMk/>
          <pc:sldMk cId="3370081320" sldId="285"/>
        </pc:sldMkLst>
      </pc:sldChg>
      <pc:sldChg chg="addAnim">
        <pc:chgData name="Sadie France" userId="S::s.france@uwtsd.ac.uk::b7d6a976-0449-421d-8e4f-ccb524b7ca6e" providerId="AD" clId="Web-{CEA83697-947A-2F2D-9788-CF2DCD650436}" dt="2024-10-21T12:31:20.845" v="15"/>
        <pc:sldMkLst>
          <pc:docMk/>
          <pc:sldMk cId="1584936752" sldId="288"/>
        </pc:sldMkLst>
      </pc:sldChg>
      <pc:sldChg chg="addAnim">
        <pc:chgData name="Sadie France" userId="S::s.france@uwtsd.ac.uk::b7d6a976-0449-421d-8e4f-ccb524b7ca6e" providerId="AD" clId="Web-{CEA83697-947A-2F2D-9788-CF2DCD650436}" dt="2024-10-21T12:31:23.923" v="16"/>
        <pc:sldMkLst>
          <pc:docMk/>
          <pc:sldMk cId="1780102844" sldId="289"/>
        </pc:sldMkLst>
      </pc:sldChg>
      <pc:sldChg chg="addAnim">
        <pc:chgData name="Sadie France" userId="S::s.france@uwtsd.ac.uk::b7d6a976-0449-421d-8e4f-ccb524b7ca6e" providerId="AD" clId="Web-{CEA83697-947A-2F2D-9788-CF2DCD650436}" dt="2024-10-21T12:31:26.954" v="17"/>
        <pc:sldMkLst>
          <pc:docMk/>
          <pc:sldMk cId="1276530817" sldId="290"/>
        </pc:sldMkLst>
      </pc:sldChg>
      <pc:sldChg chg="addAnim">
        <pc:chgData name="Sadie France" userId="S::s.france@uwtsd.ac.uk::b7d6a976-0449-421d-8e4f-ccb524b7ca6e" providerId="AD" clId="Web-{CEA83697-947A-2F2D-9788-CF2DCD650436}" dt="2024-10-21T12:31:31.157" v="18"/>
        <pc:sldMkLst>
          <pc:docMk/>
          <pc:sldMk cId="3112809680" sldId="291"/>
        </pc:sldMkLst>
      </pc:sldChg>
      <pc:sldChg chg="addAnim">
        <pc:chgData name="Sadie France" userId="S::s.france@uwtsd.ac.uk::b7d6a976-0449-421d-8e4f-ccb524b7ca6e" providerId="AD" clId="Web-{CEA83697-947A-2F2D-9788-CF2DCD650436}" dt="2024-10-21T12:31:51.330" v="21"/>
        <pc:sldMkLst>
          <pc:docMk/>
          <pc:sldMk cId="3673534631" sldId="292"/>
        </pc:sldMkLst>
      </pc:sldChg>
      <pc:sldChg chg="addAnim">
        <pc:chgData name="Sadie France" userId="S::s.france@uwtsd.ac.uk::b7d6a976-0449-421d-8e4f-ccb524b7ca6e" providerId="AD" clId="Web-{CEA83697-947A-2F2D-9788-CF2DCD650436}" dt="2024-10-21T12:31:54.799" v="22"/>
        <pc:sldMkLst>
          <pc:docMk/>
          <pc:sldMk cId="1609452835" sldId="293"/>
        </pc:sldMkLst>
      </pc:sldChg>
      <pc:sldChg chg="addAnim">
        <pc:chgData name="Sadie France" userId="S::s.france@uwtsd.ac.uk::b7d6a976-0449-421d-8e4f-ccb524b7ca6e" providerId="AD" clId="Web-{CEA83697-947A-2F2D-9788-CF2DCD650436}" dt="2024-10-21T12:31:57.096" v="23"/>
        <pc:sldMkLst>
          <pc:docMk/>
          <pc:sldMk cId="3842887977" sldId="294"/>
        </pc:sldMkLst>
      </pc:sldChg>
      <pc:sldChg chg="addAnim">
        <pc:chgData name="Sadie France" userId="S::s.france@uwtsd.ac.uk::b7d6a976-0449-421d-8e4f-ccb524b7ca6e" providerId="AD" clId="Web-{CEA83697-947A-2F2D-9788-CF2DCD650436}" dt="2024-10-21T12:32:00.721" v="24"/>
        <pc:sldMkLst>
          <pc:docMk/>
          <pc:sldMk cId="756590999" sldId="295"/>
        </pc:sldMkLst>
      </pc:sldChg>
      <pc:sldChg chg="addAnim">
        <pc:chgData name="Sadie France" userId="S::s.france@uwtsd.ac.uk::b7d6a976-0449-421d-8e4f-ccb524b7ca6e" providerId="AD" clId="Web-{CEA83697-947A-2F2D-9788-CF2DCD650436}" dt="2024-10-21T12:32:15.628" v="25"/>
        <pc:sldMkLst>
          <pc:docMk/>
          <pc:sldMk cId="1654221892" sldId="299"/>
        </pc:sldMkLst>
      </pc:sldChg>
      <pc:sldChg chg="addAnim">
        <pc:chgData name="Sadie France" userId="S::s.france@uwtsd.ac.uk::b7d6a976-0449-421d-8e4f-ccb524b7ca6e" providerId="AD" clId="Web-{CEA83697-947A-2F2D-9788-CF2DCD650436}" dt="2024-10-21T12:32:17.706" v="26"/>
        <pc:sldMkLst>
          <pc:docMk/>
          <pc:sldMk cId="500360521" sldId="300"/>
        </pc:sldMkLst>
      </pc:sldChg>
      <pc:sldChg chg="addAnim">
        <pc:chgData name="Sadie France" userId="S::s.france@uwtsd.ac.uk::b7d6a976-0449-421d-8e4f-ccb524b7ca6e" providerId="AD" clId="Web-{CEA83697-947A-2F2D-9788-CF2DCD650436}" dt="2024-10-21T12:32:19.909" v="27"/>
        <pc:sldMkLst>
          <pc:docMk/>
          <pc:sldMk cId="1558922889" sldId="301"/>
        </pc:sldMkLst>
      </pc:sldChg>
      <pc:sldChg chg="addAnim">
        <pc:chgData name="Sadie France" userId="S::s.france@uwtsd.ac.uk::b7d6a976-0449-421d-8e4f-ccb524b7ca6e" providerId="AD" clId="Web-{CEA83697-947A-2F2D-9788-CF2DCD650436}" dt="2024-10-21T12:32:22.128" v="28"/>
        <pc:sldMkLst>
          <pc:docMk/>
          <pc:sldMk cId="3496363130" sldId="302"/>
        </pc:sldMkLst>
      </pc:sldChg>
      <pc:sldChg chg="addAnim">
        <pc:chgData name="Sadie France" userId="S::s.france@uwtsd.ac.uk::b7d6a976-0449-421d-8e4f-ccb524b7ca6e" providerId="AD" clId="Web-{CEA83697-947A-2F2D-9788-CF2DCD650436}" dt="2024-10-21T12:32:24.393" v="29"/>
        <pc:sldMkLst>
          <pc:docMk/>
          <pc:sldMk cId="3434817889" sldId="303"/>
        </pc:sldMkLst>
      </pc:sldChg>
      <pc:sldChg chg="addAnim">
        <pc:chgData name="Sadie France" userId="S::s.france@uwtsd.ac.uk::b7d6a976-0449-421d-8e4f-ccb524b7ca6e" providerId="AD" clId="Web-{CEA83697-947A-2F2D-9788-CF2DCD650436}" dt="2024-10-21T12:32:27.143" v="30"/>
        <pc:sldMkLst>
          <pc:docMk/>
          <pc:sldMk cId="3515631967" sldId="304"/>
        </pc:sldMkLst>
      </pc:sldChg>
      <pc:sldChg chg="addAnim">
        <pc:chgData name="Sadie France" userId="S::s.france@uwtsd.ac.uk::b7d6a976-0449-421d-8e4f-ccb524b7ca6e" providerId="AD" clId="Web-{CEA83697-947A-2F2D-9788-CF2DCD650436}" dt="2024-10-21T12:32:32.019" v="31"/>
        <pc:sldMkLst>
          <pc:docMk/>
          <pc:sldMk cId="3296363558" sldId="305"/>
        </pc:sldMkLst>
      </pc:sldChg>
      <pc:sldChg chg="addSp modSp mod setBg addAnim">
        <pc:chgData name="Sadie France" userId="S::s.france@uwtsd.ac.uk::b7d6a976-0449-421d-8e4f-ccb524b7ca6e" providerId="AD" clId="Web-{CEA83697-947A-2F2D-9788-CF2DCD650436}" dt="2024-10-21T12:37:28.590" v="40"/>
        <pc:sldMkLst>
          <pc:docMk/>
          <pc:sldMk cId="2105768682" sldId="314"/>
        </pc:sldMkLst>
        <pc:spChg chg="mod">
          <ac:chgData name="Sadie France" userId="S::s.france@uwtsd.ac.uk::b7d6a976-0449-421d-8e4f-ccb524b7ca6e" providerId="AD" clId="Web-{CEA83697-947A-2F2D-9788-CF2DCD650436}" dt="2024-10-21T12:37:28.590" v="40"/>
          <ac:spMkLst>
            <pc:docMk/>
            <pc:sldMk cId="2105768682" sldId="314"/>
            <ac:spMk id="2" creationId="{2C1B7570-0C79-A65F-11F4-5414648A4EA0}"/>
          </ac:spMkLst>
        </pc:spChg>
        <pc:spChg chg="mod">
          <ac:chgData name="Sadie France" userId="S::s.france@uwtsd.ac.uk::b7d6a976-0449-421d-8e4f-ccb524b7ca6e" providerId="AD" clId="Web-{CEA83697-947A-2F2D-9788-CF2DCD650436}" dt="2024-10-21T12:37:28.590" v="40"/>
          <ac:spMkLst>
            <pc:docMk/>
            <pc:sldMk cId="2105768682" sldId="314"/>
            <ac:spMk id="3" creationId="{231A7740-DC16-274D-C808-E40BCCF0AF65}"/>
          </ac:spMkLst>
        </pc:spChg>
        <pc:spChg chg="add">
          <ac:chgData name="Sadie France" userId="S::s.france@uwtsd.ac.uk::b7d6a976-0449-421d-8e4f-ccb524b7ca6e" providerId="AD" clId="Web-{CEA83697-947A-2F2D-9788-CF2DCD650436}" dt="2024-10-21T12:37:28.590" v="40"/>
          <ac:spMkLst>
            <pc:docMk/>
            <pc:sldMk cId="2105768682" sldId="314"/>
            <ac:spMk id="8" creationId="{907EF6B7-1338-4443-8C46-6A318D952DFD}"/>
          </ac:spMkLst>
        </pc:spChg>
        <pc:spChg chg="add">
          <ac:chgData name="Sadie France" userId="S::s.france@uwtsd.ac.uk::b7d6a976-0449-421d-8e4f-ccb524b7ca6e" providerId="AD" clId="Web-{CEA83697-947A-2F2D-9788-CF2DCD650436}" dt="2024-10-21T12:37:28.590" v="40"/>
          <ac:spMkLst>
            <pc:docMk/>
            <pc:sldMk cId="2105768682" sldId="314"/>
            <ac:spMk id="10" creationId="{DAAE4CDD-124C-4DCF-9584-B6033B545DD5}"/>
          </ac:spMkLst>
        </pc:spChg>
        <pc:spChg chg="add">
          <ac:chgData name="Sadie France" userId="S::s.france@uwtsd.ac.uk::b7d6a976-0449-421d-8e4f-ccb524b7ca6e" providerId="AD" clId="Web-{CEA83697-947A-2F2D-9788-CF2DCD650436}" dt="2024-10-21T12:37:28.590" v="40"/>
          <ac:spMkLst>
            <pc:docMk/>
            <pc:sldMk cId="2105768682" sldId="314"/>
            <ac:spMk id="12" creationId="{081E4A58-353D-44AE-B2FC-2A74E2E400F7}"/>
          </ac:spMkLst>
        </pc:spChg>
      </pc:sldChg>
      <pc:sldChg chg="addAnim">
        <pc:chgData name="Sadie France" userId="S::s.france@uwtsd.ac.uk::b7d6a976-0449-421d-8e4f-ccb524b7ca6e" providerId="AD" clId="Web-{CEA83697-947A-2F2D-9788-CF2DCD650436}" dt="2024-10-21T12:30:54.203" v="9"/>
        <pc:sldMkLst>
          <pc:docMk/>
          <pc:sldMk cId="1118668207" sldId="315"/>
        </pc:sldMkLst>
      </pc:sldChg>
      <pc:sldChg chg="addAnim">
        <pc:chgData name="Sadie France" userId="S::s.france@uwtsd.ac.uk::b7d6a976-0449-421d-8e4f-ccb524b7ca6e" providerId="AD" clId="Web-{CEA83697-947A-2F2D-9788-CF2DCD650436}" dt="2024-10-21T12:30:57.500" v="10"/>
        <pc:sldMkLst>
          <pc:docMk/>
          <pc:sldMk cId="2078388374" sldId="317"/>
        </pc:sldMkLst>
      </pc:sldChg>
      <pc:sldChg chg="addAnim">
        <pc:chgData name="Sadie France" userId="S::s.france@uwtsd.ac.uk::b7d6a976-0449-421d-8e4f-ccb524b7ca6e" providerId="AD" clId="Web-{CEA83697-947A-2F2D-9788-CF2DCD650436}" dt="2024-10-21T12:31:01.500" v="11"/>
        <pc:sldMkLst>
          <pc:docMk/>
          <pc:sldMk cId="2033087308" sldId="318"/>
        </pc:sldMkLst>
      </pc:sldChg>
      <pc:sldChg chg="addAnim">
        <pc:chgData name="Sadie France" userId="S::s.france@uwtsd.ac.uk::b7d6a976-0449-421d-8e4f-ccb524b7ca6e" providerId="AD" clId="Web-{CEA83697-947A-2F2D-9788-CF2DCD650436}" dt="2024-10-21T12:31:10.469" v="12"/>
        <pc:sldMkLst>
          <pc:docMk/>
          <pc:sldMk cId="3322770582" sldId="319"/>
        </pc:sldMkLst>
      </pc:sldChg>
      <pc:sldChg chg="addSp modSp mod setBg addAnim">
        <pc:chgData name="Sadie France" userId="S::s.france@uwtsd.ac.uk::b7d6a976-0449-421d-8e4f-ccb524b7ca6e" providerId="AD" clId="Web-{CEA83697-947A-2F2D-9788-CF2DCD650436}" dt="2024-10-21T12:36:34.370" v="38"/>
        <pc:sldMkLst>
          <pc:docMk/>
          <pc:sldMk cId="3981826289" sldId="320"/>
        </pc:sldMkLst>
        <pc:spChg chg="mod">
          <ac:chgData name="Sadie France" userId="S::s.france@uwtsd.ac.uk::b7d6a976-0449-421d-8e4f-ccb524b7ca6e" providerId="AD" clId="Web-{CEA83697-947A-2F2D-9788-CF2DCD650436}" dt="2024-10-21T12:36:34.370" v="38"/>
          <ac:spMkLst>
            <pc:docMk/>
            <pc:sldMk cId="3981826289" sldId="320"/>
            <ac:spMk id="2" creationId="{00CFFEF5-279B-7A12-2F72-8412952F3A30}"/>
          </ac:spMkLst>
        </pc:spChg>
        <pc:spChg chg="mod">
          <ac:chgData name="Sadie France" userId="S::s.france@uwtsd.ac.uk::b7d6a976-0449-421d-8e4f-ccb524b7ca6e" providerId="AD" clId="Web-{CEA83697-947A-2F2D-9788-CF2DCD650436}" dt="2024-10-21T12:36:34.370" v="38"/>
          <ac:spMkLst>
            <pc:docMk/>
            <pc:sldMk cId="3981826289" sldId="320"/>
            <ac:spMk id="3" creationId="{3ABF63DD-1A6E-433E-047D-41282D7ED52F}"/>
          </ac:spMkLst>
        </pc:spChg>
        <pc:spChg chg="add">
          <ac:chgData name="Sadie France" userId="S::s.france@uwtsd.ac.uk::b7d6a976-0449-421d-8e4f-ccb524b7ca6e" providerId="AD" clId="Web-{CEA83697-947A-2F2D-9788-CF2DCD650436}" dt="2024-10-21T12:36:34.370" v="38"/>
          <ac:spMkLst>
            <pc:docMk/>
            <pc:sldMk cId="3981826289" sldId="320"/>
            <ac:spMk id="8" creationId="{907EF6B7-1338-4443-8C46-6A318D952DFD}"/>
          </ac:spMkLst>
        </pc:spChg>
        <pc:spChg chg="add">
          <ac:chgData name="Sadie France" userId="S::s.france@uwtsd.ac.uk::b7d6a976-0449-421d-8e4f-ccb524b7ca6e" providerId="AD" clId="Web-{CEA83697-947A-2F2D-9788-CF2DCD650436}" dt="2024-10-21T12:36:34.370" v="38"/>
          <ac:spMkLst>
            <pc:docMk/>
            <pc:sldMk cId="3981826289" sldId="320"/>
            <ac:spMk id="10" creationId="{DAAE4CDD-124C-4DCF-9584-B6033B545DD5}"/>
          </ac:spMkLst>
        </pc:spChg>
        <pc:spChg chg="add">
          <ac:chgData name="Sadie France" userId="S::s.france@uwtsd.ac.uk::b7d6a976-0449-421d-8e4f-ccb524b7ca6e" providerId="AD" clId="Web-{CEA83697-947A-2F2D-9788-CF2DCD650436}" dt="2024-10-21T12:36:34.370" v="38"/>
          <ac:spMkLst>
            <pc:docMk/>
            <pc:sldMk cId="3981826289" sldId="320"/>
            <ac:spMk id="12" creationId="{081E4A58-353D-44AE-B2FC-2A74E2E400F7}"/>
          </ac:spMkLst>
        </pc:spChg>
      </pc:sldChg>
      <pc:sldChg chg="addSp delSp modSp new mod setBg">
        <pc:chgData name="Sadie France" userId="S::s.france@uwtsd.ac.uk::b7d6a976-0449-421d-8e4f-ccb524b7ca6e" providerId="AD" clId="Web-{CEA83697-947A-2F2D-9788-CF2DCD650436}" dt="2024-10-21T12:36:28.322" v="37"/>
        <pc:sldMkLst>
          <pc:docMk/>
          <pc:sldMk cId="2487772279" sldId="339"/>
        </pc:sldMkLst>
        <pc:spChg chg="mod">
          <ac:chgData name="Sadie France" userId="S::s.france@uwtsd.ac.uk::b7d6a976-0449-421d-8e4f-ccb524b7ca6e" providerId="AD" clId="Web-{CEA83697-947A-2F2D-9788-CF2DCD650436}" dt="2024-10-21T12:36:28.322" v="37"/>
          <ac:spMkLst>
            <pc:docMk/>
            <pc:sldMk cId="2487772279" sldId="339"/>
            <ac:spMk id="2" creationId="{B7F58DE6-5320-6081-E183-65BE5345CD48}"/>
          </ac:spMkLst>
        </pc:spChg>
        <pc:spChg chg="del">
          <ac:chgData name="Sadie France" userId="S::s.france@uwtsd.ac.uk::b7d6a976-0449-421d-8e4f-ccb524b7ca6e" providerId="AD" clId="Web-{CEA83697-947A-2F2D-9788-CF2DCD650436}" dt="2024-10-21T12:36:28.322" v="37"/>
          <ac:spMkLst>
            <pc:docMk/>
            <pc:sldMk cId="2487772279" sldId="339"/>
            <ac:spMk id="3" creationId="{6DDE2F21-3226-DA3B-6B00-2D40DE0D4D75}"/>
          </ac:spMkLst>
        </pc:spChg>
        <pc:spChg chg="add">
          <ac:chgData name="Sadie France" userId="S::s.france@uwtsd.ac.uk::b7d6a976-0449-421d-8e4f-ccb524b7ca6e" providerId="AD" clId="Web-{CEA83697-947A-2F2D-9788-CF2DCD650436}" dt="2024-10-21T12:36:28.322" v="37"/>
          <ac:spMkLst>
            <pc:docMk/>
            <pc:sldMk cId="2487772279" sldId="339"/>
            <ac:spMk id="9" creationId="{C1DD1A8A-57D5-4A81-AD04-532B043C5611}"/>
          </ac:spMkLst>
        </pc:spChg>
        <pc:spChg chg="add">
          <ac:chgData name="Sadie France" userId="S::s.france@uwtsd.ac.uk::b7d6a976-0449-421d-8e4f-ccb524b7ca6e" providerId="AD" clId="Web-{CEA83697-947A-2F2D-9788-CF2DCD650436}" dt="2024-10-21T12:36:28.322" v="37"/>
          <ac:spMkLst>
            <pc:docMk/>
            <pc:sldMk cId="2487772279" sldId="339"/>
            <ac:spMk id="11" creationId="{007891EC-4501-44ED-A8C8-B11B6DB767AB}"/>
          </ac:spMkLst>
        </pc:spChg>
        <pc:picChg chg="add">
          <ac:chgData name="Sadie France" userId="S::s.france@uwtsd.ac.uk::b7d6a976-0449-421d-8e4f-ccb524b7ca6e" providerId="AD" clId="Web-{CEA83697-947A-2F2D-9788-CF2DCD650436}" dt="2024-10-21T12:36:28.322" v="37"/>
          <ac:picMkLst>
            <pc:docMk/>
            <pc:sldMk cId="2487772279" sldId="339"/>
            <ac:picMk id="5" creationId="{22CA6AD3-946E-A490-543C-4745837CA08B}"/>
          </ac:picMkLst>
        </pc:picChg>
      </pc:sldChg>
      <pc:sldChg chg="modSp new">
        <pc:chgData name="Sadie France" userId="S::s.france@uwtsd.ac.uk::b7d6a976-0449-421d-8e4f-ccb524b7ca6e" providerId="AD" clId="Web-{CEA83697-947A-2F2D-9788-CF2DCD650436}" dt="2024-10-21T14:21:11.675" v="51" actId="20577"/>
        <pc:sldMkLst>
          <pc:docMk/>
          <pc:sldMk cId="1226558053" sldId="340"/>
        </pc:sldMkLst>
        <pc:spChg chg="mod">
          <ac:chgData name="Sadie France" userId="S::s.france@uwtsd.ac.uk::b7d6a976-0449-421d-8e4f-ccb524b7ca6e" providerId="AD" clId="Web-{CEA83697-947A-2F2D-9788-CF2DCD650436}" dt="2024-10-21T14:21:11.675" v="51" actId="20577"/>
          <ac:spMkLst>
            <pc:docMk/>
            <pc:sldMk cId="1226558053" sldId="340"/>
            <ac:spMk id="2" creationId="{71D6E5C0-0657-DFAA-877F-12DE33407FB9}"/>
          </ac:spMkLst>
        </pc:spChg>
      </pc:sldChg>
    </pc:docChg>
  </pc:docChgLst>
  <pc:docChgLst>
    <pc:chgData name="Sadie France" userId="S::s.france@uwtsd.ac.uk::b7d6a976-0449-421d-8e4f-ccb524b7ca6e" providerId="AD" clId="Web-{F85CC64C-D321-CCB0-59D1-9EDE31454722}"/>
    <pc:docChg chg="modSld">
      <pc:chgData name="Sadie France" userId="S::s.france@uwtsd.ac.uk::b7d6a976-0449-421d-8e4f-ccb524b7ca6e" providerId="AD" clId="Web-{F85CC64C-D321-CCB0-59D1-9EDE31454722}" dt="2024-09-12T14:25:39.958" v="6" actId="20577"/>
      <pc:docMkLst>
        <pc:docMk/>
      </pc:docMkLst>
      <pc:sldChg chg="modSp">
        <pc:chgData name="Sadie France" userId="S::s.france@uwtsd.ac.uk::b7d6a976-0449-421d-8e4f-ccb524b7ca6e" providerId="AD" clId="Web-{F85CC64C-D321-CCB0-59D1-9EDE31454722}" dt="2024-09-12T14:25:12.925" v="4" actId="20577"/>
        <pc:sldMkLst>
          <pc:docMk/>
          <pc:sldMk cId="3842887977" sldId="294"/>
        </pc:sldMkLst>
        <pc:spChg chg="mod">
          <ac:chgData name="Sadie France" userId="S::s.france@uwtsd.ac.uk::b7d6a976-0449-421d-8e4f-ccb524b7ca6e" providerId="AD" clId="Web-{F85CC64C-D321-CCB0-59D1-9EDE31454722}" dt="2024-09-12T14:25:12.925" v="4" actId="20577"/>
          <ac:spMkLst>
            <pc:docMk/>
            <pc:sldMk cId="3842887977" sldId="294"/>
            <ac:spMk id="3" creationId="{0C8791DA-6526-9169-BA9E-11F4D198839D}"/>
          </ac:spMkLst>
        </pc:spChg>
      </pc:sldChg>
      <pc:sldChg chg="modSp">
        <pc:chgData name="Sadie France" userId="S::s.france@uwtsd.ac.uk::b7d6a976-0449-421d-8e4f-ccb524b7ca6e" providerId="AD" clId="Web-{F85CC64C-D321-CCB0-59D1-9EDE31454722}" dt="2024-09-12T14:25:39.958" v="6" actId="20577"/>
        <pc:sldMkLst>
          <pc:docMk/>
          <pc:sldMk cId="1654221892" sldId="299"/>
        </pc:sldMkLst>
        <pc:spChg chg="mod">
          <ac:chgData name="Sadie France" userId="S::s.france@uwtsd.ac.uk::b7d6a976-0449-421d-8e4f-ccb524b7ca6e" providerId="AD" clId="Web-{F85CC64C-D321-CCB0-59D1-9EDE31454722}" dt="2024-09-12T14:25:39.958" v="6" actId="20577"/>
          <ac:spMkLst>
            <pc:docMk/>
            <pc:sldMk cId="1654221892" sldId="299"/>
            <ac:spMk id="3" creationId="{3635E754-E983-CE18-D205-4145050BBA8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zJh20Wi2dMg"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news.sky.com/story/two-metropolitan-police-officers-guilty-of-gross-misconduct-over-stop-and-search-of-team-gb-athlete-and-her-partner-12992204"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44AC42-2386-58B0-BC95-02DBE46C6CDC}"/>
              </a:ext>
            </a:extLst>
          </p:cNvPr>
          <p:cNvPicPr>
            <a:picLocks noChangeAspect="1"/>
          </p:cNvPicPr>
          <p:nvPr/>
        </p:nvPicPr>
        <p:blipFill rotWithShape="1">
          <a:blip r:embed="rId2">
            <a:alphaModFix/>
          </a:blip>
          <a:srcRect r="6250" b="6250"/>
          <a:stretch/>
        </p:blipFill>
        <p:spPr>
          <a:xfrm>
            <a:off x="20" y="10"/>
            <a:ext cx="12191979" cy="6857990"/>
          </a:xfrm>
          <a:prstGeom prst="rect">
            <a:avLst/>
          </a:prstGeom>
        </p:spPr>
      </p:pic>
      <p:sp>
        <p:nvSpPr>
          <p:cNvPr id="2" name="Title 1"/>
          <p:cNvSpPr>
            <a:spLocks noGrp="1"/>
          </p:cNvSpPr>
          <p:nvPr>
            <p:ph type="ctrTitle"/>
          </p:nvPr>
        </p:nvSpPr>
        <p:spPr>
          <a:xfrm>
            <a:off x="762000" y="1137434"/>
            <a:ext cx="7800660" cy="1520987"/>
          </a:xfrm>
        </p:spPr>
        <p:txBody>
          <a:bodyPr anchor="t">
            <a:normAutofit/>
          </a:bodyPr>
          <a:lstStyle/>
          <a:p>
            <a:pPr algn="l"/>
            <a:r>
              <a:rPr lang="en-US" sz="4000">
                <a:solidFill>
                  <a:srgbClr val="FFFFFF"/>
                </a:solidFill>
              </a:rPr>
              <a:t>Understanding the Role of Police Constable</a:t>
            </a:r>
          </a:p>
        </p:txBody>
      </p:sp>
      <p:sp>
        <p:nvSpPr>
          <p:cNvPr id="3" name="Subtitle 2"/>
          <p:cNvSpPr>
            <a:spLocks noGrp="1"/>
          </p:cNvSpPr>
          <p:nvPr>
            <p:ph type="subTitle" idx="1"/>
          </p:nvPr>
        </p:nvSpPr>
        <p:spPr>
          <a:xfrm>
            <a:off x="838200" y="4293441"/>
            <a:ext cx="6295332" cy="1588514"/>
          </a:xfrm>
        </p:spPr>
        <p:txBody>
          <a:bodyPr vert="horz" lIns="91440" tIns="45720" rIns="91440" bIns="45720" rtlCol="0" anchor="b">
            <a:normAutofit/>
          </a:bodyPr>
          <a:lstStyle/>
          <a:p>
            <a:pPr algn="l"/>
            <a:r>
              <a:rPr lang="en-US" sz="1800">
                <a:solidFill>
                  <a:srgbClr val="FFFFFF"/>
                </a:solidFill>
              </a:rPr>
              <a:t>BMPL4019</a:t>
            </a:r>
          </a:p>
          <a:p>
            <a:pPr algn="l"/>
            <a:r>
              <a:rPr lang="en-US" sz="1800">
                <a:solidFill>
                  <a:srgbClr val="FFFFFF"/>
                </a:solidFill>
              </a:rPr>
              <a:t>WEEK 4</a:t>
            </a:r>
          </a:p>
          <a:p>
            <a:pPr algn="l"/>
            <a:r>
              <a:rPr lang="en-US" sz="1800">
                <a:solidFill>
                  <a:srgbClr val="FFFFFF"/>
                </a:solidFill>
              </a:rPr>
              <a:t>Bluelightacademy@uwtsd.ac.uk</a:t>
            </a:r>
          </a:p>
          <a:p>
            <a:pPr algn="l"/>
            <a:endParaRPr lang="en-US" sz="1800">
              <a:solidFill>
                <a:srgbClr val="FFFFFF"/>
              </a:solidFill>
            </a:endParaRPr>
          </a:p>
        </p:txBody>
      </p:sp>
    </p:spTree>
    <p:extLst>
      <p:ext uri="{BB962C8B-B14F-4D97-AF65-F5344CB8AC3E}">
        <p14:creationId xmlns:p14="http://schemas.microsoft.com/office/powerpoint/2010/main" val="26159088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AA3B9E-C244-37F6-CA55-A21986409CC6}"/>
              </a:ext>
            </a:extLst>
          </p:cNvPr>
          <p:cNvSpPr>
            <a:spLocks noGrp="1"/>
          </p:cNvSpPr>
          <p:nvPr>
            <p:ph type="title"/>
          </p:nvPr>
        </p:nvSpPr>
        <p:spPr>
          <a:xfrm>
            <a:off x="589009" y="502400"/>
            <a:ext cx="3367171" cy="1818064"/>
          </a:xfrm>
        </p:spPr>
        <p:txBody>
          <a:bodyPr>
            <a:normAutofit/>
          </a:bodyPr>
          <a:lstStyle/>
          <a:p>
            <a:pPr algn="ctr"/>
            <a:r>
              <a:rPr lang="en-US" sz="2800"/>
              <a:t>Last session...</a:t>
            </a:r>
          </a:p>
        </p:txBody>
      </p:sp>
      <p:pic>
        <p:nvPicPr>
          <p:cNvPr id="4" name="Picture 3" descr="Police and Crime Committee | London ...">
            <a:extLst>
              <a:ext uri="{FF2B5EF4-FFF2-40B4-BE49-F238E27FC236}">
                <a16:creationId xmlns:a16="http://schemas.microsoft.com/office/drawing/2014/main" id="{2797AF76-FF78-1F73-EAE6-E203871668ED}"/>
              </a:ext>
            </a:extLst>
          </p:cNvPr>
          <p:cNvPicPr>
            <a:picLocks noChangeAspect="1"/>
          </p:cNvPicPr>
          <p:nvPr/>
        </p:nvPicPr>
        <p:blipFill>
          <a:blip r:embed="rId2"/>
          <a:srcRect t="26144" r="2" b="4407"/>
          <a:stretch/>
        </p:blipFill>
        <p:spPr>
          <a:xfrm>
            <a:off x="4555236" y="6"/>
            <a:ext cx="7636763" cy="2762724"/>
          </a:xfrm>
          <a:prstGeom prst="rect">
            <a:avLst/>
          </a:prstGeom>
        </p:spPr>
      </p:pic>
      <p:sp>
        <p:nvSpPr>
          <p:cNvPr id="12" name="Rectangle 11">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5" name="Picture 4" descr="National decision model | College of ...">
            <a:extLst>
              <a:ext uri="{FF2B5EF4-FFF2-40B4-BE49-F238E27FC236}">
                <a16:creationId xmlns:a16="http://schemas.microsoft.com/office/drawing/2014/main" id="{FE6CB028-70AE-0726-C296-E515037830FF}"/>
              </a:ext>
            </a:extLst>
          </p:cNvPr>
          <p:cNvPicPr>
            <a:picLocks noChangeAspect="1"/>
          </p:cNvPicPr>
          <p:nvPr/>
        </p:nvPicPr>
        <p:blipFill>
          <a:blip r:embed="rId3"/>
          <a:srcRect t="4758" r="2" b="2"/>
          <a:stretch/>
        </p:blipFill>
        <p:spPr>
          <a:xfrm>
            <a:off x="-1" y="2826737"/>
            <a:ext cx="4565779" cy="4031263"/>
          </a:xfrm>
          <a:prstGeom prst="rect">
            <a:avLst/>
          </a:prstGeom>
        </p:spPr>
      </p:pic>
      <p:sp>
        <p:nvSpPr>
          <p:cNvPr id="3" name="Content Placeholder 2">
            <a:extLst>
              <a:ext uri="{FF2B5EF4-FFF2-40B4-BE49-F238E27FC236}">
                <a16:creationId xmlns:a16="http://schemas.microsoft.com/office/drawing/2014/main" id="{7E9CBE16-DA24-0878-83AB-4295FEFC1095}"/>
              </a:ext>
            </a:extLst>
          </p:cNvPr>
          <p:cNvSpPr>
            <a:spLocks noGrp="1"/>
          </p:cNvSpPr>
          <p:nvPr>
            <p:ph idx="1"/>
          </p:nvPr>
        </p:nvSpPr>
        <p:spPr>
          <a:xfrm>
            <a:off x="5449633" y="3455208"/>
            <a:ext cx="5742432" cy="2344708"/>
          </a:xfrm>
        </p:spPr>
        <p:txBody>
          <a:bodyPr vert="horz" lIns="91440" tIns="45720" rIns="91440" bIns="45720" rtlCol="0" anchor="ctr">
            <a:normAutofit/>
          </a:bodyPr>
          <a:lstStyle/>
          <a:p>
            <a:r>
              <a:rPr lang="en-US" sz="2000"/>
              <a:t>Decision making and discretion </a:t>
            </a:r>
          </a:p>
        </p:txBody>
      </p:sp>
      <p:sp>
        <p:nvSpPr>
          <p:cNvPr id="14" name="Rectangle 13">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Tree>
    <p:extLst>
      <p:ext uri="{BB962C8B-B14F-4D97-AF65-F5344CB8AC3E}">
        <p14:creationId xmlns:p14="http://schemas.microsoft.com/office/powerpoint/2010/main" val="1354511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D87C99-EF96-4B89-7D66-485D0C9CCA2D}"/>
              </a:ext>
            </a:extLst>
          </p:cNvPr>
          <p:cNvSpPr>
            <a:spLocks noGrp="1"/>
          </p:cNvSpPr>
          <p:nvPr>
            <p:ph type="title"/>
          </p:nvPr>
        </p:nvSpPr>
        <p:spPr>
          <a:xfrm>
            <a:off x="761803" y="350196"/>
            <a:ext cx="4646904" cy="1624520"/>
          </a:xfrm>
        </p:spPr>
        <p:txBody>
          <a:bodyPr anchor="ctr">
            <a:normAutofit/>
          </a:bodyPr>
          <a:lstStyle/>
          <a:p>
            <a:r>
              <a:rPr lang="en-US" sz="4000"/>
              <a:t>This week....</a:t>
            </a:r>
          </a:p>
        </p:txBody>
      </p:sp>
      <p:sp>
        <p:nvSpPr>
          <p:cNvPr id="3" name="Content Placeholder 2">
            <a:extLst>
              <a:ext uri="{FF2B5EF4-FFF2-40B4-BE49-F238E27FC236}">
                <a16:creationId xmlns:a16="http://schemas.microsoft.com/office/drawing/2014/main" id="{84402544-9B03-92B1-B10A-3BD4ACC41E9C}"/>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t>Valuing diversity and inclusion</a:t>
            </a:r>
          </a:p>
          <a:p>
            <a:r>
              <a:rPr lang="en-US" sz="2000"/>
              <a:t>Book in your draft session!</a:t>
            </a:r>
          </a:p>
          <a:p>
            <a:pPr marL="0" indent="0">
              <a:buNone/>
            </a:pPr>
            <a:endParaRPr lang="en-US" sz="2000"/>
          </a:p>
        </p:txBody>
      </p:sp>
      <p:pic>
        <p:nvPicPr>
          <p:cNvPr id="5" name="Picture 4" descr="Drawings on colourful paper">
            <a:extLst>
              <a:ext uri="{FF2B5EF4-FFF2-40B4-BE49-F238E27FC236}">
                <a16:creationId xmlns:a16="http://schemas.microsoft.com/office/drawing/2014/main" id="{3454593A-3875-FD7D-A2A7-ABE534874DEB}"/>
              </a:ext>
            </a:extLst>
          </p:cNvPr>
          <p:cNvPicPr>
            <a:picLocks noChangeAspect="1"/>
          </p:cNvPicPr>
          <p:nvPr/>
        </p:nvPicPr>
        <p:blipFill>
          <a:blip r:embed="rId2"/>
          <a:srcRect l="7351" r="33335" b="-3"/>
          <a:stretch/>
        </p:blipFill>
        <p:spPr>
          <a:xfrm>
            <a:off x="6096000" y="1"/>
            <a:ext cx="6102825" cy="6858000"/>
          </a:xfrm>
          <a:prstGeom prst="rect">
            <a:avLst/>
          </a:prstGeom>
        </p:spPr>
      </p:pic>
    </p:spTree>
    <p:extLst>
      <p:ext uri="{BB962C8B-B14F-4D97-AF65-F5344CB8AC3E}">
        <p14:creationId xmlns:p14="http://schemas.microsoft.com/office/powerpoint/2010/main" val="3332026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653A4C-357B-4520-1404-5BB9DF5F3D0B}"/>
              </a:ext>
            </a:extLst>
          </p:cNvPr>
          <p:cNvSpPr>
            <a:spLocks noGrp="1"/>
          </p:cNvSpPr>
          <p:nvPr>
            <p:ph type="title"/>
          </p:nvPr>
        </p:nvSpPr>
        <p:spPr>
          <a:xfrm>
            <a:off x="761803" y="350196"/>
            <a:ext cx="4646904" cy="1624520"/>
          </a:xfrm>
        </p:spPr>
        <p:txBody>
          <a:bodyPr anchor="ctr">
            <a:normAutofit/>
          </a:bodyPr>
          <a:lstStyle/>
          <a:p>
            <a:r>
              <a:rPr lang="en-US" sz="4000"/>
              <a:t>Task</a:t>
            </a:r>
          </a:p>
        </p:txBody>
      </p:sp>
      <p:sp>
        <p:nvSpPr>
          <p:cNvPr id="3" name="Content Placeholder 2">
            <a:extLst>
              <a:ext uri="{FF2B5EF4-FFF2-40B4-BE49-F238E27FC236}">
                <a16:creationId xmlns:a16="http://schemas.microsoft.com/office/drawing/2014/main" id="{A8B755E4-4716-7F68-7EAE-397881199602}"/>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t>In groups, research the following reports and identify the issues:-</a:t>
            </a:r>
          </a:p>
          <a:p>
            <a:pPr marL="0" indent="0">
              <a:buNone/>
            </a:pPr>
            <a:r>
              <a:rPr lang="en-US" sz="2000"/>
              <a:t>IOPC Operation Hutton learning report</a:t>
            </a:r>
          </a:p>
          <a:p>
            <a:pPr marL="0" indent="0">
              <a:buNone/>
            </a:pPr>
            <a:r>
              <a:rPr lang="en-US" sz="2000"/>
              <a:t>NPCC Diversity and equality inclusion strategy 2018-2025</a:t>
            </a:r>
          </a:p>
          <a:p>
            <a:pPr marL="0" indent="0">
              <a:buNone/>
            </a:pPr>
            <a:endParaRPr lang="en-US" sz="2000"/>
          </a:p>
          <a:p>
            <a:pPr marL="0" indent="0">
              <a:buNone/>
            </a:pPr>
            <a:endParaRPr lang="en-US" sz="2000"/>
          </a:p>
          <a:p>
            <a:pPr marL="0" indent="0">
              <a:buNone/>
            </a:pPr>
            <a:endParaRPr lang="en-US" sz="2000"/>
          </a:p>
          <a:p>
            <a:pPr marL="0" indent="0">
              <a:buNone/>
            </a:pPr>
            <a:r>
              <a:rPr lang="en-US" sz="2000"/>
              <a:t>How does the COE relate to this?</a:t>
            </a:r>
          </a:p>
          <a:p>
            <a:pPr marL="0" indent="0">
              <a:buNone/>
            </a:pPr>
            <a:endParaRPr lang="en-US" sz="2000"/>
          </a:p>
          <a:p>
            <a:pPr marL="0" indent="0">
              <a:buNone/>
            </a:pPr>
            <a:endParaRPr lang="en-US" sz="2000"/>
          </a:p>
        </p:txBody>
      </p:sp>
      <p:pic>
        <p:nvPicPr>
          <p:cNvPr id="4" name="Picture 3" descr="Task - Free education icons">
            <a:extLst>
              <a:ext uri="{FF2B5EF4-FFF2-40B4-BE49-F238E27FC236}">
                <a16:creationId xmlns:a16="http://schemas.microsoft.com/office/drawing/2014/main" id="{A594622C-2926-7868-2513-8B44395E98FF}"/>
              </a:ext>
            </a:extLst>
          </p:cNvPr>
          <p:cNvPicPr>
            <a:picLocks noChangeAspect="1"/>
          </p:cNvPicPr>
          <p:nvPr/>
        </p:nvPicPr>
        <p:blipFill>
          <a:blip r:embed="rId2"/>
          <a:srcRect l="2087" r="8925"/>
          <a:stretch/>
        </p:blipFill>
        <p:spPr>
          <a:xfrm>
            <a:off x="6096000" y="1"/>
            <a:ext cx="6102825" cy="6858000"/>
          </a:xfrm>
          <a:prstGeom prst="rect">
            <a:avLst/>
          </a:prstGeom>
        </p:spPr>
      </p:pic>
    </p:spTree>
    <p:extLst>
      <p:ext uri="{BB962C8B-B14F-4D97-AF65-F5344CB8AC3E}">
        <p14:creationId xmlns:p14="http://schemas.microsoft.com/office/powerpoint/2010/main" val="2746013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5A663-03F2-0177-F086-CFB3C88EA9FE}"/>
              </a:ext>
            </a:extLst>
          </p:cNvPr>
          <p:cNvSpPr>
            <a:spLocks noGrp="1"/>
          </p:cNvSpPr>
          <p:nvPr>
            <p:ph type="title"/>
          </p:nvPr>
        </p:nvSpPr>
        <p:spPr>
          <a:xfrm>
            <a:off x="761800" y="762001"/>
            <a:ext cx="5334197" cy="1708242"/>
          </a:xfrm>
        </p:spPr>
        <p:txBody>
          <a:bodyPr anchor="ctr">
            <a:normAutofit/>
          </a:bodyPr>
          <a:lstStyle/>
          <a:p>
            <a:r>
              <a:rPr lang="en-US" sz="4000"/>
              <a:t>Why do you want to join the police?</a:t>
            </a:r>
          </a:p>
        </p:txBody>
      </p:sp>
      <p:sp>
        <p:nvSpPr>
          <p:cNvPr id="3" name="Content Placeholder 2">
            <a:extLst>
              <a:ext uri="{FF2B5EF4-FFF2-40B4-BE49-F238E27FC236}">
                <a16:creationId xmlns:a16="http://schemas.microsoft.com/office/drawing/2014/main" id="{644419E7-E099-832F-3372-FD7A78226E13}"/>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700">
                <a:ea typeface="+mn-lt"/>
                <a:cs typeface="+mn-lt"/>
              </a:rPr>
              <a:t>Many people who want to work in policing, healthcare, social care, and other public service professions, value the service aspect of it greatly and want to make a positive difference in the lives of others.</a:t>
            </a:r>
          </a:p>
          <a:p>
            <a:r>
              <a:rPr lang="en-US" sz="1700">
                <a:ea typeface="+mn-lt"/>
                <a:cs typeface="+mn-lt"/>
              </a:rPr>
              <a:t>But how do we know what help people need or want?</a:t>
            </a:r>
          </a:p>
          <a:p>
            <a:r>
              <a:rPr lang="en-US" sz="1700"/>
              <a:t>Are we guilty of </a:t>
            </a:r>
            <a:r>
              <a:rPr lang="en-US" sz="1700" i="1"/>
              <a:t>assuming</a:t>
            </a:r>
            <a:r>
              <a:rPr lang="en-US" sz="1700"/>
              <a:t> we know what people want based off our own needs?</a:t>
            </a:r>
          </a:p>
          <a:p>
            <a:r>
              <a:rPr lang="en-US" sz="1700">
                <a:ea typeface="+mn-lt"/>
                <a:cs typeface="+mn-lt"/>
              </a:rPr>
              <a:t>One of the criticisms of policing, including community policing, is that it has sometimes been done to individuals or communities without much input from them on what kind of help they would like.</a:t>
            </a:r>
            <a:endParaRPr lang="en-US" sz="1700"/>
          </a:p>
        </p:txBody>
      </p:sp>
      <p:pic>
        <p:nvPicPr>
          <p:cNvPr id="5" name="Picture 4">
            <a:extLst>
              <a:ext uri="{FF2B5EF4-FFF2-40B4-BE49-F238E27FC236}">
                <a16:creationId xmlns:a16="http://schemas.microsoft.com/office/drawing/2014/main" id="{116F06FC-55BA-7F6B-48A4-3457893E278B}"/>
              </a:ext>
            </a:extLst>
          </p:cNvPr>
          <p:cNvPicPr>
            <a:picLocks noChangeAspect="1"/>
          </p:cNvPicPr>
          <p:nvPr/>
        </p:nvPicPr>
        <p:blipFill>
          <a:blip r:embed="rId2"/>
          <a:srcRect l="31650" r="27397" b="6249"/>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965688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o we have the best police service in ...">
            <a:extLst>
              <a:ext uri="{FF2B5EF4-FFF2-40B4-BE49-F238E27FC236}">
                <a16:creationId xmlns:a16="http://schemas.microsoft.com/office/drawing/2014/main" id="{AED8E48E-5791-9399-2703-0B349E98C9D9}"/>
              </a:ext>
            </a:extLst>
          </p:cNvPr>
          <p:cNvPicPr>
            <a:picLocks noChangeAspect="1"/>
          </p:cNvPicPr>
          <p:nvPr/>
        </p:nvPicPr>
        <p:blipFill>
          <a:blip r:embed="rId2"/>
          <a:srcRect l="11395" r="18610" b="2"/>
          <a:stretch/>
        </p:blipFill>
        <p:spPr>
          <a:xfrm>
            <a:off x="6781799" y="1714500"/>
            <a:ext cx="5410201" cy="5143500"/>
          </a:xfrm>
          <a:prstGeom prst="rect">
            <a:avLst/>
          </a:prstGeom>
        </p:spPr>
      </p:pic>
      <p:sp useBgFill="1">
        <p:nvSpPr>
          <p:cNvPr id="11" name="Rectangle 10">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88C57D-7D78-4526-0B06-445DC40C07F7}"/>
              </a:ext>
            </a:extLst>
          </p:cNvPr>
          <p:cNvSpPr>
            <a:spLocks noGrp="1"/>
          </p:cNvSpPr>
          <p:nvPr>
            <p:ph type="title"/>
          </p:nvPr>
        </p:nvSpPr>
        <p:spPr>
          <a:xfrm>
            <a:off x="761801" y="250409"/>
            <a:ext cx="10222952" cy="1228299"/>
          </a:xfrm>
        </p:spPr>
        <p:txBody>
          <a:bodyPr>
            <a:normAutofit/>
          </a:bodyPr>
          <a:lstStyle/>
          <a:p>
            <a:r>
              <a:rPr lang="en-US" sz="4000"/>
              <a:t>Police "service"</a:t>
            </a:r>
          </a:p>
        </p:txBody>
      </p:sp>
      <p:sp>
        <p:nvSpPr>
          <p:cNvPr id="3" name="Content Placeholder 2">
            <a:extLst>
              <a:ext uri="{FF2B5EF4-FFF2-40B4-BE49-F238E27FC236}">
                <a16:creationId xmlns:a16="http://schemas.microsoft.com/office/drawing/2014/main" id="{ED41BAEE-8967-F123-9614-8A924E4CD82F}"/>
              </a:ext>
            </a:extLst>
          </p:cNvPr>
          <p:cNvSpPr>
            <a:spLocks noGrp="1"/>
          </p:cNvSpPr>
          <p:nvPr>
            <p:ph idx="1"/>
          </p:nvPr>
        </p:nvSpPr>
        <p:spPr>
          <a:xfrm>
            <a:off x="761801" y="2183642"/>
            <a:ext cx="5334199" cy="4115018"/>
          </a:xfrm>
        </p:spPr>
        <p:txBody>
          <a:bodyPr vert="horz" lIns="91440" tIns="45720" rIns="91440" bIns="45720" rtlCol="0" anchor="ctr">
            <a:normAutofit/>
          </a:bodyPr>
          <a:lstStyle/>
          <a:p>
            <a:r>
              <a:rPr lang="en-US" sz="1900">
                <a:ea typeface="+mn-lt"/>
                <a:cs typeface="+mn-lt"/>
              </a:rPr>
              <a:t>Key consideration for providing a policing service to the public is how police treat people they interact with as members of the public, victims, witnesses, suspects, colleagues.</a:t>
            </a:r>
          </a:p>
          <a:p>
            <a:r>
              <a:rPr lang="en-US" sz="1900">
                <a:ea typeface="+mn-lt"/>
                <a:cs typeface="+mn-lt"/>
              </a:rPr>
              <a:t>The attestation oath invites officers to serve with ‘fairness, integrity, diligence, and impartiality, upholding fundamental human rights and according equal respect to all people’. </a:t>
            </a:r>
          </a:p>
          <a:p>
            <a:r>
              <a:rPr lang="en-US" sz="1900">
                <a:ea typeface="+mn-lt"/>
                <a:cs typeface="+mn-lt"/>
              </a:rPr>
              <a:t>These themes are then formalised in the Professional Standards and the Code of Ethics including fairness and respect as some of the core principles of policing.</a:t>
            </a:r>
            <a:endParaRPr lang="en-US" sz="1900"/>
          </a:p>
        </p:txBody>
      </p:sp>
    </p:spTree>
    <p:extLst>
      <p:ext uri="{BB962C8B-B14F-4D97-AF65-F5344CB8AC3E}">
        <p14:creationId xmlns:p14="http://schemas.microsoft.com/office/powerpoint/2010/main" val="2344877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me | Dyfed-Powys Police">
            <a:extLst>
              <a:ext uri="{FF2B5EF4-FFF2-40B4-BE49-F238E27FC236}">
                <a16:creationId xmlns:a16="http://schemas.microsoft.com/office/drawing/2014/main" id="{96B12564-B885-A037-944F-AB9F1CEB5E80}"/>
              </a:ext>
            </a:extLst>
          </p:cNvPr>
          <p:cNvPicPr>
            <a:picLocks noChangeAspect="1"/>
          </p:cNvPicPr>
          <p:nvPr/>
        </p:nvPicPr>
        <p:blipFill>
          <a:blip r:embed="rId2"/>
          <a:srcRect l="26009" r="15350"/>
          <a:stretch/>
        </p:blipFill>
        <p:spPr>
          <a:xfrm>
            <a:off x="6781799" y="1714500"/>
            <a:ext cx="5410201" cy="5143500"/>
          </a:xfrm>
          <a:prstGeom prst="rect">
            <a:avLst/>
          </a:prstGeom>
        </p:spPr>
      </p:pic>
      <p:sp useBgFill="1">
        <p:nvSpPr>
          <p:cNvPr id="11" name="Rectangle 10">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13E73A-AB2F-505F-5B59-A8376342FD29}"/>
              </a:ext>
            </a:extLst>
          </p:cNvPr>
          <p:cNvSpPr>
            <a:spLocks noGrp="1"/>
          </p:cNvSpPr>
          <p:nvPr>
            <p:ph type="title"/>
          </p:nvPr>
        </p:nvSpPr>
        <p:spPr>
          <a:xfrm>
            <a:off x="761801" y="250409"/>
            <a:ext cx="10222952" cy="1228299"/>
          </a:xfrm>
        </p:spPr>
        <p:txBody>
          <a:bodyPr>
            <a:normAutofit/>
          </a:bodyPr>
          <a:lstStyle/>
          <a:p>
            <a:r>
              <a:rPr lang="en-US" sz="3400"/>
              <a:t>Understanding the core principles of ethics, diversity, equality, human rights in professional policing </a:t>
            </a:r>
          </a:p>
        </p:txBody>
      </p:sp>
      <p:sp>
        <p:nvSpPr>
          <p:cNvPr id="3" name="Content Placeholder 2">
            <a:extLst>
              <a:ext uri="{FF2B5EF4-FFF2-40B4-BE49-F238E27FC236}">
                <a16:creationId xmlns:a16="http://schemas.microsoft.com/office/drawing/2014/main" id="{E324EEE9-5419-784E-36D2-17B1176B2743}"/>
              </a:ext>
            </a:extLst>
          </p:cNvPr>
          <p:cNvSpPr>
            <a:spLocks noGrp="1"/>
          </p:cNvSpPr>
          <p:nvPr>
            <p:ph idx="1"/>
          </p:nvPr>
        </p:nvSpPr>
        <p:spPr>
          <a:xfrm>
            <a:off x="761801" y="2183642"/>
            <a:ext cx="5334199" cy="4115018"/>
          </a:xfrm>
        </p:spPr>
        <p:txBody>
          <a:bodyPr vert="horz" lIns="91440" tIns="45720" rIns="91440" bIns="45720" rtlCol="0" anchor="ctr">
            <a:normAutofit/>
          </a:bodyPr>
          <a:lstStyle/>
          <a:p>
            <a:pPr marL="0" indent="0">
              <a:buNone/>
            </a:pPr>
            <a:r>
              <a:rPr lang="en-US" sz="2000"/>
              <a:t>What does the following mean?</a:t>
            </a:r>
          </a:p>
          <a:p>
            <a:r>
              <a:rPr lang="en-US" sz="2000"/>
              <a:t>Ethics</a:t>
            </a:r>
          </a:p>
          <a:p>
            <a:r>
              <a:rPr lang="en-US" sz="2000"/>
              <a:t>Diversity</a:t>
            </a:r>
          </a:p>
          <a:p>
            <a:r>
              <a:rPr lang="en-US" sz="2000"/>
              <a:t>Equality</a:t>
            </a:r>
          </a:p>
          <a:p>
            <a:r>
              <a:rPr lang="en-US" sz="2000"/>
              <a:t>Human rights</a:t>
            </a:r>
          </a:p>
          <a:p>
            <a:pPr marL="0" indent="0">
              <a:buNone/>
            </a:pPr>
            <a:r>
              <a:rPr lang="en-US" sz="2000"/>
              <a:t>What is the relevant legislation?</a:t>
            </a:r>
          </a:p>
          <a:p>
            <a:r>
              <a:rPr lang="en-US" sz="2000"/>
              <a:t>Equality act 2010 &amp; Public sector equality duty</a:t>
            </a:r>
          </a:p>
          <a:p>
            <a:r>
              <a:rPr lang="en-US" sz="2000"/>
              <a:t>Human rights act 1998</a:t>
            </a:r>
          </a:p>
        </p:txBody>
      </p:sp>
    </p:spTree>
    <p:extLst>
      <p:ext uri="{BB962C8B-B14F-4D97-AF65-F5344CB8AC3E}">
        <p14:creationId xmlns:p14="http://schemas.microsoft.com/office/powerpoint/2010/main" val="1742707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FE086-D605-6549-37FA-7A39FBDD0D9A}"/>
              </a:ext>
            </a:extLst>
          </p:cNvPr>
          <p:cNvSpPr>
            <a:spLocks noGrp="1"/>
          </p:cNvSpPr>
          <p:nvPr>
            <p:ph type="title"/>
          </p:nvPr>
        </p:nvSpPr>
        <p:spPr>
          <a:xfrm>
            <a:off x="762001" y="1141711"/>
            <a:ext cx="3234466" cy="3474364"/>
          </a:xfrm>
        </p:spPr>
        <p:txBody>
          <a:bodyPr vert="horz" lIns="91440" tIns="45720" rIns="91440" bIns="45720" rtlCol="0" anchor="t">
            <a:normAutofit/>
          </a:bodyPr>
          <a:lstStyle/>
          <a:p>
            <a:r>
              <a:rPr lang="en-US" sz="2500" kern="1200">
                <a:solidFill>
                  <a:schemeClr val="tx1"/>
                </a:solidFill>
                <a:latin typeface="+mj-lt"/>
                <a:ea typeface="+mj-ea"/>
                <a:cs typeface="+mj-cs"/>
              </a:rPr>
              <a:t>Challenging bias, sterotyping, prejudice &amp; discrimination </a:t>
            </a:r>
          </a:p>
        </p:txBody>
      </p:sp>
      <p:cxnSp>
        <p:nvCxnSpPr>
          <p:cNvPr id="22" name="Straight Connector 21">
            <a:extLst>
              <a:ext uri="{FF2B5EF4-FFF2-40B4-BE49-F238E27FC236}">
                <a16:creationId xmlns:a16="http://schemas.microsoft.com/office/drawing/2014/main" id="{33193FD5-6A49-7562-EA76-F15D42E15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Content Placeholder 3" descr="Public safety technology: Steps forward ...">
            <a:extLst>
              <a:ext uri="{FF2B5EF4-FFF2-40B4-BE49-F238E27FC236}">
                <a16:creationId xmlns:a16="http://schemas.microsoft.com/office/drawing/2014/main" id="{9BAEE52E-E5FD-7194-057A-51AD687E96F2}"/>
              </a:ext>
            </a:extLst>
          </p:cNvPr>
          <p:cNvPicPr>
            <a:picLocks noGrp="1" noChangeAspect="1"/>
          </p:cNvPicPr>
          <p:nvPr>
            <p:ph idx="1"/>
          </p:nvPr>
        </p:nvPicPr>
        <p:blipFill>
          <a:blip r:embed="rId2"/>
          <a:stretch>
            <a:fillRect/>
          </a:stretch>
        </p:blipFill>
        <p:spPr>
          <a:xfrm>
            <a:off x="4615543" y="1205901"/>
            <a:ext cx="6711317" cy="4466076"/>
          </a:xfrm>
          <a:prstGeom prst="rect">
            <a:avLst/>
          </a:prstGeom>
        </p:spPr>
      </p:pic>
    </p:spTree>
    <p:extLst>
      <p:ext uri="{BB962C8B-B14F-4D97-AF65-F5344CB8AC3E}">
        <p14:creationId xmlns:p14="http://schemas.microsoft.com/office/powerpoint/2010/main" val="17425922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BCF95-6D59-6843-CFEB-E5482971C153}"/>
              </a:ext>
            </a:extLst>
          </p:cNvPr>
          <p:cNvSpPr>
            <a:spLocks noGrp="1"/>
          </p:cNvSpPr>
          <p:nvPr>
            <p:ph type="title"/>
          </p:nvPr>
        </p:nvSpPr>
        <p:spPr>
          <a:xfrm>
            <a:off x="761800" y="762001"/>
            <a:ext cx="5334197" cy="1708242"/>
          </a:xfrm>
        </p:spPr>
        <p:txBody>
          <a:bodyPr anchor="ctr">
            <a:normAutofit/>
          </a:bodyPr>
          <a:lstStyle/>
          <a:p>
            <a:r>
              <a:rPr lang="en-US" sz="4000"/>
              <a:t>Stereotyping &amp; unconscious bias</a:t>
            </a:r>
          </a:p>
        </p:txBody>
      </p:sp>
      <p:sp>
        <p:nvSpPr>
          <p:cNvPr id="3" name="Content Placeholder 2">
            <a:extLst>
              <a:ext uri="{FF2B5EF4-FFF2-40B4-BE49-F238E27FC236}">
                <a16:creationId xmlns:a16="http://schemas.microsoft.com/office/drawing/2014/main" id="{3E9A4B27-F260-2678-EEB0-08042E55CEE3}"/>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900">
                <a:ea typeface="+mn-lt"/>
                <a:cs typeface="+mn-lt"/>
              </a:rPr>
              <a:t>Our brains subconsciously turn to stereotypes to shortcut the effort required when sifting through large amounts of information.</a:t>
            </a:r>
            <a:endParaRPr lang="en-US" sz="1900"/>
          </a:p>
          <a:p>
            <a:r>
              <a:rPr lang="en-US" sz="1900">
                <a:ea typeface="+mn-lt"/>
                <a:cs typeface="+mn-lt"/>
              </a:rPr>
              <a:t> The term ‘unconscious bias’ describes how a person uses their previous experiences and stereotypes to make decisions daily about the people they meet and the choices they make.</a:t>
            </a:r>
          </a:p>
          <a:p>
            <a:r>
              <a:rPr lang="en-US" sz="1900">
                <a:ea typeface="+mn-lt"/>
                <a:cs typeface="+mn-lt"/>
              </a:rPr>
              <a:t>As these decisions are made based on partial and/or false information, they will often result in unfair consequences for others.</a:t>
            </a:r>
            <a:endParaRPr lang="en-US" sz="1900"/>
          </a:p>
          <a:p>
            <a:endParaRPr lang="en-US" sz="1900"/>
          </a:p>
          <a:p>
            <a:endParaRPr lang="en-US" sz="1900"/>
          </a:p>
        </p:txBody>
      </p:sp>
      <p:pic>
        <p:nvPicPr>
          <p:cNvPr id="5" name="Picture 4" descr="A group of multi coloured wooden stick figures">
            <a:extLst>
              <a:ext uri="{FF2B5EF4-FFF2-40B4-BE49-F238E27FC236}">
                <a16:creationId xmlns:a16="http://schemas.microsoft.com/office/drawing/2014/main" id="{CEA796DA-ED8D-DE75-6417-38494CD9DC59}"/>
              </a:ext>
            </a:extLst>
          </p:cNvPr>
          <p:cNvPicPr>
            <a:picLocks noChangeAspect="1"/>
          </p:cNvPicPr>
          <p:nvPr/>
        </p:nvPicPr>
        <p:blipFill>
          <a:blip r:embed="rId2"/>
          <a:srcRect l="20288" r="25865" b="-5"/>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761147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Using Stereotypes to Prepare for Interviews">
            <a:extLst>
              <a:ext uri="{FF2B5EF4-FFF2-40B4-BE49-F238E27FC236}">
                <a16:creationId xmlns:a16="http://schemas.microsoft.com/office/drawing/2014/main" id="{92B17ECB-3FCE-3AC6-CDCB-A35BC87F755E}"/>
              </a:ext>
            </a:extLst>
          </p:cNvPr>
          <p:cNvPicPr>
            <a:picLocks noChangeAspect="1"/>
          </p:cNvPicPr>
          <p:nvPr/>
        </p:nvPicPr>
        <p:blipFill>
          <a:blip r:embed="rId2"/>
          <a:srcRect l="17997" r="23099"/>
          <a:stretch/>
        </p:blipFill>
        <p:spPr>
          <a:xfrm>
            <a:off x="6781799" y="1714500"/>
            <a:ext cx="5410201" cy="5143500"/>
          </a:xfrm>
          <a:prstGeom prst="rect">
            <a:avLst/>
          </a:prstGeom>
        </p:spPr>
      </p:pic>
      <p:sp useBgFill="1">
        <p:nvSpPr>
          <p:cNvPr id="11" name="Rectangle 10">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537C94-DB3D-3655-BE8C-AD63752AED6C}"/>
              </a:ext>
            </a:extLst>
          </p:cNvPr>
          <p:cNvSpPr>
            <a:spLocks noGrp="1"/>
          </p:cNvSpPr>
          <p:nvPr>
            <p:ph type="title"/>
          </p:nvPr>
        </p:nvSpPr>
        <p:spPr>
          <a:xfrm>
            <a:off x="761801" y="250409"/>
            <a:ext cx="10222952" cy="1228299"/>
          </a:xfrm>
        </p:spPr>
        <p:txBody>
          <a:bodyPr>
            <a:normAutofit/>
          </a:bodyPr>
          <a:lstStyle/>
          <a:p>
            <a:r>
              <a:rPr lang="en-US" sz="4000">
                <a:ea typeface="+mj-lt"/>
                <a:cs typeface="+mj-lt"/>
              </a:rPr>
              <a:t>Stereotyping &amp; unconscious </a:t>
            </a:r>
            <a:r>
              <a:rPr lang="en-US" sz="4000"/>
              <a:t>bias</a:t>
            </a:r>
          </a:p>
        </p:txBody>
      </p:sp>
      <p:sp>
        <p:nvSpPr>
          <p:cNvPr id="3" name="Content Placeholder 2">
            <a:extLst>
              <a:ext uri="{FF2B5EF4-FFF2-40B4-BE49-F238E27FC236}">
                <a16:creationId xmlns:a16="http://schemas.microsoft.com/office/drawing/2014/main" id="{A7BD66BC-503F-6C5F-E241-B926F1899004}"/>
              </a:ext>
            </a:extLst>
          </p:cNvPr>
          <p:cNvSpPr>
            <a:spLocks noGrp="1"/>
          </p:cNvSpPr>
          <p:nvPr>
            <p:ph idx="1"/>
          </p:nvPr>
        </p:nvSpPr>
        <p:spPr>
          <a:xfrm>
            <a:off x="761801" y="2183642"/>
            <a:ext cx="5334199" cy="4115018"/>
          </a:xfrm>
        </p:spPr>
        <p:txBody>
          <a:bodyPr vert="horz" lIns="91440" tIns="45720" rIns="91440" bIns="45720" rtlCol="0" anchor="ctr">
            <a:normAutofit/>
          </a:bodyPr>
          <a:lstStyle/>
          <a:p>
            <a:r>
              <a:rPr lang="en-US" sz="2000">
                <a:ea typeface="+mn-lt"/>
                <a:cs typeface="+mn-lt"/>
              </a:rPr>
              <a:t>Stereotyping, unconscious bias, and prejudice all stem from judging others without full information about their individuality. </a:t>
            </a:r>
          </a:p>
          <a:p>
            <a:r>
              <a:rPr lang="en-US" sz="2000">
                <a:ea typeface="+mn-lt"/>
                <a:cs typeface="+mn-lt"/>
              </a:rPr>
              <a:t>You will need to be open to challenging your own attitudes and adopt an objective, investigative mindset when you look for evidence to test your understanding.</a:t>
            </a:r>
          </a:p>
          <a:p>
            <a:r>
              <a:rPr lang="en-US" sz="2000">
                <a:ea typeface="+mn-lt"/>
                <a:cs typeface="+mn-lt"/>
              </a:rPr>
              <a:t> In order to explore your beliefs, it can be useful to put yourself in others’ shoes.</a:t>
            </a:r>
          </a:p>
          <a:p>
            <a:r>
              <a:rPr lang="en-US" sz="1800">
                <a:solidFill>
                  <a:srgbClr val="FFFFFF"/>
                </a:solidFill>
                <a:ea typeface="+mn-lt"/>
                <a:cs typeface="+mn-lt"/>
                <a:hlinkClick r:id="rId3"/>
              </a:rPr>
              <a:t>https://youtu.be/zJh20Wi2dMg</a:t>
            </a:r>
            <a:endParaRPr lang="en-US" sz="2000"/>
          </a:p>
        </p:txBody>
      </p:sp>
    </p:spTree>
    <p:extLst>
      <p:ext uri="{BB962C8B-B14F-4D97-AF65-F5344CB8AC3E}">
        <p14:creationId xmlns:p14="http://schemas.microsoft.com/office/powerpoint/2010/main" val="188215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4A1270-82E1-9ACB-3778-6C7D8F698701}"/>
              </a:ext>
            </a:extLst>
          </p:cNvPr>
          <p:cNvSpPr>
            <a:spLocks noGrp="1"/>
          </p:cNvSpPr>
          <p:nvPr>
            <p:ph type="title"/>
          </p:nvPr>
        </p:nvSpPr>
        <p:spPr>
          <a:xfrm>
            <a:off x="761803" y="350196"/>
            <a:ext cx="4646904" cy="1624520"/>
          </a:xfrm>
        </p:spPr>
        <p:txBody>
          <a:bodyPr anchor="ctr">
            <a:normAutofit/>
          </a:bodyPr>
          <a:lstStyle/>
          <a:p>
            <a:r>
              <a:rPr lang="en-US" sz="4000"/>
              <a:t>Discrimination</a:t>
            </a:r>
          </a:p>
        </p:txBody>
      </p:sp>
      <p:sp>
        <p:nvSpPr>
          <p:cNvPr id="3" name="Content Placeholder 2">
            <a:extLst>
              <a:ext uri="{FF2B5EF4-FFF2-40B4-BE49-F238E27FC236}">
                <a16:creationId xmlns:a16="http://schemas.microsoft.com/office/drawing/2014/main" id="{43098D5C-9337-A3AD-9575-09EBBBD7108C}"/>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b="1"/>
              <a:t>Task</a:t>
            </a:r>
          </a:p>
          <a:p>
            <a:pPr marL="0" indent="0">
              <a:buNone/>
            </a:pPr>
            <a:r>
              <a:rPr lang="en-US" sz="2000"/>
              <a:t>In groups, find out the following:-</a:t>
            </a:r>
          </a:p>
          <a:p>
            <a:pPr marL="0" indent="0">
              <a:buNone/>
            </a:pPr>
            <a:r>
              <a:rPr lang="en-US" sz="2000"/>
              <a:t>Group 1- Direct discrimination</a:t>
            </a:r>
          </a:p>
          <a:p>
            <a:pPr marL="0" indent="0">
              <a:buNone/>
            </a:pPr>
            <a:r>
              <a:rPr lang="en-US" sz="2000"/>
              <a:t>Group 2- Indirect discrimination</a:t>
            </a:r>
          </a:p>
          <a:p>
            <a:pPr marL="0" indent="0">
              <a:buNone/>
            </a:pPr>
            <a:r>
              <a:rPr lang="en-US" sz="2000"/>
              <a:t>Group 3- Discrimination by association</a:t>
            </a:r>
          </a:p>
          <a:p>
            <a:pPr marL="0" indent="0">
              <a:buNone/>
            </a:pPr>
            <a:r>
              <a:rPr lang="en-US" sz="2000"/>
              <a:t>Group 4- Discrimination by perception</a:t>
            </a:r>
          </a:p>
        </p:txBody>
      </p:sp>
      <p:pic>
        <p:nvPicPr>
          <p:cNvPr id="5" name="Picture 4" descr="A group of multi coloured wooden stick figures">
            <a:extLst>
              <a:ext uri="{FF2B5EF4-FFF2-40B4-BE49-F238E27FC236}">
                <a16:creationId xmlns:a16="http://schemas.microsoft.com/office/drawing/2014/main" id="{D156F4FF-BAC9-12F9-F083-8958254BF71D}"/>
              </a:ext>
            </a:extLst>
          </p:cNvPr>
          <p:cNvPicPr>
            <a:picLocks noChangeAspect="1"/>
          </p:cNvPicPr>
          <p:nvPr/>
        </p:nvPicPr>
        <p:blipFill>
          <a:blip r:embed="rId2"/>
          <a:srcRect l="16357" r="21948" b="9"/>
          <a:stretch/>
        </p:blipFill>
        <p:spPr>
          <a:xfrm>
            <a:off x="6096000" y="1"/>
            <a:ext cx="6102825" cy="6858000"/>
          </a:xfrm>
          <a:prstGeom prst="rect">
            <a:avLst/>
          </a:prstGeom>
        </p:spPr>
      </p:pic>
    </p:spTree>
    <p:extLst>
      <p:ext uri="{BB962C8B-B14F-4D97-AF65-F5344CB8AC3E}">
        <p14:creationId xmlns:p14="http://schemas.microsoft.com/office/powerpoint/2010/main" val="1284796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1B7570-0C79-A65F-11F4-5414648A4EA0}"/>
              </a:ext>
            </a:extLst>
          </p:cNvPr>
          <p:cNvSpPr>
            <a:spLocks noGrp="1"/>
          </p:cNvSpPr>
          <p:nvPr>
            <p:ph type="title"/>
          </p:nvPr>
        </p:nvSpPr>
        <p:spPr>
          <a:xfrm>
            <a:off x="686834" y="1153572"/>
            <a:ext cx="3200400" cy="4461163"/>
          </a:xfrm>
        </p:spPr>
        <p:txBody>
          <a:bodyPr>
            <a:normAutofit/>
          </a:bodyPr>
          <a:lstStyle/>
          <a:p>
            <a:r>
              <a:rPr lang="en-US" sz="3700">
                <a:solidFill>
                  <a:srgbClr val="FFFFFF"/>
                </a:solidFill>
              </a:rPr>
              <a:t>Discrimination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1A7740-DC16-274D-C808-E40BCCF0AF65}"/>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1500">
                <a:ea typeface="+mn-lt"/>
                <a:cs typeface="+mn-lt"/>
              </a:rPr>
              <a:t>The Equality Act 2010 sets out situations where conduct that is less </a:t>
            </a:r>
            <a:r>
              <a:rPr lang="en-US" sz="1500" err="1">
                <a:ea typeface="+mn-lt"/>
                <a:cs typeface="+mn-lt"/>
              </a:rPr>
              <a:t>favourable</a:t>
            </a:r>
            <a:r>
              <a:rPr lang="en-US" sz="1500">
                <a:ea typeface="+mn-lt"/>
                <a:cs typeface="+mn-lt"/>
              </a:rPr>
              <a:t> because of an individual’s personal characteristics is prohibited.</a:t>
            </a:r>
            <a:endParaRPr lang="en-US" sz="1500"/>
          </a:p>
          <a:p>
            <a:pPr marL="0" indent="0">
              <a:buNone/>
            </a:pPr>
            <a:r>
              <a:rPr lang="en-US" sz="1500">
                <a:ea typeface="+mn-lt"/>
                <a:cs typeface="+mn-lt"/>
              </a:rPr>
              <a:t>•</a:t>
            </a:r>
            <a:r>
              <a:rPr lang="en-US" sz="1500" b="1">
                <a:ea typeface="+mn-lt"/>
                <a:cs typeface="+mn-lt"/>
              </a:rPr>
              <a:t>Direct discrimination- </a:t>
            </a:r>
            <a:r>
              <a:rPr lang="en-US" sz="1500">
                <a:ea typeface="+mn-lt"/>
                <a:cs typeface="+mn-lt"/>
              </a:rPr>
              <a:t>where someone suffers detrimental treatment purely because of their personal characteristics. For example, stopping and searching a person purely because they are Black.</a:t>
            </a:r>
            <a:endParaRPr lang="en-US" sz="1500"/>
          </a:p>
          <a:p>
            <a:pPr marL="0" indent="0">
              <a:buNone/>
            </a:pPr>
            <a:r>
              <a:rPr lang="en-US" sz="1500" b="1">
                <a:ea typeface="+mn-lt"/>
                <a:cs typeface="+mn-lt"/>
              </a:rPr>
              <a:t>•Indirect discrimination- </a:t>
            </a:r>
            <a:r>
              <a:rPr lang="en-US" sz="1500">
                <a:ea typeface="+mn-lt"/>
                <a:cs typeface="+mn-lt"/>
              </a:rPr>
              <a:t>this type of discrimination is embedded in societies and policies. For example, a company introduces regular training during evenings and weekends to help those seeking promotion. This is open to all but women who are more likely to have caring responsibilities are less likely to be able to attend.</a:t>
            </a:r>
            <a:endParaRPr lang="en-US" sz="1500"/>
          </a:p>
          <a:p>
            <a:pPr marL="0" indent="0">
              <a:buNone/>
            </a:pPr>
            <a:r>
              <a:rPr lang="en-US" sz="1500" b="1">
                <a:ea typeface="+mn-lt"/>
                <a:cs typeface="+mn-lt"/>
              </a:rPr>
              <a:t>•Discrimination by association-</a:t>
            </a:r>
            <a:r>
              <a:rPr lang="en-US" sz="1500">
                <a:ea typeface="+mn-lt"/>
                <a:cs typeface="+mn-lt"/>
              </a:rPr>
              <a:t> this is discrimination because of who an individual associates with. For example, not giving a promotion to a parent who has a child with a disability because you think that they will be less available.</a:t>
            </a:r>
            <a:endParaRPr lang="en-US" sz="1500"/>
          </a:p>
          <a:p>
            <a:pPr marL="0" indent="0">
              <a:buNone/>
            </a:pPr>
            <a:r>
              <a:rPr lang="en-US" sz="1500">
                <a:ea typeface="+mn-lt"/>
                <a:cs typeface="+mn-lt"/>
              </a:rPr>
              <a:t>•</a:t>
            </a:r>
            <a:r>
              <a:rPr lang="en-US" sz="1500" b="1">
                <a:ea typeface="+mn-lt"/>
                <a:cs typeface="+mn-lt"/>
              </a:rPr>
              <a:t>Discrimination by perception-</a:t>
            </a:r>
            <a:r>
              <a:rPr lang="en-US" sz="1500">
                <a:ea typeface="+mn-lt"/>
                <a:cs typeface="+mn-lt"/>
              </a:rPr>
              <a:t> this discrimination is when someone incorrectly believes a person has a certain characteristic and treats them less </a:t>
            </a:r>
            <a:r>
              <a:rPr lang="en-US" sz="1500" err="1">
                <a:ea typeface="+mn-lt"/>
                <a:cs typeface="+mn-lt"/>
              </a:rPr>
              <a:t>favourably</a:t>
            </a:r>
            <a:r>
              <a:rPr lang="en-US" sz="1500">
                <a:ea typeface="+mn-lt"/>
                <a:cs typeface="+mn-lt"/>
              </a:rPr>
              <a:t> as a result. For example, someone is turned down for a job interview because their name (gained through marriage) is predominantly used in a Muslim country. While they are not Muslim, they are perceived as one and suffer discrimination.</a:t>
            </a:r>
            <a:endParaRPr lang="en-US" sz="1500"/>
          </a:p>
        </p:txBody>
      </p:sp>
    </p:spTree>
    <p:extLst>
      <p:ext uri="{BB962C8B-B14F-4D97-AF65-F5344CB8AC3E}">
        <p14:creationId xmlns:p14="http://schemas.microsoft.com/office/powerpoint/2010/main" val="2105768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BFB26-AB50-D00C-63A7-1915F6E1EF0F}"/>
              </a:ext>
            </a:extLst>
          </p:cNvPr>
          <p:cNvSpPr>
            <a:spLocks noGrp="1"/>
          </p:cNvSpPr>
          <p:nvPr>
            <p:ph type="title"/>
          </p:nvPr>
        </p:nvSpPr>
        <p:spPr>
          <a:xfrm>
            <a:off x="761840" y="1138265"/>
            <a:ext cx="4544762" cy="1401183"/>
          </a:xfrm>
        </p:spPr>
        <p:txBody>
          <a:bodyPr anchor="t">
            <a:normAutofit/>
          </a:bodyPr>
          <a:lstStyle/>
          <a:p>
            <a:r>
              <a:rPr lang="en-US" sz="3200"/>
              <a:t>Micro- aggression (covert and overt)</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8AAAF3-C3F3-5FE4-EBED-AC29BB41DD1F}"/>
              </a:ext>
            </a:extLst>
          </p:cNvPr>
          <p:cNvSpPr>
            <a:spLocks noGrp="1"/>
          </p:cNvSpPr>
          <p:nvPr>
            <p:ph idx="1"/>
          </p:nvPr>
        </p:nvSpPr>
        <p:spPr>
          <a:xfrm>
            <a:off x="761840" y="2551176"/>
            <a:ext cx="4544762" cy="3602935"/>
          </a:xfrm>
        </p:spPr>
        <p:txBody>
          <a:bodyPr vert="horz" lIns="91440" tIns="45720" rIns="91440" bIns="45720" rtlCol="0">
            <a:normAutofit/>
          </a:bodyPr>
          <a:lstStyle/>
          <a:p>
            <a:r>
              <a:rPr lang="en-US" sz="2000">
                <a:ea typeface="+mn-lt"/>
                <a:cs typeface="+mn-lt"/>
              </a:rPr>
              <a:t>The term microaggression describes ‘brief and commonplace daily verbal, behavioural or environmental indignities, whether intentional or unintentional, that communicate hostile, derogatory, or negative slights toward people who are not classified within the “normative” standard’.</a:t>
            </a:r>
          </a:p>
          <a:p>
            <a:endParaRPr lang="en-US" sz="2000"/>
          </a:p>
        </p:txBody>
      </p:sp>
      <p:pic>
        <p:nvPicPr>
          <p:cNvPr id="4" name="Picture 3" descr="Current Understandings of ...">
            <a:extLst>
              <a:ext uri="{FF2B5EF4-FFF2-40B4-BE49-F238E27FC236}">
                <a16:creationId xmlns:a16="http://schemas.microsoft.com/office/drawing/2014/main" id="{D0F517AE-618D-8F4A-CB7F-9FCCD41F0A91}"/>
              </a:ext>
            </a:extLst>
          </p:cNvPr>
          <p:cNvPicPr>
            <a:picLocks noChangeAspect="1"/>
          </p:cNvPicPr>
          <p:nvPr/>
        </p:nvPicPr>
        <p:blipFill>
          <a:blip r:embed="rId2"/>
          <a:stretch>
            <a:fillRect/>
          </a:stretch>
        </p:blipFill>
        <p:spPr>
          <a:xfrm>
            <a:off x="6082748" y="1654980"/>
            <a:ext cx="5334160" cy="3549641"/>
          </a:xfrm>
          <a:prstGeom prst="rect">
            <a:avLst/>
          </a:prstGeom>
        </p:spPr>
      </p:pic>
    </p:spTree>
    <p:extLst>
      <p:ext uri="{BB962C8B-B14F-4D97-AF65-F5344CB8AC3E}">
        <p14:creationId xmlns:p14="http://schemas.microsoft.com/office/powerpoint/2010/main" val="1292426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ask - Free education icons">
            <a:extLst>
              <a:ext uri="{FF2B5EF4-FFF2-40B4-BE49-F238E27FC236}">
                <a16:creationId xmlns:a16="http://schemas.microsoft.com/office/drawing/2014/main" id="{A9F1182D-E251-E167-568B-A45A1ABEF4C9}"/>
              </a:ext>
            </a:extLst>
          </p:cNvPr>
          <p:cNvPicPr>
            <a:picLocks noChangeAspect="1"/>
          </p:cNvPicPr>
          <p:nvPr/>
        </p:nvPicPr>
        <p:blipFill>
          <a:blip r:embed="rId2"/>
          <a:srcRect l="10300" r="10811"/>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C7394F-8D0F-3CF0-9096-9D4D74C3B63A}"/>
              </a:ext>
            </a:extLst>
          </p:cNvPr>
          <p:cNvSpPr>
            <a:spLocks noGrp="1"/>
          </p:cNvSpPr>
          <p:nvPr>
            <p:ph type="title"/>
          </p:nvPr>
        </p:nvSpPr>
        <p:spPr>
          <a:xfrm>
            <a:off x="6115317" y="405685"/>
            <a:ext cx="5464968" cy="1559301"/>
          </a:xfrm>
        </p:spPr>
        <p:txBody>
          <a:bodyPr>
            <a:normAutofit/>
          </a:bodyPr>
          <a:lstStyle/>
          <a:p>
            <a:r>
              <a:rPr lang="en-US" sz="4000"/>
              <a:t>Task</a:t>
            </a:r>
          </a:p>
        </p:txBody>
      </p:sp>
      <p:sp>
        <p:nvSpPr>
          <p:cNvPr id="3" name="Content Placeholder 2">
            <a:extLst>
              <a:ext uri="{FF2B5EF4-FFF2-40B4-BE49-F238E27FC236}">
                <a16:creationId xmlns:a16="http://schemas.microsoft.com/office/drawing/2014/main" id="{F6B55A4F-ABF5-AE55-290A-DC4E47A85BB1}"/>
              </a:ext>
            </a:extLst>
          </p:cNvPr>
          <p:cNvSpPr>
            <a:spLocks noGrp="1"/>
          </p:cNvSpPr>
          <p:nvPr>
            <p:ph idx="1"/>
          </p:nvPr>
        </p:nvSpPr>
        <p:spPr>
          <a:xfrm>
            <a:off x="5640739" y="1419727"/>
            <a:ext cx="5721918" cy="4820351"/>
          </a:xfrm>
        </p:spPr>
        <p:txBody>
          <a:bodyPr vert="horz" lIns="91440" tIns="45720" rIns="91440" bIns="45720" rtlCol="0" anchor="ctr">
            <a:normAutofit/>
          </a:bodyPr>
          <a:lstStyle/>
          <a:p>
            <a:pPr marL="0" indent="0">
              <a:buNone/>
            </a:pPr>
            <a:r>
              <a:rPr lang="en-US" sz="1400" b="1">
                <a:ea typeface="+mn-lt"/>
                <a:cs typeface="+mn-lt"/>
              </a:rPr>
              <a:t>Consider these following conversations and think about how someone could be affected if comments of this nature were directed at them on a regular basis.</a:t>
            </a:r>
            <a:endParaRPr lang="en-US" sz="1400" b="1"/>
          </a:p>
          <a:p>
            <a:endParaRPr lang="en-US" sz="1400"/>
          </a:p>
          <a:p>
            <a:pPr marL="0" indent="0">
              <a:buNone/>
            </a:pPr>
            <a:r>
              <a:rPr lang="en-US" sz="1400">
                <a:ea typeface="+mn-lt"/>
                <a:cs typeface="+mn-lt"/>
              </a:rPr>
              <a:t>•A group of friends are competing in a fun driving competition, and a woman beats her male friend in a race. A second male turns to the first and says, ‘You got beaten by a girl!’. </a:t>
            </a:r>
          </a:p>
          <a:p>
            <a:pPr marL="0" indent="0">
              <a:buNone/>
            </a:pPr>
            <a:r>
              <a:rPr lang="en-US" sz="1400">
                <a:ea typeface="+mn-lt"/>
                <a:cs typeface="+mn-lt"/>
              </a:rPr>
              <a:t>The inference here is that all women are likely to be worse drivers than men and being beaten by a woman is shameful.</a:t>
            </a:r>
            <a:endParaRPr lang="en-US" sz="1400"/>
          </a:p>
          <a:p>
            <a:endParaRPr lang="en-US" sz="1400"/>
          </a:p>
          <a:p>
            <a:pPr marL="0" indent="0">
              <a:buNone/>
            </a:pPr>
            <a:r>
              <a:rPr lang="en-US" sz="1400">
                <a:ea typeface="+mn-lt"/>
                <a:cs typeface="+mn-lt"/>
              </a:rPr>
              <a:t>•You work on a team that has just recruited a new employee aged in their 60s. You hear a colleague say to the new employee, ‘There’s a computer system we’ll train you on. Don’t worry if it’s too difficult for you, we can always get one of the younger ones to help you out.’ </a:t>
            </a:r>
          </a:p>
          <a:p>
            <a:pPr marL="0" indent="0">
              <a:buNone/>
            </a:pPr>
            <a:r>
              <a:rPr lang="en-US" sz="1400">
                <a:ea typeface="+mn-lt"/>
                <a:cs typeface="+mn-lt"/>
              </a:rPr>
              <a:t>The inference here is that someone in their 60s could not possibly be knowledgeable about computers due to their age, but a younger person is likely to have natural skills in this area.</a:t>
            </a:r>
            <a:endParaRPr lang="en-US" sz="1400"/>
          </a:p>
        </p:txBody>
      </p:sp>
    </p:spTree>
    <p:extLst>
      <p:ext uri="{BB962C8B-B14F-4D97-AF65-F5344CB8AC3E}">
        <p14:creationId xmlns:p14="http://schemas.microsoft.com/office/powerpoint/2010/main" val="1439969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0F41A-0F0B-24B2-98BC-9264BA40BE35}"/>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mj-lt"/>
                <a:cs typeface="+mj-lt"/>
              </a:rPr>
              <a:t>Legal and regulatory case for Equality, Diversity and Inclusion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DC4423-7437-7C47-DE90-6464D15EABF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ea typeface="+mn-lt"/>
                <a:cs typeface="+mn-lt"/>
              </a:rPr>
              <a:t>For a fair and functioning society, every person needs to be valued and given equal access to employment, goods, and services regardless of their abilities, their background or their lifestyle.</a:t>
            </a:r>
          </a:p>
          <a:p>
            <a:r>
              <a:rPr lang="en-US" sz="2400">
                <a:ea typeface="+mn-lt"/>
                <a:cs typeface="+mn-lt"/>
              </a:rPr>
              <a:t> Legislation has been introduced to protect the rights of those who can experience lesser treatment because of their inherent characteristics, such as the way they look or the people they choose to have a relationship with.</a:t>
            </a:r>
          </a:p>
          <a:p>
            <a:r>
              <a:rPr lang="en-US" sz="2400">
                <a:ea typeface="+mn-lt"/>
                <a:cs typeface="+mn-lt"/>
              </a:rPr>
              <a:t> As a police officer, you are expected to not only abide by this legislation but also to adhere to the Code of Ethics and other guidance that outlines acceptable </a:t>
            </a:r>
            <a:r>
              <a:rPr lang="en-US" sz="2400" err="1">
                <a:ea typeface="+mn-lt"/>
                <a:cs typeface="+mn-lt"/>
              </a:rPr>
              <a:t>behaviour</a:t>
            </a:r>
            <a:r>
              <a:rPr lang="en-US" sz="2400">
                <a:ea typeface="+mn-lt"/>
                <a:cs typeface="+mn-lt"/>
              </a:rPr>
              <a:t> in relation to equality and diversity.</a:t>
            </a:r>
            <a:endParaRPr lang="en-US" sz="2400"/>
          </a:p>
        </p:txBody>
      </p:sp>
    </p:spTree>
    <p:extLst>
      <p:ext uri="{BB962C8B-B14F-4D97-AF65-F5344CB8AC3E}">
        <p14:creationId xmlns:p14="http://schemas.microsoft.com/office/powerpoint/2010/main" val="3775559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6E19B-130B-2872-B255-3DF98E1042A4}"/>
              </a:ext>
            </a:extLst>
          </p:cNvPr>
          <p:cNvSpPr>
            <a:spLocks noGrp="1"/>
          </p:cNvSpPr>
          <p:nvPr>
            <p:ph type="title"/>
          </p:nvPr>
        </p:nvSpPr>
        <p:spPr>
          <a:xfrm>
            <a:off x="761840" y="1138265"/>
            <a:ext cx="4544762" cy="1401183"/>
          </a:xfrm>
        </p:spPr>
        <p:txBody>
          <a:bodyPr anchor="t">
            <a:normAutofit/>
          </a:bodyPr>
          <a:lstStyle/>
          <a:p>
            <a:r>
              <a:rPr lang="en-US" sz="3200"/>
              <a:t>The Equality Act 2010</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F826BC-6AC5-309C-65D3-99A44BDA16E1}"/>
              </a:ext>
            </a:extLst>
          </p:cNvPr>
          <p:cNvSpPr>
            <a:spLocks noGrp="1"/>
          </p:cNvSpPr>
          <p:nvPr>
            <p:ph idx="1"/>
          </p:nvPr>
        </p:nvSpPr>
        <p:spPr>
          <a:xfrm>
            <a:off x="761840" y="2551176"/>
            <a:ext cx="4544762" cy="3602935"/>
          </a:xfrm>
        </p:spPr>
        <p:txBody>
          <a:bodyPr vert="horz" lIns="91440" tIns="45720" rIns="91440" bIns="45720" rtlCol="0">
            <a:normAutofit/>
          </a:bodyPr>
          <a:lstStyle/>
          <a:p>
            <a:r>
              <a:rPr lang="en-US" sz="1700">
                <a:ea typeface="+mn-lt"/>
                <a:cs typeface="+mn-lt"/>
              </a:rPr>
              <a:t>Brought together all previous anti-discrimination laws and, in doing so, simplified the legislative framework and covered a wider range of characteristics. </a:t>
            </a:r>
          </a:p>
          <a:p>
            <a:r>
              <a:rPr lang="en-US" sz="1700">
                <a:ea typeface="+mn-lt"/>
                <a:cs typeface="+mn-lt"/>
              </a:rPr>
              <a:t>The Equality Act 2010 protects everyone from being treated unfairly because of who they are. </a:t>
            </a:r>
          </a:p>
          <a:p>
            <a:r>
              <a:rPr lang="en-US" sz="1700">
                <a:ea typeface="+mn-lt"/>
                <a:cs typeface="+mn-lt"/>
              </a:rPr>
              <a:t>It applies to employers, businesses, health care providers, education providers, transport services, public bodies, and organisations that provide goods and services.</a:t>
            </a:r>
            <a:endParaRPr lang="en-US" sz="1700"/>
          </a:p>
        </p:txBody>
      </p:sp>
      <p:pic>
        <p:nvPicPr>
          <p:cNvPr id="4" name="Picture 3" descr="Equality Act v1 - EqualEngineers">
            <a:extLst>
              <a:ext uri="{FF2B5EF4-FFF2-40B4-BE49-F238E27FC236}">
                <a16:creationId xmlns:a16="http://schemas.microsoft.com/office/drawing/2014/main" id="{58297542-1D0A-BC43-2E4D-901E9C56DB9B}"/>
              </a:ext>
            </a:extLst>
          </p:cNvPr>
          <p:cNvPicPr>
            <a:picLocks noChangeAspect="1"/>
          </p:cNvPicPr>
          <p:nvPr/>
        </p:nvPicPr>
        <p:blipFill>
          <a:blip r:embed="rId2"/>
          <a:stretch>
            <a:fillRect/>
          </a:stretch>
        </p:blipFill>
        <p:spPr>
          <a:xfrm>
            <a:off x="6082748" y="1767571"/>
            <a:ext cx="5334160" cy="3324458"/>
          </a:xfrm>
          <a:prstGeom prst="rect">
            <a:avLst/>
          </a:prstGeom>
        </p:spPr>
      </p:pic>
    </p:spTree>
    <p:extLst>
      <p:ext uri="{BB962C8B-B14F-4D97-AF65-F5344CB8AC3E}">
        <p14:creationId xmlns:p14="http://schemas.microsoft.com/office/powerpoint/2010/main" val="3370081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8D0CF2-16F9-AF35-1231-969EB65AE33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2800">
                <a:solidFill>
                  <a:srgbClr val="FFFFFF"/>
                </a:solidFill>
              </a:rPr>
              <a:t>9 Protected</a:t>
            </a:r>
            <a:r>
              <a:rPr lang="en-US" sz="2800" kern="1200">
                <a:solidFill>
                  <a:srgbClr val="FFFFFF"/>
                </a:solidFill>
                <a:latin typeface="+mj-lt"/>
                <a:ea typeface="+mj-ea"/>
                <a:cs typeface="+mj-cs"/>
              </a:rPr>
              <a:t> characteristics- Equality act</a:t>
            </a:r>
          </a:p>
        </p:txBody>
      </p:sp>
      <p:pic>
        <p:nvPicPr>
          <p:cNvPr id="7" name="Content Placeholder 6" descr="New film highlights the importance of collecting protected characteristics  data - Welcome">
            <a:extLst>
              <a:ext uri="{FF2B5EF4-FFF2-40B4-BE49-F238E27FC236}">
                <a16:creationId xmlns:a16="http://schemas.microsoft.com/office/drawing/2014/main" id="{FF376C8C-4739-1D78-7AEE-DA44CD730DAC}"/>
              </a:ext>
            </a:extLst>
          </p:cNvPr>
          <p:cNvPicPr>
            <a:picLocks noGrp="1" noChangeAspect="1"/>
          </p:cNvPicPr>
          <p:nvPr>
            <p:ph idx="1"/>
          </p:nvPr>
        </p:nvPicPr>
        <p:blipFill>
          <a:blip r:embed="rId2"/>
          <a:stretch>
            <a:fillRect/>
          </a:stretch>
        </p:blipFill>
        <p:spPr>
          <a:xfrm>
            <a:off x="5116302" y="643466"/>
            <a:ext cx="6102728" cy="5568739"/>
          </a:xfrm>
          <a:prstGeom prst="rect">
            <a:avLst/>
          </a:prstGeom>
        </p:spPr>
      </p:pic>
    </p:spTree>
    <p:extLst>
      <p:ext uri="{BB962C8B-B14F-4D97-AF65-F5344CB8AC3E}">
        <p14:creationId xmlns:p14="http://schemas.microsoft.com/office/powerpoint/2010/main" val="6759983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599BDB-A372-1EF3-7473-9DC467AAD463}"/>
              </a:ext>
            </a:extLst>
          </p:cNvPr>
          <p:cNvSpPr>
            <a:spLocks noGrp="1"/>
          </p:cNvSpPr>
          <p:nvPr>
            <p:ph type="title"/>
          </p:nvPr>
        </p:nvSpPr>
        <p:spPr>
          <a:xfrm>
            <a:off x="589560" y="856180"/>
            <a:ext cx="4560584" cy="1128068"/>
          </a:xfrm>
        </p:spPr>
        <p:txBody>
          <a:bodyPr anchor="ctr">
            <a:normAutofit/>
          </a:bodyPr>
          <a:lstStyle/>
          <a:p>
            <a:r>
              <a:rPr lang="en-US" sz="4000"/>
              <a:t>Intersectionality</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843AF53F-52EC-C5B5-057D-C768598FF18F}"/>
              </a:ext>
            </a:extLst>
          </p:cNvPr>
          <p:cNvSpPr>
            <a:spLocks noGrp="1"/>
          </p:cNvSpPr>
          <p:nvPr>
            <p:ph idx="1"/>
          </p:nvPr>
        </p:nvSpPr>
        <p:spPr>
          <a:xfrm>
            <a:off x="590719" y="2330505"/>
            <a:ext cx="4559425" cy="3979585"/>
          </a:xfrm>
        </p:spPr>
        <p:txBody>
          <a:bodyPr anchor="ctr">
            <a:normAutofit/>
          </a:bodyPr>
          <a:lstStyle/>
          <a:p>
            <a:endParaRPr lang="en-US" sz="200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Intersectional Self - FYS 101 ...">
            <a:extLst>
              <a:ext uri="{FF2B5EF4-FFF2-40B4-BE49-F238E27FC236}">
                <a16:creationId xmlns:a16="http://schemas.microsoft.com/office/drawing/2014/main" id="{CACD72A0-7DF4-BF27-B732-678F6470FFA8}"/>
              </a:ext>
            </a:extLst>
          </p:cNvPr>
          <p:cNvPicPr>
            <a:picLocks noChangeAspect="1"/>
          </p:cNvPicPr>
          <p:nvPr/>
        </p:nvPicPr>
        <p:blipFill>
          <a:blip r:embed="rId2"/>
          <a:srcRect l="10986" r="20366" b="-1"/>
          <a:stretch/>
        </p:blipFill>
        <p:spPr>
          <a:xfrm>
            <a:off x="5977788" y="799352"/>
            <a:ext cx="5425410" cy="5259296"/>
          </a:xfrm>
          <a:prstGeom prst="rect">
            <a:avLst/>
          </a:prstGeom>
        </p:spPr>
      </p:pic>
    </p:spTree>
    <p:extLst>
      <p:ext uri="{BB962C8B-B14F-4D97-AF65-F5344CB8AC3E}">
        <p14:creationId xmlns:p14="http://schemas.microsoft.com/office/powerpoint/2010/main" val="4304201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rand identity and self-identity ...">
            <a:extLst>
              <a:ext uri="{FF2B5EF4-FFF2-40B4-BE49-F238E27FC236}">
                <a16:creationId xmlns:a16="http://schemas.microsoft.com/office/drawing/2014/main" id="{80C95413-23CD-42A5-CFA6-135837611386}"/>
              </a:ext>
            </a:extLst>
          </p:cNvPr>
          <p:cNvPicPr>
            <a:picLocks noChangeAspect="1"/>
          </p:cNvPicPr>
          <p:nvPr/>
        </p:nvPicPr>
        <p:blipFill>
          <a:blip r:embed="rId2"/>
          <a:srcRect l="19342" r="14790" b="-1"/>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58DD1F-BAD9-EB9A-7EDA-DB663F232E71}"/>
              </a:ext>
            </a:extLst>
          </p:cNvPr>
          <p:cNvSpPr>
            <a:spLocks noGrp="1"/>
          </p:cNvSpPr>
          <p:nvPr>
            <p:ph type="title"/>
          </p:nvPr>
        </p:nvSpPr>
        <p:spPr>
          <a:xfrm>
            <a:off x="761801" y="352766"/>
            <a:ext cx="10591999" cy="1023584"/>
          </a:xfrm>
        </p:spPr>
        <p:txBody>
          <a:bodyPr>
            <a:normAutofit/>
          </a:bodyPr>
          <a:lstStyle/>
          <a:p>
            <a:r>
              <a:rPr lang="en-US" sz="4000"/>
              <a:t>Intersectionality </a:t>
            </a:r>
          </a:p>
        </p:txBody>
      </p:sp>
      <p:sp>
        <p:nvSpPr>
          <p:cNvPr id="3" name="Content Placeholder 2">
            <a:extLst>
              <a:ext uri="{FF2B5EF4-FFF2-40B4-BE49-F238E27FC236}">
                <a16:creationId xmlns:a16="http://schemas.microsoft.com/office/drawing/2014/main" id="{45631326-E78D-B052-59A7-067141C016F8}"/>
              </a:ext>
            </a:extLst>
          </p:cNvPr>
          <p:cNvSpPr>
            <a:spLocks noGrp="1"/>
          </p:cNvSpPr>
          <p:nvPr>
            <p:ph idx="1"/>
          </p:nvPr>
        </p:nvSpPr>
        <p:spPr>
          <a:xfrm>
            <a:off x="6803408" y="2249766"/>
            <a:ext cx="4550391" cy="4070303"/>
          </a:xfrm>
        </p:spPr>
        <p:txBody>
          <a:bodyPr vert="horz" lIns="91440" tIns="45720" rIns="91440" bIns="45720" rtlCol="0" anchor="ctr">
            <a:normAutofit/>
          </a:bodyPr>
          <a:lstStyle/>
          <a:p>
            <a:r>
              <a:rPr lang="en-US" sz="2000">
                <a:ea typeface="+mn-lt"/>
                <a:cs typeface="+mn-lt"/>
              </a:rPr>
              <a:t>Refers to the concept that individuals have multiple, overlapping social identities (such as race, gender, sexuality, and class) that intersect and create unique experiences of discrimination and privilege. </a:t>
            </a:r>
          </a:p>
          <a:p>
            <a:r>
              <a:rPr lang="en-US" sz="2000">
                <a:ea typeface="+mn-lt"/>
                <a:cs typeface="+mn-lt"/>
              </a:rPr>
              <a:t>In policing, understanding intersectionality involves recognising how these overlapping identities affect people's experiences with law enforcement.</a:t>
            </a:r>
            <a:endParaRPr lang="en-US" sz="2000"/>
          </a:p>
        </p:txBody>
      </p:sp>
    </p:spTree>
    <p:extLst>
      <p:ext uri="{BB962C8B-B14F-4D97-AF65-F5344CB8AC3E}">
        <p14:creationId xmlns:p14="http://schemas.microsoft.com/office/powerpoint/2010/main" val="2853228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ainbow Layer Cake Recipe ...">
            <a:extLst>
              <a:ext uri="{FF2B5EF4-FFF2-40B4-BE49-F238E27FC236}">
                <a16:creationId xmlns:a16="http://schemas.microsoft.com/office/drawing/2014/main" id="{A30BEDBD-C498-09A0-F8C5-E46765C393E6}"/>
              </a:ext>
            </a:extLst>
          </p:cNvPr>
          <p:cNvPicPr>
            <a:picLocks noChangeAspect="1"/>
          </p:cNvPicPr>
          <p:nvPr/>
        </p:nvPicPr>
        <p:blipFill>
          <a:blip r:embed="rId2"/>
          <a:srcRect l="26490" r="7421" b="-1"/>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8FC2D5-9103-1E18-B2E3-D42C43BBE192}"/>
              </a:ext>
            </a:extLst>
          </p:cNvPr>
          <p:cNvSpPr>
            <a:spLocks noGrp="1"/>
          </p:cNvSpPr>
          <p:nvPr>
            <p:ph type="title"/>
          </p:nvPr>
        </p:nvSpPr>
        <p:spPr>
          <a:xfrm>
            <a:off x="761801" y="352766"/>
            <a:ext cx="10591999" cy="1023584"/>
          </a:xfrm>
        </p:spPr>
        <p:txBody>
          <a:bodyPr>
            <a:normAutofit/>
          </a:bodyPr>
          <a:lstStyle/>
          <a:p>
            <a:r>
              <a:rPr lang="en-US" sz="4000" b="1">
                <a:ea typeface="+mj-lt"/>
                <a:cs typeface="+mj-lt"/>
              </a:rPr>
              <a:t>Multiple Layers of Discrimination</a:t>
            </a:r>
            <a:endParaRPr lang="en-US" sz="4000"/>
          </a:p>
        </p:txBody>
      </p:sp>
      <p:sp>
        <p:nvSpPr>
          <p:cNvPr id="3" name="Content Placeholder 2">
            <a:extLst>
              <a:ext uri="{FF2B5EF4-FFF2-40B4-BE49-F238E27FC236}">
                <a16:creationId xmlns:a16="http://schemas.microsoft.com/office/drawing/2014/main" id="{E4A4A9A2-13A0-6793-C79B-8D9A8471EB58}"/>
              </a:ext>
            </a:extLst>
          </p:cNvPr>
          <p:cNvSpPr>
            <a:spLocks noGrp="1"/>
          </p:cNvSpPr>
          <p:nvPr>
            <p:ph idx="1"/>
          </p:nvPr>
        </p:nvSpPr>
        <p:spPr>
          <a:xfrm>
            <a:off x="6803408" y="2249766"/>
            <a:ext cx="4550391" cy="4070303"/>
          </a:xfrm>
        </p:spPr>
        <p:txBody>
          <a:bodyPr vert="horz" lIns="91440" tIns="45720" rIns="91440" bIns="45720" rtlCol="0" anchor="ctr">
            <a:normAutofit/>
          </a:bodyPr>
          <a:lstStyle/>
          <a:p>
            <a:endParaRPr lang="en-US" sz="2000" b="1"/>
          </a:p>
          <a:p>
            <a:r>
              <a:rPr lang="en-US" sz="2000">
                <a:ea typeface="+mn-lt"/>
                <a:cs typeface="+mn-lt"/>
              </a:rPr>
              <a:t>Individuals can face multiple forms of discrimination simultaneously. For example, a Black woman might experience both racism and sexism, and these experiences are not separate but intertwined.</a:t>
            </a:r>
            <a:endParaRPr lang="en-US" sz="2000"/>
          </a:p>
          <a:p>
            <a:r>
              <a:rPr lang="en-US" sz="2000">
                <a:ea typeface="+mn-lt"/>
                <a:cs typeface="+mn-lt"/>
              </a:rPr>
              <a:t>Policing practices that do not consider these intersections can exacerbate the marginalisation of certain groups.</a:t>
            </a:r>
            <a:endParaRPr lang="en-US" sz="2000"/>
          </a:p>
          <a:p>
            <a:endParaRPr lang="en-US" sz="2000"/>
          </a:p>
        </p:txBody>
      </p:sp>
    </p:spTree>
    <p:extLst>
      <p:ext uri="{BB962C8B-B14F-4D97-AF65-F5344CB8AC3E}">
        <p14:creationId xmlns:p14="http://schemas.microsoft.com/office/powerpoint/2010/main" val="1118668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ED3CE-CE65-B08B-0EDA-76900A8B22C5}"/>
              </a:ext>
            </a:extLst>
          </p:cNvPr>
          <p:cNvSpPr>
            <a:spLocks noGrp="1"/>
          </p:cNvSpPr>
          <p:nvPr>
            <p:ph type="title"/>
          </p:nvPr>
        </p:nvSpPr>
        <p:spPr>
          <a:xfrm>
            <a:off x="481013" y="3752849"/>
            <a:ext cx="3290887" cy="2452687"/>
          </a:xfrm>
        </p:spPr>
        <p:txBody>
          <a:bodyPr anchor="ctr">
            <a:normAutofit/>
          </a:bodyPr>
          <a:lstStyle/>
          <a:p>
            <a:r>
              <a:rPr lang="en-US" sz="3600" b="1">
                <a:ea typeface="+mj-lt"/>
                <a:cs typeface="+mj-lt"/>
              </a:rPr>
              <a:t>Unique Experiences of Marginalised Groups</a:t>
            </a:r>
            <a:endParaRPr lang="en-US" sz="3600"/>
          </a:p>
        </p:txBody>
      </p:sp>
      <p:pic>
        <p:nvPicPr>
          <p:cNvPr id="4" name="Picture 3" descr="LBGTQA+ Terminology | Diversity and ...">
            <a:extLst>
              <a:ext uri="{FF2B5EF4-FFF2-40B4-BE49-F238E27FC236}">
                <a16:creationId xmlns:a16="http://schemas.microsoft.com/office/drawing/2014/main" id="{6636C267-797B-0A85-F35F-09709C3FCD79}"/>
              </a:ext>
            </a:extLst>
          </p:cNvPr>
          <p:cNvPicPr>
            <a:picLocks noChangeAspect="1"/>
          </p:cNvPicPr>
          <p:nvPr/>
        </p:nvPicPr>
        <p:blipFill>
          <a:blip r:embed="rId2"/>
          <a:srcRect t="4408" b="238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0B6F8AC9-F90F-A68A-8363-60A0A80C9385}"/>
              </a:ext>
            </a:extLst>
          </p:cNvPr>
          <p:cNvSpPr>
            <a:spLocks noGrp="1"/>
          </p:cNvSpPr>
          <p:nvPr>
            <p:ph idx="1"/>
          </p:nvPr>
        </p:nvSpPr>
        <p:spPr>
          <a:xfrm>
            <a:off x="4223982" y="3752850"/>
            <a:ext cx="7485413" cy="2452687"/>
          </a:xfrm>
        </p:spPr>
        <p:txBody>
          <a:bodyPr vert="horz" lIns="91440" tIns="45720" rIns="91440" bIns="45720" rtlCol="0" anchor="ctr">
            <a:normAutofit/>
          </a:bodyPr>
          <a:lstStyle/>
          <a:p>
            <a:endParaRPr lang="en-US" sz="1800" b="1"/>
          </a:p>
          <a:p>
            <a:r>
              <a:rPr lang="en-US" sz="1800">
                <a:ea typeface="+mn-lt"/>
                <a:cs typeface="+mn-lt"/>
              </a:rPr>
              <a:t>Different groups experience policing differently. For instance, LGBTQ+ individuals, particularly transgender people of colour, may face higher rates of police violence and discrimination.</a:t>
            </a:r>
            <a:endParaRPr lang="en-US" sz="1800"/>
          </a:p>
          <a:p>
            <a:r>
              <a:rPr lang="en-US" sz="1800">
                <a:ea typeface="+mn-lt"/>
                <a:cs typeface="+mn-lt"/>
              </a:rPr>
              <a:t>Understanding intersectionality helps in recognising that the experiences of a Black transgender woman are different from those of a Black cisgender man or a white transgender woman.</a:t>
            </a:r>
            <a:endParaRPr lang="en-US" sz="1800"/>
          </a:p>
          <a:p>
            <a:endParaRPr lang="en-US" sz="1800"/>
          </a:p>
        </p:txBody>
      </p:sp>
    </p:spTree>
    <p:extLst>
      <p:ext uri="{BB962C8B-B14F-4D97-AF65-F5344CB8AC3E}">
        <p14:creationId xmlns:p14="http://schemas.microsoft.com/office/powerpoint/2010/main" val="2078388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AFD7B52-0F84-57D1-1B65-A4724545350A}"/>
              </a:ext>
            </a:extLst>
          </p:cNvPr>
          <p:cNvSpPr>
            <a:spLocks noGrp="1"/>
          </p:cNvSpPr>
          <p:nvPr>
            <p:ph type="title"/>
          </p:nvPr>
        </p:nvSpPr>
        <p:spPr>
          <a:xfrm>
            <a:off x="838201" y="3998018"/>
            <a:ext cx="3981854" cy="2216513"/>
          </a:xfrm>
        </p:spPr>
        <p:txBody>
          <a:bodyPr>
            <a:normAutofit/>
          </a:bodyPr>
          <a:lstStyle/>
          <a:p>
            <a:r>
              <a:rPr lang="en-US">
                <a:ea typeface="+mj-lt"/>
                <a:cs typeface="+mj-lt"/>
              </a:rPr>
              <a:t>Impact on Policing Policies and Practices</a:t>
            </a:r>
            <a:endParaRPr lang="en-US"/>
          </a:p>
        </p:txBody>
      </p:sp>
      <p:sp>
        <p:nvSpPr>
          <p:cNvPr id="11" name="Arc 10">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Warwickshire Police">
            <a:extLst>
              <a:ext uri="{FF2B5EF4-FFF2-40B4-BE49-F238E27FC236}">
                <a16:creationId xmlns:a16="http://schemas.microsoft.com/office/drawing/2014/main" id="{13AA7DC7-B8A4-2455-613D-91539B132072}"/>
              </a:ext>
            </a:extLst>
          </p:cNvPr>
          <p:cNvPicPr>
            <a:picLocks noChangeAspect="1"/>
          </p:cNvPicPr>
          <p:nvPr/>
        </p:nvPicPr>
        <p:blipFill>
          <a:blip r:embed="rId2"/>
          <a:stretch>
            <a:fillRect/>
          </a:stretch>
        </p:blipFill>
        <p:spPr>
          <a:xfrm>
            <a:off x="1340385" y="704504"/>
            <a:ext cx="9511229" cy="2957472"/>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3" name="Content Placeholder 2">
            <a:extLst>
              <a:ext uri="{FF2B5EF4-FFF2-40B4-BE49-F238E27FC236}">
                <a16:creationId xmlns:a16="http://schemas.microsoft.com/office/drawing/2014/main" id="{738A11FC-792B-B360-982E-63833DC902F7}"/>
              </a:ext>
            </a:extLst>
          </p:cNvPr>
          <p:cNvSpPr>
            <a:spLocks noGrp="1"/>
          </p:cNvSpPr>
          <p:nvPr>
            <p:ph idx="1"/>
          </p:nvPr>
        </p:nvSpPr>
        <p:spPr>
          <a:xfrm>
            <a:off x="4970835" y="3998019"/>
            <a:ext cx="6382966" cy="2216512"/>
          </a:xfrm>
        </p:spPr>
        <p:txBody>
          <a:bodyPr vert="horz" lIns="91440" tIns="45720" rIns="91440" bIns="45720" rtlCol="0">
            <a:normAutofit/>
          </a:bodyPr>
          <a:lstStyle/>
          <a:p>
            <a:r>
              <a:rPr lang="en-US" sz="2200">
                <a:ea typeface="+mn-lt"/>
                <a:cs typeface="+mn-lt"/>
              </a:rPr>
              <a:t>Policing policies that are "one-size-fits-all" often fail to address the specific needs and protections required by different communities.</a:t>
            </a:r>
            <a:endParaRPr lang="en-US" sz="2200"/>
          </a:p>
          <a:p>
            <a:r>
              <a:rPr lang="en-US" sz="2200">
                <a:ea typeface="+mn-lt"/>
                <a:cs typeface="+mn-lt"/>
              </a:rPr>
              <a:t>Training programs that incorporate intersectional perspectives can help officers better understand and interact with diverse populations.</a:t>
            </a:r>
            <a:endParaRPr lang="en-US" sz="2200"/>
          </a:p>
          <a:p>
            <a:endParaRPr lang="en-US" sz="2200"/>
          </a:p>
        </p:txBody>
      </p:sp>
    </p:spTree>
    <p:extLst>
      <p:ext uri="{BB962C8B-B14F-4D97-AF65-F5344CB8AC3E}">
        <p14:creationId xmlns:p14="http://schemas.microsoft.com/office/powerpoint/2010/main" val="2033087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BFE4A-5C95-0A0A-3449-079B646AEE80}"/>
              </a:ext>
            </a:extLst>
          </p:cNvPr>
          <p:cNvSpPr>
            <a:spLocks noGrp="1"/>
          </p:cNvSpPr>
          <p:nvPr>
            <p:ph type="title"/>
          </p:nvPr>
        </p:nvSpPr>
        <p:spPr/>
        <p:txBody>
          <a:bodyPr/>
          <a:lstStyle/>
          <a:p>
            <a:r>
              <a:rPr lang="en-US">
                <a:ea typeface="+mj-lt"/>
                <a:cs typeface="+mj-lt"/>
              </a:rPr>
              <a:t>Examples of Intersectionality in Policing</a:t>
            </a:r>
            <a:endParaRPr lang="en-US"/>
          </a:p>
        </p:txBody>
      </p:sp>
      <p:sp>
        <p:nvSpPr>
          <p:cNvPr id="3" name="Content Placeholder 2">
            <a:extLst>
              <a:ext uri="{FF2B5EF4-FFF2-40B4-BE49-F238E27FC236}">
                <a16:creationId xmlns:a16="http://schemas.microsoft.com/office/drawing/2014/main" id="{23A15FEF-6256-C31D-2009-AD4FFC14DB93}"/>
              </a:ext>
            </a:extLst>
          </p:cNvPr>
          <p:cNvSpPr>
            <a:spLocks noGrp="1"/>
          </p:cNvSpPr>
          <p:nvPr>
            <p:ph idx="1"/>
          </p:nvPr>
        </p:nvSpPr>
        <p:spPr/>
        <p:txBody>
          <a:bodyPr vert="horz" lIns="91440" tIns="45720" rIns="91440" bIns="45720" rtlCol="0" anchor="t">
            <a:normAutofit fontScale="92500" lnSpcReduction="20000"/>
          </a:bodyPr>
          <a:lstStyle/>
          <a:p>
            <a:r>
              <a:rPr lang="en-US" b="1">
                <a:ea typeface="+mn-lt"/>
                <a:cs typeface="+mn-lt"/>
              </a:rPr>
              <a:t>Traffic Stops- </a:t>
            </a:r>
            <a:r>
              <a:rPr lang="en-US">
                <a:ea typeface="+mn-lt"/>
                <a:cs typeface="+mn-lt"/>
              </a:rPr>
              <a:t>studies have shown that Black drivers are disproportionately stopped and searched by police. If the driver is also a woman, she may experience additional layers of bias and harassment. </a:t>
            </a:r>
            <a:r>
              <a:rPr lang="en-US">
                <a:ea typeface="+mn-lt"/>
                <a:cs typeface="+mn-lt"/>
                <a:hlinkClick r:id="rId2"/>
              </a:rPr>
              <a:t>Two police officers sacked after being found guilty of gross misconduct for lying during search of athletes Bianca Williams and Ricardo dos Santos | UK News | Sky News</a:t>
            </a:r>
            <a:endParaRPr lang="en-US"/>
          </a:p>
          <a:p>
            <a:r>
              <a:rPr lang="en-US" b="1">
                <a:ea typeface="+mn-lt"/>
                <a:cs typeface="+mn-lt"/>
              </a:rPr>
              <a:t>Domestic Violence- </a:t>
            </a:r>
            <a:r>
              <a:rPr lang="en-US">
                <a:ea typeface="+mn-lt"/>
                <a:cs typeface="+mn-lt"/>
              </a:rPr>
              <a:t>LGBTQ+ individuals might hesitate to report domestic violence due to fear of discrimination or mistreatment by police. When race and economic status intersect, these fears can be further compounded.</a:t>
            </a:r>
            <a:endParaRPr lang="en-US"/>
          </a:p>
          <a:p>
            <a:r>
              <a:rPr lang="en-US" b="1">
                <a:ea typeface="+mn-lt"/>
                <a:cs typeface="+mn-lt"/>
              </a:rPr>
              <a:t>Youth and Policing- </a:t>
            </a:r>
            <a:r>
              <a:rPr lang="en-US">
                <a:ea typeface="+mn-lt"/>
                <a:cs typeface="+mn-lt"/>
              </a:rPr>
              <a:t>Young people of </a:t>
            </a:r>
            <a:r>
              <a:rPr lang="en-US" err="1">
                <a:ea typeface="+mn-lt"/>
                <a:cs typeface="+mn-lt"/>
              </a:rPr>
              <a:t>colour</a:t>
            </a:r>
            <a:r>
              <a:rPr lang="en-US">
                <a:ea typeface="+mn-lt"/>
                <a:cs typeface="+mn-lt"/>
              </a:rPr>
              <a:t>, especially those from low-income communities, often face heightened scrutiny and aggressive policing tactics. This can be intensified for LGBTQ+ youth or those with disabilities.</a:t>
            </a:r>
            <a:endParaRPr lang="en-US"/>
          </a:p>
          <a:p>
            <a:endParaRPr lang="en-US"/>
          </a:p>
        </p:txBody>
      </p:sp>
    </p:spTree>
    <p:extLst>
      <p:ext uri="{BB962C8B-B14F-4D97-AF65-F5344CB8AC3E}">
        <p14:creationId xmlns:p14="http://schemas.microsoft.com/office/powerpoint/2010/main" val="3322770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CFFEF5-279B-7A12-2F72-8412952F3A30}"/>
              </a:ext>
            </a:extLst>
          </p:cNvPr>
          <p:cNvSpPr>
            <a:spLocks noGrp="1"/>
          </p:cNvSpPr>
          <p:nvPr>
            <p:ph type="title"/>
          </p:nvPr>
        </p:nvSpPr>
        <p:spPr>
          <a:xfrm>
            <a:off x="686834" y="1153572"/>
            <a:ext cx="3200400" cy="4461163"/>
          </a:xfrm>
        </p:spPr>
        <p:txBody>
          <a:bodyPr>
            <a:normAutofit/>
          </a:bodyPr>
          <a:lstStyle/>
          <a:p>
            <a:r>
              <a:rPr lang="en-US" sz="3400">
                <a:solidFill>
                  <a:srgbClr val="FFFFFF"/>
                </a:solidFill>
                <a:ea typeface="+mj-lt"/>
                <a:cs typeface="+mj-lt"/>
              </a:rPr>
              <a:t>Addressing Intersectionality in Policing</a:t>
            </a:r>
            <a:endParaRPr lang="en-US" sz="3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BF63DD-1A6E-433E-047D-41282D7ED52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b="1">
                <a:ea typeface="+mn-lt"/>
                <a:cs typeface="+mn-lt"/>
              </a:rPr>
              <a:t>Training and Education- </a:t>
            </a:r>
            <a:r>
              <a:rPr lang="en-US" sz="2400">
                <a:ea typeface="+mn-lt"/>
                <a:cs typeface="+mn-lt"/>
              </a:rPr>
              <a:t>police officers should receive training on intersectionality to understand how different identities impact people's interactions with law enforcement.</a:t>
            </a:r>
            <a:endParaRPr lang="en-US" sz="2400"/>
          </a:p>
          <a:p>
            <a:r>
              <a:rPr lang="en-US" sz="2400">
                <a:ea typeface="+mn-lt"/>
                <a:cs typeface="+mn-lt"/>
              </a:rPr>
              <a:t>Scenario-based training can help officers practice responding appropriately to situations involving individuals with diverse identities.</a:t>
            </a:r>
            <a:endParaRPr lang="en-US" sz="2400"/>
          </a:p>
          <a:p>
            <a:r>
              <a:rPr lang="en-US" sz="2400" b="1">
                <a:ea typeface="+mn-lt"/>
                <a:cs typeface="+mn-lt"/>
              </a:rPr>
              <a:t>Community Engagement- </a:t>
            </a:r>
            <a:r>
              <a:rPr lang="en-US" sz="2400">
                <a:ea typeface="+mn-lt"/>
                <a:cs typeface="+mn-lt"/>
              </a:rPr>
              <a:t>building relationships with various community groups can help police understand the unique challenges faced by different populations.</a:t>
            </a:r>
            <a:endParaRPr lang="en-US" sz="2400"/>
          </a:p>
          <a:p>
            <a:r>
              <a:rPr lang="en-US" sz="2400">
                <a:ea typeface="+mn-lt"/>
                <a:cs typeface="+mn-lt"/>
              </a:rPr>
              <a:t>Advisory boards comprising members from diverse backgrounds can provide valuable insights and recommendations for improving policing practices.</a:t>
            </a:r>
            <a:endParaRPr lang="en-US" sz="2400"/>
          </a:p>
          <a:p>
            <a:endParaRPr lang="en-US" sz="2400"/>
          </a:p>
        </p:txBody>
      </p:sp>
    </p:spTree>
    <p:extLst>
      <p:ext uri="{BB962C8B-B14F-4D97-AF65-F5344CB8AC3E}">
        <p14:creationId xmlns:p14="http://schemas.microsoft.com/office/powerpoint/2010/main" val="398182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55081-FFD2-67DA-3179-F38F029BF29A}"/>
              </a:ext>
            </a:extLst>
          </p:cNvPr>
          <p:cNvSpPr>
            <a:spLocks noGrp="1"/>
          </p:cNvSpPr>
          <p:nvPr>
            <p:ph type="title"/>
          </p:nvPr>
        </p:nvSpPr>
        <p:spPr>
          <a:xfrm>
            <a:off x="5868557" y="1138036"/>
            <a:ext cx="5444382" cy="1402470"/>
          </a:xfrm>
        </p:spPr>
        <p:txBody>
          <a:bodyPr anchor="t">
            <a:normAutofit/>
          </a:bodyPr>
          <a:lstStyle/>
          <a:p>
            <a:r>
              <a:rPr lang="en-US" sz="3200"/>
              <a:t>Being "different"</a:t>
            </a:r>
          </a:p>
        </p:txBody>
      </p:sp>
      <p:pic>
        <p:nvPicPr>
          <p:cNvPr id="5" name="Picture 4" descr="One in a crowd">
            <a:extLst>
              <a:ext uri="{FF2B5EF4-FFF2-40B4-BE49-F238E27FC236}">
                <a16:creationId xmlns:a16="http://schemas.microsoft.com/office/drawing/2014/main" id="{689C2BDA-9546-8B4A-0647-6C89063900A1}"/>
              </a:ext>
            </a:extLst>
          </p:cNvPr>
          <p:cNvPicPr>
            <a:picLocks noChangeAspect="1"/>
          </p:cNvPicPr>
          <p:nvPr/>
        </p:nvPicPr>
        <p:blipFill>
          <a:blip r:embed="rId2"/>
          <a:srcRect l="25471" r="18197" b="4"/>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FDDFA2-0C91-FB2F-FA65-8CCDEDA024E7}"/>
              </a:ext>
            </a:extLst>
          </p:cNvPr>
          <p:cNvSpPr>
            <a:spLocks noGrp="1"/>
          </p:cNvSpPr>
          <p:nvPr>
            <p:ph idx="1"/>
          </p:nvPr>
        </p:nvSpPr>
        <p:spPr>
          <a:xfrm>
            <a:off x="5868557" y="2551176"/>
            <a:ext cx="5444382" cy="3591207"/>
          </a:xfrm>
        </p:spPr>
        <p:txBody>
          <a:bodyPr vert="horz" lIns="91440" tIns="45720" rIns="91440" bIns="45720" rtlCol="0">
            <a:normAutofit/>
          </a:bodyPr>
          <a:lstStyle/>
          <a:p>
            <a:r>
              <a:rPr lang="en-US" sz="1700">
                <a:ea typeface="+mn-lt"/>
                <a:cs typeface="+mn-lt"/>
              </a:rPr>
              <a:t>Inequalities still persist. </a:t>
            </a:r>
          </a:p>
          <a:p>
            <a:r>
              <a:rPr lang="en-US" sz="1700">
                <a:ea typeface="+mn-lt"/>
                <a:cs typeface="+mn-lt"/>
              </a:rPr>
              <a:t>These include various socio-economic disadvantages, lack of social support, and policies and practices developed without understanding of or consultation with the groups affected by them.</a:t>
            </a:r>
          </a:p>
          <a:p>
            <a:r>
              <a:rPr lang="en-US" sz="1700">
                <a:ea typeface="+mn-lt"/>
                <a:cs typeface="+mn-lt"/>
              </a:rPr>
              <a:t>Latest figures for the UK indicate a gender pay gap of 8.3 per cent for full-time employees (with women earning less on average) (ONS, 2022). </a:t>
            </a:r>
          </a:p>
          <a:p>
            <a:r>
              <a:rPr lang="en-US" sz="1700">
                <a:ea typeface="+mn-lt"/>
                <a:cs typeface="+mn-lt"/>
              </a:rPr>
              <a:t>The ethnicity pay gap is varied with some groups (Pakistani, Bangladeshi, White, and Black African/Caribbean) earning considerably less and others (Indian, Chinese, White Irish) more in comparison with the ‘White British’ group </a:t>
            </a:r>
            <a:endParaRPr lang="en-US" sz="1700"/>
          </a:p>
        </p:txBody>
      </p:sp>
    </p:spTree>
    <p:extLst>
      <p:ext uri="{BB962C8B-B14F-4D97-AF65-F5344CB8AC3E}">
        <p14:creationId xmlns:p14="http://schemas.microsoft.com/office/powerpoint/2010/main" val="677370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C86CD-767C-D142-42F1-84C95E400209}"/>
              </a:ext>
            </a:extLst>
          </p:cNvPr>
          <p:cNvSpPr>
            <a:spLocks noGrp="1"/>
          </p:cNvSpPr>
          <p:nvPr>
            <p:ph type="title"/>
          </p:nvPr>
        </p:nvSpPr>
        <p:spPr>
          <a:xfrm>
            <a:off x="761840" y="1138265"/>
            <a:ext cx="4544762" cy="1401183"/>
          </a:xfrm>
        </p:spPr>
        <p:txBody>
          <a:bodyPr anchor="t">
            <a:normAutofit/>
          </a:bodyPr>
          <a:lstStyle/>
          <a:p>
            <a:endParaRPr lang="en-US" sz="3200"/>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D7DF9ED-8D1F-45B6-EB39-F7C72A982158}"/>
              </a:ext>
            </a:extLst>
          </p:cNvPr>
          <p:cNvSpPr>
            <a:spLocks noGrp="1"/>
          </p:cNvSpPr>
          <p:nvPr>
            <p:ph idx="1"/>
          </p:nvPr>
        </p:nvSpPr>
        <p:spPr>
          <a:xfrm>
            <a:off x="761840" y="2551176"/>
            <a:ext cx="4544762" cy="3602935"/>
          </a:xfrm>
        </p:spPr>
        <p:txBody>
          <a:bodyPr vert="horz" lIns="91440" tIns="45720" rIns="91440" bIns="45720" rtlCol="0">
            <a:normAutofit/>
          </a:bodyPr>
          <a:lstStyle/>
          <a:p>
            <a:r>
              <a:rPr lang="en-US" sz="1700">
                <a:ea typeface="+mn-lt"/>
                <a:cs typeface="+mn-lt"/>
              </a:rPr>
              <a:t>Almost a fifth of people in England and Wales report a disability in the latest census (ONS, 2023a). </a:t>
            </a:r>
          </a:p>
          <a:p>
            <a:r>
              <a:rPr lang="en-US" sz="1700">
                <a:ea typeface="+mn-lt"/>
                <a:cs typeface="+mn-lt"/>
              </a:rPr>
              <a:t>Being disabled comes with several ‘hidden’ costs of goods and services such as insurance, heating, travel, or help with everyday activities like cooking or cleaning. The difference in earnings between disabled and non-disabled is 13.8 per cent.</a:t>
            </a:r>
          </a:p>
          <a:p>
            <a:r>
              <a:rPr lang="en-US" sz="1700">
                <a:ea typeface="+mn-lt"/>
                <a:cs typeface="+mn-lt"/>
              </a:rPr>
              <a:t>Health inequalities are also rife. The life expectancy in the most affluent areas is 19 years higher than in the most deprived neighbourhoods</a:t>
            </a:r>
            <a:endParaRPr lang="en-US" sz="1700"/>
          </a:p>
        </p:txBody>
      </p:sp>
      <p:pic>
        <p:nvPicPr>
          <p:cNvPr id="4" name="Picture 3" descr="Disabled Employment in Scotland ...">
            <a:extLst>
              <a:ext uri="{FF2B5EF4-FFF2-40B4-BE49-F238E27FC236}">
                <a16:creationId xmlns:a16="http://schemas.microsoft.com/office/drawing/2014/main" id="{461D86C4-DD84-FAC3-5CD0-ABA18935141B}"/>
              </a:ext>
            </a:extLst>
          </p:cNvPr>
          <p:cNvPicPr>
            <a:picLocks noChangeAspect="1"/>
          </p:cNvPicPr>
          <p:nvPr/>
        </p:nvPicPr>
        <p:blipFill>
          <a:blip r:embed="rId2"/>
          <a:stretch>
            <a:fillRect/>
          </a:stretch>
        </p:blipFill>
        <p:spPr>
          <a:xfrm>
            <a:off x="6082748" y="1936236"/>
            <a:ext cx="5334160" cy="2987129"/>
          </a:xfrm>
          <a:prstGeom prst="rect">
            <a:avLst/>
          </a:prstGeom>
        </p:spPr>
      </p:pic>
    </p:spTree>
    <p:extLst>
      <p:ext uri="{BB962C8B-B14F-4D97-AF65-F5344CB8AC3E}">
        <p14:creationId xmlns:p14="http://schemas.microsoft.com/office/powerpoint/2010/main" val="1584936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6DC2C-D828-521E-4C72-D707A2745D4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7BD0678-56AA-DB49-CE64-A54756051942}"/>
              </a:ext>
            </a:extLst>
          </p:cNvPr>
          <p:cNvSpPr>
            <a:spLocks noGrp="1"/>
          </p:cNvSpPr>
          <p:nvPr>
            <p:ph idx="1"/>
          </p:nvPr>
        </p:nvSpPr>
        <p:spPr/>
        <p:txBody>
          <a:bodyPr vert="horz" lIns="91440" tIns="45720" rIns="91440" bIns="45720" rtlCol="0" anchor="t">
            <a:normAutofit/>
          </a:bodyPr>
          <a:lstStyle/>
          <a:p>
            <a:r>
              <a:rPr lang="en-US">
                <a:ea typeface="+mn-lt"/>
                <a:cs typeface="+mn-lt"/>
              </a:rPr>
              <a:t>Covid-19 pandemic exposed multiple disadvantages in society, with higher mortality rates apparent among ethnic minority groups and those already affected by economic deprivation. </a:t>
            </a:r>
          </a:p>
          <a:p>
            <a:r>
              <a:rPr lang="en-US">
                <a:ea typeface="+mn-lt"/>
                <a:cs typeface="+mn-lt"/>
              </a:rPr>
              <a:t>This reflects the higher rates of people from ethnic minority backgrounds working in frontline roles and living in multi-occupancy and multigenerational households</a:t>
            </a:r>
          </a:p>
          <a:p>
            <a:r>
              <a:rPr lang="en-US">
                <a:ea typeface="+mn-lt"/>
                <a:cs typeface="+mn-lt"/>
              </a:rPr>
              <a:t>LGBT+ people experience mental health problems, self-harm, and suicidal thoughts at high rates. For example, over half report experiencing depression due to rejection by the community, harassment, discrimination, and hate crime</a:t>
            </a:r>
            <a:endParaRPr lang="en-US"/>
          </a:p>
        </p:txBody>
      </p:sp>
    </p:spTree>
    <p:extLst>
      <p:ext uri="{BB962C8B-B14F-4D97-AF65-F5344CB8AC3E}">
        <p14:creationId xmlns:p14="http://schemas.microsoft.com/office/powerpoint/2010/main" val="1780102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8C8CB-0567-EC7B-AAA0-E44BD8FDE396}"/>
              </a:ext>
            </a:extLst>
          </p:cNvPr>
          <p:cNvSpPr>
            <a:spLocks noGrp="1"/>
          </p:cNvSpPr>
          <p:nvPr>
            <p:ph type="title"/>
          </p:nvPr>
        </p:nvSpPr>
        <p:spPr>
          <a:xfrm>
            <a:off x="5868557" y="1138036"/>
            <a:ext cx="5444382" cy="1402470"/>
          </a:xfrm>
        </p:spPr>
        <p:txBody>
          <a:bodyPr anchor="t">
            <a:normAutofit/>
          </a:bodyPr>
          <a:lstStyle/>
          <a:p>
            <a:endParaRPr lang="en-US" sz="3200"/>
          </a:p>
        </p:txBody>
      </p:sp>
      <p:pic>
        <p:nvPicPr>
          <p:cNvPr id="5" name="Picture 4">
            <a:extLst>
              <a:ext uri="{FF2B5EF4-FFF2-40B4-BE49-F238E27FC236}">
                <a16:creationId xmlns:a16="http://schemas.microsoft.com/office/drawing/2014/main" id="{E534F764-DD61-3DFA-54BD-C226B7A3837D}"/>
              </a:ext>
            </a:extLst>
          </p:cNvPr>
          <p:cNvPicPr>
            <a:picLocks noChangeAspect="1"/>
          </p:cNvPicPr>
          <p:nvPr/>
        </p:nvPicPr>
        <p:blipFill>
          <a:blip r:embed="rId2"/>
          <a:srcRect l="19498" r="30368" b="4"/>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3EE3FF4-747D-5137-795F-2978439DA19B}"/>
              </a:ext>
            </a:extLst>
          </p:cNvPr>
          <p:cNvSpPr>
            <a:spLocks noGrp="1"/>
          </p:cNvSpPr>
          <p:nvPr>
            <p:ph idx="1"/>
          </p:nvPr>
        </p:nvSpPr>
        <p:spPr>
          <a:xfrm>
            <a:off x="5868557" y="2551176"/>
            <a:ext cx="5444382" cy="3591207"/>
          </a:xfrm>
        </p:spPr>
        <p:txBody>
          <a:bodyPr vert="horz" lIns="91440" tIns="45720" rIns="91440" bIns="45720" rtlCol="0">
            <a:normAutofit/>
          </a:bodyPr>
          <a:lstStyle/>
          <a:p>
            <a:r>
              <a:rPr lang="en-US" sz="2000">
                <a:ea typeface="+mn-lt"/>
                <a:cs typeface="+mn-lt"/>
              </a:rPr>
              <a:t>As a consequence, only 46 per cent of lesbian, gay, and bi people, and 47 per cent of trans people, are open about their sexuality or gender identity to everyone in their family (Stonewall, 2018b). </a:t>
            </a:r>
          </a:p>
          <a:p>
            <a:r>
              <a:rPr lang="en-US" sz="2000">
                <a:ea typeface="+mn-lt"/>
                <a:cs typeface="+mn-lt"/>
              </a:rPr>
              <a:t>In the workplace, 35 per cent of LGBT+ people hide or disguise this aspect of their identity for fear of discrimination.</a:t>
            </a:r>
            <a:endParaRPr lang="en-US" sz="2000"/>
          </a:p>
        </p:txBody>
      </p:sp>
    </p:spTree>
    <p:extLst>
      <p:ext uri="{BB962C8B-B14F-4D97-AF65-F5344CB8AC3E}">
        <p14:creationId xmlns:p14="http://schemas.microsoft.com/office/powerpoint/2010/main" val="1276530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2B2646-BFA9-FFC3-B5BE-CEDCFB9AF0F2}"/>
              </a:ext>
            </a:extLst>
          </p:cNvPr>
          <p:cNvSpPr>
            <a:spLocks noGrp="1"/>
          </p:cNvSpPr>
          <p:nvPr>
            <p:ph type="title"/>
          </p:nvPr>
        </p:nvSpPr>
        <p:spPr>
          <a:xfrm>
            <a:off x="761800" y="762001"/>
            <a:ext cx="5334197" cy="1708242"/>
          </a:xfrm>
        </p:spPr>
        <p:txBody>
          <a:bodyPr anchor="ctr">
            <a:normAutofit/>
          </a:bodyPr>
          <a:lstStyle/>
          <a:p>
            <a:r>
              <a:rPr lang="en-US" sz="3700"/>
              <a:t>Being different in interactions with the police</a:t>
            </a:r>
          </a:p>
        </p:txBody>
      </p:sp>
      <p:sp>
        <p:nvSpPr>
          <p:cNvPr id="3" name="Content Placeholder 2">
            <a:extLst>
              <a:ext uri="{FF2B5EF4-FFF2-40B4-BE49-F238E27FC236}">
                <a16:creationId xmlns:a16="http://schemas.microsoft.com/office/drawing/2014/main" id="{71AE7908-7095-6904-7511-698200E2984B}"/>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ea typeface="+mn-lt"/>
                <a:cs typeface="+mn-lt"/>
              </a:rPr>
              <a:t>Police and minority populations typically have a history that is fraught with ignorance and mistrust at best and outright prejudice and persecution at worst. Unfortunately, these issues are not just historic as two recent reports into police conduct demonstrate (Operation Hotton Learning Report and the Casey Review).</a:t>
            </a:r>
          </a:p>
          <a:p>
            <a:endParaRPr lang="en-US" sz="2000"/>
          </a:p>
        </p:txBody>
      </p:sp>
      <p:pic>
        <p:nvPicPr>
          <p:cNvPr id="5" name="Picture 4">
            <a:extLst>
              <a:ext uri="{FF2B5EF4-FFF2-40B4-BE49-F238E27FC236}">
                <a16:creationId xmlns:a16="http://schemas.microsoft.com/office/drawing/2014/main" id="{442BC72D-DD72-CD96-2980-EC961999E8D7}"/>
              </a:ext>
            </a:extLst>
          </p:cNvPr>
          <p:cNvPicPr>
            <a:picLocks noChangeAspect="1"/>
          </p:cNvPicPr>
          <p:nvPr/>
        </p:nvPicPr>
        <p:blipFill>
          <a:blip r:embed="rId2"/>
          <a:srcRect l="31650" r="27397" b="6249"/>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112809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6641FA-CACA-145F-E070-D6654DBF4A72}"/>
              </a:ext>
            </a:extLst>
          </p:cNvPr>
          <p:cNvSpPr>
            <a:spLocks noGrp="1"/>
          </p:cNvSpPr>
          <p:nvPr>
            <p:ph type="title"/>
          </p:nvPr>
        </p:nvSpPr>
        <p:spPr>
          <a:xfrm>
            <a:off x="1136397" y="502020"/>
            <a:ext cx="5323715" cy="1642970"/>
          </a:xfrm>
        </p:spPr>
        <p:txBody>
          <a:bodyPr anchor="b">
            <a:normAutofit/>
          </a:bodyPr>
          <a:lstStyle/>
          <a:p>
            <a:r>
              <a:rPr lang="en-US" sz="4000"/>
              <a:t>Task</a:t>
            </a:r>
          </a:p>
        </p:txBody>
      </p:sp>
      <p:sp>
        <p:nvSpPr>
          <p:cNvPr id="3" name="Content Placeholder 2">
            <a:extLst>
              <a:ext uri="{FF2B5EF4-FFF2-40B4-BE49-F238E27FC236}">
                <a16:creationId xmlns:a16="http://schemas.microsoft.com/office/drawing/2014/main" id="{3DC1E234-02C9-B5DB-99D2-49097E1C6392}"/>
              </a:ext>
            </a:extLst>
          </p:cNvPr>
          <p:cNvSpPr>
            <a:spLocks noGrp="1"/>
          </p:cNvSpPr>
          <p:nvPr>
            <p:ph idx="1"/>
          </p:nvPr>
        </p:nvSpPr>
        <p:spPr>
          <a:xfrm>
            <a:off x="1144923" y="2405894"/>
            <a:ext cx="5315189" cy="3535083"/>
          </a:xfrm>
        </p:spPr>
        <p:txBody>
          <a:bodyPr vert="horz" lIns="91440" tIns="45720" rIns="91440" bIns="45720" rtlCol="0" anchor="t">
            <a:normAutofit/>
          </a:bodyPr>
          <a:lstStyle/>
          <a:p>
            <a:pPr marL="0" indent="0">
              <a:buNone/>
            </a:pPr>
            <a:r>
              <a:rPr lang="en-US" sz="2000"/>
              <a:t>Research the McPherson report and find out the following:-</a:t>
            </a:r>
          </a:p>
          <a:p>
            <a:r>
              <a:rPr lang="en-US" sz="2000"/>
              <a:t>What happened?</a:t>
            </a:r>
          </a:p>
          <a:p>
            <a:r>
              <a:rPr lang="en-US" sz="2000"/>
              <a:t>What were the main failings?</a:t>
            </a:r>
          </a:p>
          <a:p>
            <a:r>
              <a:rPr lang="en-US" sz="2000"/>
              <a:t>What statements were made about the Metropolitan police?</a:t>
            </a:r>
          </a:p>
          <a:p>
            <a:endParaRPr lang="en-US" sz="2000"/>
          </a:p>
          <a:p>
            <a:endParaRPr lang="en-US" sz="200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ir William Macpherson, judge whose ...">
            <a:extLst>
              <a:ext uri="{FF2B5EF4-FFF2-40B4-BE49-F238E27FC236}">
                <a16:creationId xmlns:a16="http://schemas.microsoft.com/office/drawing/2014/main" id="{7C60D111-CD41-F630-7B54-FAEDEE888B1B}"/>
              </a:ext>
            </a:extLst>
          </p:cNvPr>
          <p:cNvPicPr>
            <a:picLocks noChangeAspect="1"/>
          </p:cNvPicPr>
          <p:nvPr/>
        </p:nvPicPr>
        <p:blipFill>
          <a:blip r:embed="rId2"/>
          <a:stretch>
            <a:fillRect/>
          </a:stretch>
        </p:blipFill>
        <p:spPr>
          <a:xfrm>
            <a:off x="7326572" y="909081"/>
            <a:ext cx="3669320" cy="5071731"/>
          </a:xfrm>
          <a:prstGeom prst="rect">
            <a:avLst/>
          </a:prstGeom>
        </p:spPr>
      </p:pic>
    </p:spTree>
    <p:extLst>
      <p:ext uri="{BB962C8B-B14F-4D97-AF65-F5344CB8AC3E}">
        <p14:creationId xmlns:p14="http://schemas.microsoft.com/office/powerpoint/2010/main" val="3673534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3F9EF-B55C-0233-5553-A4DA704A862B}"/>
              </a:ext>
            </a:extLst>
          </p:cNvPr>
          <p:cNvSpPr>
            <a:spLocks noGrp="1"/>
          </p:cNvSpPr>
          <p:nvPr>
            <p:ph type="title"/>
          </p:nvPr>
        </p:nvSpPr>
        <p:spPr>
          <a:xfrm>
            <a:off x="762001" y="1138265"/>
            <a:ext cx="3056625" cy="2909296"/>
          </a:xfrm>
        </p:spPr>
        <p:txBody>
          <a:bodyPr anchor="t">
            <a:normAutofit/>
          </a:bodyPr>
          <a:lstStyle/>
          <a:p>
            <a:r>
              <a:rPr lang="en-US" sz="3200"/>
              <a:t>McPherson report legacy</a:t>
            </a:r>
          </a:p>
        </p:txBody>
      </p:sp>
      <p:cxnSp>
        <p:nvCxnSpPr>
          <p:cNvPr id="8" name="Straight Connector 7">
            <a:extLst>
              <a:ext uri="{FF2B5EF4-FFF2-40B4-BE49-F238E27FC236}">
                <a16:creationId xmlns:a16="http://schemas.microsoft.com/office/drawing/2014/main" id="{00CD8E7C-C23B-A3B9-B18A-838AED877A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0FC50EF-907E-0A2A-2AE2-6966349C1D52}"/>
              </a:ext>
            </a:extLst>
          </p:cNvPr>
          <p:cNvSpPr>
            <a:spLocks noGrp="1"/>
          </p:cNvSpPr>
          <p:nvPr>
            <p:ph idx="1"/>
          </p:nvPr>
        </p:nvSpPr>
        <p:spPr>
          <a:xfrm>
            <a:off x="4600755" y="753376"/>
            <a:ext cx="6661029" cy="5434637"/>
          </a:xfrm>
        </p:spPr>
        <p:txBody>
          <a:bodyPr vert="horz" lIns="91440" tIns="45720" rIns="91440" bIns="45720" rtlCol="0">
            <a:normAutofit/>
          </a:bodyPr>
          <a:lstStyle/>
          <a:p>
            <a:r>
              <a:rPr lang="en-US" sz="2000">
                <a:ea typeface="+mn-lt"/>
                <a:cs typeface="+mn-lt"/>
              </a:rPr>
              <a:t>The murder of a Black teenager Stephen Lawrence in 1993, the poor handling of the investigation, and the consequent inquiry by Sir William Macpherson (1999) remains a watershed moment for policing in terms of equality and diversity. </a:t>
            </a:r>
          </a:p>
          <a:p>
            <a:r>
              <a:rPr lang="en-US" sz="2000">
                <a:ea typeface="+mn-lt"/>
                <a:cs typeface="+mn-lt"/>
              </a:rPr>
              <a:t>It found the police service to have displayed ‘professional incompetence, institutional racism, and a failure of leadership by senior officers’.</a:t>
            </a:r>
          </a:p>
          <a:p>
            <a:r>
              <a:rPr lang="en-US" sz="2000">
                <a:ea typeface="+mn-lt"/>
                <a:cs typeface="+mn-lt"/>
              </a:rPr>
              <a:t>Whilst the focus of the inquiry was on race, the ‘post-Macpherson era’ of policing highlighted the need to repair relationships between the police and all marginalised groups.</a:t>
            </a:r>
          </a:p>
          <a:p>
            <a:r>
              <a:rPr lang="en-US" sz="2000">
                <a:ea typeface="+mn-lt"/>
                <a:cs typeface="+mn-lt"/>
              </a:rPr>
              <a:t>Change in legislation such as possibility of sentence uplifts for crimes motivated by hate or prejudice, and the clear articulation of protected characteristics in the Equality Act 2010, brought about a gradual reframing of many persecuted groups to groups that now needed protection (Pickles, 2020).</a:t>
            </a:r>
            <a:endParaRPr lang="en-US" sz="2000"/>
          </a:p>
        </p:txBody>
      </p:sp>
    </p:spTree>
    <p:extLst>
      <p:ext uri="{BB962C8B-B14F-4D97-AF65-F5344CB8AC3E}">
        <p14:creationId xmlns:p14="http://schemas.microsoft.com/office/powerpoint/2010/main" val="1609452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73569-2F84-310D-A5EA-E5AC868F0957}"/>
              </a:ext>
            </a:extLst>
          </p:cNvPr>
          <p:cNvSpPr>
            <a:spLocks noGrp="1"/>
          </p:cNvSpPr>
          <p:nvPr>
            <p:ph type="title"/>
          </p:nvPr>
        </p:nvSpPr>
        <p:spPr>
          <a:xfrm>
            <a:off x="762001" y="1138265"/>
            <a:ext cx="3056625" cy="2909296"/>
          </a:xfrm>
        </p:spPr>
        <p:txBody>
          <a:bodyPr anchor="t">
            <a:normAutofit/>
          </a:bodyPr>
          <a:lstStyle/>
          <a:p>
            <a:r>
              <a:rPr lang="en-US" sz="3200"/>
              <a:t>BAME groups</a:t>
            </a:r>
          </a:p>
        </p:txBody>
      </p:sp>
      <p:cxnSp>
        <p:nvCxnSpPr>
          <p:cNvPr id="8" name="Straight Connector 7">
            <a:extLst>
              <a:ext uri="{FF2B5EF4-FFF2-40B4-BE49-F238E27FC236}">
                <a16:creationId xmlns:a16="http://schemas.microsoft.com/office/drawing/2014/main" id="{00CD8E7C-C23B-A3B9-B18A-838AED877A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8791DA-6526-9169-BA9E-11F4D198839D}"/>
              </a:ext>
            </a:extLst>
          </p:cNvPr>
          <p:cNvSpPr>
            <a:spLocks noGrp="1"/>
          </p:cNvSpPr>
          <p:nvPr>
            <p:ph idx="1"/>
          </p:nvPr>
        </p:nvSpPr>
        <p:spPr>
          <a:xfrm>
            <a:off x="4600755" y="753376"/>
            <a:ext cx="6661029" cy="5434637"/>
          </a:xfrm>
        </p:spPr>
        <p:txBody>
          <a:bodyPr vert="horz" lIns="91440" tIns="45720" rIns="91440" bIns="45720" rtlCol="0" anchor="t">
            <a:normAutofit/>
          </a:bodyPr>
          <a:lstStyle/>
          <a:p>
            <a:r>
              <a:rPr lang="en-US" sz="2000">
                <a:ea typeface="+mn-lt"/>
                <a:cs typeface="+mn-lt"/>
              </a:rPr>
              <a:t>Black and other ethnic minority groups are overrepresented at all stages of the criminal justice system, including prisons and young offenders’ institutions (Lammy, 2017). </a:t>
            </a:r>
          </a:p>
          <a:p>
            <a:r>
              <a:rPr lang="en-US" sz="2000">
                <a:ea typeface="+mn-lt"/>
                <a:cs typeface="+mn-lt"/>
              </a:rPr>
              <a:t>Racial discrimination is a significant explanation for the disparity in, for example, stop and search (Equality and Human Rights Commission) and simplistic explanations that ethnic minority individuals are more involved in crime or more represented among ‘available’ populations on the streets, lack evidence. </a:t>
            </a:r>
          </a:p>
          <a:p>
            <a:r>
              <a:rPr lang="en-US" sz="2000">
                <a:ea typeface="+mn-lt"/>
                <a:cs typeface="+mn-lt"/>
              </a:rPr>
              <a:t>When asked, young people from ethnic minority groups describe their interactions with the police in terms of hostility, confrontation and perception of racist attitudes, discrimination, and abuse of power (Sharp &amp; Atherton, 2007). There is a reluctance to report crime due to a lack of confidence in anything being done.</a:t>
            </a:r>
            <a:endParaRPr lang="en-US" sz="2000"/>
          </a:p>
        </p:txBody>
      </p:sp>
    </p:spTree>
    <p:extLst>
      <p:ext uri="{BB962C8B-B14F-4D97-AF65-F5344CB8AC3E}">
        <p14:creationId xmlns:p14="http://schemas.microsoft.com/office/powerpoint/2010/main" val="3842887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1D6E5C0-0657-DFAA-877F-12DE33407FB9}"/>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Session 2</a:t>
            </a:r>
          </a:p>
        </p:txBody>
      </p:sp>
      <p:sp>
        <p:nvSpPr>
          <p:cNvPr id="3" name="Content Placeholder 2">
            <a:extLst>
              <a:ext uri="{FF2B5EF4-FFF2-40B4-BE49-F238E27FC236}">
                <a16:creationId xmlns:a16="http://schemas.microsoft.com/office/drawing/2014/main" id="{E0F6C96A-7ADD-9AD9-7A59-152937B1E20B}"/>
              </a:ext>
            </a:extLst>
          </p:cNvPr>
          <p:cNvSpPr>
            <a:spLocks noGrp="1"/>
          </p:cNvSpPr>
          <p:nvPr>
            <p:ph idx="1"/>
          </p:nvPr>
        </p:nvSpPr>
        <p:spPr>
          <a:xfrm>
            <a:off x="6172200" y="804672"/>
            <a:ext cx="5221224" cy="5230368"/>
          </a:xfrm>
        </p:spPr>
        <p:txBody>
          <a:bodyPr anchor="ctr">
            <a:normAutofit/>
          </a:bodyPr>
          <a:lstStyle/>
          <a:p>
            <a:endParaRPr lang="en-US" sz="1800">
              <a:solidFill>
                <a:schemeClr val="tx2"/>
              </a:solidFill>
            </a:endParaRPr>
          </a:p>
        </p:txBody>
      </p:sp>
    </p:spTree>
    <p:extLst>
      <p:ext uri="{BB962C8B-B14F-4D97-AF65-F5344CB8AC3E}">
        <p14:creationId xmlns:p14="http://schemas.microsoft.com/office/powerpoint/2010/main" val="12265580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A7F6E-F0B5-3C1A-3904-2E19153C50EE}"/>
              </a:ext>
            </a:extLst>
          </p:cNvPr>
          <p:cNvSpPr>
            <a:spLocks noGrp="1"/>
          </p:cNvSpPr>
          <p:nvPr>
            <p:ph type="title"/>
          </p:nvPr>
        </p:nvSpPr>
        <p:spPr>
          <a:xfrm>
            <a:off x="761840" y="1138265"/>
            <a:ext cx="4544762" cy="1401183"/>
          </a:xfrm>
        </p:spPr>
        <p:txBody>
          <a:bodyPr anchor="t">
            <a:normAutofit/>
          </a:bodyPr>
          <a:lstStyle/>
          <a:p>
            <a:r>
              <a:rPr lang="en-US" sz="3200"/>
              <a:t>Task</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FDDBBD-9760-7AAA-78A2-E4360DD57768}"/>
              </a:ext>
            </a:extLst>
          </p:cNvPr>
          <p:cNvSpPr>
            <a:spLocks noGrp="1"/>
          </p:cNvSpPr>
          <p:nvPr>
            <p:ph idx="1"/>
          </p:nvPr>
        </p:nvSpPr>
        <p:spPr>
          <a:xfrm>
            <a:off x="761840" y="2551176"/>
            <a:ext cx="4544762" cy="3602935"/>
          </a:xfrm>
        </p:spPr>
        <p:txBody>
          <a:bodyPr vert="horz" lIns="91440" tIns="45720" rIns="91440" bIns="45720" rtlCol="0" anchor="t">
            <a:normAutofit/>
          </a:bodyPr>
          <a:lstStyle/>
          <a:p>
            <a:pPr marL="0" indent="0">
              <a:buNone/>
            </a:pPr>
            <a:r>
              <a:rPr lang="en-US" sz="2000"/>
              <a:t>Research into statistics surrounding Stop &amp; Search and make a note of the following:-</a:t>
            </a:r>
          </a:p>
          <a:p>
            <a:r>
              <a:rPr lang="en-US" sz="2000"/>
              <a:t>Stop &amp; Search rate by ethnicity</a:t>
            </a:r>
          </a:p>
          <a:p>
            <a:r>
              <a:rPr lang="en-US" sz="2000"/>
              <a:t>Stop &amp; Search rate by ethnicity London compared to the rest of England and Wales</a:t>
            </a:r>
          </a:p>
        </p:txBody>
      </p:sp>
      <p:pic>
        <p:nvPicPr>
          <p:cNvPr id="4" name="Picture 3" descr="Task - Free education icons">
            <a:extLst>
              <a:ext uri="{FF2B5EF4-FFF2-40B4-BE49-F238E27FC236}">
                <a16:creationId xmlns:a16="http://schemas.microsoft.com/office/drawing/2014/main" id="{A107CD84-DB38-E555-D3D7-4C0E3746AFBD}"/>
              </a:ext>
            </a:extLst>
          </p:cNvPr>
          <p:cNvPicPr>
            <a:picLocks noChangeAspect="1"/>
          </p:cNvPicPr>
          <p:nvPr/>
        </p:nvPicPr>
        <p:blipFill>
          <a:blip r:embed="rId2"/>
          <a:stretch>
            <a:fillRect/>
          </a:stretch>
        </p:blipFill>
        <p:spPr>
          <a:xfrm>
            <a:off x="6091780" y="771753"/>
            <a:ext cx="5316095" cy="5316095"/>
          </a:xfrm>
          <a:prstGeom prst="rect">
            <a:avLst/>
          </a:prstGeom>
        </p:spPr>
      </p:pic>
    </p:spTree>
    <p:extLst>
      <p:ext uri="{BB962C8B-B14F-4D97-AF65-F5344CB8AC3E}">
        <p14:creationId xmlns:p14="http://schemas.microsoft.com/office/powerpoint/2010/main" val="756590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ar graph with numbers and a number of people&#10;&#10;Description automatically generated">
            <a:extLst>
              <a:ext uri="{FF2B5EF4-FFF2-40B4-BE49-F238E27FC236}">
                <a16:creationId xmlns:a16="http://schemas.microsoft.com/office/drawing/2014/main" id="{20D8DAE1-B21F-036C-86CA-9500716CFADC}"/>
              </a:ext>
            </a:extLst>
          </p:cNvPr>
          <p:cNvPicPr>
            <a:picLocks noGrp="1" noChangeAspect="1"/>
          </p:cNvPicPr>
          <p:nvPr>
            <p:ph idx="1"/>
          </p:nvPr>
        </p:nvPicPr>
        <p:blipFill>
          <a:blip r:embed="rId2"/>
          <a:stretch>
            <a:fillRect/>
          </a:stretch>
        </p:blipFill>
        <p:spPr>
          <a:xfrm>
            <a:off x="1939636" y="457200"/>
            <a:ext cx="8312728" cy="5943600"/>
          </a:xfrm>
          <a:prstGeom prst="rect">
            <a:avLst/>
          </a:prstGeom>
        </p:spPr>
      </p:pic>
    </p:spTree>
    <p:extLst>
      <p:ext uri="{BB962C8B-B14F-4D97-AF65-F5344CB8AC3E}">
        <p14:creationId xmlns:p14="http://schemas.microsoft.com/office/powerpoint/2010/main" val="39558909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aph of blue and white bars&#10;&#10;Description automatically generated">
            <a:extLst>
              <a:ext uri="{FF2B5EF4-FFF2-40B4-BE49-F238E27FC236}">
                <a16:creationId xmlns:a16="http://schemas.microsoft.com/office/drawing/2014/main" id="{C5B9FF12-E24D-373E-F6BC-CFE3DC41E6F8}"/>
              </a:ext>
            </a:extLst>
          </p:cNvPr>
          <p:cNvPicPr>
            <a:picLocks noGrp="1" noChangeAspect="1"/>
          </p:cNvPicPr>
          <p:nvPr>
            <p:ph idx="1"/>
          </p:nvPr>
        </p:nvPicPr>
        <p:blipFill>
          <a:blip r:embed="rId2"/>
          <a:srcRect t="688" b="3052"/>
          <a:stretch/>
        </p:blipFill>
        <p:spPr>
          <a:xfrm>
            <a:off x="457200" y="457200"/>
            <a:ext cx="11277600" cy="5943600"/>
          </a:xfrm>
          <a:prstGeom prst="rect">
            <a:avLst/>
          </a:prstGeom>
        </p:spPr>
      </p:pic>
    </p:spTree>
    <p:extLst>
      <p:ext uri="{BB962C8B-B14F-4D97-AF65-F5344CB8AC3E}">
        <p14:creationId xmlns:p14="http://schemas.microsoft.com/office/powerpoint/2010/main" val="34368104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2BA5E-1E41-E5BD-FF94-1D8C4BA290B6}"/>
              </a:ext>
            </a:extLst>
          </p:cNvPr>
          <p:cNvSpPr>
            <a:spLocks noGrp="1"/>
          </p:cNvSpPr>
          <p:nvPr>
            <p:ph type="title"/>
          </p:nvPr>
        </p:nvSpPr>
        <p:spPr>
          <a:xfrm>
            <a:off x="838201" y="345810"/>
            <a:ext cx="5120561" cy="1325563"/>
          </a:xfrm>
        </p:spPr>
        <p:txBody>
          <a:bodyPr>
            <a:normAutofit/>
          </a:bodyPr>
          <a:lstStyle/>
          <a:p>
            <a:r>
              <a:rPr lang="en-US"/>
              <a:t>Illustrative study</a:t>
            </a:r>
          </a:p>
        </p:txBody>
      </p:sp>
      <p:sp>
        <p:nvSpPr>
          <p:cNvPr id="3" name="Content Placeholder 2">
            <a:extLst>
              <a:ext uri="{FF2B5EF4-FFF2-40B4-BE49-F238E27FC236}">
                <a16:creationId xmlns:a16="http://schemas.microsoft.com/office/drawing/2014/main" id="{3635E754-E983-CE18-D205-4145050BBA82}"/>
              </a:ext>
            </a:extLst>
          </p:cNvPr>
          <p:cNvSpPr>
            <a:spLocks noGrp="1"/>
          </p:cNvSpPr>
          <p:nvPr>
            <p:ph idx="1"/>
          </p:nvPr>
        </p:nvSpPr>
        <p:spPr>
          <a:xfrm>
            <a:off x="838201" y="1825625"/>
            <a:ext cx="5092194" cy="4351338"/>
          </a:xfrm>
        </p:spPr>
        <p:txBody>
          <a:bodyPr vert="horz" lIns="91440" tIns="45720" rIns="91440" bIns="45720" rtlCol="0" anchor="t">
            <a:normAutofit/>
          </a:bodyPr>
          <a:lstStyle/>
          <a:p>
            <a:r>
              <a:rPr lang="en-US" sz="1800">
                <a:ea typeface="+mn-lt"/>
                <a:cs typeface="+mn-lt"/>
              </a:rPr>
              <a:t>Minhas and Walsh (2018) demonstrated how stereotypes influence investigative decision-making. </a:t>
            </a:r>
          </a:p>
          <a:p>
            <a:r>
              <a:rPr lang="en-US" sz="1800">
                <a:ea typeface="+mn-lt"/>
                <a:cs typeface="+mn-lt"/>
              </a:rPr>
              <a:t>They provided police officers with a written scenario of a suspect in possession of a Class A drug. </a:t>
            </a:r>
          </a:p>
          <a:p>
            <a:r>
              <a:rPr lang="en-US" sz="1800">
                <a:ea typeface="+mn-lt"/>
                <a:cs typeface="+mn-lt"/>
              </a:rPr>
              <a:t>The officers were asked whether they would proceed to interview the person with an aim of charging them for possession only or for possession with an intent to supply. </a:t>
            </a:r>
          </a:p>
          <a:p>
            <a:r>
              <a:rPr lang="en-US" sz="1800">
                <a:ea typeface="+mn-lt"/>
                <a:cs typeface="+mn-lt"/>
              </a:rPr>
              <a:t>What varied was the suspect’s name. ‘Muhammad Ali’ was more likely than ‘Richard Fisher’ to be charged with the more serious offence of intent to supply.</a:t>
            </a:r>
            <a:endParaRPr lang="en-US" sz="1800"/>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122,700+ Muslim Men Stock Photos, Pictures &amp; Royalty-Free ...">
            <a:extLst>
              <a:ext uri="{FF2B5EF4-FFF2-40B4-BE49-F238E27FC236}">
                <a16:creationId xmlns:a16="http://schemas.microsoft.com/office/drawing/2014/main" id="{612A3F94-6934-0F84-5360-6D8E587D18FD}"/>
              </a:ext>
            </a:extLst>
          </p:cNvPr>
          <p:cNvPicPr>
            <a:picLocks noChangeAspect="1"/>
          </p:cNvPicPr>
          <p:nvPr/>
        </p:nvPicPr>
        <p:blipFill>
          <a:blip r:embed="rId2"/>
          <a:srcRect l="7093" r="6530"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descr="White Men Pictures | Download Free Images on Unsplash">
            <a:extLst>
              <a:ext uri="{FF2B5EF4-FFF2-40B4-BE49-F238E27FC236}">
                <a16:creationId xmlns:a16="http://schemas.microsoft.com/office/drawing/2014/main" id="{A8D559A7-A07D-7299-0F0B-0D4A49501958}"/>
              </a:ext>
            </a:extLst>
          </p:cNvPr>
          <p:cNvPicPr>
            <a:picLocks noChangeAspect="1"/>
          </p:cNvPicPr>
          <p:nvPr/>
        </p:nvPicPr>
        <p:blipFill>
          <a:blip r:embed="rId3"/>
          <a:srcRect l="11900" r="10100" b="1"/>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654221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D3C69-80A1-1130-ECD2-3BCD346BC7F0}"/>
              </a:ext>
            </a:extLst>
          </p:cNvPr>
          <p:cNvSpPr>
            <a:spLocks noGrp="1"/>
          </p:cNvSpPr>
          <p:nvPr>
            <p:ph type="title"/>
          </p:nvPr>
        </p:nvSpPr>
        <p:spPr>
          <a:xfrm>
            <a:off x="761840" y="1138265"/>
            <a:ext cx="4544762" cy="1401183"/>
          </a:xfrm>
        </p:spPr>
        <p:txBody>
          <a:bodyPr anchor="t">
            <a:normAutofit/>
          </a:bodyPr>
          <a:lstStyle/>
          <a:p>
            <a:r>
              <a:rPr lang="en-US" sz="3200">
                <a:ea typeface="+mj-lt"/>
                <a:cs typeface="+mj-lt"/>
              </a:rPr>
              <a:t>Male same-sex sexual activity</a:t>
            </a:r>
            <a:endParaRPr lang="en-US" sz="3200"/>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8040D3-7625-9BB3-9060-F8BA0762E4BB}"/>
              </a:ext>
            </a:extLst>
          </p:cNvPr>
          <p:cNvSpPr>
            <a:spLocks noGrp="1"/>
          </p:cNvSpPr>
          <p:nvPr>
            <p:ph idx="1"/>
          </p:nvPr>
        </p:nvSpPr>
        <p:spPr>
          <a:xfrm>
            <a:off x="761840" y="2551176"/>
            <a:ext cx="4544762" cy="3602935"/>
          </a:xfrm>
        </p:spPr>
        <p:txBody>
          <a:bodyPr vert="horz" lIns="91440" tIns="45720" rIns="91440" bIns="45720" rtlCol="0" anchor="t">
            <a:normAutofit/>
          </a:bodyPr>
          <a:lstStyle/>
          <a:p>
            <a:r>
              <a:rPr lang="en-US" sz="1600">
                <a:ea typeface="+mn-lt"/>
                <a:cs typeface="+mn-lt"/>
              </a:rPr>
              <a:t>First formally </a:t>
            </a:r>
            <a:r>
              <a:rPr lang="en-US" sz="1600" err="1">
                <a:ea typeface="+mn-lt"/>
                <a:cs typeface="+mn-lt"/>
              </a:rPr>
              <a:t>criminalised</a:t>
            </a:r>
            <a:r>
              <a:rPr lang="en-US" sz="1600">
                <a:ea typeface="+mn-lt"/>
                <a:cs typeface="+mn-lt"/>
              </a:rPr>
              <a:t> under the Buggery Act 1553 and remained so for four centuries. Following the recommendations of the Wolfenden Report (1957), the Sexual Offences Act 1967 </a:t>
            </a:r>
            <a:r>
              <a:rPr lang="en-US" sz="1600" err="1">
                <a:ea typeface="+mn-lt"/>
                <a:cs typeface="+mn-lt"/>
              </a:rPr>
              <a:t>legalised</a:t>
            </a:r>
            <a:r>
              <a:rPr lang="en-US" sz="1600">
                <a:ea typeface="+mn-lt"/>
                <a:cs typeface="+mn-lt"/>
              </a:rPr>
              <a:t> it for men over 21. </a:t>
            </a:r>
          </a:p>
          <a:p>
            <a:r>
              <a:rPr lang="en-US" sz="1600">
                <a:ea typeface="+mn-lt"/>
                <a:cs typeface="+mn-lt"/>
              </a:rPr>
              <a:t>Female same-sex sexual activity has never been formally </a:t>
            </a:r>
            <a:r>
              <a:rPr lang="en-US" sz="1600" err="1">
                <a:ea typeface="+mn-lt"/>
                <a:cs typeface="+mn-lt"/>
              </a:rPr>
              <a:t>criminalised</a:t>
            </a:r>
            <a:r>
              <a:rPr lang="en-US" sz="1600">
                <a:ea typeface="+mn-lt"/>
                <a:cs typeface="+mn-lt"/>
              </a:rPr>
              <a:t> although there is no doubt that lesbian relationships were subject to social censure. </a:t>
            </a:r>
          </a:p>
          <a:p>
            <a:r>
              <a:rPr lang="en-US" sz="1600">
                <a:ea typeface="+mn-lt"/>
                <a:cs typeface="+mn-lt"/>
              </a:rPr>
              <a:t>Police raids of clubs, bars, pubs, restaurants, bathhouses, and other spaces catering for the LGBTQ+ community were commonplace during the latter half of the twentieth century.</a:t>
            </a:r>
            <a:endParaRPr lang="en-US" sz="1600"/>
          </a:p>
        </p:txBody>
      </p:sp>
      <p:pic>
        <p:nvPicPr>
          <p:cNvPr id="4" name="Picture 3" descr="PANTONE® UK | Celebrating the Rainbow ...">
            <a:extLst>
              <a:ext uri="{FF2B5EF4-FFF2-40B4-BE49-F238E27FC236}">
                <a16:creationId xmlns:a16="http://schemas.microsoft.com/office/drawing/2014/main" id="{117F69A7-0830-9DB1-F7B0-715A61F284D9}"/>
              </a:ext>
            </a:extLst>
          </p:cNvPr>
          <p:cNvPicPr>
            <a:picLocks noChangeAspect="1"/>
          </p:cNvPicPr>
          <p:nvPr/>
        </p:nvPicPr>
        <p:blipFill>
          <a:blip r:embed="rId2"/>
          <a:stretch>
            <a:fillRect/>
          </a:stretch>
        </p:blipFill>
        <p:spPr>
          <a:xfrm>
            <a:off x="6082748" y="1622439"/>
            <a:ext cx="5334160" cy="3614723"/>
          </a:xfrm>
          <a:prstGeom prst="rect">
            <a:avLst/>
          </a:prstGeom>
        </p:spPr>
      </p:pic>
    </p:spTree>
    <p:extLst>
      <p:ext uri="{BB962C8B-B14F-4D97-AF65-F5344CB8AC3E}">
        <p14:creationId xmlns:p14="http://schemas.microsoft.com/office/powerpoint/2010/main" val="50036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84456-C039-BD74-95AB-0DB8942EA91B}"/>
              </a:ext>
            </a:extLst>
          </p:cNvPr>
          <p:cNvSpPr>
            <a:spLocks noGrp="1"/>
          </p:cNvSpPr>
          <p:nvPr>
            <p:ph type="title"/>
          </p:nvPr>
        </p:nvSpPr>
        <p:spPr>
          <a:xfrm>
            <a:off x="762000" y="1138265"/>
            <a:ext cx="5791199" cy="1401183"/>
          </a:xfrm>
        </p:spPr>
        <p:txBody>
          <a:bodyPr anchor="t">
            <a:normAutofit/>
          </a:bodyPr>
          <a:lstStyle/>
          <a:p>
            <a:endParaRPr lang="en-US" sz="3200"/>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F272E5-8B04-CA60-3216-191CF9B817D2}"/>
              </a:ext>
            </a:extLst>
          </p:cNvPr>
          <p:cNvSpPr>
            <a:spLocks noGrp="1"/>
          </p:cNvSpPr>
          <p:nvPr>
            <p:ph idx="1"/>
          </p:nvPr>
        </p:nvSpPr>
        <p:spPr>
          <a:xfrm>
            <a:off x="762000" y="2551176"/>
            <a:ext cx="5791199" cy="3602935"/>
          </a:xfrm>
        </p:spPr>
        <p:txBody>
          <a:bodyPr vert="horz" lIns="91440" tIns="45720" rIns="91440" bIns="45720" rtlCol="0">
            <a:normAutofit/>
          </a:bodyPr>
          <a:lstStyle/>
          <a:p>
            <a:r>
              <a:rPr lang="en-US" sz="1600">
                <a:ea typeface="+mn-lt"/>
                <a:cs typeface="+mn-lt"/>
              </a:rPr>
              <a:t>Unsurprisingly, members of the community were reluctant to come forward as victims for fear of facing discrimination and harassment by the police (Jones, 2015). </a:t>
            </a:r>
          </a:p>
          <a:p>
            <a:r>
              <a:rPr lang="en-US" sz="1600">
                <a:ea typeface="+mn-lt"/>
                <a:cs typeface="+mn-lt"/>
              </a:rPr>
              <a:t>The historic ‘baggage’ is still there, and its influence must be understood. </a:t>
            </a:r>
          </a:p>
          <a:p>
            <a:r>
              <a:rPr lang="en-US" sz="1600">
                <a:ea typeface="+mn-lt"/>
                <a:cs typeface="+mn-lt"/>
              </a:rPr>
              <a:t>Older members of the community especially will often equate the police with a source of persecution, which in turn hinders reporting of hate crime, which some research puts as low as 4 per cent of incidents being reported.</a:t>
            </a:r>
          </a:p>
          <a:p>
            <a:r>
              <a:rPr lang="en-US" sz="1600">
                <a:ea typeface="+mn-lt"/>
                <a:cs typeface="+mn-lt"/>
              </a:rPr>
              <a:t> Police service of this community requires consideration of unique sensitivities, such as understanding that not all LGBTQ+ individuals are out to their friends, family, colleagues.</a:t>
            </a:r>
            <a:endParaRPr lang="en-US" sz="1600"/>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ANTONE® UK | Celebrating the Rainbow ...">
            <a:extLst>
              <a:ext uri="{FF2B5EF4-FFF2-40B4-BE49-F238E27FC236}">
                <a16:creationId xmlns:a16="http://schemas.microsoft.com/office/drawing/2014/main" id="{000F928A-1A04-5320-200C-96122F613463}"/>
              </a:ext>
            </a:extLst>
          </p:cNvPr>
          <p:cNvPicPr>
            <a:picLocks noChangeAspect="1"/>
          </p:cNvPicPr>
          <p:nvPr/>
        </p:nvPicPr>
        <p:blipFill>
          <a:blip r:embed="rId2"/>
          <a:stretch>
            <a:fillRect/>
          </a:stretch>
        </p:blipFill>
        <p:spPr>
          <a:xfrm>
            <a:off x="8024191" y="2256644"/>
            <a:ext cx="3452192" cy="2339397"/>
          </a:xfrm>
          <a:prstGeom prst="rect">
            <a:avLst/>
          </a:prstGeom>
        </p:spPr>
      </p:pic>
    </p:spTree>
    <p:extLst>
      <p:ext uri="{BB962C8B-B14F-4D97-AF65-F5344CB8AC3E}">
        <p14:creationId xmlns:p14="http://schemas.microsoft.com/office/powerpoint/2010/main" val="1558922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68CB-F27B-6D09-C3FE-3651C2FA6992}"/>
              </a:ext>
            </a:extLst>
          </p:cNvPr>
          <p:cNvSpPr>
            <a:spLocks noGrp="1"/>
          </p:cNvSpPr>
          <p:nvPr>
            <p:ph type="title"/>
          </p:nvPr>
        </p:nvSpPr>
        <p:spPr>
          <a:xfrm>
            <a:off x="762000" y="1138265"/>
            <a:ext cx="5791199" cy="1401183"/>
          </a:xfrm>
        </p:spPr>
        <p:txBody>
          <a:bodyPr anchor="t">
            <a:normAutofit/>
          </a:bodyPr>
          <a:lstStyle/>
          <a:p>
            <a:r>
              <a:rPr lang="en-US" sz="3200"/>
              <a:t>Female officers</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F07D82-9BD0-6FEB-5F4E-BF6A4CAAF962}"/>
              </a:ext>
            </a:extLst>
          </p:cNvPr>
          <p:cNvSpPr>
            <a:spLocks noGrp="1"/>
          </p:cNvSpPr>
          <p:nvPr>
            <p:ph idx="1"/>
          </p:nvPr>
        </p:nvSpPr>
        <p:spPr>
          <a:xfrm>
            <a:off x="762000" y="2551176"/>
            <a:ext cx="5791199" cy="3602935"/>
          </a:xfrm>
        </p:spPr>
        <p:txBody>
          <a:bodyPr vert="horz" lIns="91440" tIns="45720" rIns="91440" bIns="45720" rtlCol="0">
            <a:normAutofit/>
          </a:bodyPr>
          <a:lstStyle/>
          <a:p>
            <a:r>
              <a:rPr lang="en-US" sz="1600">
                <a:ea typeface="+mn-lt"/>
                <a:cs typeface="+mn-lt"/>
              </a:rPr>
              <a:t>The police are still a good way from a representative police service. Moreover, increasing numerical representation alone is not enough because whilst policing practices have changed, the culture within the workplace is often still described as ‘white, straight, male, and machismo’.</a:t>
            </a:r>
          </a:p>
          <a:p>
            <a:r>
              <a:rPr lang="en-US" sz="1600">
                <a:ea typeface="+mn-lt"/>
                <a:cs typeface="+mn-lt"/>
              </a:rPr>
              <a:t>Research on female officer experiences in the 1980s and 1990s highlighted experiences of discrimination, sexual harassment, differential deployment and access to opportunities, devaluing of work with female or child victims typically undertaken by female officers.</a:t>
            </a:r>
          </a:p>
          <a:p>
            <a:r>
              <a:rPr lang="en-US" sz="1600">
                <a:ea typeface="+mn-lt"/>
                <a:cs typeface="+mn-lt"/>
              </a:rPr>
              <a:t>Female officers are still overrepresented in roles relating to domestic violence and child protection, and underrepresented in areas of work such as traffic and firearms units.</a:t>
            </a:r>
            <a:endParaRPr lang="en-US" sz="1600"/>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loucestershire Police Archives">
            <a:extLst>
              <a:ext uri="{FF2B5EF4-FFF2-40B4-BE49-F238E27FC236}">
                <a16:creationId xmlns:a16="http://schemas.microsoft.com/office/drawing/2014/main" id="{61384654-9374-30AF-9887-C367B4D4DE68}"/>
              </a:ext>
            </a:extLst>
          </p:cNvPr>
          <p:cNvPicPr>
            <a:picLocks noChangeAspect="1"/>
          </p:cNvPicPr>
          <p:nvPr/>
        </p:nvPicPr>
        <p:blipFill>
          <a:blip r:embed="rId2"/>
          <a:stretch>
            <a:fillRect/>
          </a:stretch>
        </p:blipFill>
        <p:spPr>
          <a:xfrm>
            <a:off x="8024191" y="2121735"/>
            <a:ext cx="3452192" cy="2609214"/>
          </a:xfrm>
          <a:prstGeom prst="rect">
            <a:avLst/>
          </a:prstGeom>
        </p:spPr>
      </p:pic>
    </p:spTree>
    <p:extLst>
      <p:ext uri="{BB962C8B-B14F-4D97-AF65-F5344CB8AC3E}">
        <p14:creationId xmlns:p14="http://schemas.microsoft.com/office/powerpoint/2010/main" val="3496363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61B2E2-48C6-74BE-A6FB-31853C5813F0}"/>
              </a:ext>
            </a:extLst>
          </p:cNvPr>
          <p:cNvSpPr>
            <a:spLocks noGrp="1"/>
          </p:cNvSpPr>
          <p:nvPr>
            <p:ph type="title"/>
          </p:nvPr>
        </p:nvSpPr>
        <p:spPr>
          <a:xfrm>
            <a:off x="808638" y="386930"/>
            <a:ext cx="9236700" cy="1188950"/>
          </a:xfrm>
        </p:spPr>
        <p:txBody>
          <a:bodyPr anchor="b">
            <a:normAutofit/>
          </a:bodyPr>
          <a:lstStyle/>
          <a:p>
            <a:r>
              <a:rPr lang="en-US" sz="5400"/>
              <a:t>Internal differential experience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0D8769-339C-0076-663D-69FE66AAB27D}"/>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2400">
                <a:ea typeface="+mn-lt"/>
                <a:cs typeface="+mn-lt"/>
              </a:rPr>
              <a:t>Ethnic minority officers’ disproportional involvement in misconduct proceedings. This includes formal referrals to professional standards boards and experiences of ‘revenge complaints’ (perceived to have been made as a backlash from complaints first made by ethnic minority officer) </a:t>
            </a:r>
          </a:p>
          <a:p>
            <a:r>
              <a:rPr lang="en-US" sz="2400">
                <a:ea typeface="+mn-lt"/>
                <a:cs typeface="+mn-lt"/>
              </a:rPr>
              <a:t>In the Metropolitan Police, Black officers are 81 per cent more likely to be involved in misconduct proceedings compared to White officers</a:t>
            </a:r>
            <a:endParaRPr lang="en-US" sz="2400"/>
          </a:p>
        </p:txBody>
      </p:sp>
    </p:spTree>
    <p:extLst>
      <p:ext uri="{BB962C8B-B14F-4D97-AF65-F5344CB8AC3E}">
        <p14:creationId xmlns:p14="http://schemas.microsoft.com/office/powerpoint/2010/main" val="3434817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ABE44-8FAC-8137-4357-44A016A37ACD}"/>
              </a:ext>
            </a:extLst>
          </p:cNvPr>
          <p:cNvSpPr>
            <a:spLocks noGrp="1"/>
          </p:cNvSpPr>
          <p:nvPr>
            <p:ph type="title"/>
          </p:nvPr>
        </p:nvSpPr>
        <p:spPr>
          <a:xfrm>
            <a:off x="762000" y="1138265"/>
            <a:ext cx="5791199" cy="1401183"/>
          </a:xfrm>
        </p:spPr>
        <p:txBody>
          <a:bodyPr anchor="t">
            <a:normAutofit/>
          </a:bodyPr>
          <a:lstStyle/>
          <a:p>
            <a:endParaRPr lang="en-US" sz="3200"/>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D3A117-5148-11EE-9B16-C993D9823EFB}"/>
              </a:ext>
            </a:extLst>
          </p:cNvPr>
          <p:cNvSpPr>
            <a:spLocks noGrp="1"/>
          </p:cNvSpPr>
          <p:nvPr>
            <p:ph idx="1"/>
          </p:nvPr>
        </p:nvSpPr>
        <p:spPr>
          <a:xfrm>
            <a:off x="762000" y="2551176"/>
            <a:ext cx="5791199" cy="3602935"/>
          </a:xfrm>
        </p:spPr>
        <p:txBody>
          <a:bodyPr vert="horz" lIns="91440" tIns="45720" rIns="91440" bIns="45720" rtlCol="0">
            <a:normAutofit/>
          </a:bodyPr>
          <a:lstStyle/>
          <a:p>
            <a:r>
              <a:rPr lang="en-US" sz="2000">
                <a:ea typeface="+mn-lt"/>
                <a:cs typeface="+mn-lt"/>
              </a:rPr>
              <a:t>In interviews with Asian officers from the Greater Manchester Police, Smith and colleagues (2015) describe how the police service’s lack of cultural understanding, such as the tradition of lending money interest-free to family, had led to suspicions of criminality on the basis of officers withdrawing large sums of money from their bank accounts. </a:t>
            </a:r>
          </a:p>
          <a:p>
            <a:r>
              <a:rPr lang="en-US" sz="2000">
                <a:ea typeface="+mn-lt"/>
                <a:cs typeface="+mn-lt"/>
              </a:rPr>
              <a:t>Socialising that centers around alcohol is still an important part of police culture, but for officers who do not drink such as Muslim officers, this becomes another area of exclusion. </a:t>
            </a:r>
            <a:endParaRPr lang="en-US" sz="2000"/>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olice Mutual on X: &quot;Bradford Police Officer Wins Prestigious Award at the  Annual Yorkshire Asian Young Achievers Awards https://t.co/nWV8NXdgo0  https://t.co/jZztg33UHl&quot; / X">
            <a:extLst>
              <a:ext uri="{FF2B5EF4-FFF2-40B4-BE49-F238E27FC236}">
                <a16:creationId xmlns:a16="http://schemas.microsoft.com/office/drawing/2014/main" id="{EE1616DE-CA98-28CF-B19C-B5534367F08C}"/>
              </a:ext>
            </a:extLst>
          </p:cNvPr>
          <p:cNvPicPr>
            <a:picLocks noChangeAspect="1"/>
          </p:cNvPicPr>
          <p:nvPr/>
        </p:nvPicPr>
        <p:blipFill>
          <a:blip r:embed="rId2"/>
          <a:stretch>
            <a:fillRect/>
          </a:stretch>
        </p:blipFill>
        <p:spPr>
          <a:xfrm>
            <a:off x="8417599" y="1137653"/>
            <a:ext cx="2401959" cy="4114799"/>
          </a:xfrm>
          <a:prstGeom prst="rect">
            <a:avLst/>
          </a:prstGeom>
        </p:spPr>
      </p:pic>
    </p:spTree>
    <p:extLst>
      <p:ext uri="{BB962C8B-B14F-4D97-AF65-F5344CB8AC3E}">
        <p14:creationId xmlns:p14="http://schemas.microsoft.com/office/powerpoint/2010/main" val="3515631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9F9C36-8521-8E50-7486-66C98E686886}"/>
              </a:ext>
            </a:extLst>
          </p:cNvPr>
          <p:cNvSpPr>
            <a:spLocks noGrp="1"/>
          </p:cNvSpPr>
          <p:nvPr>
            <p:ph type="title"/>
          </p:nvPr>
        </p:nvSpPr>
        <p:spPr>
          <a:xfrm>
            <a:off x="318928" y="117232"/>
            <a:ext cx="5334197" cy="1708242"/>
          </a:xfrm>
        </p:spPr>
        <p:txBody>
          <a:bodyPr anchor="ctr">
            <a:normAutofit/>
          </a:bodyPr>
          <a:lstStyle/>
          <a:p>
            <a:r>
              <a:rPr lang="en-US" sz="4000"/>
              <a:t>LGBTQ+ </a:t>
            </a:r>
          </a:p>
        </p:txBody>
      </p:sp>
      <p:sp>
        <p:nvSpPr>
          <p:cNvPr id="3" name="Content Placeholder 2">
            <a:extLst>
              <a:ext uri="{FF2B5EF4-FFF2-40B4-BE49-F238E27FC236}">
                <a16:creationId xmlns:a16="http://schemas.microsoft.com/office/drawing/2014/main" id="{144C7518-FA83-4860-A418-0FB432BB4252}"/>
              </a:ext>
            </a:extLst>
          </p:cNvPr>
          <p:cNvSpPr>
            <a:spLocks noGrp="1"/>
          </p:cNvSpPr>
          <p:nvPr>
            <p:ph idx="1"/>
          </p:nvPr>
        </p:nvSpPr>
        <p:spPr>
          <a:xfrm>
            <a:off x="-200" y="1610552"/>
            <a:ext cx="6096197" cy="4629527"/>
          </a:xfrm>
        </p:spPr>
        <p:txBody>
          <a:bodyPr vert="horz" lIns="91440" tIns="45720" rIns="91440" bIns="45720" rtlCol="0" anchor="ctr">
            <a:normAutofit/>
          </a:bodyPr>
          <a:lstStyle/>
          <a:p>
            <a:r>
              <a:rPr lang="en-US" sz="1900">
                <a:ea typeface="+mn-lt"/>
                <a:cs typeface="+mn-lt"/>
              </a:rPr>
              <a:t>Thirty years ago, LGBTQ+ officers were viewed as ‘deviant’ and as a ‘threat to the integrity of the service’ by their colleagues, routinely facing refusals to work together, professional discreditation, derogatory language, violations of privacy, and leading most to hide this aspect of their lives at work.</a:t>
            </a:r>
          </a:p>
          <a:p>
            <a:r>
              <a:rPr lang="en-US" sz="1900">
                <a:ea typeface="+mn-lt"/>
                <a:cs typeface="+mn-lt"/>
              </a:rPr>
              <a:t>Post-Macpherson and Equality Act 2010, LGBTQ+ officers were actively recruited and the service has undoubtedly made a visible effort to be more inclusive, </a:t>
            </a:r>
            <a:r>
              <a:rPr lang="en-US" sz="1900" err="1">
                <a:ea typeface="+mn-lt"/>
                <a:cs typeface="+mn-lt"/>
              </a:rPr>
              <a:t>eg</a:t>
            </a:r>
            <a:r>
              <a:rPr lang="en-US" sz="1900">
                <a:ea typeface="+mn-lt"/>
                <a:cs typeface="+mn-lt"/>
              </a:rPr>
              <a:t> -participation in Pride events and celebration of the LGBTQ+ history month. </a:t>
            </a:r>
          </a:p>
          <a:p>
            <a:r>
              <a:rPr lang="en-US" sz="1900">
                <a:ea typeface="+mn-lt"/>
                <a:cs typeface="+mn-lt"/>
              </a:rPr>
              <a:t>More recent research found a much-improved working environment, with the majority of LGBTQ+ officers feeling supported by their constabulary (75 per cent) and never having experienced discrimination in the workplace (82 per cent).</a:t>
            </a:r>
          </a:p>
        </p:txBody>
      </p:sp>
      <p:pic>
        <p:nvPicPr>
          <p:cNvPr id="4" name="Picture 3" descr="Article | 'Get the police out of Pride ...">
            <a:extLst>
              <a:ext uri="{FF2B5EF4-FFF2-40B4-BE49-F238E27FC236}">
                <a16:creationId xmlns:a16="http://schemas.microsoft.com/office/drawing/2014/main" id="{0C545E73-D9A7-96EF-112E-91EA74239693}"/>
              </a:ext>
            </a:extLst>
          </p:cNvPr>
          <p:cNvPicPr>
            <a:picLocks noChangeAspect="1"/>
          </p:cNvPicPr>
          <p:nvPr/>
        </p:nvPicPr>
        <p:blipFill>
          <a:blip r:embed="rId2"/>
          <a:srcRect r="2234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296363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F379B-9D85-9FBA-C2DD-276A507089D0}"/>
              </a:ext>
            </a:extLst>
          </p:cNvPr>
          <p:cNvSpPr>
            <a:spLocks noGrp="1"/>
          </p:cNvSpPr>
          <p:nvPr>
            <p:ph type="title"/>
          </p:nvPr>
        </p:nvSpPr>
        <p:spPr>
          <a:xfrm>
            <a:off x="7320916" y="395574"/>
            <a:ext cx="5444382" cy="1402470"/>
          </a:xfrm>
        </p:spPr>
        <p:txBody>
          <a:bodyPr anchor="t">
            <a:normAutofit/>
          </a:bodyPr>
          <a:lstStyle/>
          <a:p>
            <a:r>
              <a:rPr lang="en-US" sz="3200"/>
              <a:t>Support</a:t>
            </a:r>
          </a:p>
        </p:txBody>
      </p:sp>
      <p:pic>
        <p:nvPicPr>
          <p:cNvPr id="5" name="Picture 4">
            <a:extLst>
              <a:ext uri="{FF2B5EF4-FFF2-40B4-BE49-F238E27FC236}">
                <a16:creationId xmlns:a16="http://schemas.microsoft.com/office/drawing/2014/main" id="{4CDFA897-2FF7-6ABB-CECE-9E4DE8FBAC4C}"/>
              </a:ext>
            </a:extLst>
          </p:cNvPr>
          <p:cNvPicPr>
            <a:picLocks noChangeAspect="1"/>
          </p:cNvPicPr>
          <p:nvPr/>
        </p:nvPicPr>
        <p:blipFill>
          <a:blip r:embed="rId2"/>
          <a:srcRect l="32321" r="28069" b="6250"/>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CB3BEC-4D88-3A14-2BBA-8FDFE362B010}"/>
              </a:ext>
            </a:extLst>
          </p:cNvPr>
          <p:cNvSpPr>
            <a:spLocks noGrp="1"/>
          </p:cNvSpPr>
          <p:nvPr>
            <p:ph idx="1"/>
          </p:nvPr>
        </p:nvSpPr>
        <p:spPr>
          <a:xfrm>
            <a:off x="5705737" y="1424459"/>
            <a:ext cx="5444382" cy="3591207"/>
          </a:xfrm>
        </p:spPr>
        <p:txBody>
          <a:bodyPr vert="horz" lIns="91440" tIns="45720" rIns="91440" bIns="45720" rtlCol="0" anchor="t">
            <a:noAutofit/>
          </a:bodyPr>
          <a:lstStyle/>
          <a:p>
            <a:r>
              <a:rPr lang="en-US" sz="2000">
                <a:ea typeface="+mn-lt"/>
                <a:cs typeface="+mn-lt"/>
              </a:rPr>
              <a:t>The British Association of Women Police (BAWP) was founded in 1987 and works to ensure women’s voices are heard in the police.</a:t>
            </a:r>
            <a:endParaRPr lang="en-US" sz="2000"/>
          </a:p>
          <a:p>
            <a:endParaRPr lang="en-US" sz="2000"/>
          </a:p>
          <a:p>
            <a:r>
              <a:rPr lang="en-US" sz="2000">
                <a:ea typeface="+mn-lt"/>
                <a:cs typeface="+mn-lt"/>
              </a:rPr>
              <a:t>The Black Police Association was created in the Metropolitan Police in 1994, with the National Black Police Association (NBPA) established in 1998 with the mission to improve the working conditions for Black and other ethnic minority officers and staff.</a:t>
            </a:r>
            <a:endParaRPr lang="en-US" sz="2000"/>
          </a:p>
          <a:p>
            <a:endParaRPr lang="en-US" sz="2000"/>
          </a:p>
          <a:p>
            <a:r>
              <a:rPr lang="en-US" sz="2000">
                <a:ea typeface="+mn-lt"/>
                <a:cs typeface="+mn-lt"/>
              </a:rPr>
              <a:t>National Association of Muslim Police, established in 2007, supports welfare and religious needs of Muslim officers and staff, understanding of Islam and works to improve recruitment and progression initiatives.</a:t>
            </a:r>
            <a:endParaRPr lang="en-US" sz="2000"/>
          </a:p>
          <a:p>
            <a:endParaRPr lang="en-US" sz="1400"/>
          </a:p>
        </p:txBody>
      </p:sp>
    </p:spTree>
    <p:extLst>
      <p:ext uri="{BB962C8B-B14F-4D97-AF65-F5344CB8AC3E}">
        <p14:creationId xmlns:p14="http://schemas.microsoft.com/office/powerpoint/2010/main" val="19798104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BE1FC0-5F18-4A17-2EFD-3DE26CB90D54}"/>
              </a:ext>
            </a:extLst>
          </p:cNvPr>
          <p:cNvSpPr>
            <a:spLocks noGrp="1"/>
          </p:cNvSpPr>
          <p:nvPr>
            <p:ph type="title"/>
          </p:nvPr>
        </p:nvSpPr>
        <p:spPr>
          <a:xfrm>
            <a:off x="793662" y="386930"/>
            <a:ext cx="10066122" cy="1298448"/>
          </a:xfrm>
        </p:spPr>
        <p:txBody>
          <a:bodyPr anchor="b">
            <a:normAutofit/>
          </a:bodyPr>
          <a:lstStyle/>
          <a:p>
            <a:r>
              <a:rPr lang="en-US" sz="4800"/>
              <a:t>Support</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0AE61E-2BF9-4DD6-4C95-EE6C9F268BEB}"/>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700"/>
              <a:t>National LGBT+ Police Network, started in 1990 to represent LGBT+ staff in the police. It acts as a point of reference and resources on LGBT+ issues in policing, offering guidance to support inclusivity within the service and operational knowledge necessary for serving the LGBT+ community.</a:t>
            </a:r>
          </a:p>
          <a:p>
            <a:endParaRPr lang="en-US" sz="1700"/>
          </a:p>
          <a:p>
            <a:r>
              <a:rPr lang="en-US" sz="1700"/>
              <a:t>Disabled Police Association, founded in 2012, works to ensure the fair treatment of police officers and staff who are disabled, injured, or ill, and enhance the relationship between the police and disabled people in society.</a:t>
            </a:r>
          </a:p>
          <a:p>
            <a:endParaRPr lang="en-US" sz="1700"/>
          </a:p>
          <a:p>
            <a:endParaRPr lang="en-US" sz="1700"/>
          </a:p>
        </p:txBody>
      </p:sp>
      <p:pic>
        <p:nvPicPr>
          <p:cNvPr id="4" name="Picture 3" descr="Police LGBTQ+ rainbow car row in Cumbria">
            <a:extLst>
              <a:ext uri="{FF2B5EF4-FFF2-40B4-BE49-F238E27FC236}">
                <a16:creationId xmlns:a16="http://schemas.microsoft.com/office/drawing/2014/main" id="{A9B0B14E-4275-FBF7-2814-400EC1F55D29}"/>
              </a:ext>
            </a:extLst>
          </p:cNvPr>
          <p:cNvPicPr>
            <a:picLocks noChangeAspect="1"/>
          </p:cNvPicPr>
          <p:nvPr/>
        </p:nvPicPr>
        <p:blipFill>
          <a:blip r:embed="rId2"/>
          <a:stretch>
            <a:fillRect/>
          </a:stretch>
        </p:blipFill>
        <p:spPr>
          <a:xfrm>
            <a:off x="5911532" y="2633948"/>
            <a:ext cx="5150277" cy="3414857"/>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221499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Arc 1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E2FCCC-A003-CF21-69C1-A16FF8767063}"/>
              </a:ext>
            </a:extLst>
          </p:cNvPr>
          <p:cNvSpPr>
            <a:spLocks noGrp="1"/>
          </p:cNvSpPr>
          <p:nvPr>
            <p:ph type="title"/>
          </p:nvPr>
        </p:nvSpPr>
        <p:spPr>
          <a:xfrm>
            <a:off x="5894962" y="479493"/>
            <a:ext cx="5458838" cy="1325563"/>
          </a:xfrm>
        </p:spPr>
        <p:txBody>
          <a:bodyPr>
            <a:normAutofit/>
          </a:bodyPr>
          <a:lstStyle/>
          <a:p>
            <a:r>
              <a:rPr lang="en-US"/>
              <a:t>Task</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Task - Free education icons">
            <a:extLst>
              <a:ext uri="{FF2B5EF4-FFF2-40B4-BE49-F238E27FC236}">
                <a16:creationId xmlns:a16="http://schemas.microsoft.com/office/drawing/2014/main" id="{6A615D3C-20A4-49F5-C8F6-CA6EE3E363DE}"/>
              </a:ext>
            </a:extLst>
          </p:cNvPr>
          <p:cNvPicPr>
            <a:picLocks noChangeAspect="1"/>
          </p:cNvPicPr>
          <p:nvPr/>
        </p:nvPicPr>
        <p:blipFill>
          <a:blip r:embed="rId2"/>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B553E7DB-76C7-D5EC-506A-1B1BD3CE76D8}"/>
              </a:ext>
            </a:extLst>
          </p:cNvPr>
          <p:cNvSpPr>
            <a:spLocks noGrp="1"/>
          </p:cNvSpPr>
          <p:nvPr>
            <p:ph idx="1"/>
          </p:nvPr>
        </p:nvSpPr>
        <p:spPr>
          <a:xfrm>
            <a:off x="5894962" y="1984443"/>
            <a:ext cx="5458838" cy="4192520"/>
          </a:xfrm>
        </p:spPr>
        <p:txBody>
          <a:bodyPr vert="horz" lIns="91440" tIns="45720" rIns="91440" bIns="45720" rtlCol="0" anchor="t">
            <a:normAutofit/>
          </a:bodyPr>
          <a:lstStyle/>
          <a:p>
            <a:pPr marL="0" indent="0">
              <a:buNone/>
            </a:pPr>
            <a:r>
              <a:rPr lang="en-US" dirty="0"/>
              <a:t>In groups, research into the following and report back:-</a:t>
            </a:r>
          </a:p>
          <a:p>
            <a:r>
              <a:rPr lang="en-US" dirty="0"/>
              <a:t>Group 1-Victimisation</a:t>
            </a:r>
          </a:p>
          <a:p>
            <a:r>
              <a:rPr lang="en-US" dirty="0"/>
              <a:t>Group 2-Poly- </a:t>
            </a:r>
            <a:r>
              <a:rPr lang="en-US" dirty="0" err="1"/>
              <a:t>victimsation</a:t>
            </a:r>
            <a:endParaRPr lang="en-US" dirty="0"/>
          </a:p>
          <a:p>
            <a:r>
              <a:rPr lang="en-US" dirty="0"/>
              <a:t>Group 3-Repeat- </a:t>
            </a:r>
            <a:r>
              <a:rPr lang="en-US" dirty="0" err="1"/>
              <a:t>vicimisation</a:t>
            </a:r>
            <a:endParaRPr lang="en-US" dirty="0"/>
          </a:p>
          <a:p>
            <a:r>
              <a:rPr lang="en-US" dirty="0"/>
              <a:t>Group 4-Alpha -victims</a:t>
            </a:r>
          </a:p>
          <a:p>
            <a:r>
              <a:rPr lang="en-US" dirty="0"/>
              <a:t>Group 5-The ideal victim</a:t>
            </a:r>
          </a:p>
          <a:p>
            <a:endParaRPr lang="en-US"/>
          </a:p>
        </p:txBody>
      </p:sp>
    </p:spTree>
    <p:extLst>
      <p:ext uri="{BB962C8B-B14F-4D97-AF65-F5344CB8AC3E}">
        <p14:creationId xmlns:p14="http://schemas.microsoft.com/office/powerpoint/2010/main" val="39746966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9E0E563-9780-7733-DE6B-E5EA799C302E}"/>
              </a:ext>
            </a:extLst>
          </p:cNvPr>
          <p:cNvSpPr>
            <a:spLocks noGrp="1"/>
          </p:cNvSpPr>
          <p:nvPr>
            <p:ph type="title"/>
          </p:nvPr>
        </p:nvSpPr>
        <p:spPr>
          <a:xfrm>
            <a:off x="838200" y="365125"/>
            <a:ext cx="5387502" cy="1325563"/>
          </a:xfrm>
        </p:spPr>
        <p:txBody>
          <a:bodyPr>
            <a:normAutofit/>
          </a:bodyPr>
          <a:lstStyle/>
          <a:p>
            <a:r>
              <a:rPr lang="en-US" err="1"/>
              <a:t>Victimisation</a:t>
            </a:r>
          </a:p>
        </p:txBody>
      </p:sp>
      <p:sp>
        <p:nvSpPr>
          <p:cNvPr id="3" name="Content Placeholder 2">
            <a:extLst>
              <a:ext uri="{FF2B5EF4-FFF2-40B4-BE49-F238E27FC236}">
                <a16:creationId xmlns:a16="http://schemas.microsoft.com/office/drawing/2014/main" id="{0D66A680-0D4C-2620-FEA3-178DE661ECB3}"/>
              </a:ext>
            </a:extLst>
          </p:cNvPr>
          <p:cNvSpPr>
            <a:spLocks noGrp="1"/>
          </p:cNvSpPr>
          <p:nvPr>
            <p:ph idx="1"/>
          </p:nvPr>
        </p:nvSpPr>
        <p:spPr>
          <a:xfrm>
            <a:off x="838200" y="1825625"/>
            <a:ext cx="5387502" cy="4351338"/>
          </a:xfrm>
        </p:spPr>
        <p:txBody>
          <a:bodyPr vert="horz" lIns="91440" tIns="45720" rIns="91440" bIns="45720" rtlCol="0" anchor="t">
            <a:normAutofit/>
          </a:bodyPr>
          <a:lstStyle/>
          <a:p>
            <a:r>
              <a:rPr lang="en-US" sz="2000" dirty="0">
                <a:ea typeface="+mn-lt"/>
                <a:cs typeface="+mn-lt"/>
              </a:rPr>
              <a:t>The act of making someone into a victim by harming or killing them: Mentally ill people who wander these streets are particularly vulnerable to </a:t>
            </a:r>
            <a:r>
              <a:rPr lang="en-US" sz="2000" dirty="0" err="1">
                <a:ea typeface="+mn-lt"/>
                <a:cs typeface="+mn-lt"/>
              </a:rPr>
              <a:t>victimisation</a:t>
            </a:r>
            <a:r>
              <a:rPr lang="en-US" sz="2000" dirty="0">
                <a:ea typeface="+mn-lt"/>
                <a:cs typeface="+mn-lt"/>
              </a:rPr>
              <a:t> by criminal predators.</a:t>
            </a:r>
          </a:p>
          <a:p>
            <a:r>
              <a:rPr lang="en-US" sz="2000" dirty="0">
                <a:ea typeface="+mn-lt"/>
                <a:cs typeface="+mn-lt"/>
              </a:rPr>
              <a:t>The government’s offence for coercive controlling </a:t>
            </a:r>
            <a:r>
              <a:rPr lang="en-US" sz="2000" dirty="0" err="1">
                <a:ea typeface="+mn-lt"/>
                <a:cs typeface="+mn-lt"/>
              </a:rPr>
              <a:t>behaviour</a:t>
            </a:r>
            <a:r>
              <a:rPr lang="en-US" sz="2000" dirty="0">
                <a:ea typeface="+mn-lt"/>
                <a:cs typeface="+mn-lt"/>
              </a:rPr>
              <a:t> was created to target perpetrators of domestic abuse and bring them to justice for the psychological and emotional abuse of their victims. Coercive control does not involve a single incident against a victim. Rather a process of repeat </a:t>
            </a:r>
            <a:r>
              <a:rPr lang="en-US" sz="2000" dirty="0" err="1">
                <a:ea typeface="+mn-lt"/>
                <a:cs typeface="+mn-lt"/>
              </a:rPr>
              <a:t>victimisation</a:t>
            </a:r>
            <a:r>
              <a:rPr lang="en-US" sz="2000" dirty="0">
                <a:ea typeface="+mn-lt"/>
                <a:cs typeface="+mn-lt"/>
              </a:rPr>
              <a:t> in which there is a purposeful pattern of controlling </a:t>
            </a:r>
            <a:r>
              <a:rPr lang="en-US" sz="2000" dirty="0" err="1">
                <a:ea typeface="+mn-lt"/>
                <a:cs typeface="+mn-lt"/>
              </a:rPr>
              <a:t>behaviours</a:t>
            </a:r>
            <a:r>
              <a:rPr lang="en-US" sz="2000" dirty="0">
                <a:ea typeface="+mn-lt"/>
                <a:cs typeface="+mn-lt"/>
              </a:rPr>
              <a:t> over an individual.</a:t>
            </a:r>
            <a:endParaRPr lang="en-US" sz="2000" dirty="0"/>
          </a:p>
        </p:txBody>
      </p:sp>
      <p:pic>
        <p:nvPicPr>
          <p:cNvPr id="4" name="Picture 3" descr="Midwives 'failing to realise' they are ...">
            <a:extLst>
              <a:ext uri="{FF2B5EF4-FFF2-40B4-BE49-F238E27FC236}">
                <a16:creationId xmlns:a16="http://schemas.microsoft.com/office/drawing/2014/main" id="{16066D3E-6DC4-AE13-268E-C5B4B420859C}"/>
              </a:ext>
            </a:extLst>
          </p:cNvPr>
          <p:cNvPicPr>
            <a:picLocks noChangeAspect="1"/>
          </p:cNvPicPr>
          <p:nvPr/>
        </p:nvPicPr>
        <p:blipFill>
          <a:blip r:embed="rId2"/>
          <a:srcRect l="4679" r="28679" b="1"/>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34756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1F037B-FECD-9AC9-C4D4-8E03D636A66A}"/>
              </a:ext>
            </a:extLst>
          </p:cNvPr>
          <p:cNvSpPr>
            <a:spLocks noGrp="1"/>
          </p:cNvSpPr>
          <p:nvPr>
            <p:ph type="title"/>
          </p:nvPr>
        </p:nvSpPr>
        <p:spPr>
          <a:xfrm>
            <a:off x="793662" y="386930"/>
            <a:ext cx="10066122" cy="1298448"/>
          </a:xfrm>
        </p:spPr>
        <p:txBody>
          <a:bodyPr anchor="b">
            <a:normAutofit/>
          </a:bodyPr>
          <a:lstStyle/>
          <a:p>
            <a:r>
              <a:rPr lang="en-US" sz="4800">
                <a:ea typeface="+mj-lt"/>
                <a:cs typeface="+mj-lt"/>
              </a:rPr>
              <a:t>Poly-</a:t>
            </a:r>
            <a:r>
              <a:rPr lang="en-US" sz="4800" err="1">
                <a:ea typeface="+mj-lt"/>
                <a:cs typeface="+mj-lt"/>
              </a:rPr>
              <a:t>victimisation</a:t>
            </a:r>
            <a:endParaRPr lang="en-US" sz="4800" err="1"/>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45DC2C-7096-CB53-9969-30CFA2C9C585}"/>
              </a:ext>
            </a:extLst>
          </p:cNvPr>
          <p:cNvSpPr>
            <a:spLocks noGrp="1"/>
          </p:cNvSpPr>
          <p:nvPr>
            <p:ph idx="1"/>
          </p:nvPr>
        </p:nvSpPr>
        <p:spPr>
          <a:xfrm>
            <a:off x="4925" y="2058088"/>
            <a:ext cx="5319634" cy="4180871"/>
          </a:xfrm>
        </p:spPr>
        <p:txBody>
          <a:bodyPr vert="horz" lIns="91440" tIns="45720" rIns="91440" bIns="45720" rtlCol="0" anchor="ctr">
            <a:normAutofit/>
          </a:bodyPr>
          <a:lstStyle/>
          <a:p>
            <a:r>
              <a:rPr lang="en-US" sz="1600">
                <a:ea typeface="+mn-lt"/>
                <a:cs typeface="+mn-lt"/>
              </a:rPr>
              <a:t>When a person suffers several types of </a:t>
            </a:r>
            <a:r>
              <a:rPr lang="en-US" sz="1600" err="1">
                <a:ea typeface="+mn-lt"/>
                <a:cs typeface="+mn-lt"/>
              </a:rPr>
              <a:t>victimisation</a:t>
            </a:r>
            <a:r>
              <a:rPr lang="en-US" sz="1600">
                <a:ea typeface="+mn-lt"/>
                <a:cs typeface="+mn-lt"/>
              </a:rPr>
              <a:t>, such as bullying and physical violence. </a:t>
            </a:r>
          </a:p>
          <a:p>
            <a:r>
              <a:rPr lang="en-US" sz="1600">
                <a:ea typeface="+mn-lt"/>
                <a:cs typeface="+mn-lt"/>
              </a:rPr>
              <a:t>These forms of </a:t>
            </a:r>
            <a:r>
              <a:rPr lang="en-US" sz="1600" err="1">
                <a:ea typeface="+mn-lt"/>
                <a:cs typeface="+mn-lt"/>
              </a:rPr>
              <a:t>victimisation</a:t>
            </a:r>
            <a:r>
              <a:rPr lang="en-US" sz="1600">
                <a:ea typeface="+mn-lt"/>
                <a:cs typeface="+mn-lt"/>
              </a:rPr>
              <a:t> are often inflicted intentionally by a variety of perpetrators at multiple time points and in multiple contexts. However, they can also arise as a result of neglect (particularly during formative developmental periods in the life of a growing child).</a:t>
            </a:r>
          </a:p>
          <a:p>
            <a:r>
              <a:rPr lang="en-US" sz="1600">
                <a:ea typeface="+mn-lt"/>
                <a:cs typeface="+mn-lt"/>
              </a:rPr>
              <a:t>Can include episodes of sexual, physical, and emotional maltreatment by caregivers or other adults; physical or sexual assault or bullying by peers or older youths; and witnessing violent and traumatic incidents in the home, school, and community.</a:t>
            </a:r>
            <a:endParaRPr lang="en-US" sz="1600"/>
          </a:p>
        </p:txBody>
      </p:sp>
      <p:pic>
        <p:nvPicPr>
          <p:cNvPr id="4" name="Picture 3" descr="Victimisation and loneliness: who is ...">
            <a:extLst>
              <a:ext uri="{FF2B5EF4-FFF2-40B4-BE49-F238E27FC236}">
                <a16:creationId xmlns:a16="http://schemas.microsoft.com/office/drawing/2014/main" id="{8CE24844-CCBA-A107-444B-61C14B95E94D}"/>
              </a:ext>
            </a:extLst>
          </p:cNvPr>
          <p:cNvPicPr>
            <a:picLocks noChangeAspect="1"/>
          </p:cNvPicPr>
          <p:nvPr/>
        </p:nvPicPr>
        <p:blipFill>
          <a:blip r:embed="rId2"/>
          <a:stretch>
            <a:fillRect/>
          </a:stretch>
        </p:blipFill>
        <p:spPr>
          <a:xfrm>
            <a:off x="5911532" y="2573939"/>
            <a:ext cx="5150277" cy="3534876"/>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142831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4CB328-DD90-4DEE-4A98-0CF5BB55AB34}"/>
              </a:ext>
            </a:extLst>
          </p:cNvPr>
          <p:cNvSpPr>
            <a:spLocks noGrp="1"/>
          </p:cNvSpPr>
          <p:nvPr>
            <p:ph type="title"/>
          </p:nvPr>
        </p:nvSpPr>
        <p:spPr>
          <a:xfrm>
            <a:off x="793662" y="386930"/>
            <a:ext cx="10066122" cy="1298448"/>
          </a:xfrm>
        </p:spPr>
        <p:txBody>
          <a:bodyPr anchor="b">
            <a:normAutofit/>
          </a:bodyPr>
          <a:lstStyle/>
          <a:p>
            <a:r>
              <a:rPr lang="en-US" sz="4800">
                <a:ea typeface="+mj-lt"/>
                <a:cs typeface="+mj-lt"/>
              </a:rPr>
              <a:t>Poly-</a:t>
            </a:r>
            <a:r>
              <a:rPr lang="en-US" sz="4800" err="1">
                <a:ea typeface="+mj-lt"/>
                <a:cs typeface="+mj-lt"/>
              </a:rPr>
              <a:t>victimisation</a:t>
            </a:r>
            <a:endParaRPr lang="en-US" sz="4800" err="1"/>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1F976F-FE63-C797-F937-E0D7A7D459D3}"/>
              </a:ext>
            </a:extLst>
          </p:cNvPr>
          <p:cNvSpPr>
            <a:spLocks noGrp="1"/>
          </p:cNvSpPr>
          <p:nvPr>
            <p:ph idx="1"/>
          </p:nvPr>
        </p:nvSpPr>
        <p:spPr>
          <a:xfrm>
            <a:off x="151977" y="2004615"/>
            <a:ext cx="5172582" cy="4234344"/>
          </a:xfrm>
        </p:spPr>
        <p:txBody>
          <a:bodyPr vert="horz" lIns="91440" tIns="45720" rIns="91440" bIns="45720" rtlCol="0" anchor="ctr">
            <a:normAutofit/>
          </a:bodyPr>
          <a:lstStyle/>
          <a:p>
            <a:r>
              <a:rPr lang="en-US" sz="1700">
                <a:ea typeface="+mn-lt"/>
                <a:cs typeface="+mn-lt"/>
              </a:rPr>
              <a:t>Poly-</a:t>
            </a:r>
            <a:r>
              <a:rPr lang="en-US" sz="1700" err="1">
                <a:ea typeface="+mn-lt"/>
                <a:cs typeface="+mn-lt"/>
              </a:rPr>
              <a:t>victimisation</a:t>
            </a:r>
            <a:r>
              <a:rPr lang="en-US" sz="1700">
                <a:ea typeface="+mn-lt"/>
                <a:cs typeface="+mn-lt"/>
              </a:rPr>
              <a:t> is associated with severe emotional, </a:t>
            </a:r>
            <a:r>
              <a:rPr lang="en-US" sz="1700" err="1">
                <a:ea typeface="+mn-lt"/>
                <a:cs typeface="+mn-lt"/>
              </a:rPr>
              <a:t>behavioural</a:t>
            </a:r>
            <a:r>
              <a:rPr lang="en-US" sz="1700">
                <a:ea typeface="+mn-lt"/>
                <a:cs typeface="+mn-lt"/>
              </a:rPr>
              <a:t>, and interpersonal problems throughout life, and often has a greater adverse impact than even the most traumatic single types of </a:t>
            </a:r>
            <a:r>
              <a:rPr lang="en-US" sz="1700" err="1">
                <a:ea typeface="+mn-lt"/>
                <a:cs typeface="+mn-lt"/>
              </a:rPr>
              <a:t>victimisation</a:t>
            </a:r>
            <a:r>
              <a:rPr lang="en-US" sz="1700">
                <a:ea typeface="+mn-lt"/>
                <a:cs typeface="+mn-lt"/>
              </a:rPr>
              <a:t> (</a:t>
            </a:r>
            <a:r>
              <a:rPr lang="en-US" sz="1700" err="1">
                <a:ea typeface="+mn-lt"/>
                <a:cs typeface="+mn-lt"/>
              </a:rPr>
              <a:t>eg</a:t>
            </a:r>
            <a:r>
              <a:rPr lang="en-US" sz="1700">
                <a:ea typeface="+mn-lt"/>
                <a:cs typeface="+mn-lt"/>
              </a:rPr>
              <a:t>, sexual abuse or assault; catastrophic family or community violence).</a:t>
            </a:r>
          </a:p>
          <a:p>
            <a:r>
              <a:rPr lang="en-US" sz="1700">
                <a:ea typeface="+mn-lt"/>
                <a:cs typeface="+mn-lt"/>
              </a:rPr>
              <a:t>Therapeutic interventions for complex post-traumatic emotional and </a:t>
            </a:r>
            <a:r>
              <a:rPr lang="en-US" sz="1700" err="1">
                <a:ea typeface="+mn-lt"/>
                <a:cs typeface="+mn-lt"/>
              </a:rPr>
              <a:t>behavioural</a:t>
            </a:r>
            <a:r>
              <a:rPr lang="en-US" sz="1700">
                <a:ea typeface="+mn-lt"/>
                <a:cs typeface="+mn-lt"/>
              </a:rPr>
              <a:t> problems have shown promise in systematic empirical studies of the treatment of child/youth and adult poly-victims.</a:t>
            </a:r>
            <a:endParaRPr lang="en-US" sz="1700"/>
          </a:p>
        </p:txBody>
      </p:sp>
      <p:pic>
        <p:nvPicPr>
          <p:cNvPr id="4" name="Picture 3" descr="Need For Gender-based Approaches and ...">
            <a:extLst>
              <a:ext uri="{FF2B5EF4-FFF2-40B4-BE49-F238E27FC236}">
                <a16:creationId xmlns:a16="http://schemas.microsoft.com/office/drawing/2014/main" id="{BE31D05F-FD77-7D0A-4AA2-7ADA617BAAE0}"/>
              </a:ext>
            </a:extLst>
          </p:cNvPr>
          <p:cNvPicPr>
            <a:picLocks noChangeAspect="1"/>
          </p:cNvPicPr>
          <p:nvPr/>
        </p:nvPicPr>
        <p:blipFill>
          <a:blip r:embed="rId2"/>
          <a:stretch>
            <a:fillRect/>
          </a:stretch>
        </p:blipFill>
        <p:spPr>
          <a:xfrm>
            <a:off x="5911532" y="2627739"/>
            <a:ext cx="5150277" cy="3427275"/>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2788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49EFFE-F4FA-B40C-19F4-F0D47B2FE6E6}"/>
              </a:ext>
            </a:extLst>
          </p:cNvPr>
          <p:cNvSpPr>
            <a:spLocks noGrp="1"/>
          </p:cNvSpPr>
          <p:nvPr>
            <p:ph type="title"/>
          </p:nvPr>
        </p:nvSpPr>
        <p:spPr>
          <a:xfrm>
            <a:off x="5894962" y="479493"/>
            <a:ext cx="5458838" cy="1325563"/>
          </a:xfrm>
        </p:spPr>
        <p:txBody>
          <a:bodyPr>
            <a:normAutofit/>
          </a:bodyPr>
          <a:lstStyle/>
          <a:p>
            <a:r>
              <a:rPr lang="en-US">
                <a:ea typeface="+mj-lt"/>
                <a:cs typeface="+mj-lt"/>
              </a:rPr>
              <a:t>Repeat </a:t>
            </a:r>
            <a:r>
              <a:rPr lang="en-US" err="1">
                <a:ea typeface="+mj-lt"/>
                <a:cs typeface="+mj-lt"/>
              </a:rPr>
              <a:t>victimisation</a:t>
            </a:r>
            <a:r>
              <a:rPr lang="en-US">
                <a:ea typeface="+mj-lt"/>
                <a:cs typeface="+mj-lt"/>
              </a:rPr>
              <a:t> (</a:t>
            </a:r>
            <a:r>
              <a:rPr lang="en-US" err="1">
                <a:ea typeface="+mj-lt"/>
                <a:cs typeface="+mj-lt"/>
              </a:rPr>
              <a:t>Revictimisation</a:t>
            </a:r>
            <a:r>
              <a:rPr lang="en-US">
                <a:ea typeface="+mj-lt"/>
                <a:cs typeface="+mj-lt"/>
              </a:rPr>
              <a:t>)</a:t>
            </a:r>
            <a:endParaRPr lang="en-US" err="1"/>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dditional funding for domestic abuse ...">
            <a:extLst>
              <a:ext uri="{FF2B5EF4-FFF2-40B4-BE49-F238E27FC236}">
                <a16:creationId xmlns:a16="http://schemas.microsoft.com/office/drawing/2014/main" id="{299682C1-B63D-4CEA-D056-E271C8792DDA}"/>
              </a:ext>
            </a:extLst>
          </p:cNvPr>
          <p:cNvPicPr>
            <a:picLocks noChangeAspect="1"/>
          </p:cNvPicPr>
          <p:nvPr/>
        </p:nvPicPr>
        <p:blipFill>
          <a:blip r:embed="rId2"/>
          <a:stretch>
            <a:fillRect/>
          </a:stretch>
        </p:blipFill>
        <p:spPr>
          <a:xfrm>
            <a:off x="703182" y="1698586"/>
            <a:ext cx="4777381" cy="329108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3F395179-5064-E4F7-7C61-38743EA9668F}"/>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US" sz="2200">
                <a:ea typeface="+mn-lt"/>
                <a:cs typeface="+mn-lt"/>
              </a:rPr>
              <a:t>When the same victim suffers the same or similar form of </a:t>
            </a:r>
            <a:r>
              <a:rPr lang="en-US" sz="2200" err="1">
                <a:ea typeface="+mn-lt"/>
                <a:cs typeface="+mn-lt"/>
              </a:rPr>
              <a:t>victimisation</a:t>
            </a:r>
            <a:r>
              <a:rPr lang="en-US" sz="2200">
                <a:ea typeface="+mn-lt"/>
                <a:cs typeface="+mn-lt"/>
              </a:rPr>
              <a:t> a number of times. </a:t>
            </a:r>
          </a:p>
          <a:p>
            <a:r>
              <a:rPr lang="en-US" sz="2200">
                <a:ea typeface="+mn-lt"/>
                <a:cs typeface="+mn-lt"/>
              </a:rPr>
              <a:t>A person who is a repeat victim of abuse is particularly vulnerable. Victims of crime frequently report experiencing a fear of re-</a:t>
            </a:r>
            <a:r>
              <a:rPr lang="en-US" sz="2200" err="1">
                <a:ea typeface="+mn-lt"/>
                <a:cs typeface="+mn-lt"/>
              </a:rPr>
              <a:t>victimisation</a:t>
            </a:r>
            <a:r>
              <a:rPr lang="en-US" sz="2200">
                <a:ea typeface="+mn-lt"/>
                <a:cs typeface="+mn-lt"/>
              </a:rPr>
              <a:t> and heightened sensitivity to risk.</a:t>
            </a:r>
          </a:p>
          <a:p>
            <a:r>
              <a:rPr lang="en-US" sz="2200">
                <a:ea typeface="+mn-lt"/>
                <a:cs typeface="+mn-lt"/>
              </a:rPr>
              <a:t>A recent meta-analysis of sexual </a:t>
            </a:r>
            <a:r>
              <a:rPr lang="en-US" sz="2200" err="1">
                <a:ea typeface="+mn-lt"/>
                <a:cs typeface="+mn-lt"/>
              </a:rPr>
              <a:t>revictimisation</a:t>
            </a:r>
            <a:r>
              <a:rPr lang="en-US" sz="2200">
                <a:ea typeface="+mn-lt"/>
                <a:cs typeface="+mn-lt"/>
              </a:rPr>
              <a:t> revealed that 47.9 per cent of CSA survivors experienced re-</a:t>
            </a:r>
            <a:r>
              <a:rPr lang="en-US" sz="2200" err="1">
                <a:ea typeface="+mn-lt"/>
                <a:cs typeface="+mn-lt"/>
              </a:rPr>
              <a:t>victimisation</a:t>
            </a:r>
            <a:r>
              <a:rPr lang="en-US" sz="2200">
                <a:ea typeface="+mn-lt"/>
                <a:cs typeface="+mn-lt"/>
              </a:rPr>
              <a:t> </a:t>
            </a:r>
            <a:endParaRPr lang="en-US" sz="2200"/>
          </a:p>
        </p:txBody>
      </p:sp>
    </p:spTree>
    <p:extLst>
      <p:ext uri="{BB962C8B-B14F-4D97-AF65-F5344CB8AC3E}">
        <p14:creationId xmlns:p14="http://schemas.microsoft.com/office/powerpoint/2010/main" val="35800130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7DD141-C77E-704C-370A-316B8AF21CAD}"/>
              </a:ext>
            </a:extLst>
          </p:cNvPr>
          <p:cNvSpPr>
            <a:spLocks noGrp="1"/>
          </p:cNvSpPr>
          <p:nvPr>
            <p:ph type="title"/>
          </p:nvPr>
        </p:nvSpPr>
        <p:spPr>
          <a:xfrm>
            <a:off x="1099425" y="1238081"/>
            <a:ext cx="4709345" cy="962953"/>
          </a:xfrm>
        </p:spPr>
        <p:txBody>
          <a:bodyPr anchor="b">
            <a:normAutofit/>
          </a:bodyPr>
          <a:lstStyle/>
          <a:p>
            <a:r>
              <a:rPr lang="en-US" sz="3800"/>
              <a:t>Alpha victim</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C8DDE4-3CE6-A58F-D89E-B737AAF576EF}"/>
              </a:ext>
            </a:extLst>
          </p:cNvPr>
          <p:cNvSpPr>
            <a:spLocks noGrp="1"/>
          </p:cNvSpPr>
          <p:nvPr>
            <p:ph idx="1"/>
          </p:nvPr>
        </p:nvSpPr>
        <p:spPr>
          <a:xfrm>
            <a:off x="1100736" y="2508105"/>
            <a:ext cx="4709345" cy="3632493"/>
          </a:xfrm>
        </p:spPr>
        <p:txBody>
          <a:bodyPr vert="horz" lIns="91440" tIns="45720" rIns="91440" bIns="45720" rtlCol="0" anchor="ctr">
            <a:normAutofit/>
          </a:bodyPr>
          <a:lstStyle/>
          <a:p>
            <a:r>
              <a:rPr lang="en-US" sz="1900">
                <a:ea typeface="+mn-lt"/>
                <a:cs typeface="+mn-lt"/>
              </a:rPr>
              <a:t>A person or persons who have been coerced, exploited, and or groomed to facilitate the exploitation of others (Anti-slavery Commission, 2020). </a:t>
            </a:r>
          </a:p>
          <a:p>
            <a:r>
              <a:rPr lang="en-US" sz="1900">
                <a:ea typeface="+mn-lt"/>
                <a:cs typeface="+mn-lt"/>
              </a:rPr>
              <a:t>In such cases, and despite their victim status, such individuals may experience a general improvement to their lifestyle conditions.</a:t>
            </a:r>
          </a:p>
          <a:p>
            <a:r>
              <a:rPr lang="en-US" sz="1900">
                <a:ea typeface="+mn-lt"/>
                <a:cs typeface="+mn-lt"/>
              </a:rPr>
              <a:t>Examples of Alpha Victims include those who become complicit in acts relating to human trafficking and modern slavery. </a:t>
            </a:r>
            <a:endParaRPr lang="en-US" sz="1900"/>
          </a:p>
        </p:txBody>
      </p:sp>
      <p:pic>
        <p:nvPicPr>
          <p:cNvPr id="4" name="Picture 3" descr="Prostitution: the contemporary slavery ...">
            <a:extLst>
              <a:ext uri="{FF2B5EF4-FFF2-40B4-BE49-F238E27FC236}">
                <a16:creationId xmlns:a16="http://schemas.microsoft.com/office/drawing/2014/main" id="{62FA1ED7-FE0E-4370-D889-44F47A7E24A8}"/>
              </a:ext>
            </a:extLst>
          </p:cNvPr>
          <p:cNvPicPr>
            <a:picLocks noChangeAspect="1"/>
          </p:cNvPicPr>
          <p:nvPr/>
        </p:nvPicPr>
        <p:blipFill>
          <a:blip r:embed="rId2"/>
          <a:srcRect l="18344" r="35396" b="-1"/>
          <a:stretch/>
        </p:blipFill>
        <p:spPr>
          <a:xfrm>
            <a:off x="6538366" y="1383738"/>
            <a:ext cx="4929098" cy="4756870"/>
          </a:xfrm>
          <a:prstGeom prst="rect">
            <a:avLst/>
          </a:prstGeom>
        </p:spPr>
      </p:pic>
    </p:spTree>
    <p:extLst>
      <p:ext uri="{BB962C8B-B14F-4D97-AF65-F5344CB8AC3E}">
        <p14:creationId xmlns:p14="http://schemas.microsoft.com/office/powerpoint/2010/main" val="14695234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itle 1">
            <a:extLst>
              <a:ext uri="{FF2B5EF4-FFF2-40B4-BE49-F238E27FC236}">
                <a16:creationId xmlns:a16="http://schemas.microsoft.com/office/drawing/2014/main" id="{0C39979C-5251-8814-2C2C-3DA5D0EECE37}"/>
              </a:ext>
            </a:extLst>
          </p:cNvPr>
          <p:cNvSpPr>
            <a:spLocks noGrp="1"/>
          </p:cNvSpPr>
          <p:nvPr>
            <p:ph type="title"/>
          </p:nvPr>
        </p:nvSpPr>
        <p:spPr>
          <a:xfrm>
            <a:off x="4184542" y="486184"/>
            <a:ext cx="7363990" cy="1325563"/>
          </a:xfrm>
        </p:spPr>
        <p:txBody>
          <a:bodyPr>
            <a:normAutofit/>
          </a:bodyPr>
          <a:lstStyle/>
          <a:p>
            <a:r>
              <a:rPr lang="en-US"/>
              <a:t>Ideal victim</a:t>
            </a:r>
          </a:p>
        </p:txBody>
      </p:sp>
      <p:pic>
        <p:nvPicPr>
          <p:cNvPr id="4" name="Picture 3" descr="100 Mother's Day Quotes To Show Mom ...">
            <a:extLst>
              <a:ext uri="{FF2B5EF4-FFF2-40B4-BE49-F238E27FC236}">
                <a16:creationId xmlns:a16="http://schemas.microsoft.com/office/drawing/2014/main" id="{C23D7991-EFEA-6F58-BEC5-F64AC4CE841A}"/>
              </a:ext>
            </a:extLst>
          </p:cNvPr>
          <p:cNvPicPr>
            <a:picLocks noChangeAspect="1"/>
          </p:cNvPicPr>
          <p:nvPr/>
        </p:nvPicPr>
        <p:blipFill>
          <a:blip r:embed="rId2"/>
          <a:srcRect l="25754" r="18246" b="1"/>
          <a:stretch/>
        </p:blipFill>
        <p:spPr>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5" name="Picture 4" descr="Narcan, clean needles: What an addict ...">
            <a:extLst>
              <a:ext uri="{FF2B5EF4-FFF2-40B4-BE49-F238E27FC236}">
                <a16:creationId xmlns:a16="http://schemas.microsoft.com/office/drawing/2014/main" id="{8E006A27-0E2A-B001-956F-CFF97D4F043B}"/>
              </a:ext>
            </a:extLst>
          </p:cNvPr>
          <p:cNvPicPr>
            <a:picLocks noChangeAspect="1"/>
          </p:cNvPicPr>
          <p:nvPr/>
        </p:nvPicPr>
        <p:blipFill>
          <a:blip r:embed="rId3"/>
          <a:srcRect l="14546" r="18908" b="-1"/>
          <a:stretch/>
        </p:blipFill>
        <p:spPr>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3" name="Content Placeholder 2">
            <a:extLst>
              <a:ext uri="{FF2B5EF4-FFF2-40B4-BE49-F238E27FC236}">
                <a16:creationId xmlns:a16="http://schemas.microsoft.com/office/drawing/2014/main" id="{EABA3001-BEB7-0510-EEAD-11DBDB2E30DC}"/>
              </a:ext>
            </a:extLst>
          </p:cNvPr>
          <p:cNvSpPr>
            <a:spLocks noGrp="1"/>
          </p:cNvSpPr>
          <p:nvPr>
            <p:ph idx="1"/>
          </p:nvPr>
        </p:nvSpPr>
        <p:spPr>
          <a:xfrm>
            <a:off x="4184542" y="1946684"/>
            <a:ext cx="7363990" cy="4351338"/>
          </a:xfrm>
        </p:spPr>
        <p:txBody>
          <a:bodyPr vert="horz" lIns="91440" tIns="45720" rIns="91440" bIns="45720" rtlCol="0">
            <a:normAutofit/>
          </a:bodyPr>
          <a:lstStyle/>
          <a:p>
            <a:r>
              <a:rPr lang="en-US" sz="1800">
                <a:latin typeface="Aptos"/>
                <a:ea typeface="Roboto"/>
                <a:cs typeface="Roboto"/>
              </a:rPr>
              <a:t>The 'ideal' victim is the one generating the most sympathy from society. In some cultures, the ideal victim would be the little old lady on her way home at midday after caring for her sick sister, hit on the head by a big man who grabs her purse and uses the money to buy drugs. </a:t>
            </a:r>
          </a:p>
          <a:p>
            <a:r>
              <a:rPr lang="en-US" sz="1800">
                <a:ea typeface="+mn-lt"/>
                <a:cs typeface="+mn-lt"/>
              </a:rPr>
              <a:t>The concept of the ideal victim has developed with contemporary research but the ideal victim isn’t solely based on background variables such as gender. </a:t>
            </a:r>
            <a:endParaRPr lang="en-US" sz="1800">
              <a:latin typeface="Roboto"/>
              <a:ea typeface="Roboto"/>
              <a:cs typeface="Roboto"/>
            </a:endParaRPr>
          </a:p>
          <a:p>
            <a:r>
              <a:rPr lang="en-US" sz="1800">
                <a:ea typeface="+mn-lt"/>
                <a:cs typeface="+mn-lt"/>
              </a:rPr>
              <a:t>There are characteristics that relate to what is now coined as framing—a form of stereotyping (Duggan, 2018). Models such as the Stereotype Content Model (SCM) suggest that the ‘warmth’ attributable to a victim directly correlates to the degree of sympathy awarded by others. </a:t>
            </a:r>
            <a:endParaRPr lang="en-US" sz="1800">
              <a:latin typeface="Roboto"/>
              <a:ea typeface="Roboto"/>
              <a:cs typeface="Roboto"/>
            </a:endParaRPr>
          </a:p>
          <a:p>
            <a:r>
              <a:rPr lang="en-US" sz="1800">
                <a:ea typeface="+mn-lt"/>
                <a:cs typeface="+mn-lt"/>
              </a:rPr>
              <a:t>EG-mothers and the elderly are viewed as being weaker or lower in competence therefore eliciting a greater degree of sympathy. In contrast to this, drug addicts elicit negative social responses, such as disgust, and what is coined as contemptuous prejudice.</a:t>
            </a:r>
            <a:endParaRPr lang="en-US" sz="1800">
              <a:latin typeface="Roboto"/>
              <a:ea typeface="Roboto"/>
              <a:cs typeface="Roboto"/>
            </a:endParaRPr>
          </a:p>
        </p:txBody>
      </p:sp>
    </p:spTree>
    <p:extLst>
      <p:ext uri="{BB962C8B-B14F-4D97-AF65-F5344CB8AC3E}">
        <p14:creationId xmlns:p14="http://schemas.microsoft.com/office/powerpoint/2010/main" val="9660490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05DEB-81AF-358D-C191-B71D72A05FB8}"/>
              </a:ext>
            </a:extLst>
          </p:cNvPr>
          <p:cNvSpPr>
            <a:spLocks noGrp="1"/>
          </p:cNvSpPr>
          <p:nvPr>
            <p:ph type="title"/>
          </p:nvPr>
        </p:nvSpPr>
        <p:spPr>
          <a:xfrm>
            <a:off x="481013" y="3752849"/>
            <a:ext cx="3290887" cy="2452687"/>
          </a:xfrm>
        </p:spPr>
        <p:txBody>
          <a:bodyPr anchor="ctr">
            <a:normAutofit/>
          </a:bodyPr>
          <a:lstStyle/>
          <a:p>
            <a:r>
              <a:rPr lang="en-GB" sz="3600">
                <a:latin typeface="Aptos"/>
              </a:rPr>
              <a:t>Communities</a:t>
            </a:r>
          </a:p>
        </p:txBody>
      </p:sp>
      <p:pic>
        <p:nvPicPr>
          <p:cNvPr id="4" name="Picture 3" descr="Building Socially Connected Communities ...">
            <a:extLst>
              <a:ext uri="{FF2B5EF4-FFF2-40B4-BE49-F238E27FC236}">
                <a16:creationId xmlns:a16="http://schemas.microsoft.com/office/drawing/2014/main" id="{171B5428-7316-0E23-35FC-6C5E4F1F4753}"/>
              </a:ext>
            </a:extLst>
          </p:cNvPr>
          <p:cNvPicPr>
            <a:picLocks noChangeAspect="1"/>
          </p:cNvPicPr>
          <p:nvPr/>
        </p:nvPicPr>
        <p:blipFill>
          <a:blip r:embed="rId2"/>
          <a:srcRect t="8224"/>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0D10FE8-4FE3-3A2E-20F3-0EE7A80984D5}"/>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400">
                <a:ea typeface="+mn-lt"/>
                <a:cs typeface="+mn-lt"/>
              </a:rPr>
              <a:t>The Policing Vision 2025 (NPCC, 2016) stresses that PCCs continue to be at the heart of engaging communities and through the system of local Police and Crime Panels (PCPs), comprised of local councillors, a degree of democratic oversight is provided.</a:t>
            </a:r>
          </a:p>
          <a:p>
            <a:r>
              <a:rPr lang="en-US" sz="1400">
                <a:ea typeface="+mn-lt"/>
                <a:cs typeface="+mn-lt"/>
              </a:rPr>
              <a:t>Community engagement takes different forms:-</a:t>
            </a:r>
          </a:p>
          <a:p>
            <a:r>
              <a:rPr lang="en-US" sz="1400">
                <a:ea typeface="+mn-lt"/>
                <a:cs typeface="+mn-lt"/>
              </a:rPr>
              <a:t> Structured meetings and consultations</a:t>
            </a:r>
          </a:p>
          <a:p>
            <a:r>
              <a:rPr lang="en-US" sz="1400">
                <a:ea typeface="+mn-lt"/>
                <a:cs typeface="+mn-lt"/>
              </a:rPr>
              <a:t> informal contacts such as meeting PCSOs and officers during their regular patrol duties. </a:t>
            </a:r>
          </a:p>
          <a:p>
            <a:pPr marL="0" indent="0">
              <a:buNone/>
            </a:pPr>
            <a:r>
              <a:rPr lang="en-US" sz="1400">
                <a:ea typeface="+mn-lt"/>
                <a:cs typeface="+mn-lt"/>
              </a:rPr>
              <a:t>Research indicates that informal contact can be as beneficial as formal but that it is the quality of the contact is significant, ie negative encounters can have a ‘much greater impact on public and victim satisfaction and confidence than positive ones’ </a:t>
            </a:r>
            <a:endParaRPr lang="en-US" sz="1400"/>
          </a:p>
        </p:txBody>
      </p:sp>
    </p:spTree>
    <p:extLst>
      <p:ext uri="{BB962C8B-B14F-4D97-AF65-F5344CB8AC3E}">
        <p14:creationId xmlns:p14="http://schemas.microsoft.com/office/powerpoint/2010/main" val="42417568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70189-F51D-22B3-F4F2-0A0CFDB1EA64}"/>
              </a:ext>
            </a:extLst>
          </p:cNvPr>
          <p:cNvSpPr>
            <a:spLocks noGrp="1"/>
          </p:cNvSpPr>
          <p:nvPr>
            <p:ph type="title"/>
          </p:nvPr>
        </p:nvSpPr>
        <p:spPr>
          <a:xfrm>
            <a:off x="761840" y="1138265"/>
            <a:ext cx="4544762" cy="1401183"/>
          </a:xfrm>
        </p:spPr>
        <p:txBody>
          <a:bodyPr anchor="t">
            <a:normAutofit/>
          </a:bodyPr>
          <a:lstStyle/>
          <a:p>
            <a:r>
              <a:rPr lang="en-US" sz="3200"/>
              <a:t>Inclusion of diverse communities</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3F54A3A-BA0C-1569-F0C7-257653978609}"/>
              </a:ext>
            </a:extLst>
          </p:cNvPr>
          <p:cNvSpPr>
            <a:spLocks noGrp="1"/>
          </p:cNvSpPr>
          <p:nvPr>
            <p:ph idx="1"/>
          </p:nvPr>
        </p:nvSpPr>
        <p:spPr>
          <a:xfrm>
            <a:off x="761840" y="2551176"/>
            <a:ext cx="4544762" cy="3602935"/>
          </a:xfrm>
        </p:spPr>
        <p:txBody>
          <a:bodyPr vert="horz" lIns="91440" tIns="45720" rIns="91440" bIns="45720" rtlCol="0">
            <a:normAutofit/>
          </a:bodyPr>
          <a:lstStyle/>
          <a:p>
            <a:r>
              <a:rPr lang="en-US" sz="1600">
                <a:ea typeface="+mn-lt"/>
                <a:cs typeface="+mn-lt"/>
              </a:rPr>
              <a:t>Involving the diverse communities in decision-making, and working towards understanding their local issues and concerns, helps to provide reassurance and improves public confidence.</a:t>
            </a:r>
          </a:p>
          <a:p>
            <a:r>
              <a:rPr lang="en-US" sz="1600">
                <a:ea typeface="+mn-lt"/>
                <a:cs typeface="+mn-lt"/>
              </a:rPr>
              <a:t> Building trust and confidence will result in greater public involvement and engagement with crime detection and prevention activities.</a:t>
            </a:r>
          </a:p>
          <a:p>
            <a:r>
              <a:rPr lang="en-US" sz="1600">
                <a:ea typeface="+mn-lt"/>
                <a:cs typeface="+mn-lt"/>
              </a:rPr>
              <a:t>Respecting diversity and equality and applying discretion are crucial in neighbourhood policing, therefore police staff and officers must receive suitable development and training to meet these demands.</a:t>
            </a:r>
            <a:endParaRPr lang="en-US" sz="1600"/>
          </a:p>
        </p:txBody>
      </p:sp>
      <p:pic>
        <p:nvPicPr>
          <p:cNvPr id="4" name="Picture 3" descr="Why a Diverse Community Is Better for ...">
            <a:extLst>
              <a:ext uri="{FF2B5EF4-FFF2-40B4-BE49-F238E27FC236}">
                <a16:creationId xmlns:a16="http://schemas.microsoft.com/office/drawing/2014/main" id="{B4F2818A-8CBB-4F44-5507-94FCECEFD416}"/>
              </a:ext>
            </a:extLst>
          </p:cNvPr>
          <p:cNvPicPr>
            <a:picLocks noChangeAspect="1"/>
          </p:cNvPicPr>
          <p:nvPr/>
        </p:nvPicPr>
        <p:blipFill>
          <a:blip r:embed="rId2"/>
          <a:stretch>
            <a:fillRect/>
          </a:stretch>
        </p:blipFill>
        <p:spPr>
          <a:xfrm>
            <a:off x="6082748" y="1936236"/>
            <a:ext cx="5334160" cy="2987129"/>
          </a:xfrm>
          <a:prstGeom prst="rect">
            <a:avLst/>
          </a:prstGeom>
        </p:spPr>
      </p:pic>
    </p:spTree>
    <p:extLst>
      <p:ext uri="{BB962C8B-B14F-4D97-AF65-F5344CB8AC3E}">
        <p14:creationId xmlns:p14="http://schemas.microsoft.com/office/powerpoint/2010/main" val="83467435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66E8D-8603-C753-F8F6-007A2D88BE45}"/>
              </a:ext>
            </a:extLst>
          </p:cNvPr>
          <p:cNvSpPr>
            <a:spLocks noGrp="1"/>
          </p:cNvSpPr>
          <p:nvPr>
            <p:ph type="title"/>
          </p:nvPr>
        </p:nvSpPr>
        <p:spPr>
          <a:xfrm>
            <a:off x="761840" y="1138265"/>
            <a:ext cx="4544762" cy="1401183"/>
          </a:xfrm>
        </p:spPr>
        <p:txBody>
          <a:bodyPr anchor="t">
            <a:normAutofit/>
          </a:bodyPr>
          <a:lstStyle/>
          <a:p>
            <a:r>
              <a:rPr lang="en-US" sz="3200"/>
              <a:t>Diverse communities</a:t>
            </a:r>
          </a:p>
        </p:txBody>
      </p:sp>
      <p:cxnSp>
        <p:nvCxnSpPr>
          <p:cNvPr id="6" name="Straight Connector 5">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C29371-F537-ADE9-5354-2B2BA3681868}"/>
              </a:ext>
            </a:extLst>
          </p:cNvPr>
          <p:cNvSpPr>
            <a:spLocks noGrp="1"/>
          </p:cNvSpPr>
          <p:nvPr>
            <p:ph idx="1"/>
          </p:nvPr>
        </p:nvSpPr>
        <p:spPr>
          <a:xfrm>
            <a:off x="761840" y="2551176"/>
            <a:ext cx="4544762" cy="3602935"/>
          </a:xfrm>
        </p:spPr>
        <p:txBody>
          <a:bodyPr vert="horz" lIns="91440" tIns="45720" rIns="91440" bIns="45720" rtlCol="0">
            <a:normAutofit/>
          </a:bodyPr>
          <a:lstStyle/>
          <a:p>
            <a:r>
              <a:rPr lang="en-US" sz="2000">
                <a:ea typeface="+mn-lt"/>
                <a:cs typeface="+mn-lt"/>
              </a:rPr>
              <a:t>Communities are becoming increasingly diverse and, more importantly, we have become more conscious of such differences and more determined to afford inclusivity to individuals from diverse backgrounds. </a:t>
            </a:r>
          </a:p>
          <a:p>
            <a:r>
              <a:rPr lang="en-US" sz="2000">
                <a:ea typeface="+mn-lt"/>
                <a:cs typeface="+mn-lt"/>
              </a:rPr>
              <a:t>Many people believe that the coming together of differing values, beliefs, cultures, and perspectives makes life more interesting, dynamic, and enriches society in several ways.</a:t>
            </a:r>
            <a:endParaRPr lang="en-US" sz="2000"/>
          </a:p>
        </p:txBody>
      </p:sp>
      <p:pic>
        <p:nvPicPr>
          <p:cNvPr id="4" name="Picture 3" descr="Why a Diverse Community Is Better for ...">
            <a:extLst>
              <a:ext uri="{FF2B5EF4-FFF2-40B4-BE49-F238E27FC236}">
                <a16:creationId xmlns:a16="http://schemas.microsoft.com/office/drawing/2014/main" id="{523E6104-100C-4FC0-AAF6-3E7422D191E7}"/>
              </a:ext>
            </a:extLst>
          </p:cNvPr>
          <p:cNvPicPr>
            <a:picLocks noChangeAspect="1"/>
          </p:cNvPicPr>
          <p:nvPr/>
        </p:nvPicPr>
        <p:blipFill>
          <a:blip r:embed="rId2"/>
          <a:stretch>
            <a:fillRect/>
          </a:stretch>
        </p:blipFill>
        <p:spPr>
          <a:xfrm>
            <a:off x="6082748" y="1936236"/>
            <a:ext cx="5334160" cy="2987129"/>
          </a:xfrm>
          <a:prstGeom prst="rect">
            <a:avLst/>
          </a:prstGeom>
        </p:spPr>
      </p:pic>
    </p:spTree>
    <p:extLst>
      <p:ext uri="{BB962C8B-B14F-4D97-AF65-F5344CB8AC3E}">
        <p14:creationId xmlns:p14="http://schemas.microsoft.com/office/powerpoint/2010/main" val="75341656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7AF61-DF0A-E3C0-91D1-2576642F31A3}"/>
              </a:ext>
            </a:extLst>
          </p:cNvPr>
          <p:cNvSpPr>
            <a:spLocks noGrp="1"/>
          </p:cNvSpPr>
          <p:nvPr>
            <p:ph type="title"/>
          </p:nvPr>
        </p:nvSpPr>
        <p:spPr>
          <a:xfrm>
            <a:off x="800100" y="3822610"/>
            <a:ext cx="4229100" cy="2255461"/>
          </a:xfrm>
        </p:spPr>
        <p:txBody>
          <a:bodyPr anchor="t">
            <a:normAutofit/>
          </a:bodyPr>
          <a:lstStyle/>
          <a:p>
            <a:r>
              <a:rPr lang="en-US" sz="3200"/>
              <a:t>Victimisation</a:t>
            </a:r>
          </a:p>
        </p:txBody>
      </p:sp>
      <p:pic>
        <p:nvPicPr>
          <p:cNvPr id="4" name="Picture 3" descr="Equality, Diversity and Inclusion - LLR ICB">
            <a:extLst>
              <a:ext uri="{FF2B5EF4-FFF2-40B4-BE49-F238E27FC236}">
                <a16:creationId xmlns:a16="http://schemas.microsoft.com/office/drawing/2014/main" id="{F7CEDA8B-3BBC-163C-D80F-DBB3E9F8BAC8}"/>
              </a:ext>
            </a:extLst>
          </p:cNvPr>
          <p:cNvPicPr>
            <a:picLocks noChangeAspect="1"/>
          </p:cNvPicPr>
          <p:nvPr/>
        </p:nvPicPr>
        <p:blipFill>
          <a:blip r:embed="rId2"/>
          <a:srcRect t="4472" r="2" b="16279"/>
          <a:stretch/>
        </p:blipFill>
        <p:spPr>
          <a:xfrm>
            <a:off x="866422" y="-1"/>
            <a:ext cx="10459156" cy="3517995"/>
          </a:xfrm>
          <a:prstGeom prst="rect">
            <a:avLst/>
          </a:prstGeom>
        </p:spPr>
      </p:pic>
      <p:cxnSp>
        <p:nvCxnSpPr>
          <p:cNvPr id="9" name="Straight Connector 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6422" y="3517997"/>
            <a:ext cx="10459156"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E894D0-7AEB-5E21-4F24-8F26709AB341}"/>
              </a:ext>
            </a:extLst>
          </p:cNvPr>
          <p:cNvSpPr>
            <a:spLocks noGrp="1"/>
          </p:cNvSpPr>
          <p:nvPr>
            <p:ph idx="1"/>
          </p:nvPr>
        </p:nvSpPr>
        <p:spPr>
          <a:xfrm>
            <a:off x="5987844" y="3854885"/>
            <a:ext cx="5365955" cy="2384552"/>
          </a:xfrm>
        </p:spPr>
        <p:txBody>
          <a:bodyPr vert="horz" lIns="91440" tIns="45720" rIns="91440" bIns="45720" rtlCol="0">
            <a:normAutofit/>
          </a:bodyPr>
          <a:lstStyle/>
          <a:p>
            <a:r>
              <a:rPr lang="en-US" sz="1400">
                <a:ea typeface="+mn-lt"/>
                <a:cs typeface="+mn-lt"/>
              </a:rPr>
              <a:t>Important to note that diversity </a:t>
            </a:r>
            <a:r>
              <a:rPr lang="en-US" sz="1400" b="1">
                <a:ea typeface="+mn-lt"/>
                <a:cs typeface="+mn-lt"/>
              </a:rPr>
              <a:t>is not just </a:t>
            </a:r>
            <a:r>
              <a:rPr lang="en-US" sz="1400">
                <a:ea typeface="+mn-lt"/>
                <a:cs typeface="+mn-lt"/>
              </a:rPr>
              <a:t>about the differences between people; it is also about perceptions of such differences.</a:t>
            </a:r>
          </a:p>
          <a:p>
            <a:r>
              <a:rPr lang="en-US" sz="1400">
                <a:ea typeface="+mn-lt"/>
                <a:cs typeface="+mn-lt"/>
              </a:rPr>
              <a:t>People who are identifiable or perceived as minorities in society can find themselves victimised by members of majority groups.</a:t>
            </a:r>
          </a:p>
          <a:p>
            <a:r>
              <a:rPr lang="en-US" sz="1400">
                <a:ea typeface="+mn-lt"/>
                <a:cs typeface="+mn-lt"/>
              </a:rPr>
              <a:t>EG- when individuals from minority ethnic groups are targeted by racists. Sometimes the victimisation can be more subtle, and student police officers need to think carefully about how their actions are perceived, and to what extent their own values and prejudices might influence their actions.</a:t>
            </a:r>
            <a:endParaRPr lang="en-US" sz="1400"/>
          </a:p>
        </p:txBody>
      </p:sp>
    </p:spTree>
    <p:extLst>
      <p:ext uri="{BB962C8B-B14F-4D97-AF65-F5344CB8AC3E}">
        <p14:creationId xmlns:p14="http://schemas.microsoft.com/office/powerpoint/2010/main" val="20324521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98C86B-ADB1-66B7-3A3B-5026BE22AB74}"/>
              </a:ext>
            </a:extLst>
          </p:cNvPr>
          <p:cNvSpPr>
            <a:spLocks noGrp="1"/>
          </p:cNvSpPr>
          <p:nvPr>
            <p:ph type="title"/>
          </p:nvPr>
        </p:nvSpPr>
        <p:spPr>
          <a:xfrm>
            <a:off x="793662" y="386930"/>
            <a:ext cx="10066122" cy="1298448"/>
          </a:xfrm>
        </p:spPr>
        <p:txBody>
          <a:bodyPr anchor="b">
            <a:normAutofit/>
          </a:bodyPr>
          <a:lstStyle/>
          <a:p>
            <a:br>
              <a:rPr lang="en-GB">
                <a:latin typeface="Arial"/>
                <a:cs typeface="Arial"/>
              </a:rPr>
            </a:br>
            <a:endParaRPr lang="en-GB">
              <a:latin typeface="Arial"/>
              <a:cs typeface="Arial"/>
            </a:endParaRP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158AB2-E31F-18DF-E264-96B36673CCC6}"/>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r>
              <a:rPr lang="en-US" sz="2000">
                <a:ea typeface="+mn-lt"/>
                <a:cs typeface="+mn-lt"/>
              </a:rPr>
              <a:t>A sense of belonging within the police force is essential for morale, job satisfaction, and effective performance. However, for Black officers, achieving this sense of belonging can be fraught with complexities due to racial dynamics both within the police force and in their interactions with the community.</a:t>
            </a:r>
            <a:endParaRPr lang="en-US" sz="2000"/>
          </a:p>
          <a:p>
            <a:pPr marL="0" indent="0">
              <a:buNone/>
            </a:pPr>
            <a:endParaRPr lang="en-US" sz="2000"/>
          </a:p>
          <a:p>
            <a:pPr marL="0" indent="0">
              <a:buNone/>
            </a:pPr>
            <a:endParaRPr lang="en-US" sz="2000"/>
          </a:p>
          <a:p>
            <a:endParaRPr lang="en-US" sz="2000"/>
          </a:p>
        </p:txBody>
      </p:sp>
      <p:pic>
        <p:nvPicPr>
          <p:cNvPr id="4" name="Picture 3" descr="black police officer ...">
            <a:extLst>
              <a:ext uri="{FF2B5EF4-FFF2-40B4-BE49-F238E27FC236}">
                <a16:creationId xmlns:a16="http://schemas.microsoft.com/office/drawing/2014/main" id="{3051FFA1-95C9-CC91-80D7-B33862D72E9F}"/>
              </a:ext>
            </a:extLst>
          </p:cNvPr>
          <p:cNvPicPr>
            <a:picLocks noChangeAspect="1"/>
          </p:cNvPicPr>
          <p:nvPr/>
        </p:nvPicPr>
        <p:blipFill>
          <a:blip r:embed="rId2"/>
          <a:srcRect l="8341" r="14009" b="2"/>
          <a:stretch/>
        </p:blipFill>
        <p:spPr>
          <a:xfrm>
            <a:off x="5911532" y="2484255"/>
            <a:ext cx="5150277"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04075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526733-5A82-95A7-9761-8D8A899D2442}"/>
              </a:ext>
            </a:extLst>
          </p:cNvPr>
          <p:cNvSpPr>
            <a:spLocks noGrp="1"/>
          </p:cNvSpPr>
          <p:nvPr>
            <p:ph type="title"/>
          </p:nvPr>
        </p:nvSpPr>
        <p:spPr>
          <a:xfrm>
            <a:off x="808638" y="386930"/>
            <a:ext cx="9236700" cy="1188950"/>
          </a:xfrm>
        </p:spPr>
        <p:txBody>
          <a:bodyPr anchor="b">
            <a:normAutofit/>
          </a:bodyPr>
          <a:lstStyle/>
          <a:p>
            <a:r>
              <a:rPr lang="en-US" sz="5400"/>
              <a:t>Key challenges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091F45-B28F-F1C5-64A6-AB659188FF18}"/>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1900" b="1">
                <a:ea typeface="+mn-lt"/>
                <a:cs typeface="+mn-lt"/>
              </a:rPr>
              <a:t>Internal Dynamics:-</a:t>
            </a:r>
            <a:endParaRPr lang="en-US" sz="1900"/>
          </a:p>
          <a:p>
            <a:r>
              <a:rPr lang="en-US" sz="1900" b="1">
                <a:ea typeface="+mn-lt"/>
                <a:cs typeface="+mn-lt"/>
              </a:rPr>
              <a:t>Isolation and Tokenism:</a:t>
            </a:r>
            <a:r>
              <a:rPr lang="en-US" sz="1900">
                <a:ea typeface="+mn-lt"/>
                <a:cs typeface="+mn-lt"/>
              </a:rPr>
              <a:t> Black officers may feel isolated if they are among a small number of minorities within the force. They might be treated as token representatives of their race, leading to increased scrutiny or pressure to conform to majority norms.</a:t>
            </a:r>
            <a:endParaRPr lang="en-US" sz="1900"/>
          </a:p>
          <a:p>
            <a:r>
              <a:rPr lang="en-US" sz="1900" b="1">
                <a:ea typeface="+mn-lt"/>
                <a:cs typeface="+mn-lt"/>
              </a:rPr>
              <a:t>Microaggressions:</a:t>
            </a:r>
            <a:r>
              <a:rPr lang="en-US" sz="1900">
                <a:ea typeface="+mn-lt"/>
                <a:cs typeface="+mn-lt"/>
              </a:rPr>
              <a:t> Subtle, often unintentional, discriminatory comments or actions can create a hostile or unwelcoming environment. These microaggressions undermine a sense of belonging and can lead to cumulative stress and alienation.</a:t>
            </a:r>
            <a:endParaRPr lang="en-US" sz="1900"/>
          </a:p>
          <a:p>
            <a:r>
              <a:rPr lang="en-US" sz="1900" b="1">
                <a:ea typeface="+mn-lt"/>
                <a:cs typeface="+mn-lt"/>
              </a:rPr>
              <a:t>Bias and Discrimination:</a:t>
            </a:r>
            <a:r>
              <a:rPr lang="en-US" sz="1900">
                <a:ea typeface="+mn-lt"/>
                <a:cs typeface="+mn-lt"/>
              </a:rPr>
              <a:t> Overt racism or implicit bias from colleagues can hinder Black officers' career progression and acceptance within the police family. This includes receiving fewer opportunities for advancement, mentorship, or support compared to their non-Black counterparts.</a:t>
            </a:r>
            <a:endParaRPr lang="en-US" sz="1900"/>
          </a:p>
          <a:p>
            <a:endParaRPr lang="en-US" sz="1900"/>
          </a:p>
        </p:txBody>
      </p:sp>
    </p:spTree>
    <p:extLst>
      <p:ext uri="{BB962C8B-B14F-4D97-AF65-F5344CB8AC3E}">
        <p14:creationId xmlns:p14="http://schemas.microsoft.com/office/powerpoint/2010/main" val="347058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F16963-EBCA-D606-049D-63E4DE095F67}"/>
              </a:ext>
            </a:extLst>
          </p:cNvPr>
          <p:cNvSpPr>
            <a:spLocks noGrp="1"/>
          </p:cNvSpPr>
          <p:nvPr>
            <p:ph type="title"/>
          </p:nvPr>
        </p:nvSpPr>
        <p:spPr>
          <a:xfrm>
            <a:off x="1043631" y="809898"/>
            <a:ext cx="9942716" cy="1554480"/>
          </a:xfrm>
        </p:spPr>
        <p:txBody>
          <a:bodyPr anchor="ctr">
            <a:normAutofit/>
          </a:bodyPr>
          <a:lstStyle/>
          <a:p>
            <a:r>
              <a:rPr lang="en-US" sz="4800"/>
              <a:t>Key challenges</a:t>
            </a:r>
          </a:p>
        </p:txBody>
      </p:sp>
      <p:sp>
        <p:nvSpPr>
          <p:cNvPr id="3" name="Content Placeholder 2">
            <a:extLst>
              <a:ext uri="{FF2B5EF4-FFF2-40B4-BE49-F238E27FC236}">
                <a16:creationId xmlns:a16="http://schemas.microsoft.com/office/drawing/2014/main" id="{68FAD934-8B1E-66CD-DD24-A76461093518}"/>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US" sz="2200" b="1">
                <a:ea typeface="+mn-lt"/>
                <a:cs typeface="+mn-lt"/>
              </a:rPr>
              <a:t>Community Perception:</a:t>
            </a:r>
            <a:endParaRPr lang="en-US" sz="2200"/>
          </a:p>
          <a:p>
            <a:r>
              <a:rPr lang="en-US" sz="2200" b="1">
                <a:ea typeface="+mn-lt"/>
                <a:cs typeface="+mn-lt"/>
              </a:rPr>
              <a:t>Dual Identity Conflict:</a:t>
            </a:r>
            <a:r>
              <a:rPr lang="en-US" sz="2200">
                <a:ea typeface="+mn-lt"/>
                <a:cs typeface="+mn-lt"/>
              </a:rPr>
              <a:t> Black officers often face a dual identity conflict, feeling torn between their identity as police officers and their racial identity. They might experience distrust or criticism from the Black community, which can view them as part of an oppressive system.</a:t>
            </a:r>
            <a:endParaRPr lang="en-US" sz="2200"/>
          </a:p>
          <a:p>
            <a:r>
              <a:rPr lang="en-US" sz="2200" b="1">
                <a:ea typeface="+mn-lt"/>
                <a:cs typeface="+mn-lt"/>
              </a:rPr>
              <a:t>Pressure to Overperform:</a:t>
            </a:r>
            <a:r>
              <a:rPr lang="en-US" sz="2200">
                <a:ea typeface="+mn-lt"/>
                <a:cs typeface="+mn-lt"/>
              </a:rPr>
              <a:t> To counteract stereotypes and prove their competence, Black officers may feel the need to overperform. This added pressure can lead to burnout and negatively impact their sense of belonging.</a:t>
            </a:r>
            <a:endParaRPr lang="en-US" sz="2200"/>
          </a:p>
          <a:p>
            <a:endParaRPr lang="en-US"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4417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1765C-17F2-6F32-05A9-4BBF3E46BF2F}"/>
              </a:ext>
            </a:extLst>
          </p:cNvPr>
          <p:cNvSpPr>
            <a:spLocks noGrp="1"/>
          </p:cNvSpPr>
          <p:nvPr>
            <p:ph type="title"/>
          </p:nvPr>
        </p:nvSpPr>
        <p:spPr>
          <a:xfrm>
            <a:off x="808638" y="386930"/>
            <a:ext cx="9236700" cy="1188950"/>
          </a:xfrm>
        </p:spPr>
        <p:txBody>
          <a:bodyPr anchor="b">
            <a:normAutofit/>
          </a:bodyPr>
          <a:lstStyle/>
          <a:p>
            <a:r>
              <a:rPr lang="en-US" sz="5400"/>
              <a:t>Institutional culture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B35E12-D904-7F89-AE1D-437452554110}"/>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2400" b="1">
                <a:ea typeface="+mn-lt"/>
                <a:cs typeface="+mn-lt"/>
              </a:rPr>
              <a:t>Lack of Representation:</a:t>
            </a:r>
            <a:r>
              <a:rPr lang="en-US" sz="2400">
                <a:ea typeface="+mn-lt"/>
                <a:cs typeface="+mn-lt"/>
              </a:rPr>
              <a:t> A predominantly white police force can make it challenging for Black officers to find mentors or role models who share their experiences and can provide relevant guidance and support.</a:t>
            </a:r>
            <a:endParaRPr lang="en-US" sz="2400" b="1"/>
          </a:p>
          <a:p>
            <a:r>
              <a:rPr lang="en-US" sz="2400" b="1">
                <a:ea typeface="+mn-lt"/>
                <a:cs typeface="+mn-lt"/>
              </a:rPr>
              <a:t>Resistance to Change:</a:t>
            </a:r>
            <a:r>
              <a:rPr lang="en-US" sz="2400">
                <a:ea typeface="+mn-lt"/>
                <a:cs typeface="+mn-lt"/>
              </a:rPr>
              <a:t> Efforts to address diversity and inclusion may be met with resistance from within the force, making it harder to implement necessary cultural changes that could improve the sense of belonging for Black officers.</a:t>
            </a:r>
            <a:endParaRPr lang="en-US" sz="2400"/>
          </a:p>
          <a:p>
            <a:endParaRPr lang="en-US" sz="2400" b="1"/>
          </a:p>
          <a:p>
            <a:endParaRPr lang="en-US" sz="2400"/>
          </a:p>
        </p:txBody>
      </p:sp>
    </p:spTree>
    <p:extLst>
      <p:ext uri="{BB962C8B-B14F-4D97-AF65-F5344CB8AC3E}">
        <p14:creationId xmlns:p14="http://schemas.microsoft.com/office/powerpoint/2010/main" val="238600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92E53D-3B0D-0F60-BA2F-8E85979DD43B}"/>
              </a:ext>
            </a:extLst>
          </p:cNvPr>
          <p:cNvSpPr>
            <a:spLocks noGrp="1"/>
          </p:cNvSpPr>
          <p:nvPr>
            <p:ph type="title"/>
          </p:nvPr>
        </p:nvSpPr>
        <p:spPr>
          <a:xfrm>
            <a:off x="808638" y="386930"/>
            <a:ext cx="9236700" cy="1188950"/>
          </a:xfrm>
        </p:spPr>
        <p:txBody>
          <a:bodyPr anchor="b">
            <a:normAutofit/>
          </a:bodyPr>
          <a:lstStyle/>
          <a:p>
            <a:r>
              <a:rPr lang="en-US" sz="5400">
                <a:ea typeface="+mj-lt"/>
                <a:cs typeface="+mj-lt"/>
              </a:rPr>
              <a:t>Strategies for Improvement</a:t>
            </a:r>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1EEEC0-FBFC-F997-DD80-562E6033A905}"/>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1700" b="1">
                <a:ea typeface="+mn-lt"/>
                <a:cs typeface="+mn-lt"/>
              </a:rPr>
              <a:t>Fostering Inclusivity:-</a:t>
            </a:r>
            <a:endParaRPr lang="en-US" sz="1700"/>
          </a:p>
          <a:p>
            <a:r>
              <a:rPr lang="en-US" sz="1700" b="1">
                <a:ea typeface="+mn-lt"/>
                <a:cs typeface="+mn-lt"/>
              </a:rPr>
              <a:t>Diversity Training:</a:t>
            </a:r>
            <a:r>
              <a:rPr lang="en-US" sz="1700">
                <a:ea typeface="+mn-lt"/>
                <a:cs typeface="+mn-lt"/>
              </a:rPr>
              <a:t> Implementing comprehensive diversity and inclusion training programs that address unconscious bias, cultural competency, and the unique challenges faced by minority officers.</a:t>
            </a:r>
            <a:endParaRPr lang="en-US" sz="1700"/>
          </a:p>
          <a:p>
            <a:r>
              <a:rPr lang="en-US" sz="1700" b="1">
                <a:ea typeface="+mn-lt"/>
                <a:cs typeface="+mn-lt"/>
              </a:rPr>
              <a:t>Mentorship Programs:</a:t>
            </a:r>
            <a:r>
              <a:rPr lang="en-US" sz="1700">
                <a:ea typeface="+mn-lt"/>
                <a:cs typeface="+mn-lt"/>
              </a:rPr>
              <a:t> Establishing mentorship programs that pair Black officers with experienced mentors who can provide guidance and support.</a:t>
            </a:r>
            <a:endParaRPr lang="en-US" sz="1700"/>
          </a:p>
          <a:p>
            <a:r>
              <a:rPr lang="en-US" sz="1700" b="1">
                <a:ea typeface="+mn-lt"/>
                <a:cs typeface="+mn-lt"/>
              </a:rPr>
              <a:t>Policy and Structural Changes:</a:t>
            </a:r>
            <a:endParaRPr lang="en-US" sz="1700"/>
          </a:p>
          <a:p>
            <a:r>
              <a:rPr lang="en-US" sz="1700" b="1">
                <a:ea typeface="+mn-lt"/>
                <a:cs typeface="+mn-lt"/>
              </a:rPr>
              <a:t>Transparent Policies:</a:t>
            </a:r>
            <a:r>
              <a:rPr lang="en-US" sz="1700">
                <a:ea typeface="+mn-lt"/>
                <a:cs typeface="+mn-lt"/>
              </a:rPr>
              <a:t> Developing and enforcing clear, transparent policies regarding recruitment, promotion, and disciplinary actions to ensure fairness and accountability.</a:t>
            </a:r>
            <a:endParaRPr lang="en-US" sz="1700"/>
          </a:p>
          <a:p>
            <a:r>
              <a:rPr lang="en-US" sz="1700" b="1">
                <a:ea typeface="+mn-lt"/>
                <a:cs typeface="+mn-lt"/>
              </a:rPr>
              <a:t>Support Networks:</a:t>
            </a:r>
            <a:r>
              <a:rPr lang="en-US" sz="1700">
                <a:ea typeface="+mn-lt"/>
                <a:cs typeface="+mn-lt"/>
              </a:rPr>
              <a:t> Creating support networks and affinity groups for Black officers to share experiences, offer mutual support, and advocate for institutional change.</a:t>
            </a:r>
            <a:endParaRPr lang="en-US" sz="1700"/>
          </a:p>
          <a:p>
            <a:endParaRPr lang="en-US" sz="1700"/>
          </a:p>
        </p:txBody>
      </p:sp>
    </p:spTree>
    <p:extLst>
      <p:ext uri="{BB962C8B-B14F-4D97-AF65-F5344CB8AC3E}">
        <p14:creationId xmlns:p14="http://schemas.microsoft.com/office/powerpoint/2010/main" val="3936235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162367-C005-A710-B298-F594CADA3115}"/>
              </a:ext>
            </a:extLst>
          </p:cNvPr>
          <p:cNvSpPr>
            <a:spLocks noGrp="1"/>
          </p:cNvSpPr>
          <p:nvPr>
            <p:ph type="title"/>
          </p:nvPr>
        </p:nvSpPr>
        <p:spPr>
          <a:xfrm>
            <a:off x="808638" y="386930"/>
            <a:ext cx="9236700" cy="1188950"/>
          </a:xfrm>
        </p:spPr>
        <p:txBody>
          <a:bodyPr anchor="b">
            <a:normAutofit/>
          </a:bodyPr>
          <a:lstStyle/>
          <a:p>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6DB30F-A674-0F9E-01C3-5060659A2689}"/>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2400" b="1">
                <a:ea typeface="+mn-lt"/>
                <a:cs typeface="+mn-lt"/>
              </a:rPr>
              <a:t>Community Engagement:-</a:t>
            </a:r>
            <a:endParaRPr lang="en-US" sz="2400"/>
          </a:p>
          <a:p>
            <a:r>
              <a:rPr lang="en-US" sz="2400" b="1">
                <a:ea typeface="+mn-lt"/>
                <a:cs typeface="+mn-lt"/>
              </a:rPr>
              <a:t>Building Trust:</a:t>
            </a:r>
            <a:r>
              <a:rPr lang="en-US" sz="2400">
                <a:ea typeface="+mn-lt"/>
                <a:cs typeface="+mn-lt"/>
              </a:rPr>
              <a:t> Engaging in community policing initiatives that build trust and collaboration between the police force and the Black community.</a:t>
            </a:r>
            <a:endParaRPr lang="en-US" sz="2400"/>
          </a:p>
          <a:p>
            <a:r>
              <a:rPr lang="en-US" sz="2400" b="1">
                <a:ea typeface="+mn-lt"/>
                <a:cs typeface="+mn-lt"/>
              </a:rPr>
              <a:t>Open Dialogue:</a:t>
            </a:r>
            <a:r>
              <a:rPr lang="en-US" sz="2400">
                <a:ea typeface="+mn-lt"/>
                <a:cs typeface="+mn-lt"/>
              </a:rPr>
              <a:t> Facilitating open dialogues between Black officers and community leaders to address concerns, improve understanding, and foster mutual respect.</a:t>
            </a:r>
            <a:endParaRPr lang="en-US" sz="2400"/>
          </a:p>
          <a:p>
            <a:endParaRPr lang="en-US" sz="2400"/>
          </a:p>
        </p:txBody>
      </p:sp>
    </p:spTree>
    <p:extLst>
      <p:ext uri="{BB962C8B-B14F-4D97-AF65-F5344CB8AC3E}">
        <p14:creationId xmlns:p14="http://schemas.microsoft.com/office/powerpoint/2010/main" val="215097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A3AA41-7F38-C684-AC9E-5B275768F385}"/>
              </a:ext>
            </a:extLst>
          </p:cNvPr>
          <p:cNvSpPr>
            <a:spLocks noGrp="1"/>
          </p:cNvSpPr>
          <p:nvPr>
            <p:ph type="title"/>
          </p:nvPr>
        </p:nvSpPr>
        <p:spPr>
          <a:xfrm>
            <a:off x="808638" y="386930"/>
            <a:ext cx="9236700" cy="1188950"/>
          </a:xfrm>
        </p:spPr>
        <p:txBody>
          <a:bodyPr anchor="b">
            <a:normAutofit/>
          </a:bodyPr>
          <a:lstStyle/>
          <a:p>
            <a:r>
              <a:rPr lang="en-US" sz="3800"/>
              <a:t>Organisational support to address racism, discrimination, bias and predudice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DB4E97-7EAC-2DF7-825D-DA5422F95C53}"/>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2400" b="1">
                <a:ea typeface="+mn-lt"/>
                <a:cs typeface="+mn-lt"/>
              </a:rPr>
              <a:t>Equality, Diversity, and Inclusion Policies:-</a:t>
            </a:r>
            <a:endParaRPr lang="en-US" sz="2400"/>
          </a:p>
          <a:p>
            <a:r>
              <a:rPr lang="en-US" sz="2400" b="1">
                <a:ea typeface="+mn-lt"/>
                <a:cs typeface="+mn-lt"/>
              </a:rPr>
              <a:t>Code of Ethics:</a:t>
            </a:r>
            <a:r>
              <a:rPr lang="en-US" sz="2400">
                <a:ea typeface="+mn-lt"/>
                <a:cs typeface="+mn-lt"/>
              </a:rPr>
              <a:t> The College of Policing’s Code of Ethics outlines the standards of professional behavior expected from all officers, emphasising equality, diversity, and the need to prevent discrimination, harassment, and victimization.</a:t>
            </a:r>
            <a:endParaRPr lang="en-US" sz="2400"/>
          </a:p>
          <a:p>
            <a:r>
              <a:rPr lang="en-US" sz="2400" b="1">
                <a:ea typeface="+mn-lt"/>
                <a:cs typeface="+mn-lt"/>
              </a:rPr>
              <a:t>Equality Duty:</a:t>
            </a:r>
            <a:r>
              <a:rPr lang="en-US" sz="2400">
                <a:ea typeface="+mn-lt"/>
                <a:cs typeface="+mn-lt"/>
              </a:rPr>
              <a:t> Under the Equality Act 2010, police forces have a duty to eliminate unlawful discrimination, advance equality of opportunity, and foster good relations between different groups.</a:t>
            </a:r>
            <a:endParaRPr lang="en-US" sz="2400"/>
          </a:p>
          <a:p>
            <a:endParaRPr lang="en-US" sz="2400"/>
          </a:p>
        </p:txBody>
      </p:sp>
    </p:spTree>
    <p:extLst>
      <p:ext uri="{BB962C8B-B14F-4D97-AF65-F5344CB8AC3E}">
        <p14:creationId xmlns:p14="http://schemas.microsoft.com/office/powerpoint/2010/main" val="63535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A28A2BB-48A3-A280-E2AA-BEC5FE791F0C}"/>
              </a:ext>
            </a:extLst>
          </p:cNvPr>
          <p:cNvSpPr>
            <a:spLocks noGrp="1"/>
          </p:cNvSpPr>
          <p:nvPr>
            <p:ph type="title"/>
          </p:nvPr>
        </p:nvSpPr>
        <p:spPr>
          <a:xfrm>
            <a:off x="838200" y="365125"/>
            <a:ext cx="10515600" cy="1325563"/>
          </a:xfrm>
        </p:spPr>
        <p:txBody>
          <a:bodyPr>
            <a:normAutofit/>
          </a:bodyPr>
          <a:lstStyle/>
          <a:p>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285447-8724-8CD7-9322-8099CD96B4DD}"/>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buNone/>
            </a:pPr>
            <a:r>
              <a:rPr lang="en-US" b="1">
                <a:ea typeface="+mn-lt"/>
                <a:cs typeface="+mn-lt"/>
              </a:rPr>
              <a:t>Reporting Mechanisms:-</a:t>
            </a:r>
            <a:endParaRPr lang="en-US"/>
          </a:p>
          <a:p>
            <a:r>
              <a:rPr lang="en-US" b="1">
                <a:ea typeface="+mn-lt"/>
                <a:cs typeface="+mn-lt"/>
              </a:rPr>
              <a:t>Internal Reporting Systems:</a:t>
            </a:r>
            <a:r>
              <a:rPr lang="en-US">
                <a:ea typeface="+mn-lt"/>
                <a:cs typeface="+mn-lt"/>
              </a:rPr>
              <a:t> Police forces have established procedures for officers to report incidents of racism internally. These reports can be made through line managers, human resources departments, or designated diversity officers.</a:t>
            </a:r>
            <a:endParaRPr lang="en-US"/>
          </a:p>
          <a:p>
            <a:r>
              <a:rPr lang="en-US" b="1">
                <a:ea typeface="+mn-lt"/>
                <a:cs typeface="+mn-lt"/>
              </a:rPr>
              <a:t>Whistleblowing Policies:</a:t>
            </a:r>
            <a:r>
              <a:rPr lang="en-US">
                <a:ea typeface="+mn-lt"/>
                <a:cs typeface="+mn-lt"/>
              </a:rPr>
              <a:t> Officers can use whistleblowing policies to report racism anonymously if they fear reprisal.</a:t>
            </a:r>
            <a:endParaRPr lang="en-US"/>
          </a:p>
          <a:p>
            <a:pPr marL="0" indent="0">
              <a:buNone/>
            </a:pPr>
            <a:r>
              <a:rPr lang="en-US">
                <a:ea typeface="+mn-lt"/>
                <a:cs typeface="+mn-lt"/>
              </a:rPr>
              <a:t>Continuous evaluation and community engagement further ensure that these strategies remain effective and responsive to the needs of both officers and the communities they serve.</a:t>
            </a:r>
            <a:endParaRPr lang="en-US"/>
          </a:p>
          <a:p>
            <a:endParaRPr lang="en-US"/>
          </a:p>
        </p:txBody>
      </p:sp>
    </p:spTree>
    <p:extLst>
      <p:ext uri="{BB962C8B-B14F-4D97-AF65-F5344CB8AC3E}">
        <p14:creationId xmlns:p14="http://schemas.microsoft.com/office/powerpoint/2010/main" val="1241321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A59A3-0CA3-A029-E628-2AC5E3ABECCC}"/>
              </a:ext>
            </a:extLst>
          </p:cNvPr>
          <p:cNvSpPr>
            <a:spLocks noGrp="1"/>
          </p:cNvSpPr>
          <p:nvPr>
            <p:ph type="title"/>
          </p:nvPr>
        </p:nvSpPr>
        <p:spPr>
          <a:xfrm>
            <a:off x="808638" y="386930"/>
            <a:ext cx="9236700" cy="1188950"/>
          </a:xfrm>
        </p:spPr>
        <p:txBody>
          <a:bodyPr anchor="b">
            <a:normAutofit/>
          </a:bodyPr>
          <a:lstStyle/>
          <a:p>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7027F2-9298-36E8-1E3D-C850DEC17084}"/>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2000" b="1">
                <a:ea typeface="+mn-lt"/>
                <a:cs typeface="+mn-lt"/>
              </a:rPr>
              <a:t>Support Networks:-</a:t>
            </a:r>
            <a:endParaRPr lang="en-US" sz="2000"/>
          </a:p>
          <a:p>
            <a:r>
              <a:rPr lang="en-US" sz="2000" b="1">
                <a:ea typeface="+mn-lt"/>
                <a:cs typeface="+mn-lt"/>
              </a:rPr>
              <a:t>Police Federation:</a:t>
            </a:r>
            <a:r>
              <a:rPr lang="en-US" sz="2000">
                <a:ea typeface="+mn-lt"/>
                <a:cs typeface="+mn-lt"/>
              </a:rPr>
              <a:t> The Police Federation of England and Wales provides representation, advice, and support for officers, including those experiencing discrimination. They offer legal support and counseling services.</a:t>
            </a:r>
            <a:endParaRPr lang="en-US" sz="2000"/>
          </a:p>
          <a:p>
            <a:r>
              <a:rPr lang="en-US" sz="2000" b="1">
                <a:ea typeface="+mn-lt"/>
                <a:cs typeface="+mn-lt"/>
              </a:rPr>
              <a:t>National Black Police Association (NBPA):</a:t>
            </a:r>
            <a:r>
              <a:rPr lang="en-US" sz="2000">
                <a:ea typeface="+mn-lt"/>
                <a:cs typeface="+mn-lt"/>
              </a:rPr>
              <a:t> The NBPA supports Black, Asian, and Minority Ethnic (BAME) officers by providing a platform for advocacy, peer support, and mentoring. They also work to improve race relations within the police and the wider community.</a:t>
            </a:r>
            <a:endParaRPr lang="en-US" sz="2000"/>
          </a:p>
          <a:p>
            <a:r>
              <a:rPr lang="en-US" sz="2000" b="1">
                <a:ea typeface="+mn-lt"/>
                <a:cs typeface="+mn-lt"/>
              </a:rPr>
              <a:t>Local Diversity Networks:</a:t>
            </a:r>
            <a:r>
              <a:rPr lang="en-US" sz="2000">
                <a:ea typeface="+mn-lt"/>
                <a:cs typeface="+mn-lt"/>
              </a:rPr>
              <a:t> Many police forces have local BAME support networks that offer peer support, advice, and advocacy for officers experiencing racism.</a:t>
            </a:r>
            <a:endParaRPr lang="en-US" sz="2000"/>
          </a:p>
          <a:p>
            <a:endParaRPr lang="en-US" sz="2000"/>
          </a:p>
        </p:txBody>
      </p:sp>
    </p:spTree>
    <p:extLst>
      <p:ext uri="{BB962C8B-B14F-4D97-AF65-F5344CB8AC3E}">
        <p14:creationId xmlns:p14="http://schemas.microsoft.com/office/powerpoint/2010/main" val="38910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8B43FE-BC07-4503-B90C-C6D793AE485A}"/>
              </a:ext>
            </a:extLst>
          </p:cNvPr>
          <p:cNvSpPr>
            <a:spLocks noGrp="1"/>
          </p:cNvSpPr>
          <p:nvPr>
            <p:ph type="title"/>
          </p:nvPr>
        </p:nvSpPr>
        <p:spPr>
          <a:xfrm>
            <a:off x="808638" y="386930"/>
            <a:ext cx="9236700" cy="1188950"/>
          </a:xfrm>
        </p:spPr>
        <p:txBody>
          <a:bodyPr anchor="b">
            <a:normAutofit/>
          </a:bodyPr>
          <a:lstStyle/>
          <a:p>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B91D89-1BEB-78F7-F97B-3A2DB09AC8D2}"/>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2000" b="1">
                <a:ea typeface="+mn-lt"/>
                <a:cs typeface="+mn-lt"/>
              </a:rPr>
              <a:t>Training and Awareness Programs:-</a:t>
            </a:r>
            <a:endParaRPr lang="en-US" sz="2000"/>
          </a:p>
          <a:p>
            <a:r>
              <a:rPr lang="en-US" sz="2000" b="1">
                <a:ea typeface="+mn-lt"/>
                <a:cs typeface="+mn-lt"/>
              </a:rPr>
              <a:t>Unconscious Bias Training:</a:t>
            </a:r>
            <a:r>
              <a:rPr lang="en-US" sz="2000">
                <a:ea typeface="+mn-lt"/>
                <a:cs typeface="+mn-lt"/>
              </a:rPr>
              <a:t> Many police forces provide training to help officers recognise and address their unconscious biases, fostering a more inclusive culture.</a:t>
            </a:r>
            <a:endParaRPr lang="en-US" sz="2000"/>
          </a:p>
          <a:p>
            <a:r>
              <a:rPr lang="en-US" sz="2000" b="1">
                <a:ea typeface="+mn-lt"/>
                <a:cs typeface="+mn-lt"/>
              </a:rPr>
              <a:t>Cultural Competency Training:</a:t>
            </a:r>
            <a:r>
              <a:rPr lang="en-US" sz="2000">
                <a:ea typeface="+mn-lt"/>
                <a:cs typeface="+mn-lt"/>
              </a:rPr>
              <a:t> These programs aim to improve officers' understanding of different cultural backgrounds, promoting respect and reducing discriminatory behavior.</a:t>
            </a:r>
            <a:endParaRPr lang="en-US" sz="2000"/>
          </a:p>
          <a:p>
            <a:r>
              <a:rPr lang="en-US" sz="2000" b="1">
                <a:ea typeface="+mn-lt"/>
                <a:cs typeface="+mn-lt"/>
              </a:rPr>
              <a:t>Leadership Development Programs:</a:t>
            </a:r>
            <a:r>
              <a:rPr lang="en-US" sz="2000">
                <a:ea typeface="+mn-lt"/>
                <a:cs typeface="+mn-lt"/>
              </a:rPr>
              <a:t> Targeted at BAME officers, these programs aim to prepare minority officers for leadership roles and ensure they have equal opportunities for career progression.</a:t>
            </a:r>
            <a:endParaRPr lang="en-US" sz="2000"/>
          </a:p>
          <a:p>
            <a:endParaRPr lang="en-US" sz="2000"/>
          </a:p>
        </p:txBody>
      </p:sp>
    </p:spTree>
    <p:extLst>
      <p:ext uri="{BB962C8B-B14F-4D97-AF65-F5344CB8AC3E}">
        <p14:creationId xmlns:p14="http://schemas.microsoft.com/office/powerpoint/2010/main" val="3177532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7FEEAD-8D31-C29D-25F9-13E6ACA748C2}"/>
              </a:ext>
            </a:extLst>
          </p:cNvPr>
          <p:cNvSpPr>
            <a:spLocks noGrp="1"/>
          </p:cNvSpPr>
          <p:nvPr>
            <p:ph type="title"/>
          </p:nvPr>
        </p:nvSpPr>
        <p:spPr>
          <a:xfrm>
            <a:off x="808638" y="386930"/>
            <a:ext cx="9236700" cy="1188950"/>
          </a:xfrm>
        </p:spPr>
        <p:txBody>
          <a:bodyPr anchor="b">
            <a:normAutofit/>
          </a:bodyPr>
          <a:lstStyle/>
          <a:p>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F04557-8075-623A-0405-F7BE8221D96E}"/>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2400" b="1">
                <a:ea typeface="+mn-lt"/>
                <a:cs typeface="+mn-lt"/>
              </a:rPr>
              <a:t>Formal Complaints and Investigations:-</a:t>
            </a:r>
            <a:endParaRPr lang="en-US" sz="2400">
              <a:ea typeface="+mn-lt"/>
              <a:cs typeface="+mn-lt"/>
            </a:endParaRPr>
          </a:p>
          <a:p>
            <a:r>
              <a:rPr lang="en-US" sz="2400" b="1">
                <a:ea typeface="+mn-lt"/>
                <a:cs typeface="+mn-lt"/>
              </a:rPr>
              <a:t>Professional Standards Departments (PSDs):</a:t>
            </a:r>
            <a:r>
              <a:rPr lang="en-US" sz="2400">
                <a:ea typeface="+mn-lt"/>
                <a:cs typeface="+mn-lt"/>
              </a:rPr>
              <a:t> PSDs within each police force handle complaints against police officers, including allegations of racism. They conduct investigations and ensure accountability.</a:t>
            </a:r>
          </a:p>
          <a:p>
            <a:r>
              <a:rPr lang="en-US" sz="2400" b="1">
                <a:ea typeface="+mn-lt"/>
                <a:cs typeface="+mn-lt"/>
              </a:rPr>
              <a:t>Independent Office for Police Conduct (IOPC):</a:t>
            </a:r>
            <a:r>
              <a:rPr lang="en-US" sz="2400">
                <a:ea typeface="+mn-lt"/>
                <a:cs typeface="+mn-lt"/>
              </a:rPr>
              <a:t> The IOPC oversees the police complaints system in England and Wales. Officers can report serious incidents of racism to the IOPC for independent investigation.</a:t>
            </a:r>
          </a:p>
          <a:p>
            <a:endParaRPr lang="en-US" sz="2400"/>
          </a:p>
        </p:txBody>
      </p:sp>
    </p:spTree>
    <p:extLst>
      <p:ext uri="{BB962C8B-B14F-4D97-AF65-F5344CB8AC3E}">
        <p14:creationId xmlns:p14="http://schemas.microsoft.com/office/powerpoint/2010/main" val="3868395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53CE84-9D2E-C877-5AF4-A874384CD2B6}"/>
              </a:ext>
            </a:extLst>
          </p:cNvPr>
          <p:cNvSpPr>
            <a:spLocks noGrp="1"/>
          </p:cNvSpPr>
          <p:nvPr>
            <p:ph type="title"/>
          </p:nvPr>
        </p:nvSpPr>
        <p:spPr>
          <a:xfrm>
            <a:off x="1043631" y="809898"/>
            <a:ext cx="9942716" cy="1554480"/>
          </a:xfrm>
        </p:spPr>
        <p:txBody>
          <a:bodyPr anchor="ctr">
            <a:normAutofit/>
          </a:bodyPr>
          <a:lstStyle/>
          <a:p>
            <a:endParaRPr lang="en-US" sz="4800"/>
          </a:p>
        </p:txBody>
      </p:sp>
      <p:sp>
        <p:nvSpPr>
          <p:cNvPr id="3" name="Content Placeholder 2">
            <a:extLst>
              <a:ext uri="{FF2B5EF4-FFF2-40B4-BE49-F238E27FC236}">
                <a16:creationId xmlns:a16="http://schemas.microsoft.com/office/drawing/2014/main" id="{B19A0229-F75E-B346-34A6-7D1AA4CB80E4}"/>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US" sz="2400" b="1">
                <a:ea typeface="+mn-lt"/>
                <a:cs typeface="+mn-lt"/>
              </a:rPr>
              <a:t>Mental Health and Wellbeing Support:-</a:t>
            </a:r>
            <a:endParaRPr lang="en-US" sz="2400"/>
          </a:p>
          <a:p>
            <a:r>
              <a:rPr lang="en-US" sz="2400" b="1">
                <a:ea typeface="+mn-lt"/>
                <a:cs typeface="+mn-lt"/>
              </a:rPr>
              <a:t>Employee Assistance Programs (EAPs):</a:t>
            </a:r>
            <a:r>
              <a:rPr lang="en-US" sz="2400">
                <a:ea typeface="+mn-lt"/>
                <a:cs typeface="+mn-lt"/>
              </a:rPr>
              <a:t> EAPs provide confidential counseling and support services for officers dealing with the stress and trauma of experiencing racism.</a:t>
            </a:r>
            <a:endParaRPr lang="en-US" sz="2400"/>
          </a:p>
          <a:p>
            <a:r>
              <a:rPr lang="en-US" sz="2400" b="1">
                <a:ea typeface="+mn-lt"/>
                <a:cs typeface="+mn-lt"/>
              </a:rPr>
              <a:t>Occupational Health Services:</a:t>
            </a:r>
            <a:r>
              <a:rPr lang="en-US" sz="2400">
                <a:ea typeface="+mn-lt"/>
                <a:cs typeface="+mn-lt"/>
              </a:rPr>
              <a:t> These services offer medical and psychological support to officers, helping them cope with the impact of racism on their mental and physical health.</a:t>
            </a:r>
            <a:endParaRPr lang="en-US" sz="2400"/>
          </a:p>
          <a:p>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5423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2E2F8E-7BDA-F72C-C017-0E3F6268E2DC}"/>
              </a:ext>
            </a:extLst>
          </p:cNvPr>
          <p:cNvSpPr>
            <a:spLocks noGrp="1"/>
          </p:cNvSpPr>
          <p:nvPr>
            <p:ph type="title"/>
          </p:nvPr>
        </p:nvSpPr>
        <p:spPr>
          <a:xfrm>
            <a:off x="808638" y="386930"/>
            <a:ext cx="9236700" cy="1188950"/>
          </a:xfrm>
        </p:spPr>
        <p:txBody>
          <a:bodyPr anchor="b">
            <a:normAutofit/>
          </a:bodyPr>
          <a:lstStyle/>
          <a:p>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3A51AC-4C8E-D0CF-6784-E417F9066825}"/>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2400" b="1">
                <a:ea typeface="+mn-lt"/>
                <a:cs typeface="+mn-lt"/>
              </a:rPr>
              <a:t>Monitoring and Accountability:-</a:t>
            </a:r>
            <a:endParaRPr lang="en-US" sz="2400"/>
          </a:p>
          <a:p>
            <a:r>
              <a:rPr lang="en-US" sz="2400" b="1">
                <a:ea typeface="+mn-lt"/>
                <a:cs typeface="+mn-lt"/>
              </a:rPr>
              <a:t>Diversity Monitoring:</a:t>
            </a:r>
            <a:r>
              <a:rPr lang="en-US" sz="2400">
                <a:ea typeface="+mn-lt"/>
                <a:cs typeface="+mn-lt"/>
              </a:rPr>
              <a:t> Police forces regularly monitor diversity statistics to assess progress in recruitment, retention, and promotion of BAME officers.</a:t>
            </a:r>
            <a:endParaRPr lang="en-US" sz="2400"/>
          </a:p>
          <a:p>
            <a:r>
              <a:rPr lang="en-US" sz="2400" b="1">
                <a:ea typeface="+mn-lt"/>
                <a:cs typeface="+mn-lt"/>
              </a:rPr>
              <a:t>Public Accountability:</a:t>
            </a:r>
            <a:r>
              <a:rPr lang="en-US" sz="2400">
                <a:ea typeface="+mn-lt"/>
                <a:cs typeface="+mn-lt"/>
              </a:rPr>
              <a:t> Police forces are required to publish annual reports on their efforts to promote equality and diversity, ensuring transparency and accountability.</a:t>
            </a:r>
            <a:endParaRPr lang="en-US" sz="2400"/>
          </a:p>
          <a:p>
            <a:endParaRPr lang="en-US" sz="2400"/>
          </a:p>
        </p:txBody>
      </p:sp>
    </p:spTree>
    <p:extLst>
      <p:ext uri="{BB962C8B-B14F-4D97-AF65-F5344CB8AC3E}">
        <p14:creationId xmlns:p14="http://schemas.microsoft.com/office/powerpoint/2010/main" val="1808951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8384E5-8376-B7F8-25A4-6E22EDA89F27}"/>
              </a:ext>
            </a:extLst>
          </p:cNvPr>
          <p:cNvSpPr>
            <a:spLocks noGrp="1"/>
          </p:cNvSpPr>
          <p:nvPr>
            <p:ph type="title"/>
          </p:nvPr>
        </p:nvSpPr>
        <p:spPr>
          <a:xfrm>
            <a:off x="793662" y="386930"/>
            <a:ext cx="10066122" cy="1298448"/>
          </a:xfrm>
        </p:spPr>
        <p:txBody>
          <a:bodyPr anchor="b">
            <a:normAutofit/>
          </a:bodyPr>
          <a:lstStyle/>
          <a:p>
            <a:r>
              <a:rPr lang="en-US" sz="4800"/>
              <a:t>Any questions?</a:t>
            </a:r>
          </a:p>
        </p:txBody>
      </p:sp>
      <p:sp>
        <p:nvSpPr>
          <p:cNvPr id="26" name="Rectangle 2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0">
            <a:extLst>
              <a:ext uri="{FF2B5EF4-FFF2-40B4-BE49-F238E27FC236}">
                <a16:creationId xmlns:a16="http://schemas.microsoft.com/office/drawing/2014/main" id="{391C4D20-E93F-3D70-9FCB-757A511F5AD5}"/>
              </a:ext>
            </a:extLst>
          </p:cNvPr>
          <p:cNvSpPr>
            <a:spLocks noGrp="1"/>
          </p:cNvSpPr>
          <p:nvPr>
            <p:ph idx="1"/>
          </p:nvPr>
        </p:nvSpPr>
        <p:spPr>
          <a:xfrm>
            <a:off x="793661" y="2599509"/>
            <a:ext cx="4530898" cy="3639450"/>
          </a:xfrm>
        </p:spPr>
        <p:txBody>
          <a:bodyPr anchor="ctr">
            <a:normAutofit/>
          </a:bodyPr>
          <a:lstStyle/>
          <a:p>
            <a:endParaRPr lang="en-US" sz="2000"/>
          </a:p>
        </p:txBody>
      </p:sp>
      <p:pic>
        <p:nvPicPr>
          <p:cNvPr id="4" name="Content Placeholder 3" descr="21 Questions Game: 130+ Best Questions ...">
            <a:extLst>
              <a:ext uri="{FF2B5EF4-FFF2-40B4-BE49-F238E27FC236}">
                <a16:creationId xmlns:a16="http://schemas.microsoft.com/office/drawing/2014/main" id="{927CF901-F3E4-6A85-9222-53CE6B5DB21A}"/>
              </a:ext>
            </a:extLst>
          </p:cNvPr>
          <p:cNvPicPr>
            <a:picLocks noChangeAspect="1"/>
          </p:cNvPicPr>
          <p:nvPr/>
        </p:nvPicPr>
        <p:blipFill>
          <a:blip r:embed="rId2"/>
          <a:stretch>
            <a:fillRect/>
          </a:stretch>
        </p:blipFill>
        <p:spPr>
          <a:xfrm>
            <a:off x="5911532" y="3004286"/>
            <a:ext cx="5150277" cy="2674182"/>
          </a:xfrm>
          <a:prstGeom prst="rect">
            <a:avLst/>
          </a:prstGeom>
        </p:spPr>
      </p:pic>
      <p:sp>
        <p:nvSpPr>
          <p:cNvPr id="30" name="Rectangle 2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54872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5324</Words>
  <Application>Microsoft Office PowerPoint</Application>
  <PresentationFormat>Widescreen</PresentationFormat>
  <Paragraphs>269</Paragraphs>
  <Slides>70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70</vt:i4>
      </vt:variant>
    </vt:vector>
  </HeadingPairs>
  <TitlesOfParts>
    <vt:vector size="76" baseType="lpstr">
      <vt:lpstr>Aptos</vt:lpstr>
      <vt:lpstr>Aptos Display</vt:lpstr>
      <vt:lpstr>Arial</vt:lpstr>
      <vt:lpstr>Calibri</vt:lpstr>
      <vt:lpstr>Roboto</vt:lpstr>
      <vt:lpstr>office theme</vt:lpstr>
      <vt:lpstr>Understanding the Role of Police Constable</vt:lpstr>
      <vt:lpstr>Last session...</vt:lpstr>
      <vt:lpstr>This week....</vt:lpstr>
      <vt:lpstr>Task</vt:lpstr>
      <vt:lpstr>Why do you want to join the police?</vt:lpstr>
      <vt:lpstr>Police "service"</vt:lpstr>
      <vt:lpstr>Understanding the core principles of ethics, diversity, equality, human rights in professional policing </vt:lpstr>
      <vt:lpstr>Challenging bias, sterotyping, prejudice &amp; discrimination </vt:lpstr>
      <vt:lpstr>Stereotyping &amp; unconscious bias</vt:lpstr>
      <vt:lpstr>Stereotyping &amp; unconscious bias</vt:lpstr>
      <vt:lpstr>Discrimination</vt:lpstr>
      <vt:lpstr>Discrimination</vt:lpstr>
      <vt:lpstr>Micro- aggression (covert and overt)</vt:lpstr>
      <vt:lpstr>Task</vt:lpstr>
      <vt:lpstr>Legal and regulatory case for Equality, Diversity and Inclusion</vt:lpstr>
      <vt:lpstr>The Equality Act 2010</vt:lpstr>
      <vt:lpstr>9 Protected characteristics- Equality act</vt:lpstr>
      <vt:lpstr>Intersectionality</vt:lpstr>
      <vt:lpstr>Intersectionality </vt:lpstr>
      <vt:lpstr>Multiple Layers of Discrimination</vt:lpstr>
      <vt:lpstr>Unique Experiences of Marginalised Groups</vt:lpstr>
      <vt:lpstr>Impact on Policing Policies and Practices</vt:lpstr>
      <vt:lpstr>Examples of Intersectionality in Policing</vt:lpstr>
      <vt:lpstr>Addressing Intersectionality in Policing</vt:lpstr>
      <vt:lpstr>Being "different"</vt:lpstr>
      <vt:lpstr>PowerPoint Presentation</vt:lpstr>
      <vt:lpstr>PowerPoint Presentation</vt:lpstr>
      <vt:lpstr>PowerPoint Presentation</vt:lpstr>
      <vt:lpstr>Being different in interactions with the police</vt:lpstr>
      <vt:lpstr>Task</vt:lpstr>
      <vt:lpstr>McPherson report legacy</vt:lpstr>
      <vt:lpstr>BAME groups</vt:lpstr>
      <vt:lpstr>Session 2</vt:lpstr>
      <vt:lpstr>Task</vt:lpstr>
      <vt:lpstr>PowerPoint Presentation</vt:lpstr>
      <vt:lpstr>PowerPoint Presentation</vt:lpstr>
      <vt:lpstr>Illustrative study</vt:lpstr>
      <vt:lpstr>Male same-sex sexual activity</vt:lpstr>
      <vt:lpstr>PowerPoint Presentation</vt:lpstr>
      <vt:lpstr>Female officers</vt:lpstr>
      <vt:lpstr>Internal differential experience </vt:lpstr>
      <vt:lpstr>PowerPoint Presentation</vt:lpstr>
      <vt:lpstr>LGBTQ+ </vt:lpstr>
      <vt:lpstr>Support</vt:lpstr>
      <vt:lpstr>Support</vt:lpstr>
      <vt:lpstr>Task</vt:lpstr>
      <vt:lpstr>Victimisation</vt:lpstr>
      <vt:lpstr>Poly-victimisation</vt:lpstr>
      <vt:lpstr>Poly-victimisation</vt:lpstr>
      <vt:lpstr>Repeat victimisation (Revictimisation)</vt:lpstr>
      <vt:lpstr>Alpha victim</vt:lpstr>
      <vt:lpstr>Ideal victim</vt:lpstr>
      <vt:lpstr>Communities</vt:lpstr>
      <vt:lpstr>Inclusion of diverse communities</vt:lpstr>
      <vt:lpstr>Diverse communities</vt:lpstr>
      <vt:lpstr>Victimisation</vt:lpstr>
      <vt:lpstr> </vt:lpstr>
      <vt:lpstr>Key challenges</vt:lpstr>
      <vt:lpstr>Key challenges</vt:lpstr>
      <vt:lpstr>Institutional culture</vt:lpstr>
      <vt:lpstr>Strategies for Improvement</vt:lpstr>
      <vt:lpstr>PowerPoint Presentation</vt:lpstr>
      <vt:lpstr>Organisational support to address racism, discrimination, bias and predudice</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Melanie Thomas</cp:lastModifiedBy>
  <cp:revision>6</cp:revision>
  <dcterms:created xsi:type="dcterms:W3CDTF">2024-07-26T09:51:25Z</dcterms:created>
  <dcterms:modified xsi:type="dcterms:W3CDTF">2025-10-27T17:01:08Z</dcterms:modified>
</cp:coreProperties>
</file>