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409" r:id="rId5"/>
    <p:sldId id="537" r:id="rId6"/>
    <p:sldId id="535" r:id="rId7"/>
    <p:sldId id="326" r:id="rId8"/>
    <p:sldId id="529" r:id="rId9"/>
    <p:sldId id="268" r:id="rId10"/>
    <p:sldId id="52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1B283B-1EF4-4998-B433-B2209D26E805}" v="1" dt="2023-03-21T12:51:02.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8" d="100"/>
          <a:sy n="58" d="100"/>
        </p:scale>
        <p:origin x="564" y="30"/>
      </p:cViewPr>
      <p:guideLst/>
    </p:cSldViewPr>
  </p:slideViewPr>
  <p:notesTextViewPr>
    <p:cViewPr>
      <p:scale>
        <a:sx n="1" d="1"/>
        <a:sy n="1" d="1"/>
      </p:scale>
      <p:origin x="0" y="0"/>
    </p:cViewPr>
  </p:notesTextViewPr>
  <p:sorterViewPr>
    <p:cViewPr>
      <p:scale>
        <a:sx n="40" d="100"/>
        <a:sy n="4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BF047896-1081-40C7-AAFD-9261184AB61F}"/>
    <pc:docChg chg="undo custSel delSld modSld">
      <pc:chgData name="James Williams" userId="c957a50b-491f-4d94-b4bc-52aca3e2340d" providerId="ADAL" clId="{BF047896-1081-40C7-AAFD-9261184AB61F}" dt="2023-02-28T13:44:46.196" v="250" actId="20577"/>
      <pc:docMkLst>
        <pc:docMk/>
      </pc:docMkLst>
      <pc:sldChg chg="modSp mod">
        <pc:chgData name="James Williams" userId="c957a50b-491f-4d94-b4bc-52aca3e2340d" providerId="ADAL" clId="{BF047896-1081-40C7-AAFD-9261184AB61F}" dt="2023-02-28T13:44:25.813" v="221"/>
        <pc:sldMkLst>
          <pc:docMk/>
          <pc:sldMk cId="2119460694" sldId="277"/>
        </pc:sldMkLst>
        <pc:spChg chg="mod">
          <ac:chgData name="James Williams" userId="c957a50b-491f-4d94-b4bc-52aca3e2340d" providerId="ADAL" clId="{BF047896-1081-40C7-AAFD-9261184AB61F}" dt="2023-02-28T13:39:33.785" v="61" actId="20577"/>
          <ac:spMkLst>
            <pc:docMk/>
            <pc:sldMk cId="2119460694" sldId="277"/>
            <ac:spMk id="2" creationId="{7BE8D325-5E99-45EB-99A7-1D35A3979691}"/>
          </ac:spMkLst>
        </pc:spChg>
        <pc:spChg chg="mod">
          <ac:chgData name="James Williams" userId="c957a50b-491f-4d94-b4bc-52aca3e2340d" providerId="ADAL" clId="{BF047896-1081-40C7-AAFD-9261184AB61F}" dt="2023-02-28T13:44:25.813" v="221"/>
          <ac:spMkLst>
            <pc:docMk/>
            <pc:sldMk cId="2119460694" sldId="277"/>
            <ac:spMk id="3" creationId="{DCEB263E-DB1B-4BF3-AB36-E0DA3AAE283E}"/>
          </ac:spMkLst>
        </pc:spChg>
        <pc:picChg chg="mod">
          <ac:chgData name="James Williams" userId="c957a50b-491f-4d94-b4bc-52aca3e2340d" providerId="ADAL" clId="{BF047896-1081-40C7-AAFD-9261184AB61F}" dt="2023-02-28T13:42:09.147" v="200" actId="14100"/>
          <ac:picMkLst>
            <pc:docMk/>
            <pc:sldMk cId="2119460694" sldId="277"/>
            <ac:picMk id="9" creationId="{CFC35D82-5945-49C9-A2AE-F3DE9C901C39}"/>
          </ac:picMkLst>
        </pc:picChg>
      </pc:sldChg>
      <pc:sldChg chg="modSp mod">
        <pc:chgData name="James Williams" userId="c957a50b-491f-4d94-b4bc-52aca3e2340d" providerId="ADAL" clId="{BF047896-1081-40C7-AAFD-9261184AB61F}" dt="2023-02-28T13:44:46.196" v="250" actId="20577"/>
        <pc:sldMkLst>
          <pc:docMk/>
          <pc:sldMk cId="3902916615" sldId="409"/>
        </pc:sldMkLst>
        <pc:spChg chg="mod">
          <ac:chgData name="James Williams" userId="c957a50b-491f-4d94-b4bc-52aca3e2340d" providerId="ADAL" clId="{BF047896-1081-40C7-AAFD-9261184AB61F}" dt="2023-02-28T13:44:46.196" v="250" actId="20577"/>
          <ac:spMkLst>
            <pc:docMk/>
            <pc:sldMk cId="3902916615" sldId="409"/>
            <ac:spMk id="7" creationId="{45505FA4-4826-4869-8126-C6BD74F63CE7}"/>
          </ac:spMkLst>
        </pc:spChg>
      </pc:sldChg>
      <pc:sldChg chg="del">
        <pc:chgData name="James Williams" userId="c957a50b-491f-4d94-b4bc-52aca3e2340d" providerId="ADAL" clId="{BF047896-1081-40C7-AAFD-9261184AB61F}" dt="2023-02-28T13:39:45.238" v="62" actId="2696"/>
        <pc:sldMkLst>
          <pc:docMk/>
          <pc:sldMk cId="2178143891" sldId="504"/>
        </pc:sldMkLst>
      </pc:sldChg>
      <pc:sldChg chg="del">
        <pc:chgData name="James Williams" userId="c957a50b-491f-4d94-b4bc-52aca3e2340d" providerId="ADAL" clId="{BF047896-1081-40C7-AAFD-9261184AB61F}" dt="2023-02-28T13:39:45.238" v="62" actId="2696"/>
        <pc:sldMkLst>
          <pc:docMk/>
          <pc:sldMk cId="3082143329" sldId="506"/>
        </pc:sldMkLst>
      </pc:sldChg>
      <pc:sldChg chg="del">
        <pc:chgData name="James Williams" userId="c957a50b-491f-4d94-b4bc-52aca3e2340d" providerId="ADAL" clId="{BF047896-1081-40C7-AAFD-9261184AB61F}" dt="2023-02-28T13:39:45.238" v="62" actId="2696"/>
        <pc:sldMkLst>
          <pc:docMk/>
          <pc:sldMk cId="2372208754" sldId="517"/>
        </pc:sldMkLst>
      </pc:sldChg>
      <pc:sldChg chg="del">
        <pc:chgData name="James Williams" userId="c957a50b-491f-4d94-b4bc-52aca3e2340d" providerId="ADAL" clId="{BF047896-1081-40C7-AAFD-9261184AB61F}" dt="2023-02-28T13:39:45.238" v="62" actId="2696"/>
        <pc:sldMkLst>
          <pc:docMk/>
          <pc:sldMk cId="3494820605" sldId="519"/>
        </pc:sldMkLst>
      </pc:sldChg>
      <pc:sldChg chg="del">
        <pc:chgData name="James Williams" userId="c957a50b-491f-4d94-b4bc-52aca3e2340d" providerId="ADAL" clId="{BF047896-1081-40C7-AAFD-9261184AB61F}" dt="2023-02-28T13:39:45.238" v="62" actId="2696"/>
        <pc:sldMkLst>
          <pc:docMk/>
          <pc:sldMk cId="2242711488" sldId="520"/>
        </pc:sldMkLst>
      </pc:sldChg>
      <pc:sldChg chg="del">
        <pc:chgData name="James Williams" userId="c957a50b-491f-4d94-b4bc-52aca3e2340d" providerId="ADAL" clId="{BF047896-1081-40C7-AAFD-9261184AB61F}" dt="2023-02-28T13:39:45.238" v="62" actId="2696"/>
        <pc:sldMkLst>
          <pc:docMk/>
          <pc:sldMk cId="3631224861" sldId="521"/>
        </pc:sldMkLst>
      </pc:sldChg>
      <pc:sldChg chg="del">
        <pc:chgData name="James Williams" userId="c957a50b-491f-4d94-b4bc-52aca3e2340d" providerId="ADAL" clId="{BF047896-1081-40C7-AAFD-9261184AB61F}" dt="2023-02-28T13:39:45.238" v="62" actId="2696"/>
        <pc:sldMkLst>
          <pc:docMk/>
          <pc:sldMk cId="10518105" sldId="522"/>
        </pc:sldMkLst>
      </pc:sldChg>
      <pc:sldChg chg="del">
        <pc:chgData name="James Williams" userId="c957a50b-491f-4d94-b4bc-52aca3e2340d" providerId="ADAL" clId="{BF047896-1081-40C7-AAFD-9261184AB61F}" dt="2023-02-28T13:39:45.238" v="62" actId="2696"/>
        <pc:sldMkLst>
          <pc:docMk/>
          <pc:sldMk cId="3514630686" sldId="523"/>
        </pc:sldMkLst>
      </pc:sldChg>
      <pc:sldChg chg="del">
        <pc:chgData name="James Williams" userId="c957a50b-491f-4d94-b4bc-52aca3e2340d" providerId="ADAL" clId="{BF047896-1081-40C7-AAFD-9261184AB61F}" dt="2023-02-28T13:39:45.238" v="62" actId="2696"/>
        <pc:sldMkLst>
          <pc:docMk/>
          <pc:sldMk cId="3815204210" sldId="527"/>
        </pc:sldMkLst>
      </pc:sldChg>
      <pc:sldChg chg="del">
        <pc:chgData name="James Williams" userId="c957a50b-491f-4d94-b4bc-52aca3e2340d" providerId="ADAL" clId="{BF047896-1081-40C7-AAFD-9261184AB61F}" dt="2023-02-28T13:41:03.690" v="89" actId="2696"/>
        <pc:sldMkLst>
          <pc:docMk/>
          <pc:sldMk cId="3253482756" sldId="532"/>
        </pc:sldMkLst>
      </pc:sldChg>
      <pc:sldChg chg="addSp modSp mod">
        <pc:chgData name="James Williams" userId="c957a50b-491f-4d94-b4bc-52aca3e2340d" providerId="ADAL" clId="{BF047896-1081-40C7-AAFD-9261184AB61F}" dt="2023-02-28T13:40:51.855" v="88" actId="1076"/>
        <pc:sldMkLst>
          <pc:docMk/>
          <pc:sldMk cId="2264165658" sldId="535"/>
        </pc:sldMkLst>
        <pc:spChg chg="mod">
          <ac:chgData name="James Williams" userId="c957a50b-491f-4d94-b4bc-52aca3e2340d" providerId="ADAL" clId="{BF047896-1081-40C7-AAFD-9261184AB61F}" dt="2023-02-28T13:40:51.855" v="88" actId="1076"/>
          <ac:spMkLst>
            <pc:docMk/>
            <pc:sldMk cId="2264165658" sldId="535"/>
            <ac:spMk id="2" creationId="{4E19FDFA-248F-4679-A0E2-5599C132D48C}"/>
          </ac:spMkLst>
        </pc:spChg>
        <pc:spChg chg="add mod">
          <ac:chgData name="James Williams" userId="c957a50b-491f-4d94-b4bc-52aca3e2340d" providerId="ADAL" clId="{BF047896-1081-40C7-AAFD-9261184AB61F}" dt="2023-02-28T13:40:35.247" v="84" actId="1076"/>
          <ac:spMkLst>
            <pc:docMk/>
            <pc:sldMk cId="2264165658" sldId="535"/>
            <ac:spMk id="3" creationId="{1F4295ED-864B-B0B9-322E-4506CE68F0EA}"/>
          </ac:spMkLst>
        </pc:spChg>
        <pc:picChg chg="mod">
          <ac:chgData name="James Williams" userId="c957a50b-491f-4d94-b4bc-52aca3e2340d" providerId="ADAL" clId="{BF047896-1081-40C7-AAFD-9261184AB61F}" dt="2023-02-28T13:40:38.927" v="85" actId="1076"/>
          <ac:picMkLst>
            <pc:docMk/>
            <pc:sldMk cId="2264165658" sldId="535"/>
            <ac:picMk id="20" creationId="{2F828D59-9D3B-4785-9FC2-0D296B3C8C9C}"/>
          </ac:picMkLst>
        </pc:picChg>
      </pc:sldChg>
      <pc:sldChg chg="del">
        <pc:chgData name="James Williams" userId="c957a50b-491f-4d94-b4bc-52aca3e2340d" providerId="ADAL" clId="{BF047896-1081-40C7-AAFD-9261184AB61F}" dt="2023-02-28T13:39:27.985" v="51" actId="2696"/>
        <pc:sldMkLst>
          <pc:docMk/>
          <pc:sldMk cId="209811196" sldId="545"/>
        </pc:sldMkLst>
      </pc:sldChg>
    </pc:docChg>
  </pc:docChgLst>
  <pc:docChgLst>
    <pc:chgData name="James Williams" userId="c957a50b-491f-4d94-b4bc-52aca3e2340d" providerId="ADAL" clId="{7D1B283B-1EF4-4998-B433-B2209D26E805}"/>
    <pc:docChg chg="custSel addSld delSld modSld">
      <pc:chgData name="James Williams" userId="c957a50b-491f-4d94-b4bc-52aca3e2340d" providerId="ADAL" clId="{7D1B283B-1EF4-4998-B433-B2209D26E805}" dt="2023-03-27T16:59:51.072" v="38" actId="113"/>
      <pc:docMkLst>
        <pc:docMk/>
      </pc:docMkLst>
      <pc:sldChg chg="del">
        <pc:chgData name="James Williams" userId="c957a50b-491f-4d94-b4bc-52aca3e2340d" providerId="ADAL" clId="{7D1B283B-1EF4-4998-B433-B2209D26E805}" dt="2023-03-21T12:51:07.541" v="2" actId="2696"/>
        <pc:sldMkLst>
          <pc:docMk/>
          <pc:sldMk cId="2119460694" sldId="277"/>
        </pc:sldMkLst>
      </pc:sldChg>
      <pc:sldChg chg="modSp mod">
        <pc:chgData name="James Williams" userId="c957a50b-491f-4d94-b4bc-52aca3e2340d" providerId="ADAL" clId="{7D1B283B-1EF4-4998-B433-B2209D26E805}" dt="2023-03-27T16:59:16.858" v="26" actId="20577"/>
        <pc:sldMkLst>
          <pc:docMk/>
          <pc:sldMk cId="3902916615" sldId="409"/>
        </pc:sldMkLst>
        <pc:spChg chg="mod">
          <ac:chgData name="James Williams" userId="c957a50b-491f-4d94-b4bc-52aca3e2340d" providerId="ADAL" clId="{7D1B283B-1EF4-4998-B433-B2209D26E805}" dt="2023-03-27T16:59:16.858" v="26" actId="20577"/>
          <ac:spMkLst>
            <pc:docMk/>
            <pc:sldMk cId="3902916615" sldId="409"/>
            <ac:spMk id="7" creationId="{45505FA4-4826-4869-8126-C6BD74F63CE7}"/>
          </ac:spMkLst>
        </pc:spChg>
      </pc:sldChg>
      <pc:sldChg chg="modSp add mod">
        <pc:chgData name="James Williams" userId="c957a50b-491f-4d94-b4bc-52aca3e2340d" providerId="ADAL" clId="{7D1B283B-1EF4-4998-B433-B2209D26E805}" dt="2023-03-27T16:59:51.072" v="38" actId="113"/>
        <pc:sldMkLst>
          <pc:docMk/>
          <pc:sldMk cId="2511670971" sldId="537"/>
        </pc:sldMkLst>
        <pc:spChg chg="mod">
          <ac:chgData name="James Williams" userId="c957a50b-491f-4d94-b4bc-52aca3e2340d" providerId="ADAL" clId="{7D1B283B-1EF4-4998-B433-B2209D26E805}" dt="2023-03-27T16:59:51.072" v="38" actId="113"/>
          <ac:spMkLst>
            <pc:docMk/>
            <pc:sldMk cId="2511670971" sldId="537"/>
            <ac:spMk id="3" creationId="{DCEB263E-DB1B-4BF3-AB36-E0DA3AAE283E}"/>
          </ac:spMkLst>
        </pc:spChg>
      </pc:sldChg>
      <pc:sldChg chg="del">
        <pc:chgData name="James Williams" userId="c957a50b-491f-4d94-b4bc-52aca3e2340d" providerId="ADAL" clId="{7D1B283B-1EF4-4998-B433-B2209D26E805}" dt="2023-03-21T09:22:25.277" v="0" actId="2696"/>
        <pc:sldMkLst>
          <pc:docMk/>
          <pc:sldMk cId="83117799" sldId="544"/>
        </pc:sldMkLst>
      </pc:sldChg>
    </pc:docChg>
  </pc:docChgLst>
  <pc:docChgLst>
    <pc:chgData name="James Williams" userId="c957a50b-491f-4d94-b4bc-52aca3e2340d" providerId="ADAL" clId="{348CFAC3-22E2-4AF2-A14E-760BCC857B88}"/>
    <pc:docChg chg="modSld">
      <pc:chgData name="James Williams" userId="c957a50b-491f-4d94-b4bc-52aca3e2340d" providerId="ADAL" clId="{348CFAC3-22E2-4AF2-A14E-760BCC857B88}" dt="2023-02-28T13:32:42.910" v="0" actId="20577"/>
      <pc:docMkLst>
        <pc:docMk/>
      </pc:docMkLst>
      <pc:sldChg chg="modSp mod">
        <pc:chgData name="James Williams" userId="c957a50b-491f-4d94-b4bc-52aca3e2340d" providerId="ADAL" clId="{348CFAC3-22E2-4AF2-A14E-760BCC857B88}" dt="2023-02-28T13:32:42.910" v="0" actId="20577"/>
        <pc:sldMkLst>
          <pc:docMk/>
          <pc:sldMk cId="2178143891" sldId="504"/>
        </pc:sldMkLst>
        <pc:spChg chg="mod">
          <ac:chgData name="James Williams" userId="c957a50b-491f-4d94-b4bc-52aca3e2340d" providerId="ADAL" clId="{348CFAC3-22E2-4AF2-A14E-760BCC857B88}" dt="2023-02-28T13:32:42.910" v="0" actId="20577"/>
          <ac:spMkLst>
            <pc:docMk/>
            <pc:sldMk cId="2178143891" sldId="504"/>
            <ac:spMk id="3" creationId="{88313924-A264-4CC4-B573-44F2977A8E9D}"/>
          </ac:spMkLst>
        </pc:spChg>
      </pc:sldChg>
    </pc:docChg>
  </pc:docChgLst>
  <pc:docChgLst>
    <pc:chgData name="James Williams" userId="c957a50b-491f-4d94-b4bc-52aca3e2340d" providerId="ADAL" clId="{0BC7404D-D8E9-43A5-ADCC-F9DDBDAF1B0B}"/>
    <pc:docChg chg="addSld delSld modSld sldOrd">
      <pc:chgData name="James Williams" userId="c957a50b-491f-4d94-b4bc-52aca3e2340d" providerId="ADAL" clId="{0BC7404D-D8E9-43A5-ADCC-F9DDBDAF1B0B}" dt="2023-02-12T13:32:13.456" v="174" actId="20577"/>
      <pc:docMkLst>
        <pc:docMk/>
      </pc:docMkLst>
      <pc:sldChg chg="add del">
        <pc:chgData name="James Williams" userId="c957a50b-491f-4d94-b4bc-52aca3e2340d" providerId="ADAL" clId="{0BC7404D-D8E9-43A5-ADCC-F9DDBDAF1B0B}" dt="2023-02-01T13:55:26.185" v="160"/>
        <pc:sldMkLst>
          <pc:docMk/>
          <pc:sldMk cId="2744674804" sldId="268"/>
        </pc:sldMkLst>
      </pc:sldChg>
      <pc:sldChg chg="add del">
        <pc:chgData name="James Williams" userId="c957a50b-491f-4d94-b4bc-52aca3e2340d" providerId="ADAL" clId="{0BC7404D-D8E9-43A5-ADCC-F9DDBDAF1B0B}" dt="2023-02-01T12:51:23.241" v="158"/>
        <pc:sldMkLst>
          <pc:docMk/>
          <pc:sldMk cId="2307667373" sldId="276"/>
        </pc:sldMkLst>
      </pc:sldChg>
      <pc:sldChg chg="add del">
        <pc:chgData name="James Williams" userId="c957a50b-491f-4d94-b4bc-52aca3e2340d" providerId="ADAL" clId="{0BC7404D-D8E9-43A5-ADCC-F9DDBDAF1B0B}" dt="2023-02-08T11:05:04.240" v="163" actId="2696"/>
        <pc:sldMkLst>
          <pc:docMk/>
          <pc:sldMk cId="2961266617" sldId="299"/>
        </pc:sldMkLst>
      </pc:sldChg>
      <pc:sldChg chg="add">
        <pc:chgData name="James Williams" userId="c957a50b-491f-4d94-b4bc-52aca3e2340d" providerId="ADAL" clId="{0BC7404D-D8E9-43A5-ADCC-F9DDBDAF1B0B}" dt="2023-02-09T11:33:34.375" v="169"/>
        <pc:sldMkLst>
          <pc:docMk/>
          <pc:sldMk cId="1861619271" sldId="326"/>
        </pc:sldMkLst>
      </pc:sldChg>
      <pc:sldChg chg="del">
        <pc:chgData name="James Williams" userId="c957a50b-491f-4d94-b4bc-52aca3e2340d" providerId="ADAL" clId="{0BC7404D-D8E9-43A5-ADCC-F9DDBDAF1B0B}" dt="2023-01-24T13:06:56.065" v="147" actId="2696"/>
        <pc:sldMkLst>
          <pc:docMk/>
          <pc:sldMk cId="2028065261" sldId="363"/>
        </pc:sldMkLst>
      </pc:sldChg>
      <pc:sldChg chg="add del">
        <pc:chgData name="James Williams" userId="c957a50b-491f-4d94-b4bc-52aca3e2340d" providerId="ADAL" clId="{0BC7404D-D8E9-43A5-ADCC-F9DDBDAF1B0B}" dt="2023-01-24T15:17:09.070" v="149" actId="2696"/>
        <pc:sldMkLst>
          <pc:docMk/>
          <pc:sldMk cId="970675440" sldId="528"/>
        </pc:sldMkLst>
      </pc:sldChg>
      <pc:sldChg chg="modSp new del mod">
        <pc:chgData name="James Williams" userId="c957a50b-491f-4d94-b4bc-52aca3e2340d" providerId="ADAL" clId="{0BC7404D-D8E9-43A5-ADCC-F9DDBDAF1B0B}" dt="2023-01-24T12:35:04.974" v="9" actId="2696"/>
        <pc:sldMkLst>
          <pc:docMk/>
          <pc:sldMk cId="1548593839" sldId="528"/>
        </pc:sldMkLst>
        <pc:spChg chg="mod">
          <ac:chgData name="James Williams" userId="c957a50b-491f-4d94-b4bc-52aca3e2340d" providerId="ADAL" clId="{0BC7404D-D8E9-43A5-ADCC-F9DDBDAF1B0B}" dt="2023-01-24T12:35:00.230" v="8" actId="20577"/>
          <ac:spMkLst>
            <pc:docMk/>
            <pc:sldMk cId="1548593839" sldId="528"/>
            <ac:spMk id="2" creationId="{111FB0CF-FB83-8B93-4330-5A30AB817494}"/>
          </ac:spMkLst>
        </pc:spChg>
      </pc:sldChg>
      <pc:sldChg chg="modSp new del mod ord">
        <pc:chgData name="James Williams" userId="c957a50b-491f-4d94-b4bc-52aca3e2340d" providerId="ADAL" clId="{0BC7404D-D8E9-43A5-ADCC-F9DDBDAF1B0B}" dt="2023-01-24T12:35:47.414" v="145" actId="2696"/>
        <pc:sldMkLst>
          <pc:docMk/>
          <pc:sldMk cId="1783211368" sldId="528"/>
        </pc:sldMkLst>
        <pc:spChg chg="mod">
          <ac:chgData name="James Williams" userId="c957a50b-491f-4d94-b4bc-52aca3e2340d" providerId="ADAL" clId="{0BC7404D-D8E9-43A5-ADCC-F9DDBDAF1B0B}" dt="2023-01-24T12:35:17.277" v="27" actId="20577"/>
          <ac:spMkLst>
            <pc:docMk/>
            <pc:sldMk cId="1783211368" sldId="528"/>
            <ac:spMk id="2" creationId="{97D85B6C-05CA-F18E-6D38-A0A6860A345A}"/>
          </ac:spMkLst>
        </pc:spChg>
        <pc:spChg chg="mod">
          <ac:chgData name="James Williams" userId="c957a50b-491f-4d94-b4bc-52aca3e2340d" providerId="ADAL" clId="{0BC7404D-D8E9-43A5-ADCC-F9DDBDAF1B0B}" dt="2023-01-24T12:35:41.320" v="144" actId="20577"/>
          <ac:spMkLst>
            <pc:docMk/>
            <pc:sldMk cId="1783211368" sldId="528"/>
            <ac:spMk id="3" creationId="{EF3E8E7C-29B4-B677-20F8-8F2A48965C0D}"/>
          </ac:spMkLst>
        </pc:spChg>
      </pc:sldChg>
      <pc:sldChg chg="add del">
        <pc:chgData name="James Williams" userId="c957a50b-491f-4d94-b4bc-52aca3e2340d" providerId="ADAL" clId="{0BC7404D-D8E9-43A5-ADCC-F9DDBDAF1B0B}" dt="2023-02-01T13:55:26.185" v="160"/>
        <pc:sldMkLst>
          <pc:docMk/>
          <pc:sldMk cId="4231680777" sldId="529"/>
        </pc:sldMkLst>
      </pc:sldChg>
      <pc:sldChg chg="add del">
        <pc:chgData name="James Williams" userId="c957a50b-491f-4d94-b4bc-52aca3e2340d" providerId="ADAL" clId="{0BC7404D-D8E9-43A5-ADCC-F9DDBDAF1B0B}" dt="2023-01-31T10:26:58.728" v="156" actId="2696"/>
        <pc:sldMkLst>
          <pc:docMk/>
          <pc:sldMk cId="3746413831" sldId="530"/>
        </pc:sldMkLst>
      </pc:sldChg>
      <pc:sldChg chg="add del">
        <pc:chgData name="James Williams" userId="c957a50b-491f-4d94-b4bc-52aca3e2340d" providerId="ADAL" clId="{0BC7404D-D8E9-43A5-ADCC-F9DDBDAF1B0B}" dt="2023-01-29T13:23:03.288" v="154" actId="2696"/>
        <pc:sldMkLst>
          <pc:docMk/>
          <pc:sldMk cId="66062368" sldId="532"/>
        </pc:sldMkLst>
      </pc:sldChg>
      <pc:sldChg chg="add">
        <pc:chgData name="James Williams" userId="c957a50b-491f-4d94-b4bc-52aca3e2340d" providerId="ADAL" clId="{0BC7404D-D8E9-43A5-ADCC-F9DDBDAF1B0B}" dt="2023-02-01T14:46:30.233" v="161"/>
        <pc:sldMkLst>
          <pc:docMk/>
          <pc:sldMk cId="3253482756" sldId="532"/>
        </pc:sldMkLst>
      </pc:sldChg>
      <pc:sldChg chg="add del">
        <pc:chgData name="James Williams" userId="c957a50b-491f-4d94-b4bc-52aca3e2340d" providerId="ADAL" clId="{0BC7404D-D8E9-43A5-ADCC-F9DDBDAF1B0B}" dt="2023-02-01T13:55:23.981" v="159" actId="2696"/>
        <pc:sldMkLst>
          <pc:docMk/>
          <pc:sldMk cId="1910808215" sldId="533"/>
        </pc:sldMkLst>
      </pc:sldChg>
      <pc:sldChg chg="add del">
        <pc:chgData name="James Williams" userId="c957a50b-491f-4d94-b4bc-52aca3e2340d" providerId="ADAL" clId="{0BC7404D-D8E9-43A5-ADCC-F9DDBDAF1B0B}" dt="2023-02-08T11:09:21.649" v="164" actId="2696"/>
        <pc:sldMkLst>
          <pc:docMk/>
          <pc:sldMk cId="4007014740" sldId="534"/>
        </pc:sldMkLst>
      </pc:sldChg>
      <pc:sldChg chg="add del">
        <pc:chgData name="James Williams" userId="c957a50b-491f-4d94-b4bc-52aca3e2340d" providerId="ADAL" clId="{0BC7404D-D8E9-43A5-ADCC-F9DDBDAF1B0B}" dt="2023-02-12T13:27:52.232" v="171" actId="2696"/>
        <pc:sldMkLst>
          <pc:docMk/>
          <pc:sldMk cId="4033799117" sldId="534"/>
        </pc:sldMkLst>
      </pc:sldChg>
      <pc:sldChg chg="add ord">
        <pc:chgData name="James Williams" userId="c957a50b-491f-4d94-b4bc-52aca3e2340d" providerId="ADAL" clId="{0BC7404D-D8E9-43A5-ADCC-F9DDBDAF1B0B}" dt="2023-02-09T10:52:12.786" v="168"/>
        <pc:sldMkLst>
          <pc:docMk/>
          <pc:sldMk cId="2264165658" sldId="535"/>
        </pc:sldMkLst>
      </pc:sldChg>
      <pc:sldChg chg="add">
        <pc:chgData name="James Williams" userId="c957a50b-491f-4d94-b4bc-52aca3e2340d" providerId="ADAL" clId="{0BC7404D-D8E9-43A5-ADCC-F9DDBDAF1B0B}" dt="2023-02-09T10:52:09.531" v="166"/>
        <pc:sldMkLst>
          <pc:docMk/>
          <pc:sldMk cId="83117799" sldId="544"/>
        </pc:sldMkLst>
      </pc:sldChg>
      <pc:sldChg chg="modSp add mod">
        <pc:chgData name="James Williams" userId="c957a50b-491f-4d94-b4bc-52aca3e2340d" providerId="ADAL" clId="{0BC7404D-D8E9-43A5-ADCC-F9DDBDAF1B0B}" dt="2023-02-12T13:32:13.456" v="174" actId="20577"/>
        <pc:sldMkLst>
          <pc:docMk/>
          <pc:sldMk cId="209811196" sldId="545"/>
        </pc:sldMkLst>
        <pc:spChg chg="mod">
          <ac:chgData name="James Williams" userId="c957a50b-491f-4d94-b4bc-52aca3e2340d" providerId="ADAL" clId="{0BC7404D-D8E9-43A5-ADCC-F9DDBDAF1B0B}" dt="2023-02-12T13:32:13.456" v="174" actId="20577"/>
          <ac:spMkLst>
            <pc:docMk/>
            <pc:sldMk cId="209811196" sldId="545"/>
            <ac:spMk id="3" creationId="{D413427D-D21B-42D8-9002-D02A6D4A4779}"/>
          </ac:spMkLst>
        </pc:spChg>
      </pc:sldChg>
    </pc:docChg>
  </pc:docChgLst>
  <pc:docChgLst>
    <pc:chgData name="James Williams" userId="c957a50b-491f-4d94-b4bc-52aca3e2340d" providerId="ADAL" clId="{44DA455A-12CD-40E5-ACBA-AC37393EBC7B}"/>
    <pc:docChg chg="addSld modSld">
      <pc:chgData name="James Williams" userId="c957a50b-491f-4d94-b4bc-52aca3e2340d" providerId="ADAL" clId="{44DA455A-12CD-40E5-ACBA-AC37393EBC7B}" dt="2022-12-21T18:38:17.003" v="0"/>
      <pc:docMkLst>
        <pc:docMk/>
      </pc:docMkLst>
      <pc:sldChg chg="add">
        <pc:chgData name="James Williams" userId="c957a50b-491f-4d94-b4bc-52aca3e2340d" providerId="ADAL" clId="{44DA455A-12CD-40E5-ACBA-AC37393EBC7B}" dt="2022-12-21T18:38:17.003" v="0"/>
        <pc:sldMkLst>
          <pc:docMk/>
          <pc:sldMk cId="2028065261"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0089E-FA5D-4D95-AA41-118931FE0658}"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1E400-0CAA-455F-BDD5-F009D4C1ECB1}" type="slidenum">
              <a:rPr lang="en-GB" smtClean="0"/>
              <a:t>‹#›</a:t>
            </a:fld>
            <a:endParaRPr lang="en-GB"/>
          </a:p>
        </p:txBody>
      </p:sp>
    </p:spTree>
    <p:extLst>
      <p:ext uri="{BB962C8B-B14F-4D97-AF65-F5344CB8AC3E}">
        <p14:creationId xmlns:p14="http://schemas.microsoft.com/office/powerpoint/2010/main" val="1012988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27/03/2023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27/03/2023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27/03/2023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xels.com/photo/letters-on-yellow-tiles-forming-the-end-text-1888004/"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lnSpcReduction="10000"/>
          </a:bodyPr>
          <a:lstStyle/>
          <a:p>
            <a:r>
              <a:rPr lang="en-GB" sz="4000" b="1" dirty="0"/>
              <a:t>Assignment Submission steps</a:t>
            </a:r>
          </a:p>
          <a:p>
            <a:r>
              <a:rPr lang="en-GB" sz="4000" b="1" dirty="0"/>
              <a:t>&amp; Support session.</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3902916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7519" y="284176"/>
            <a:ext cx="10013831" cy="1508760"/>
          </a:xfrm>
        </p:spPr>
        <p:txBody>
          <a:bodyPr>
            <a:normAutofit/>
          </a:bodyPr>
          <a:lstStyle/>
          <a:p>
            <a:r>
              <a:rPr lang="en-GB" sz="4400" dirty="0">
                <a:ea typeface="Times New Roman" panose="02020603050405020304" pitchFamily="18" charset="0"/>
              </a:rPr>
              <a:t>Assignment completion STEPS</a:t>
            </a:r>
            <a:endParaRPr lang="en-GB" sz="44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7607" y="1954015"/>
            <a:ext cx="11167128" cy="4562144"/>
          </a:xfrm>
        </p:spPr>
        <p:txBody>
          <a:bodyPr>
            <a:noAutofit/>
          </a:bodyPr>
          <a:lstStyle/>
          <a:p>
            <a:pPr marL="457200" indent="-457200">
              <a:spcBef>
                <a:spcPts val="600"/>
              </a:spcBef>
              <a:spcAft>
                <a:spcPts val="0"/>
              </a:spcAft>
              <a:buFont typeface="+mj-lt"/>
              <a:buAutoNum type="arabicPeriod"/>
            </a:pPr>
            <a:r>
              <a:rPr lang="en-GB" sz="3400" b="1" dirty="0">
                <a:effectLst/>
                <a:latin typeface="Calibri" panose="020F0502020204030204" pitchFamily="34" charset="0"/>
                <a:ea typeface="Times New Roman" panose="02020603050405020304" pitchFamily="18" charset="0"/>
              </a:rPr>
              <a:t>Create an e-port</a:t>
            </a:r>
            <a:r>
              <a:rPr lang="en-GB" sz="3400" b="1" dirty="0">
                <a:ea typeface="Times New Roman" panose="02020603050405020304" pitchFamily="18" charset="0"/>
              </a:rPr>
              <a:t>folio</a:t>
            </a:r>
            <a:r>
              <a:rPr lang="en-GB" sz="3400" dirty="0">
                <a:ea typeface="Times New Roman" panose="02020603050405020304" pitchFamily="18" charset="0"/>
              </a:rPr>
              <a:t>.</a:t>
            </a:r>
          </a:p>
          <a:p>
            <a:pPr marL="457200" indent="-457200">
              <a:spcBef>
                <a:spcPts val="600"/>
              </a:spcBef>
              <a:spcAft>
                <a:spcPts val="0"/>
              </a:spcAft>
              <a:buFont typeface="+mj-lt"/>
              <a:buAutoNum type="arabicPeriod"/>
            </a:pPr>
            <a:r>
              <a:rPr lang="en-GB" sz="3400" b="1" dirty="0">
                <a:effectLst/>
                <a:latin typeface="Calibri" panose="020F0502020204030204" pitchFamily="34" charset="0"/>
                <a:ea typeface="Times New Roman" panose="02020603050405020304" pitchFamily="18" charset="0"/>
              </a:rPr>
              <a:t>Complete each Task </a:t>
            </a:r>
            <a:r>
              <a:rPr lang="en-GB" sz="3400" dirty="0">
                <a:effectLst/>
                <a:latin typeface="Calibri" panose="020F0502020204030204" pitchFamily="34" charset="0"/>
                <a:ea typeface="Times New Roman" panose="02020603050405020304" pitchFamily="18" charset="0"/>
              </a:rPr>
              <a:t>in the Assignment.</a:t>
            </a:r>
          </a:p>
          <a:p>
            <a:pPr marL="457200" indent="-457200">
              <a:spcBef>
                <a:spcPts val="600"/>
              </a:spcBef>
              <a:spcAft>
                <a:spcPts val="0"/>
              </a:spcAft>
              <a:buFont typeface="+mj-lt"/>
              <a:buAutoNum type="arabicPeriod"/>
            </a:pPr>
            <a:r>
              <a:rPr lang="en-GB" sz="3400" b="1" dirty="0">
                <a:ea typeface="Times New Roman" panose="02020603050405020304" pitchFamily="18" charset="0"/>
              </a:rPr>
              <a:t>Include each task answer </a:t>
            </a:r>
            <a:r>
              <a:rPr lang="en-GB" sz="3400" dirty="0">
                <a:ea typeface="Times New Roman" panose="02020603050405020304" pitchFamily="18" charset="0"/>
              </a:rPr>
              <a:t>in the e-portfolio.</a:t>
            </a:r>
          </a:p>
          <a:p>
            <a:pPr marL="457200" indent="-457200">
              <a:spcBef>
                <a:spcPts val="600"/>
              </a:spcBef>
              <a:spcAft>
                <a:spcPts val="0"/>
              </a:spcAft>
              <a:buFont typeface="+mj-lt"/>
              <a:buAutoNum type="arabicPeriod"/>
            </a:pPr>
            <a:r>
              <a:rPr lang="en-GB" sz="3400" b="1" dirty="0">
                <a:ea typeface="Times New Roman" panose="02020603050405020304" pitchFamily="18" charset="0"/>
              </a:rPr>
              <a:t>Download the ‘Word Submission Template</a:t>
            </a:r>
            <a:r>
              <a:rPr lang="en-GB" sz="3400" dirty="0">
                <a:ea typeface="Times New Roman" panose="02020603050405020304" pitchFamily="18" charset="0"/>
              </a:rPr>
              <a:t>’ from Moodle.</a:t>
            </a:r>
          </a:p>
          <a:p>
            <a:pPr marL="457200" indent="-457200">
              <a:spcBef>
                <a:spcPts val="600"/>
              </a:spcBef>
              <a:spcAft>
                <a:spcPts val="0"/>
              </a:spcAft>
              <a:buFont typeface="+mj-lt"/>
              <a:buAutoNum type="arabicPeriod"/>
            </a:pPr>
            <a:r>
              <a:rPr lang="en-GB" sz="3400" b="1" dirty="0">
                <a:ea typeface="Times New Roman" panose="02020603050405020304" pitchFamily="18" charset="0"/>
              </a:rPr>
              <a:t>Include in the ‘Word Submission Template</a:t>
            </a:r>
            <a:r>
              <a:rPr lang="en-GB" sz="3400" dirty="0">
                <a:ea typeface="Times New Roman" panose="02020603050405020304" pitchFamily="18" charset="0"/>
              </a:rPr>
              <a:t>’ a link to your e-portfolio and a </a:t>
            </a:r>
            <a:r>
              <a:rPr lang="en-GB" sz="3400" b="1" dirty="0">
                <a:ea typeface="Times New Roman" panose="02020603050405020304" pitchFamily="18" charset="0"/>
              </a:rPr>
              <a:t>screenshot of each task </a:t>
            </a:r>
            <a:r>
              <a:rPr lang="en-GB" sz="3400" dirty="0">
                <a:ea typeface="Times New Roman" panose="02020603050405020304" pitchFamily="18" charset="0"/>
              </a:rPr>
              <a:t>answer in the e-portfolio.</a:t>
            </a:r>
          </a:p>
          <a:p>
            <a:pPr marL="457200" indent="-457200">
              <a:spcBef>
                <a:spcPts val="600"/>
              </a:spcBef>
              <a:spcAft>
                <a:spcPts val="0"/>
              </a:spcAft>
              <a:buFont typeface="+mj-lt"/>
              <a:buAutoNum type="arabicPeriod"/>
            </a:pPr>
            <a:r>
              <a:rPr lang="en-GB" sz="3400" b="1" dirty="0">
                <a:ea typeface="Times New Roman" panose="02020603050405020304" pitchFamily="18" charset="0"/>
              </a:rPr>
              <a:t>Submit the ‘Word Submission</a:t>
            </a:r>
            <a:r>
              <a:rPr lang="en-GB" sz="3400" dirty="0">
                <a:ea typeface="Times New Roman" panose="02020603050405020304" pitchFamily="18" charset="0"/>
              </a:rPr>
              <a:t>’ document to the ‘TURNITIN SUBMISSION – FINAL’ link in Moodle.</a:t>
            </a:r>
          </a:p>
          <a:p>
            <a:pPr marL="0" indent="0">
              <a:spcBef>
                <a:spcPts val="600"/>
              </a:spcBef>
              <a:spcAft>
                <a:spcPts val="0"/>
              </a:spcAft>
              <a:buNone/>
            </a:pPr>
            <a:endParaRPr lang="en-GB" sz="3400" dirty="0">
              <a:effectLst/>
              <a:latin typeface="Calibri" panose="020F0502020204030204" pitchFamily="34" charset="0"/>
              <a:ea typeface="Times New Roman" panose="02020603050405020304" pitchFamily="18" charset="0"/>
            </a:endParaRPr>
          </a:p>
        </p:txBody>
      </p:sp>
    </p:spTree>
    <p:extLst>
      <p:ext uri="{BB962C8B-B14F-4D97-AF65-F5344CB8AC3E}">
        <p14:creationId xmlns:p14="http://schemas.microsoft.com/office/powerpoint/2010/main" val="2511670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170" y="352181"/>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5037386" y="2156255"/>
            <a:ext cx="6905666" cy="1739347"/>
          </a:xfrm>
        </p:spPr>
        <p:txBody>
          <a:bodyPr vert="horz" lIns="91440" tIns="45720" rIns="91440" bIns="45720" rtlCol="0" anchor="ctr">
            <a:noAutofit/>
          </a:bodyPr>
          <a:lstStyle/>
          <a:p>
            <a:pPr algn="ctr">
              <a:lnSpc>
                <a:spcPct val="80000"/>
              </a:lnSpc>
            </a:pPr>
            <a:r>
              <a:rPr lang="en-US" sz="4800" b="1" spc="150" dirty="0">
                <a:solidFill>
                  <a:schemeClr val="tx2"/>
                </a:solidFill>
                <a:latin typeface="+mj-lt"/>
              </a:rPr>
              <a:t>Download</a:t>
            </a:r>
            <a:br>
              <a:rPr lang="en-US" sz="4800" b="1" spc="150" dirty="0">
                <a:solidFill>
                  <a:schemeClr val="tx2"/>
                </a:solidFill>
                <a:latin typeface="+mj-lt"/>
              </a:rPr>
            </a:br>
            <a:r>
              <a:rPr lang="en-US" sz="4800" b="1" spc="150" dirty="0">
                <a:solidFill>
                  <a:schemeClr val="tx2"/>
                </a:solidFill>
                <a:latin typeface="+mj-lt"/>
              </a:rPr>
              <a:t>Register &amp; </a:t>
            </a:r>
            <a:br>
              <a:rPr lang="en-US" sz="4800" b="1" spc="150" dirty="0">
                <a:solidFill>
                  <a:schemeClr val="tx2"/>
                </a:solidFill>
                <a:latin typeface="+mj-lt"/>
              </a:rPr>
            </a:br>
            <a:r>
              <a:rPr lang="en-US" sz="4800" b="1" spc="150" dirty="0">
                <a:solidFill>
                  <a:schemeClr val="tx2"/>
                </a:solidFill>
                <a:latin typeface="+mj-lt"/>
              </a:rPr>
              <a:t>stop recording</a:t>
            </a:r>
          </a:p>
        </p:txBody>
      </p:sp>
      <p:sp>
        <p:nvSpPr>
          <p:cNvPr id="3" name="Action Button: Blank 2">
            <a:hlinkClick r:id="" action="ppaction://noaction" highlightClick="1"/>
            <a:extLst>
              <a:ext uri="{FF2B5EF4-FFF2-40B4-BE49-F238E27FC236}">
                <a16:creationId xmlns:a16="http://schemas.microsoft.com/office/drawing/2014/main" id="{1F4295ED-864B-B0B9-322E-4506CE68F0EA}"/>
              </a:ext>
            </a:extLst>
          </p:cNvPr>
          <p:cNvSpPr/>
          <p:nvPr/>
        </p:nvSpPr>
        <p:spPr>
          <a:xfrm>
            <a:off x="1462881" y="3772930"/>
            <a:ext cx="1705232" cy="1524000"/>
          </a:xfrm>
          <a:prstGeom prst="actionButtonBlank">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416565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5400" b="1"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E37985-09B8-4F09-93C7-44CB3EDE5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6198"/>
            <a:ext cx="12192000" cy="60056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38F48002-F5C9-4E40-AA06-AF2EF17A5F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75380" y="745236"/>
            <a:ext cx="8041240" cy="5367528"/>
          </a:xfrm>
          <a:prstGeom prst="rect">
            <a:avLst/>
          </a:prstGeom>
        </p:spPr>
      </p:pic>
    </p:spTree>
    <p:extLst>
      <p:ext uri="{BB962C8B-B14F-4D97-AF65-F5344CB8AC3E}">
        <p14:creationId xmlns:p14="http://schemas.microsoft.com/office/powerpoint/2010/main" val="7280799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503F7908-F721-496A-9248-1E313CF9EC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A276B6-176B-4067-82FD-C89B44799588}">
  <ds:schemaRefs>
    <ds:schemaRef ds:uri="http://schemas.microsoft.com/office/infopath/2007/PartnerControls"/>
    <ds:schemaRef ds:uri="bf13d2f1-3fb4-4d24-806f-713eb38c1b0e"/>
    <ds:schemaRef ds:uri="a3276f14-397d-4ed7-b8c7-ece791485ff1"/>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7036</TotalTime>
  <Words>417</Words>
  <Application>Microsoft Office PowerPoint</Application>
  <PresentationFormat>Widescreen</PresentationFormat>
  <Paragraphs>27</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 Rounded MT Bold</vt:lpstr>
      <vt:lpstr>Calibri</vt:lpstr>
      <vt:lpstr>Corbel</vt:lpstr>
      <vt:lpstr>Wingdings</vt:lpstr>
      <vt:lpstr>Banded</vt:lpstr>
      <vt:lpstr>Software Applications for Business </vt:lpstr>
      <vt:lpstr>Assignment completion STEPS</vt:lpstr>
      <vt:lpstr>Download Register &amp;  stop recording</vt:lpstr>
      <vt:lpstr>Study Support</vt:lpstr>
      <vt:lpstr>Q&amp;A Etiquette</vt:lpstr>
      <vt:lpstr>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63</cp:revision>
  <dcterms:created xsi:type="dcterms:W3CDTF">2021-01-17T14:45:14Z</dcterms:created>
  <dcterms:modified xsi:type="dcterms:W3CDTF">2023-03-27T17:00:01Z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