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9.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theme/theme15.xml" ContentType="application/vnd.openxmlformats-officedocument.theme+xml"/>
  <Override PartName="/ppt/slideLayouts/slideLayout44.xml" ContentType="application/vnd.openxmlformats-officedocument.presentationml.slideLayout+xml"/>
  <Override PartName="/ppt/theme/theme16.xml" ContentType="application/vnd.openxmlformats-officedocument.theme+xml"/>
  <Override PartName="/ppt/slideLayouts/slideLayout45.xml" ContentType="application/vnd.openxmlformats-officedocument.presentationml.slideLayout+xml"/>
  <Override PartName="/ppt/theme/theme17.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8.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9.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6" r:id="rId10"/>
    <p:sldMasterId id="2147483658" r:id="rId11"/>
    <p:sldMasterId id="2147483659" r:id="rId12"/>
    <p:sldMasterId id="2147483761" r:id="rId13"/>
    <p:sldMasterId id="2147483760" r:id="rId14"/>
    <p:sldMasterId id="2147483664" r:id="rId15"/>
    <p:sldMasterId id="2147483665" r:id="rId16"/>
    <p:sldMasterId id="2147483666" r:id="rId17"/>
    <p:sldMasterId id="2147483673" r:id="rId18"/>
    <p:sldMasterId id="2147483670" r:id="rId19"/>
    <p:sldMasterId id="2147483671" r:id="rId20"/>
    <p:sldMasterId id="2147483680" r:id="rId21"/>
    <p:sldMasterId id="2147483742" r:id="rId22"/>
    <p:sldMasterId id="2147483759" r:id="rId23"/>
  </p:sldMasterIdLst>
  <p:notesMasterIdLst>
    <p:notesMasterId r:id="rId47"/>
  </p:notesMasterIdLst>
  <p:sldIdLst>
    <p:sldId id="297" r:id="rId24"/>
    <p:sldId id="299" r:id="rId25"/>
    <p:sldId id="326" r:id="rId26"/>
    <p:sldId id="329" r:id="rId27"/>
    <p:sldId id="582" r:id="rId28"/>
    <p:sldId id="602" r:id="rId29"/>
    <p:sldId id="594" r:id="rId30"/>
    <p:sldId id="596" r:id="rId31"/>
    <p:sldId id="598" r:id="rId32"/>
    <p:sldId id="601" r:id="rId33"/>
    <p:sldId id="367" r:id="rId34"/>
    <p:sldId id="574" r:id="rId35"/>
    <p:sldId id="584" r:id="rId36"/>
    <p:sldId id="610" r:id="rId37"/>
    <p:sldId id="612" r:id="rId38"/>
    <p:sldId id="586" r:id="rId39"/>
    <p:sldId id="320" r:id="rId40"/>
    <p:sldId id="615" r:id="rId41"/>
    <p:sldId id="616" r:id="rId42"/>
    <p:sldId id="613" r:id="rId43"/>
    <p:sldId id="609" r:id="rId44"/>
    <p:sldId id="605" r:id="rId45"/>
    <p:sldId id="60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6487873-C578-AD48-47BB-53C029B459C4}" name="Laurence Thomas" initials="LT" userId="S::laurence.thomas@uwtsd.ac.uk::c79bbd7f-f93a-4619-8652-1aa89ca46a2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7D85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F0CF05-5382-C774-2BEE-4CF9E004A7F1}" v="52" dt="2024-03-12T22:50:21.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lary Chivers" userId="S::hilary.chivers@uwtsd.ac.uk::3296c1d7-7d41-453e-a1fb-96f7616060ee" providerId="AD" clId="Web-{4DB01C3E-8624-48A6-95FC-3B0A07A69BA5}"/>
    <pc:docChg chg="addSld delSld modSld">
      <pc:chgData name="Hilary Chivers" userId="S::hilary.chivers@uwtsd.ac.uk::3296c1d7-7d41-453e-a1fb-96f7616060ee" providerId="AD" clId="Web-{4DB01C3E-8624-48A6-95FC-3B0A07A69BA5}" dt="2022-12-07T11:18:04.645" v="195"/>
      <pc:docMkLst>
        <pc:docMk/>
      </pc:docMkLst>
      <pc:sldChg chg="addSp delSp modSp mod setBg modNotes">
        <pc:chgData name="Hilary Chivers" userId="S::hilary.chivers@uwtsd.ac.uk::3296c1d7-7d41-453e-a1fb-96f7616060ee" providerId="AD" clId="Web-{4DB01C3E-8624-48A6-95FC-3B0A07A69BA5}" dt="2022-12-07T11:18:04.645" v="195"/>
        <pc:sldMkLst>
          <pc:docMk/>
          <pc:sldMk cId="1287451054" sldId="531"/>
        </pc:sldMkLst>
        <pc:spChg chg="mod">
          <ac:chgData name="Hilary Chivers" userId="S::hilary.chivers@uwtsd.ac.uk::3296c1d7-7d41-453e-a1fb-96f7616060ee" providerId="AD" clId="Web-{4DB01C3E-8624-48A6-95FC-3B0A07A69BA5}" dt="2022-12-07T11:16:13.110" v="171"/>
          <ac:spMkLst>
            <pc:docMk/>
            <pc:sldMk cId="1287451054" sldId="531"/>
            <ac:spMk id="2" creationId="{2A871887-9E63-B255-03CE-3CCD5EA8843E}"/>
          </ac:spMkLst>
        </pc:spChg>
        <pc:spChg chg="mod">
          <ac:chgData name="Hilary Chivers" userId="S::hilary.chivers@uwtsd.ac.uk::3296c1d7-7d41-453e-a1fb-96f7616060ee" providerId="AD" clId="Web-{4DB01C3E-8624-48A6-95FC-3B0A07A69BA5}" dt="2022-12-07T11:16:13.110" v="171"/>
          <ac:spMkLst>
            <pc:docMk/>
            <pc:sldMk cId="1287451054" sldId="531"/>
            <ac:spMk id="3" creationId="{0D8B71B2-7250-E2E7-79F0-3EFFF705241B}"/>
          </ac:spMkLst>
        </pc:spChg>
        <pc:spChg chg="del">
          <ac:chgData name="Hilary Chivers" userId="S::hilary.chivers@uwtsd.ac.uk::3296c1d7-7d41-453e-a1fb-96f7616060ee" providerId="AD" clId="Web-{4DB01C3E-8624-48A6-95FC-3B0A07A69BA5}" dt="2022-12-07T11:16:04.328" v="170"/>
          <ac:spMkLst>
            <pc:docMk/>
            <pc:sldMk cId="1287451054" sldId="531"/>
            <ac:spMk id="4" creationId="{E204DCF9-58C9-49A5-401A-C92B29F15B06}"/>
          </ac:spMkLst>
        </pc:spChg>
        <pc:spChg chg="add">
          <ac:chgData name="Hilary Chivers" userId="S::hilary.chivers@uwtsd.ac.uk::3296c1d7-7d41-453e-a1fb-96f7616060ee" providerId="AD" clId="Web-{4DB01C3E-8624-48A6-95FC-3B0A07A69BA5}" dt="2022-12-07T11:16:13.110" v="171"/>
          <ac:spMkLst>
            <pc:docMk/>
            <pc:sldMk cId="1287451054" sldId="531"/>
            <ac:spMk id="10" creationId="{F13C74B1-5B17-4795-BED0-7140497B445A}"/>
          </ac:spMkLst>
        </pc:spChg>
        <pc:spChg chg="add">
          <ac:chgData name="Hilary Chivers" userId="S::hilary.chivers@uwtsd.ac.uk::3296c1d7-7d41-453e-a1fb-96f7616060ee" providerId="AD" clId="Web-{4DB01C3E-8624-48A6-95FC-3B0A07A69BA5}" dt="2022-12-07T11:16:13.110" v="171"/>
          <ac:spMkLst>
            <pc:docMk/>
            <pc:sldMk cId="1287451054" sldId="531"/>
            <ac:spMk id="12" creationId="{D4974D33-8DC5-464E-8C6D-BE58F0669C17}"/>
          </ac:spMkLst>
        </pc:spChg>
        <pc:picChg chg="add mod ord">
          <ac:chgData name="Hilary Chivers" userId="S::hilary.chivers@uwtsd.ac.uk::3296c1d7-7d41-453e-a1fb-96f7616060ee" providerId="AD" clId="Web-{4DB01C3E-8624-48A6-95FC-3B0A07A69BA5}" dt="2022-12-07T11:16:13.110" v="171"/>
          <ac:picMkLst>
            <pc:docMk/>
            <pc:sldMk cId="1287451054" sldId="531"/>
            <ac:picMk id="5" creationId="{BF38E35E-8FBF-F05C-76D0-4BE2CDBF3008}"/>
          </ac:picMkLst>
        </pc:picChg>
      </pc:sldChg>
      <pc:sldChg chg="del">
        <pc:chgData name="Hilary Chivers" userId="S::hilary.chivers@uwtsd.ac.uk::3296c1d7-7d41-453e-a1fb-96f7616060ee" providerId="AD" clId="Web-{4DB01C3E-8624-48A6-95FC-3B0A07A69BA5}" dt="2022-12-07T11:03:50.852" v="0"/>
        <pc:sldMkLst>
          <pc:docMk/>
          <pc:sldMk cId="2261525551" sldId="565"/>
        </pc:sldMkLst>
      </pc:sldChg>
      <pc:sldChg chg="new del">
        <pc:chgData name="Hilary Chivers" userId="S::hilary.chivers@uwtsd.ac.uk::3296c1d7-7d41-453e-a1fb-96f7616060ee" providerId="AD" clId="Web-{4DB01C3E-8624-48A6-95FC-3B0A07A69BA5}" dt="2022-12-07T11:04:42.963" v="3"/>
        <pc:sldMkLst>
          <pc:docMk/>
          <pc:sldMk cId="4186776112" sldId="572"/>
        </pc:sldMkLst>
      </pc:sldChg>
      <pc:sldChg chg="add replId">
        <pc:chgData name="Hilary Chivers" userId="S::hilary.chivers@uwtsd.ac.uk::3296c1d7-7d41-453e-a1fb-96f7616060ee" providerId="AD" clId="Web-{4DB01C3E-8624-48A6-95FC-3B0A07A69BA5}" dt="2022-12-07T11:04:33.634" v="2"/>
        <pc:sldMkLst>
          <pc:docMk/>
          <pc:sldMk cId="2983321528" sldId="573"/>
        </pc:sldMkLst>
      </pc:sldChg>
    </pc:docChg>
  </pc:docChgLst>
  <pc:docChgLst>
    <pc:chgData name="Ian Jones" userId="S::ian.jones@uwtsd.ac.uk::eff70159-7574-40fc-9de9-39818c90e73f" providerId="AD" clId="Web-{D4F0CF05-5382-C774-2BEE-4CF9E004A7F1}"/>
    <pc:docChg chg="modSld">
      <pc:chgData name="Ian Jones" userId="S::ian.jones@uwtsd.ac.uk::eff70159-7574-40fc-9de9-39818c90e73f" providerId="AD" clId="Web-{D4F0CF05-5382-C774-2BEE-4CF9E004A7F1}" dt="2024-03-12T22:50:21.402" v="23"/>
      <pc:docMkLst>
        <pc:docMk/>
      </pc:docMkLst>
      <pc:sldChg chg="modSp">
        <pc:chgData name="Ian Jones" userId="S::ian.jones@uwtsd.ac.uk::eff70159-7574-40fc-9de9-39818c90e73f" providerId="AD" clId="Web-{D4F0CF05-5382-C774-2BEE-4CF9E004A7F1}" dt="2024-03-12T22:50:21.402" v="23"/>
        <pc:sldMkLst>
          <pc:docMk/>
          <pc:sldMk cId="197389921" sldId="320"/>
        </pc:sldMkLst>
        <pc:graphicFrameChg chg="mod modGraphic">
          <ac:chgData name="Ian Jones" userId="S::ian.jones@uwtsd.ac.uk::eff70159-7574-40fc-9de9-39818c90e73f" providerId="AD" clId="Web-{D4F0CF05-5382-C774-2BEE-4CF9E004A7F1}" dt="2024-03-12T22:50:21.402" v="23"/>
          <ac:graphicFrameMkLst>
            <pc:docMk/>
            <pc:sldMk cId="197389921" sldId="320"/>
            <ac:graphicFrameMk id="4" creationId="{139A42BE-B1D9-BEC0-35C4-BEE47D33DC50}"/>
          </ac:graphicFrameMkLst>
        </pc:graphicFrameChg>
      </pc:sldChg>
      <pc:sldChg chg="modSp">
        <pc:chgData name="Ian Jones" userId="S::ian.jones@uwtsd.ac.uk::eff70159-7574-40fc-9de9-39818c90e73f" providerId="AD" clId="Web-{D4F0CF05-5382-C774-2BEE-4CF9E004A7F1}" dt="2024-03-12T22:49:20.130" v="14" actId="14100"/>
        <pc:sldMkLst>
          <pc:docMk/>
          <pc:sldMk cId="3392672600" sldId="584"/>
        </pc:sldMkLst>
        <pc:picChg chg="mod">
          <ac:chgData name="Ian Jones" userId="S::ian.jones@uwtsd.ac.uk::eff70159-7574-40fc-9de9-39818c90e73f" providerId="AD" clId="Web-{D4F0CF05-5382-C774-2BEE-4CF9E004A7F1}" dt="2024-03-12T22:49:20.130" v="14" actId="14100"/>
          <ac:picMkLst>
            <pc:docMk/>
            <pc:sldMk cId="3392672600" sldId="584"/>
            <ac:picMk id="7" creationId="{00000000-0000-0000-0000-000000000000}"/>
          </ac:picMkLst>
        </pc:picChg>
      </pc:sldChg>
      <pc:sldChg chg="modSp">
        <pc:chgData name="Ian Jones" userId="S::ian.jones@uwtsd.ac.uk::eff70159-7574-40fc-9de9-39818c90e73f" providerId="AD" clId="Web-{D4F0CF05-5382-C774-2BEE-4CF9E004A7F1}" dt="2024-03-12T22:48:58.317" v="13" actId="14100"/>
        <pc:sldMkLst>
          <pc:docMk/>
          <pc:sldMk cId="638177887" sldId="601"/>
        </pc:sldMkLst>
        <pc:picChg chg="mod">
          <ac:chgData name="Ian Jones" userId="S::ian.jones@uwtsd.ac.uk::eff70159-7574-40fc-9de9-39818c90e73f" providerId="AD" clId="Web-{D4F0CF05-5382-C774-2BEE-4CF9E004A7F1}" dt="2024-03-12T22:48:58.317" v="13" actId="14100"/>
          <ac:picMkLst>
            <pc:docMk/>
            <pc:sldMk cId="638177887" sldId="601"/>
            <ac:picMk id="4" creationId="{45FC1F5E-1F90-B5AC-3DC8-D1C5998FB87F}"/>
          </ac:picMkLst>
        </pc:picChg>
      </pc:sldChg>
      <pc:sldChg chg="modSp">
        <pc:chgData name="Ian Jones" userId="S::ian.jones@uwtsd.ac.uk::eff70159-7574-40fc-9de9-39818c90e73f" providerId="AD" clId="Web-{D4F0CF05-5382-C774-2BEE-4CF9E004A7F1}" dt="2024-03-12T22:48:21.160" v="11" actId="20577"/>
        <pc:sldMkLst>
          <pc:docMk/>
          <pc:sldMk cId="3309976881" sldId="602"/>
        </pc:sldMkLst>
        <pc:spChg chg="mod">
          <ac:chgData name="Ian Jones" userId="S::ian.jones@uwtsd.ac.uk::eff70159-7574-40fc-9de9-39818c90e73f" providerId="AD" clId="Web-{D4F0CF05-5382-C774-2BEE-4CF9E004A7F1}" dt="2024-03-12T22:48:21.160" v="11" actId="20577"/>
          <ac:spMkLst>
            <pc:docMk/>
            <pc:sldMk cId="3309976881" sldId="602"/>
            <ac:spMk id="3" creationId="{451A3567-EB98-6FB4-7D94-F31307736178}"/>
          </ac:spMkLst>
        </pc:spChg>
        <pc:picChg chg="mod ord">
          <ac:chgData name="Ian Jones" userId="S::ian.jones@uwtsd.ac.uk::eff70159-7574-40fc-9de9-39818c90e73f" providerId="AD" clId="Web-{D4F0CF05-5382-C774-2BEE-4CF9E004A7F1}" dt="2024-03-12T22:48:09.988" v="5"/>
          <ac:picMkLst>
            <pc:docMk/>
            <pc:sldMk cId="3309976881" sldId="602"/>
            <ac:picMk id="14" creationId="{D724F052-2E77-C5D5-2479-596B0063DEDC}"/>
          </ac:picMkLst>
        </pc:picChg>
      </pc:sldChg>
      <pc:sldChg chg="modSp">
        <pc:chgData name="Ian Jones" userId="S::ian.jones@uwtsd.ac.uk::eff70159-7574-40fc-9de9-39818c90e73f" providerId="AD" clId="Web-{D4F0CF05-5382-C774-2BEE-4CF9E004A7F1}" dt="2024-03-12T22:50:01.729" v="20" actId="20577"/>
        <pc:sldMkLst>
          <pc:docMk/>
          <pc:sldMk cId="1526607934" sldId="610"/>
        </pc:sldMkLst>
        <pc:spChg chg="mod">
          <ac:chgData name="Ian Jones" userId="S::ian.jones@uwtsd.ac.uk::eff70159-7574-40fc-9de9-39818c90e73f" providerId="AD" clId="Web-{D4F0CF05-5382-C774-2BEE-4CF9E004A7F1}" dt="2024-03-12T22:49:48.975" v="17" actId="20577"/>
          <ac:spMkLst>
            <pc:docMk/>
            <pc:sldMk cId="1526607934" sldId="610"/>
            <ac:spMk id="10" creationId="{475588D2-6C52-555A-82A7-B1DC2CB37A55}"/>
          </ac:spMkLst>
        </pc:spChg>
        <pc:spChg chg="mod">
          <ac:chgData name="Ian Jones" userId="S::ian.jones@uwtsd.ac.uk::eff70159-7574-40fc-9de9-39818c90e73f" providerId="AD" clId="Web-{D4F0CF05-5382-C774-2BEE-4CF9E004A7F1}" dt="2024-03-12T22:50:01.729" v="20" actId="20577"/>
          <ac:spMkLst>
            <pc:docMk/>
            <pc:sldMk cId="1526607934" sldId="610"/>
            <ac:spMk id="11" creationId="{B3077DE9-CFD6-AF99-C862-656102442BDE}"/>
          </ac:spMkLst>
        </pc:spChg>
      </pc:sldChg>
    </pc:docChg>
  </pc:docChgLst>
  <pc:docChgLst>
    <pc:chgData name="Ceri Lewis" userId="e6667181-4b4a-435e-a19e-fc718deeb94b" providerId="ADAL" clId="{77A43B97-437D-47FE-9F84-D9AB78912989}"/>
    <pc:docChg chg="sldOrd">
      <pc:chgData name="Ceri Lewis" userId="e6667181-4b4a-435e-a19e-fc718deeb94b" providerId="ADAL" clId="{77A43B97-437D-47FE-9F84-D9AB78912989}" dt="2022-12-08T09:01:52.086" v="0" actId="20578"/>
      <pc:docMkLst>
        <pc:docMk/>
      </pc:docMkLst>
      <pc:sldChg chg="ord">
        <pc:chgData name="Ceri Lewis" userId="e6667181-4b4a-435e-a19e-fc718deeb94b" providerId="ADAL" clId="{77A43B97-437D-47FE-9F84-D9AB78912989}" dt="2022-12-08T09:01:52.086" v="0" actId="20578"/>
        <pc:sldMkLst>
          <pc:docMk/>
          <pc:sldMk cId="1132255824" sldId="542"/>
        </pc:sldMkLst>
      </pc:sldChg>
    </pc:docChg>
  </pc:docChgLst>
  <pc:docChgLst>
    <pc:chgData name="Hilary Chivers" userId="S::hilary.chivers@uwtsd.ac.uk::3296c1d7-7d41-453e-a1fb-96f7616060ee" providerId="AD" clId="Web-{EE662220-ADAE-4BDC-BE2E-147A66EB2F6F}"/>
    <pc:docChg chg="addSld delSld">
      <pc:chgData name="Hilary Chivers" userId="S::hilary.chivers@uwtsd.ac.uk::3296c1d7-7d41-453e-a1fb-96f7616060ee" providerId="AD" clId="Web-{EE662220-ADAE-4BDC-BE2E-147A66EB2F6F}" dt="2022-12-05T11:41:18.910" v="2"/>
      <pc:docMkLst>
        <pc:docMk/>
      </pc:docMkLst>
      <pc:sldChg chg="new del">
        <pc:chgData name="Hilary Chivers" userId="S::hilary.chivers@uwtsd.ac.uk::3296c1d7-7d41-453e-a1fb-96f7616060ee" providerId="AD" clId="Web-{EE662220-ADAE-4BDC-BE2E-147A66EB2F6F}" dt="2022-12-05T11:41:18.910" v="2"/>
        <pc:sldMkLst>
          <pc:docMk/>
          <pc:sldMk cId="1044114435" sldId="521"/>
        </pc:sldMkLst>
      </pc:sldChg>
      <pc:sldChg chg="add">
        <pc:chgData name="Hilary Chivers" userId="S::hilary.chivers@uwtsd.ac.uk::3296c1d7-7d41-453e-a1fb-96f7616060ee" providerId="AD" clId="Web-{EE662220-ADAE-4BDC-BE2E-147A66EB2F6F}" dt="2022-12-05T11:41:11.472" v="1"/>
        <pc:sldMkLst>
          <pc:docMk/>
          <pc:sldMk cId="4153032387" sldId="522"/>
        </pc:sldMkLst>
      </pc:sldChg>
      <pc:sldMasterChg chg="addSldLayout">
        <pc:chgData name="Hilary Chivers" userId="S::hilary.chivers@uwtsd.ac.uk::3296c1d7-7d41-453e-a1fb-96f7616060ee" providerId="AD" clId="Web-{EE662220-ADAE-4BDC-BE2E-147A66EB2F6F}" dt="2022-12-05T11:41:11.472" v="1"/>
        <pc:sldMasterMkLst>
          <pc:docMk/>
          <pc:sldMasterMk cId="1384196811" sldId="2147483658"/>
        </pc:sldMasterMkLst>
        <pc:sldLayoutChg chg="add">
          <pc:chgData name="Hilary Chivers" userId="S::hilary.chivers@uwtsd.ac.uk::3296c1d7-7d41-453e-a1fb-96f7616060ee" providerId="AD" clId="Web-{EE662220-ADAE-4BDC-BE2E-147A66EB2F6F}" dt="2022-12-05T11:41:11.472" v="1"/>
          <pc:sldLayoutMkLst>
            <pc:docMk/>
            <pc:sldMasterMk cId="1384196811" sldId="2147483658"/>
            <pc:sldLayoutMk cId="1321421722" sldId="2147483728"/>
          </pc:sldLayoutMkLst>
        </pc:sldLayoutChg>
        <pc:sldLayoutChg chg="add">
          <pc:chgData name="Hilary Chivers" userId="S::hilary.chivers@uwtsd.ac.uk::3296c1d7-7d41-453e-a1fb-96f7616060ee" providerId="AD" clId="Web-{EE662220-ADAE-4BDC-BE2E-147A66EB2F6F}" dt="2022-12-05T11:41:11.472" v="1"/>
          <pc:sldLayoutMkLst>
            <pc:docMk/>
            <pc:sldMasterMk cId="1384196811" sldId="2147483658"/>
            <pc:sldLayoutMk cId="124776547" sldId="2147483729"/>
          </pc:sldLayoutMkLst>
        </pc:sldLayoutChg>
        <pc:sldLayoutChg chg="add">
          <pc:chgData name="Hilary Chivers" userId="S::hilary.chivers@uwtsd.ac.uk::3296c1d7-7d41-453e-a1fb-96f7616060ee" providerId="AD" clId="Web-{EE662220-ADAE-4BDC-BE2E-147A66EB2F6F}" dt="2022-12-05T11:41:11.472" v="1"/>
          <pc:sldLayoutMkLst>
            <pc:docMk/>
            <pc:sldMasterMk cId="1384196811" sldId="2147483658"/>
            <pc:sldLayoutMk cId="3564246523" sldId="2147483745"/>
          </pc:sldLayoutMkLst>
        </pc:sldLayoutChg>
      </pc:sldMasterChg>
    </pc:docChg>
  </pc:docChgLst>
  <pc:docChgLst>
    <pc:chgData name="Roberta Tucker" userId="S::r.tucker@uwtsd.ac.uk::27ca61ee-ba03-4b92-a89a-1d5600e2200a" providerId="AD" clId="Web-{AD33B4B8-31E3-3A2D-402A-96CFB27BE81E}"/>
    <pc:docChg chg="addSld modSld">
      <pc:chgData name="Roberta Tucker" userId="S::r.tucker@uwtsd.ac.uk::27ca61ee-ba03-4b92-a89a-1d5600e2200a" providerId="AD" clId="Web-{AD33B4B8-31E3-3A2D-402A-96CFB27BE81E}" dt="2022-12-20T17:46:37.880" v="11" actId="20577"/>
      <pc:docMkLst>
        <pc:docMk/>
      </pc:docMkLst>
      <pc:sldChg chg="delSp modSp new">
        <pc:chgData name="Roberta Tucker" userId="S::r.tucker@uwtsd.ac.uk::27ca61ee-ba03-4b92-a89a-1d5600e2200a" providerId="AD" clId="Web-{AD33B4B8-31E3-3A2D-402A-96CFB27BE81E}" dt="2022-12-20T17:46:37.880" v="11" actId="20577"/>
        <pc:sldMkLst>
          <pc:docMk/>
          <pc:sldMk cId="460039410" sldId="611"/>
        </pc:sldMkLst>
        <pc:spChg chg="mod">
          <ac:chgData name="Roberta Tucker" userId="S::r.tucker@uwtsd.ac.uk::27ca61ee-ba03-4b92-a89a-1d5600e2200a" providerId="AD" clId="Web-{AD33B4B8-31E3-3A2D-402A-96CFB27BE81E}" dt="2022-12-20T17:46:37.880" v="11" actId="20577"/>
          <ac:spMkLst>
            <pc:docMk/>
            <pc:sldMk cId="460039410" sldId="611"/>
            <ac:spMk id="2" creationId="{CA07F47D-93EF-F1FD-EC29-CBE9C41807CF}"/>
          </ac:spMkLst>
        </pc:spChg>
        <pc:spChg chg="del">
          <ac:chgData name="Roberta Tucker" userId="S::r.tucker@uwtsd.ac.uk::27ca61ee-ba03-4b92-a89a-1d5600e2200a" providerId="AD" clId="Web-{AD33B4B8-31E3-3A2D-402A-96CFB27BE81E}" dt="2022-12-20T17:46:24.645" v="1"/>
          <ac:spMkLst>
            <pc:docMk/>
            <pc:sldMk cId="460039410" sldId="611"/>
            <ac:spMk id="3" creationId="{6B81CA34-1C93-4A26-308C-EFDE29FAF3DC}"/>
          </ac:spMkLst>
        </pc:spChg>
      </pc:sldChg>
    </pc:docChg>
  </pc:docChgLst>
  <pc:docChgLst>
    <pc:chgData name="Hilary Chivers" userId="S::hilary.chivers@uwtsd.ac.uk::3296c1d7-7d41-453e-a1fb-96f7616060ee" providerId="AD" clId="Web-{713DD5B1-DAA2-42A8-9D7A-FC4BB6EA764D}"/>
    <pc:docChg chg="modSld">
      <pc:chgData name="Hilary Chivers" userId="S::hilary.chivers@uwtsd.ac.uk::3296c1d7-7d41-453e-a1fb-96f7616060ee" providerId="AD" clId="Web-{713DD5B1-DAA2-42A8-9D7A-FC4BB6EA764D}" dt="2022-12-08T08:26:18.181" v="70" actId="20577"/>
      <pc:docMkLst>
        <pc:docMk/>
      </pc:docMkLst>
      <pc:sldChg chg="addSp delSp modSp">
        <pc:chgData name="Hilary Chivers" userId="S::hilary.chivers@uwtsd.ac.uk::3296c1d7-7d41-453e-a1fb-96f7616060ee" providerId="AD" clId="Web-{713DD5B1-DAA2-42A8-9D7A-FC4BB6EA764D}" dt="2022-12-08T08:22:28.659" v="11" actId="20577"/>
        <pc:sldMkLst>
          <pc:docMk/>
          <pc:sldMk cId="3523014195" sldId="320"/>
        </pc:sldMkLst>
        <pc:spChg chg="add del mod">
          <ac:chgData name="Hilary Chivers" userId="S::hilary.chivers@uwtsd.ac.uk::3296c1d7-7d41-453e-a1fb-96f7616060ee" providerId="AD" clId="Web-{713DD5B1-DAA2-42A8-9D7A-FC4BB6EA764D}" dt="2022-12-08T08:22:28.659" v="11" actId="20577"/>
          <ac:spMkLst>
            <pc:docMk/>
            <pc:sldMk cId="3523014195" sldId="320"/>
            <ac:spMk id="4" creationId="{11EE23E4-96B2-3752-3573-B4D4973423B0}"/>
          </ac:spMkLst>
        </pc:spChg>
      </pc:sldChg>
      <pc:sldChg chg="modSp">
        <pc:chgData name="Hilary Chivers" userId="S::hilary.chivers@uwtsd.ac.uk::3296c1d7-7d41-453e-a1fb-96f7616060ee" providerId="AD" clId="Web-{713DD5B1-DAA2-42A8-9D7A-FC4BB6EA764D}" dt="2022-12-08T08:26:18.181" v="70" actId="20577"/>
        <pc:sldMkLst>
          <pc:docMk/>
          <pc:sldMk cId="4243593600" sldId="519"/>
        </pc:sldMkLst>
        <pc:spChg chg="mod">
          <ac:chgData name="Hilary Chivers" userId="S::hilary.chivers@uwtsd.ac.uk::3296c1d7-7d41-453e-a1fb-96f7616060ee" providerId="AD" clId="Web-{713DD5B1-DAA2-42A8-9D7A-FC4BB6EA764D}" dt="2022-12-08T08:26:18.181" v="70" actId="20577"/>
          <ac:spMkLst>
            <pc:docMk/>
            <pc:sldMk cId="4243593600" sldId="519"/>
            <ac:spMk id="3" creationId="{FBC81A06-40E5-6CF2-4BBD-D8081F571283}"/>
          </ac:spMkLst>
        </pc:spChg>
      </pc:sldChg>
      <pc:sldChg chg="modSp">
        <pc:chgData name="Hilary Chivers" userId="S::hilary.chivers@uwtsd.ac.uk::3296c1d7-7d41-453e-a1fb-96f7616060ee" providerId="AD" clId="Web-{713DD5B1-DAA2-42A8-9D7A-FC4BB6EA764D}" dt="2022-12-08T08:20:48.953" v="2" actId="20577"/>
        <pc:sldMkLst>
          <pc:docMk/>
          <pc:sldMk cId="3417368474" sldId="530"/>
        </pc:sldMkLst>
        <pc:spChg chg="mod">
          <ac:chgData name="Hilary Chivers" userId="S::hilary.chivers@uwtsd.ac.uk::3296c1d7-7d41-453e-a1fb-96f7616060ee" providerId="AD" clId="Web-{713DD5B1-DAA2-42A8-9D7A-FC4BB6EA764D}" dt="2022-12-08T08:20:48.953" v="2" actId="20577"/>
          <ac:spMkLst>
            <pc:docMk/>
            <pc:sldMk cId="3417368474" sldId="530"/>
            <ac:spMk id="4" creationId="{5740549D-F39A-6823-1A24-5AEBDC62E3FB}"/>
          </ac:spMkLst>
        </pc:spChg>
      </pc:sldChg>
      <pc:sldChg chg="modSp">
        <pc:chgData name="Hilary Chivers" userId="S::hilary.chivers@uwtsd.ac.uk::3296c1d7-7d41-453e-a1fb-96f7616060ee" providerId="AD" clId="Web-{713DD5B1-DAA2-42A8-9D7A-FC4BB6EA764D}" dt="2022-12-08T08:25:36.149" v="63" actId="20577"/>
        <pc:sldMkLst>
          <pc:docMk/>
          <pc:sldMk cId="3688154634" sldId="534"/>
        </pc:sldMkLst>
        <pc:spChg chg="mod">
          <ac:chgData name="Hilary Chivers" userId="S::hilary.chivers@uwtsd.ac.uk::3296c1d7-7d41-453e-a1fb-96f7616060ee" providerId="AD" clId="Web-{713DD5B1-DAA2-42A8-9D7A-FC4BB6EA764D}" dt="2022-12-08T08:25:36.149" v="63" actId="20577"/>
          <ac:spMkLst>
            <pc:docMk/>
            <pc:sldMk cId="3688154634" sldId="534"/>
            <ac:spMk id="4" creationId="{75C848D4-E497-86B6-5774-81B862B38A28}"/>
          </ac:spMkLst>
        </pc:spChg>
      </pc:sldChg>
      <pc:sldChg chg="modSp">
        <pc:chgData name="Hilary Chivers" userId="S::hilary.chivers@uwtsd.ac.uk::3296c1d7-7d41-453e-a1fb-96f7616060ee" providerId="AD" clId="Web-{713DD5B1-DAA2-42A8-9D7A-FC4BB6EA764D}" dt="2022-12-08T08:19:46.389" v="1" actId="20577"/>
        <pc:sldMkLst>
          <pc:docMk/>
          <pc:sldMk cId="2031029606" sldId="577"/>
        </pc:sldMkLst>
        <pc:spChg chg="mod">
          <ac:chgData name="Hilary Chivers" userId="S::hilary.chivers@uwtsd.ac.uk::3296c1d7-7d41-453e-a1fb-96f7616060ee" providerId="AD" clId="Web-{713DD5B1-DAA2-42A8-9D7A-FC4BB6EA764D}" dt="2022-12-08T08:19:46.389" v="1" actId="20577"/>
          <ac:spMkLst>
            <pc:docMk/>
            <pc:sldMk cId="2031029606" sldId="577"/>
            <ac:spMk id="3" creationId="{B4C06295-6301-9841-BD48-0D450141BD11}"/>
          </ac:spMkLst>
        </pc:spChg>
      </pc:sldChg>
    </pc:docChg>
  </pc:docChgLst>
  <pc:docChgLst>
    <pc:chgData name="Hilary Chivers" userId="S::hilary.chivers@uwtsd.ac.uk::3296c1d7-7d41-453e-a1fb-96f7616060ee" providerId="AD" clId="Web-{8581E79A-CC76-41A3-92F9-D9EDC31A702A}"/>
    <pc:docChg chg="modSld">
      <pc:chgData name="Hilary Chivers" userId="S::hilary.chivers@uwtsd.ac.uk::3296c1d7-7d41-453e-a1fb-96f7616060ee" providerId="AD" clId="Web-{8581E79A-CC76-41A3-92F9-D9EDC31A702A}" dt="2022-12-06T18:34:16.819" v="1" actId="20577"/>
      <pc:docMkLst>
        <pc:docMk/>
      </pc:docMkLst>
      <pc:sldChg chg="modSp">
        <pc:chgData name="Hilary Chivers" userId="S::hilary.chivers@uwtsd.ac.uk::3296c1d7-7d41-453e-a1fb-96f7616060ee" providerId="AD" clId="Web-{8581E79A-CC76-41A3-92F9-D9EDC31A702A}" dt="2022-12-06T18:34:16.819" v="1" actId="20577"/>
        <pc:sldMkLst>
          <pc:docMk/>
          <pc:sldMk cId="4243593600" sldId="519"/>
        </pc:sldMkLst>
        <pc:spChg chg="mod">
          <ac:chgData name="Hilary Chivers" userId="S::hilary.chivers@uwtsd.ac.uk::3296c1d7-7d41-453e-a1fb-96f7616060ee" providerId="AD" clId="Web-{8581E79A-CC76-41A3-92F9-D9EDC31A702A}" dt="2022-12-06T18:34:16.819" v="1" actId="20577"/>
          <ac:spMkLst>
            <pc:docMk/>
            <pc:sldMk cId="4243593600" sldId="519"/>
            <ac:spMk id="3" creationId="{FBC81A06-40E5-6CF2-4BBD-D8081F571283}"/>
          </ac:spMkLst>
        </pc:spChg>
      </pc:sldChg>
    </pc:docChg>
  </pc:docChgLst>
  <pc:docChgLst>
    <pc:chgData name="Hilary Chivers" userId="S::hilary.chivers@uwtsd.ac.uk::3296c1d7-7d41-453e-a1fb-96f7616060ee" providerId="AD" clId="Web-{28C0854E-2A84-499F-AEA0-A55F5A30DA2E}"/>
    <pc:docChg chg="addSld delSld modSld sldOrd">
      <pc:chgData name="Hilary Chivers" userId="S::hilary.chivers@uwtsd.ac.uk::3296c1d7-7d41-453e-a1fb-96f7616060ee" providerId="AD" clId="Web-{28C0854E-2A84-499F-AEA0-A55F5A30DA2E}" dt="2022-12-07T13:04:15.175" v="393" actId="20577"/>
      <pc:docMkLst>
        <pc:docMk/>
      </pc:docMkLst>
      <pc:sldChg chg="modSp">
        <pc:chgData name="Hilary Chivers" userId="S::hilary.chivers@uwtsd.ac.uk::3296c1d7-7d41-453e-a1fb-96f7616060ee" providerId="AD" clId="Web-{28C0854E-2A84-499F-AEA0-A55F5A30DA2E}" dt="2022-12-07T12:49:40.108" v="336" actId="20577"/>
        <pc:sldMkLst>
          <pc:docMk/>
          <pc:sldMk cId="4172979323" sldId="273"/>
        </pc:sldMkLst>
        <pc:spChg chg="mod">
          <ac:chgData name="Hilary Chivers" userId="S::hilary.chivers@uwtsd.ac.uk::3296c1d7-7d41-453e-a1fb-96f7616060ee" providerId="AD" clId="Web-{28C0854E-2A84-499F-AEA0-A55F5A30DA2E}" dt="2022-12-07T12:49:40.108" v="336" actId="20577"/>
          <ac:spMkLst>
            <pc:docMk/>
            <pc:sldMk cId="4172979323" sldId="273"/>
            <ac:spMk id="2" creationId="{B4AC4D3C-3F90-03A6-84B6-8F28ED9292BE}"/>
          </ac:spMkLst>
        </pc:spChg>
      </pc:sldChg>
      <pc:sldChg chg="modSp">
        <pc:chgData name="Hilary Chivers" userId="S::hilary.chivers@uwtsd.ac.uk::3296c1d7-7d41-453e-a1fb-96f7616060ee" providerId="AD" clId="Web-{28C0854E-2A84-499F-AEA0-A55F5A30DA2E}" dt="2022-12-07T12:55:48.473" v="357" actId="20577"/>
        <pc:sldMkLst>
          <pc:docMk/>
          <pc:sldMk cId="3829806069" sldId="279"/>
        </pc:sldMkLst>
        <pc:spChg chg="mod">
          <ac:chgData name="Hilary Chivers" userId="S::hilary.chivers@uwtsd.ac.uk::3296c1d7-7d41-453e-a1fb-96f7616060ee" providerId="AD" clId="Web-{28C0854E-2A84-499F-AEA0-A55F5A30DA2E}" dt="2022-12-07T12:55:48.473" v="357" actId="20577"/>
          <ac:spMkLst>
            <pc:docMk/>
            <pc:sldMk cId="3829806069" sldId="279"/>
            <ac:spMk id="11" creationId="{0104784C-894B-651D-3953-F59833B7E657}"/>
          </ac:spMkLst>
        </pc:spChg>
        <pc:spChg chg="mod">
          <ac:chgData name="Hilary Chivers" userId="S::hilary.chivers@uwtsd.ac.uk::3296c1d7-7d41-453e-a1fb-96f7616060ee" providerId="AD" clId="Web-{28C0854E-2A84-499F-AEA0-A55F5A30DA2E}" dt="2022-12-07T12:55:06.564" v="344" actId="20577"/>
          <ac:spMkLst>
            <pc:docMk/>
            <pc:sldMk cId="3829806069" sldId="279"/>
            <ac:spMk id="15" creationId="{F951E63C-4A7D-68FC-9EAE-6BB5EA94BDF7}"/>
          </ac:spMkLst>
        </pc:spChg>
      </pc:sldChg>
      <pc:sldChg chg="modNotes">
        <pc:chgData name="Hilary Chivers" userId="S::hilary.chivers@uwtsd.ac.uk::3296c1d7-7d41-453e-a1fb-96f7616060ee" providerId="AD" clId="Web-{28C0854E-2A84-499F-AEA0-A55F5A30DA2E}" dt="2022-12-07T12:34:27.522" v="292"/>
        <pc:sldMkLst>
          <pc:docMk/>
          <pc:sldMk cId="1689178095" sldId="281"/>
        </pc:sldMkLst>
      </pc:sldChg>
      <pc:sldChg chg="modSp">
        <pc:chgData name="Hilary Chivers" userId="S::hilary.chivers@uwtsd.ac.uk::3296c1d7-7d41-453e-a1fb-96f7616060ee" providerId="AD" clId="Web-{28C0854E-2A84-499F-AEA0-A55F5A30DA2E}" dt="2022-12-07T13:04:15.175" v="393" actId="20577"/>
        <pc:sldMkLst>
          <pc:docMk/>
          <pc:sldMk cId="2853756067" sldId="494"/>
        </pc:sldMkLst>
        <pc:spChg chg="mod">
          <ac:chgData name="Hilary Chivers" userId="S::hilary.chivers@uwtsd.ac.uk::3296c1d7-7d41-453e-a1fb-96f7616060ee" providerId="AD" clId="Web-{28C0854E-2A84-499F-AEA0-A55F5A30DA2E}" dt="2022-12-07T13:04:15.175" v="393" actId="20577"/>
          <ac:spMkLst>
            <pc:docMk/>
            <pc:sldMk cId="2853756067" sldId="494"/>
            <ac:spMk id="5" creationId="{0B019432-F0E9-E765-2264-935D414F17CB}"/>
          </ac:spMkLst>
        </pc:spChg>
      </pc:sldChg>
      <pc:sldChg chg="modSp">
        <pc:chgData name="Hilary Chivers" userId="S::hilary.chivers@uwtsd.ac.uk::3296c1d7-7d41-453e-a1fb-96f7616060ee" providerId="AD" clId="Web-{28C0854E-2A84-499F-AEA0-A55F5A30DA2E}" dt="2022-12-07T12:57:38.917" v="388" actId="20577"/>
        <pc:sldMkLst>
          <pc:docMk/>
          <pc:sldMk cId="1927553098" sldId="515"/>
        </pc:sldMkLst>
        <pc:spChg chg="mod">
          <ac:chgData name="Hilary Chivers" userId="S::hilary.chivers@uwtsd.ac.uk::3296c1d7-7d41-453e-a1fb-96f7616060ee" providerId="AD" clId="Web-{28C0854E-2A84-499F-AEA0-A55F5A30DA2E}" dt="2022-12-07T12:57:38.917" v="388" actId="20577"/>
          <ac:spMkLst>
            <pc:docMk/>
            <pc:sldMk cId="1927553098" sldId="515"/>
            <ac:spMk id="10" creationId="{4308837E-7BDE-9AA8-2877-B30E280467C8}"/>
          </ac:spMkLst>
        </pc:spChg>
      </pc:sldChg>
      <pc:sldChg chg="modSp modNotes">
        <pc:chgData name="Hilary Chivers" userId="S::hilary.chivers@uwtsd.ac.uk::3296c1d7-7d41-453e-a1fb-96f7616060ee" providerId="AD" clId="Web-{28C0854E-2A84-499F-AEA0-A55F5A30DA2E}" dt="2022-12-07T12:32:56.376" v="263"/>
        <pc:sldMkLst>
          <pc:docMk/>
          <pc:sldMk cId="3947030654" sldId="516"/>
        </pc:sldMkLst>
        <pc:spChg chg="mod">
          <ac:chgData name="Hilary Chivers" userId="S::hilary.chivers@uwtsd.ac.uk::3296c1d7-7d41-453e-a1fb-96f7616060ee" providerId="AD" clId="Web-{28C0854E-2A84-499F-AEA0-A55F5A30DA2E}" dt="2022-12-07T12:32:16.374" v="237" actId="20577"/>
          <ac:spMkLst>
            <pc:docMk/>
            <pc:sldMk cId="3947030654" sldId="516"/>
            <ac:spMk id="3" creationId="{B4C06295-6301-9841-BD48-0D450141BD11}"/>
          </ac:spMkLst>
        </pc:spChg>
      </pc:sldChg>
      <pc:sldChg chg="modSp">
        <pc:chgData name="Hilary Chivers" userId="S::hilary.chivers@uwtsd.ac.uk::3296c1d7-7d41-453e-a1fb-96f7616060ee" providerId="AD" clId="Web-{28C0854E-2A84-499F-AEA0-A55F5A30DA2E}" dt="2022-12-07T13:03:21.453" v="390" actId="20577"/>
        <pc:sldMkLst>
          <pc:docMk/>
          <pc:sldMk cId="4243593600" sldId="519"/>
        </pc:sldMkLst>
        <pc:spChg chg="mod">
          <ac:chgData name="Hilary Chivers" userId="S::hilary.chivers@uwtsd.ac.uk::3296c1d7-7d41-453e-a1fb-96f7616060ee" providerId="AD" clId="Web-{28C0854E-2A84-499F-AEA0-A55F5A30DA2E}" dt="2022-12-07T13:03:21.453" v="390" actId="20577"/>
          <ac:spMkLst>
            <pc:docMk/>
            <pc:sldMk cId="4243593600" sldId="519"/>
            <ac:spMk id="3" creationId="{FBC81A06-40E5-6CF2-4BBD-D8081F571283}"/>
          </ac:spMkLst>
        </pc:spChg>
      </pc:sldChg>
      <pc:sldChg chg="modSp modNotes">
        <pc:chgData name="Hilary Chivers" userId="S::hilary.chivers@uwtsd.ac.uk::3296c1d7-7d41-453e-a1fb-96f7616060ee" providerId="AD" clId="Web-{28C0854E-2A84-499F-AEA0-A55F5A30DA2E}" dt="2022-12-07T12:28:53.080" v="153"/>
        <pc:sldMkLst>
          <pc:docMk/>
          <pc:sldMk cId="3341602397" sldId="527"/>
        </pc:sldMkLst>
        <pc:spChg chg="mod">
          <ac:chgData name="Hilary Chivers" userId="S::hilary.chivers@uwtsd.ac.uk::3296c1d7-7d41-453e-a1fb-96f7616060ee" providerId="AD" clId="Web-{28C0854E-2A84-499F-AEA0-A55F5A30DA2E}" dt="2022-12-07T12:23:59.750" v="6" actId="20577"/>
          <ac:spMkLst>
            <pc:docMk/>
            <pc:sldMk cId="3341602397" sldId="527"/>
            <ac:spMk id="2" creationId="{8DF925AD-1427-8501-427B-946874AA6BD2}"/>
          </ac:spMkLst>
        </pc:spChg>
        <pc:spChg chg="mod">
          <ac:chgData name="Hilary Chivers" userId="S::hilary.chivers@uwtsd.ac.uk::3296c1d7-7d41-453e-a1fb-96f7616060ee" providerId="AD" clId="Web-{28C0854E-2A84-499F-AEA0-A55F5A30DA2E}" dt="2022-12-07T12:27:50.670" v="119" actId="20577"/>
          <ac:spMkLst>
            <pc:docMk/>
            <pc:sldMk cId="3341602397" sldId="527"/>
            <ac:spMk id="3" creationId="{4FCDF5DA-7745-BAEB-5552-5F2FC4F8EF49}"/>
          </ac:spMkLst>
        </pc:spChg>
        <pc:spChg chg="mod">
          <ac:chgData name="Hilary Chivers" userId="S::hilary.chivers@uwtsd.ac.uk::3296c1d7-7d41-453e-a1fb-96f7616060ee" providerId="AD" clId="Web-{28C0854E-2A84-499F-AEA0-A55F5A30DA2E}" dt="2022-12-07T12:24:44.753" v="27" actId="20577"/>
          <ac:spMkLst>
            <pc:docMk/>
            <pc:sldMk cId="3341602397" sldId="527"/>
            <ac:spMk id="4" creationId="{19D979C8-58F8-72FF-6475-839473A60E40}"/>
          </ac:spMkLst>
        </pc:spChg>
      </pc:sldChg>
      <pc:sldChg chg="modSp">
        <pc:chgData name="Hilary Chivers" userId="S::hilary.chivers@uwtsd.ac.uk::3296c1d7-7d41-453e-a1fb-96f7616060ee" providerId="AD" clId="Web-{28C0854E-2A84-499F-AEA0-A55F5A30DA2E}" dt="2022-12-07T12:41:12.906" v="319" actId="20577"/>
        <pc:sldMkLst>
          <pc:docMk/>
          <pc:sldMk cId="1965851462" sldId="528"/>
        </pc:sldMkLst>
        <pc:spChg chg="mod">
          <ac:chgData name="Hilary Chivers" userId="S::hilary.chivers@uwtsd.ac.uk::3296c1d7-7d41-453e-a1fb-96f7616060ee" providerId="AD" clId="Web-{28C0854E-2A84-499F-AEA0-A55F5A30DA2E}" dt="2022-12-07T12:41:12.906" v="319" actId="20577"/>
          <ac:spMkLst>
            <pc:docMk/>
            <pc:sldMk cId="1965851462" sldId="528"/>
            <ac:spMk id="4" creationId="{F7AB79A2-BA5C-DC41-D6F7-09429D23C3CE}"/>
          </ac:spMkLst>
        </pc:spChg>
      </pc:sldChg>
      <pc:sldChg chg="modSp ord">
        <pc:chgData name="Hilary Chivers" userId="S::hilary.chivers@uwtsd.ac.uk::3296c1d7-7d41-453e-a1fb-96f7616060ee" providerId="AD" clId="Web-{28C0854E-2A84-499F-AEA0-A55F5A30DA2E}" dt="2022-12-07T12:48:30.760" v="333"/>
        <pc:sldMkLst>
          <pc:docMk/>
          <pc:sldMk cId="1135261239" sldId="529"/>
        </pc:sldMkLst>
        <pc:spChg chg="mod">
          <ac:chgData name="Hilary Chivers" userId="S::hilary.chivers@uwtsd.ac.uk::3296c1d7-7d41-453e-a1fb-96f7616060ee" providerId="AD" clId="Web-{28C0854E-2A84-499F-AEA0-A55F5A30DA2E}" dt="2022-12-07T12:48:23.806" v="332" actId="20577"/>
          <ac:spMkLst>
            <pc:docMk/>
            <pc:sldMk cId="1135261239" sldId="529"/>
            <ac:spMk id="9" creationId="{09EAE696-F63F-8E4B-871A-48A76BBB3139}"/>
          </ac:spMkLst>
        </pc:spChg>
      </pc:sldChg>
      <pc:sldChg chg="modSp">
        <pc:chgData name="Hilary Chivers" userId="S::hilary.chivers@uwtsd.ac.uk::3296c1d7-7d41-453e-a1fb-96f7616060ee" providerId="AD" clId="Web-{28C0854E-2A84-499F-AEA0-A55F5A30DA2E}" dt="2022-12-07T12:42:02.549" v="321" actId="20577"/>
        <pc:sldMkLst>
          <pc:docMk/>
          <pc:sldMk cId="2088811083" sldId="551"/>
        </pc:sldMkLst>
        <pc:spChg chg="mod">
          <ac:chgData name="Hilary Chivers" userId="S::hilary.chivers@uwtsd.ac.uk::3296c1d7-7d41-453e-a1fb-96f7616060ee" providerId="AD" clId="Web-{28C0854E-2A84-499F-AEA0-A55F5A30DA2E}" dt="2022-12-07T12:42:02.549" v="321" actId="20577"/>
          <ac:spMkLst>
            <pc:docMk/>
            <pc:sldMk cId="2088811083" sldId="551"/>
            <ac:spMk id="16" creationId="{FA1A57E0-272C-08B7-EAC3-2AE11503CBCA}"/>
          </ac:spMkLst>
        </pc:spChg>
      </pc:sldChg>
      <pc:sldChg chg="modSp">
        <pc:chgData name="Hilary Chivers" userId="S::hilary.chivers@uwtsd.ac.uk::3296c1d7-7d41-453e-a1fb-96f7616060ee" providerId="AD" clId="Web-{28C0854E-2A84-499F-AEA0-A55F5A30DA2E}" dt="2022-12-07T12:56:25.897" v="386" actId="20577"/>
        <pc:sldMkLst>
          <pc:docMk/>
          <pc:sldMk cId="164273468" sldId="564"/>
        </pc:sldMkLst>
        <pc:spChg chg="mod">
          <ac:chgData name="Hilary Chivers" userId="S::hilary.chivers@uwtsd.ac.uk::3296c1d7-7d41-453e-a1fb-96f7616060ee" providerId="AD" clId="Web-{28C0854E-2A84-499F-AEA0-A55F5A30DA2E}" dt="2022-12-07T12:56:25.897" v="386" actId="20577"/>
          <ac:spMkLst>
            <pc:docMk/>
            <pc:sldMk cId="164273468" sldId="564"/>
            <ac:spMk id="11" creationId="{0104784C-894B-651D-3953-F59833B7E657}"/>
          </ac:spMkLst>
        </pc:spChg>
        <pc:spChg chg="mod">
          <ac:chgData name="Hilary Chivers" userId="S::hilary.chivers@uwtsd.ac.uk::3296c1d7-7d41-453e-a1fb-96f7616060ee" providerId="AD" clId="Web-{28C0854E-2A84-499F-AEA0-A55F5A30DA2E}" dt="2022-12-07T12:56:17.366" v="383" actId="20577"/>
          <ac:spMkLst>
            <pc:docMk/>
            <pc:sldMk cId="164273468" sldId="564"/>
            <ac:spMk id="15" creationId="{F951E63C-4A7D-68FC-9EAE-6BB5EA94BDF7}"/>
          </ac:spMkLst>
        </pc:spChg>
      </pc:sldChg>
      <pc:sldChg chg="ord">
        <pc:chgData name="Hilary Chivers" userId="S::hilary.chivers@uwtsd.ac.uk::3296c1d7-7d41-453e-a1fb-96f7616060ee" providerId="AD" clId="Web-{28C0854E-2A84-499F-AEA0-A55F5A30DA2E}" dt="2022-12-07T12:48:34.682" v="334"/>
        <pc:sldMkLst>
          <pc:docMk/>
          <pc:sldMk cId="3116637606" sldId="571"/>
        </pc:sldMkLst>
      </pc:sldChg>
      <pc:sldChg chg="add del ord replId">
        <pc:chgData name="Hilary Chivers" userId="S::hilary.chivers@uwtsd.ac.uk::3296c1d7-7d41-453e-a1fb-96f7616060ee" providerId="AD" clId="Web-{28C0854E-2A84-499F-AEA0-A55F5A30DA2E}" dt="2022-12-07T12:50:51.565" v="339"/>
        <pc:sldMkLst>
          <pc:docMk/>
          <pc:sldMk cId="3758372342" sldId="575"/>
        </pc:sldMkLst>
      </pc:sldChg>
    </pc:docChg>
  </pc:docChgLst>
  <pc:docChgLst>
    <pc:chgData name="Roberta Tucker" userId="S::r.tucker@uwtsd.ac.uk::27ca61ee-ba03-4b92-a89a-1d5600e2200a" providerId="AD" clId="Web-{519DD89C-CAA8-7599-0FEF-B3DA9C9F55D7}"/>
    <pc:docChg chg="addSld delSld modSld sldOrd addMainMaster modMainMaster">
      <pc:chgData name="Roberta Tucker" userId="S::r.tucker@uwtsd.ac.uk::27ca61ee-ba03-4b92-a89a-1d5600e2200a" providerId="AD" clId="Web-{519DD89C-CAA8-7599-0FEF-B3DA9C9F55D7}" dt="2022-12-09T00:27:28.035" v="3464" actId="14100"/>
      <pc:docMkLst>
        <pc:docMk/>
      </pc:docMkLst>
      <pc:sldChg chg="addSp delSp modSp">
        <pc:chgData name="Roberta Tucker" userId="S::r.tucker@uwtsd.ac.uk::27ca61ee-ba03-4b92-a89a-1d5600e2200a" providerId="AD" clId="Web-{519DD89C-CAA8-7599-0FEF-B3DA9C9F55D7}" dt="2022-12-06T14:52:05.335" v="854" actId="1076"/>
        <pc:sldMkLst>
          <pc:docMk/>
          <pc:sldMk cId="362163015" sldId="261"/>
        </pc:sldMkLst>
        <pc:spChg chg="mod">
          <ac:chgData name="Roberta Tucker" userId="S::r.tucker@uwtsd.ac.uk::27ca61ee-ba03-4b92-a89a-1d5600e2200a" providerId="AD" clId="Web-{519DD89C-CAA8-7599-0FEF-B3DA9C9F55D7}" dt="2022-12-06T14:49:43.139" v="805" actId="1076"/>
          <ac:spMkLst>
            <pc:docMk/>
            <pc:sldMk cId="362163015" sldId="261"/>
            <ac:spMk id="6" creationId="{E1D50C49-B185-1333-DE80-B20090757DE2}"/>
          </ac:spMkLst>
        </pc:spChg>
        <pc:spChg chg="mod">
          <ac:chgData name="Roberta Tucker" userId="S::r.tucker@uwtsd.ac.uk::27ca61ee-ba03-4b92-a89a-1d5600e2200a" providerId="AD" clId="Web-{519DD89C-CAA8-7599-0FEF-B3DA9C9F55D7}" dt="2022-12-06T14:49:48.764" v="807" actId="1076"/>
          <ac:spMkLst>
            <pc:docMk/>
            <pc:sldMk cId="362163015" sldId="261"/>
            <ac:spMk id="7" creationId="{FEA64A06-115F-04C8-D1B1-F02D152CBDAA}"/>
          </ac:spMkLst>
        </pc:spChg>
        <pc:spChg chg="mod">
          <ac:chgData name="Roberta Tucker" userId="S::r.tucker@uwtsd.ac.uk::27ca61ee-ba03-4b92-a89a-1d5600e2200a" providerId="AD" clId="Web-{519DD89C-CAA8-7599-0FEF-B3DA9C9F55D7}" dt="2022-12-06T14:48:55.761" v="795" actId="1076"/>
          <ac:spMkLst>
            <pc:docMk/>
            <pc:sldMk cId="362163015" sldId="261"/>
            <ac:spMk id="13" creationId="{4601E61B-1E71-EE64-5CF7-374ED8975D4A}"/>
          </ac:spMkLst>
        </pc:spChg>
        <pc:spChg chg="add mod">
          <ac:chgData name="Roberta Tucker" userId="S::r.tucker@uwtsd.ac.uk::27ca61ee-ba03-4b92-a89a-1d5600e2200a" providerId="AD" clId="Web-{519DD89C-CAA8-7599-0FEF-B3DA9C9F55D7}" dt="2022-12-06T14:51:59.038" v="853" actId="1076"/>
          <ac:spMkLst>
            <pc:docMk/>
            <pc:sldMk cId="362163015" sldId="261"/>
            <ac:spMk id="14" creationId="{818CD251-FADB-90D5-BD5D-EE9869042F4D}"/>
          </ac:spMkLst>
        </pc:spChg>
        <pc:spChg chg="mod">
          <ac:chgData name="Roberta Tucker" userId="S::r.tucker@uwtsd.ac.uk::27ca61ee-ba03-4b92-a89a-1d5600e2200a" providerId="AD" clId="Web-{519DD89C-CAA8-7599-0FEF-B3DA9C9F55D7}" dt="2022-12-06T14:49:09.496" v="799" actId="1076"/>
          <ac:spMkLst>
            <pc:docMk/>
            <pc:sldMk cId="362163015" sldId="261"/>
            <ac:spMk id="16" creationId="{D313DBAD-94E3-73E7-7617-69577B97A0A3}"/>
          </ac:spMkLst>
        </pc:spChg>
        <pc:spChg chg="mod">
          <ac:chgData name="Roberta Tucker" userId="S::r.tucker@uwtsd.ac.uk::27ca61ee-ba03-4b92-a89a-1d5600e2200a" providerId="AD" clId="Web-{519DD89C-CAA8-7599-0FEF-B3DA9C9F55D7}" dt="2022-12-06T14:49:51.593" v="808" actId="1076"/>
          <ac:spMkLst>
            <pc:docMk/>
            <pc:sldMk cId="362163015" sldId="261"/>
            <ac:spMk id="17" creationId="{2C0974D6-BEBF-0D8B-9D54-CBF4A3E09B51}"/>
          </ac:spMkLst>
        </pc:spChg>
        <pc:spChg chg="add mod">
          <ac:chgData name="Roberta Tucker" userId="S::r.tucker@uwtsd.ac.uk::27ca61ee-ba03-4b92-a89a-1d5600e2200a" providerId="AD" clId="Web-{519DD89C-CAA8-7599-0FEF-B3DA9C9F55D7}" dt="2022-12-06T14:52:05.335" v="854" actId="1076"/>
          <ac:spMkLst>
            <pc:docMk/>
            <pc:sldMk cId="362163015" sldId="261"/>
            <ac:spMk id="20" creationId="{915F1A51-316E-FB89-CA2D-C4E0212F6288}"/>
          </ac:spMkLst>
        </pc:spChg>
        <pc:spChg chg="add mod">
          <ac:chgData name="Roberta Tucker" userId="S::r.tucker@uwtsd.ac.uk::27ca61ee-ba03-4b92-a89a-1d5600e2200a" providerId="AD" clId="Web-{519DD89C-CAA8-7599-0FEF-B3DA9C9F55D7}" dt="2022-12-06T14:49:02.590" v="797" actId="1076"/>
          <ac:spMkLst>
            <pc:docMk/>
            <pc:sldMk cId="362163015" sldId="261"/>
            <ac:spMk id="22" creationId="{080675E4-A516-1646-EEBE-B00B2AC2729C}"/>
          </ac:spMkLst>
        </pc:spChg>
        <pc:spChg chg="add del">
          <ac:chgData name="Roberta Tucker" userId="S::r.tucker@uwtsd.ac.uk::27ca61ee-ba03-4b92-a89a-1d5600e2200a" providerId="AD" clId="Web-{519DD89C-CAA8-7599-0FEF-B3DA9C9F55D7}" dt="2022-12-06T14:50:16.844" v="821"/>
          <ac:spMkLst>
            <pc:docMk/>
            <pc:sldMk cId="362163015" sldId="261"/>
            <ac:spMk id="23" creationId="{BB773337-98BA-DB66-ACA4-82724ECBF801}"/>
          </ac:spMkLst>
        </pc:spChg>
        <pc:spChg chg="add del">
          <ac:chgData name="Roberta Tucker" userId="S::r.tucker@uwtsd.ac.uk::27ca61ee-ba03-4b92-a89a-1d5600e2200a" providerId="AD" clId="Web-{519DD89C-CAA8-7599-0FEF-B3DA9C9F55D7}" dt="2022-12-06T14:50:13.969" v="820"/>
          <ac:spMkLst>
            <pc:docMk/>
            <pc:sldMk cId="362163015" sldId="261"/>
            <ac:spMk id="24" creationId="{7AB2FB2E-0BFB-AFED-3534-453A1634EB22}"/>
          </ac:spMkLst>
        </pc:spChg>
        <pc:spChg chg="add del">
          <ac:chgData name="Roberta Tucker" userId="S::r.tucker@uwtsd.ac.uk::27ca61ee-ba03-4b92-a89a-1d5600e2200a" providerId="AD" clId="Web-{519DD89C-CAA8-7599-0FEF-B3DA9C9F55D7}" dt="2022-12-06T14:50:10.828" v="819"/>
          <ac:spMkLst>
            <pc:docMk/>
            <pc:sldMk cId="362163015" sldId="261"/>
            <ac:spMk id="25" creationId="{7ACA553B-74E1-554A-A86D-AD61738A72F0}"/>
          </ac:spMkLst>
        </pc:spChg>
        <pc:spChg chg="add del">
          <ac:chgData name="Roberta Tucker" userId="S::r.tucker@uwtsd.ac.uk::27ca61ee-ba03-4b92-a89a-1d5600e2200a" providerId="AD" clId="Web-{519DD89C-CAA8-7599-0FEF-B3DA9C9F55D7}" dt="2022-12-06T14:50:07.875" v="818"/>
          <ac:spMkLst>
            <pc:docMk/>
            <pc:sldMk cId="362163015" sldId="261"/>
            <ac:spMk id="26" creationId="{E9624D4C-5C9D-5648-AAFC-EE4012639951}"/>
          </ac:spMkLst>
        </pc:spChg>
        <pc:spChg chg="add del">
          <ac:chgData name="Roberta Tucker" userId="S::r.tucker@uwtsd.ac.uk::27ca61ee-ba03-4b92-a89a-1d5600e2200a" providerId="AD" clId="Web-{519DD89C-CAA8-7599-0FEF-B3DA9C9F55D7}" dt="2022-12-06T14:50:05.031" v="817"/>
          <ac:spMkLst>
            <pc:docMk/>
            <pc:sldMk cId="362163015" sldId="261"/>
            <ac:spMk id="27" creationId="{DD5CEAAE-DF65-E19D-86DA-5B0B79C63179}"/>
          </ac:spMkLst>
        </pc:spChg>
        <pc:spChg chg="add del">
          <ac:chgData name="Roberta Tucker" userId="S::r.tucker@uwtsd.ac.uk::27ca61ee-ba03-4b92-a89a-1d5600e2200a" providerId="AD" clId="Web-{519DD89C-CAA8-7599-0FEF-B3DA9C9F55D7}" dt="2022-12-06T14:50:02.046" v="816"/>
          <ac:spMkLst>
            <pc:docMk/>
            <pc:sldMk cId="362163015" sldId="261"/>
            <ac:spMk id="28" creationId="{C338679F-9078-C82F-37CF-9816446E290A}"/>
          </ac:spMkLst>
        </pc:spChg>
        <pc:spChg chg="add mod">
          <ac:chgData name="Roberta Tucker" userId="S::r.tucker@uwtsd.ac.uk::27ca61ee-ba03-4b92-a89a-1d5600e2200a" providerId="AD" clId="Web-{519DD89C-CAA8-7599-0FEF-B3DA9C9F55D7}" dt="2022-12-06T14:51:03.722" v="841" actId="20577"/>
          <ac:spMkLst>
            <pc:docMk/>
            <pc:sldMk cId="362163015" sldId="261"/>
            <ac:spMk id="30" creationId="{6875DB3E-248D-21ED-0786-2B5705C67513}"/>
          </ac:spMkLst>
        </pc:spChg>
        <pc:picChg chg="mod">
          <ac:chgData name="Roberta Tucker" userId="S::r.tucker@uwtsd.ac.uk::27ca61ee-ba03-4b92-a89a-1d5600e2200a" providerId="AD" clId="Web-{519DD89C-CAA8-7599-0FEF-B3DA9C9F55D7}" dt="2022-12-06T14:51:08.316" v="842" actId="14100"/>
          <ac:picMkLst>
            <pc:docMk/>
            <pc:sldMk cId="362163015" sldId="261"/>
            <ac:picMk id="3" creationId="{C3EF8E13-563A-02D7-4CA0-EED60DABD5E7}"/>
          </ac:picMkLst>
        </pc:picChg>
        <pc:cxnChg chg="mod">
          <ac:chgData name="Roberta Tucker" userId="S::r.tucker@uwtsd.ac.uk::27ca61ee-ba03-4b92-a89a-1d5600e2200a" providerId="AD" clId="Web-{519DD89C-CAA8-7599-0FEF-B3DA9C9F55D7}" dt="2022-12-06T14:48:52.980" v="794" actId="1076"/>
          <ac:cxnSpMkLst>
            <pc:docMk/>
            <pc:sldMk cId="362163015" sldId="261"/>
            <ac:cxnSpMk id="8" creationId="{306199CA-7415-BB5A-F2DF-F98B1971DA37}"/>
          </ac:cxnSpMkLst>
        </pc:cxnChg>
        <pc:cxnChg chg="add mod">
          <ac:chgData name="Roberta Tucker" userId="S::r.tucker@uwtsd.ac.uk::27ca61ee-ba03-4b92-a89a-1d5600e2200a" providerId="AD" clId="Web-{519DD89C-CAA8-7599-0FEF-B3DA9C9F55D7}" dt="2022-12-06T14:51:38.443" v="848" actId="1076"/>
          <ac:cxnSpMkLst>
            <pc:docMk/>
            <pc:sldMk cId="362163015" sldId="261"/>
            <ac:cxnSpMk id="9" creationId="{7A63DF48-6C55-B50B-E76C-34B115FDB10A}"/>
          </ac:cxnSpMkLst>
        </pc:cxnChg>
        <pc:cxnChg chg="mod">
          <ac:chgData name="Roberta Tucker" userId="S::r.tucker@uwtsd.ac.uk::27ca61ee-ba03-4b92-a89a-1d5600e2200a" providerId="AD" clId="Web-{519DD89C-CAA8-7599-0FEF-B3DA9C9F55D7}" dt="2022-12-06T14:51:24.723" v="844" actId="14100"/>
          <ac:cxnSpMkLst>
            <pc:docMk/>
            <pc:sldMk cId="362163015" sldId="261"/>
            <ac:cxnSpMk id="10" creationId="{656BF2E2-76E7-37CF-7CC0-8ACA88974A0F}"/>
          </ac:cxnSpMkLst>
        </pc:cxnChg>
        <pc:cxnChg chg="mod">
          <ac:chgData name="Roberta Tucker" userId="S::r.tucker@uwtsd.ac.uk::27ca61ee-ba03-4b92-a89a-1d5600e2200a" providerId="AD" clId="Web-{519DD89C-CAA8-7599-0FEF-B3DA9C9F55D7}" dt="2022-12-06T14:51:31.130" v="846" actId="14100"/>
          <ac:cxnSpMkLst>
            <pc:docMk/>
            <pc:sldMk cId="362163015" sldId="261"/>
            <ac:cxnSpMk id="11" creationId="{93B2EA1A-79D1-A695-D3B4-45B1B38A1707}"/>
          </ac:cxnSpMkLst>
        </pc:cxnChg>
        <pc:cxnChg chg="mod">
          <ac:chgData name="Roberta Tucker" userId="S::r.tucker@uwtsd.ac.uk::27ca61ee-ba03-4b92-a89a-1d5600e2200a" providerId="AD" clId="Web-{519DD89C-CAA8-7599-0FEF-B3DA9C9F55D7}" dt="2022-12-06T14:51:34.146" v="847" actId="14100"/>
          <ac:cxnSpMkLst>
            <pc:docMk/>
            <pc:sldMk cId="362163015" sldId="261"/>
            <ac:cxnSpMk id="12" creationId="{2B3C5A03-D46A-225B-8E77-F7223E172FDA}"/>
          </ac:cxnSpMkLst>
        </pc:cxnChg>
        <pc:cxnChg chg="add mod">
          <ac:chgData name="Roberta Tucker" userId="S::r.tucker@uwtsd.ac.uk::27ca61ee-ba03-4b92-a89a-1d5600e2200a" providerId="AD" clId="Web-{519DD89C-CAA8-7599-0FEF-B3DA9C9F55D7}" dt="2022-12-06T14:48:44.354" v="792" actId="1076"/>
          <ac:cxnSpMkLst>
            <pc:docMk/>
            <pc:sldMk cId="362163015" sldId="261"/>
            <ac:cxnSpMk id="15" creationId="{FF343825-24BF-EEFA-41C8-48B52DBE16E7}"/>
          </ac:cxnSpMkLst>
        </pc:cxnChg>
        <pc:cxnChg chg="mod">
          <ac:chgData name="Roberta Tucker" userId="S::r.tucker@uwtsd.ac.uk::27ca61ee-ba03-4b92-a89a-1d5600e2200a" providerId="AD" clId="Web-{519DD89C-CAA8-7599-0FEF-B3DA9C9F55D7}" dt="2022-12-06T14:49:39.873" v="804" actId="1076"/>
          <ac:cxnSpMkLst>
            <pc:docMk/>
            <pc:sldMk cId="362163015" sldId="261"/>
            <ac:cxnSpMk id="19" creationId="{0E3691E4-6908-0D65-95AB-098C81DE0B28}"/>
          </ac:cxnSpMkLst>
        </pc:cxnChg>
        <pc:cxnChg chg="add mod">
          <ac:chgData name="Roberta Tucker" userId="S::r.tucker@uwtsd.ac.uk::27ca61ee-ba03-4b92-a89a-1d5600e2200a" providerId="AD" clId="Web-{519DD89C-CAA8-7599-0FEF-B3DA9C9F55D7}" dt="2022-12-06T14:48:58.402" v="796" actId="1076"/>
          <ac:cxnSpMkLst>
            <pc:docMk/>
            <pc:sldMk cId="362163015" sldId="261"/>
            <ac:cxnSpMk id="21" creationId="{881AFDF9-4947-BA12-6220-059C50B6F21D}"/>
          </ac:cxnSpMkLst>
        </pc:cxnChg>
        <pc:cxnChg chg="add mod">
          <ac:chgData name="Roberta Tucker" userId="S::r.tucker@uwtsd.ac.uk::27ca61ee-ba03-4b92-a89a-1d5600e2200a" providerId="AD" clId="Web-{519DD89C-CAA8-7599-0FEF-B3DA9C9F55D7}" dt="2022-12-06T14:51:27.567" v="845" actId="14100"/>
          <ac:cxnSpMkLst>
            <pc:docMk/>
            <pc:sldMk cId="362163015" sldId="261"/>
            <ac:cxnSpMk id="29" creationId="{788277FE-141F-6236-A719-643E86092418}"/>
          </ac:cxnSpMkLst>
        </pc:cxnChg>
      </pc:sldChg>
      <pc:sldChg chg="modSp">
        <pc:chgData name="Roberta Tucker" userId="S::r.tucker@uwtsd.ac.uk::27ca61ee-ba03-4b92-a89a-1d5600e2200a" providerId="AD" clId="Web-{519DD89C-CAA8-7599-0FEF-B3DA9C9F55D7}" dt="2022-12-06T17:56:11.859" v="1122" actId="20577"/>
        <pc:sldMkLst>
          <pc:docMk/>
          <pc:sldMk cId="740110891" sldId="269"/>
        </pc:sldMkLst>
        <pc:spChg chg="mod">
          <ac:chgData name="Roberta Tucker" userId="S::r.tucker@uwtsd.ac.uk::27ca61ee-ba03-4b92-a89a-1d5600e2200a" providerId="AD" clId="Web-{519DD89C-CAA8-7599-0FEF-B3DA9C9F55D7}" dt="2022-12-06T17:56:11.859" v="1122" actId="20577"/>
          <ac:spMkLst>
            <pc:docMk/>
            <pc:sldMk cId="740110891" sldId="269"/>
            <ac:spMk id="5" creationId="{0B019432-F0E9-E765-2264-935D414F17CB}"/>
          </ac:spMkLst>
        </pc:spChg>
      </pc:sldChg>
      <pc:sldChg chg="modSp">
        <pc:chgData name="Roberta Tucker" userId="S::r.tucker@uwtsd.ac.uk::27ca61ee-ba03-4b92-a89a-1d5600e2200a" providerId="AD" clId="Web-{519DD89C-CAA8-7599-0FEF-B3DA9C9F55D7}" dt="2022-12-06T23:39:47.714" v="1384" actId="14100"/>
        <pc:sldMkLst>
          <pc:docMk/>
          <pc:sldMk cId="4172979323" sldId="273"/>
        </pc:sldMkLst>
        <pc:picChg chg="mod">
          <ac:chgData name="Roberta Tucker" userId="S::r.tucker@uwtsd.ac.uk::27ca61ee-ba03-4b92-a89a-1d5600e2200a" providerId="AD" clId="Web-{519DD89C-CAA8-7599-0FEF-B3DA9C9F55D7}" dt="2022-12-06T23:39:47.714" v="1384" actId="14100"/>
          <ac:picMkLst>
            <pc:docMk/>
            <pc:sldMk cId="4172979323" sldId="273"/>
            <ac:picMk id="3" creationId="{67CDAD6E-217E-D7FA-EF25-6603C8B6C7DA}"/>
          </ac:picMkLst>
        </pc:picChg>
      </pc:sldChg>
      <pc:sldChg chg="modSp">
        <pc:chgData name="Roberta Tucker" userId="S::r.tucker@uwtsd.ac.uk::27ca61ee-ba03-4b92-a89a-1d5600e2200a" providerId="AD" clId="Web-{519DD89C-CAA8-7599-0FEF-B3DA9C9F55D7}" dt="2022-12-06T18:13:48.483" v="1330" actId="1076"/>
        <pc:sldMkLst>
          <pc:docMk/>
          <pc:sldMk cId="3498245970" sldId="276"/>
        </pc:sldMkLst>
        <pc:spChg chg="mod">
          <ac:chgData name="Roberta Tucker" userId="S::r.tucker@uwtsd.ac.uk::27ca61ee-ba03-4b92-a89a-1d5600e2200a" providerId="AD" clId="Web-{519DD89C-CAA8-7599-0FEF-B3DA9C9F55D7}" dt="2022-12-06T18:13:33.732" v="1328" actId="14100"/>
          <ac:spMkLst>
            <pc:docMk/>
            <pc:sldMk cId="3498245970" sldId="276"/>
            <ac:spMk id="2" creationId="{EF728387-CBCE-FBC6-A543-8EDA2B7E6B60}"/>
          </ac:spMkLst>
        </pc:spChg>
        <pc:spChg chg="mod">
          <ac:chgData name="Roberta Tucker" userId="S::r.tucker@uwtsd.ac.uk::27ca61ee-ba03-4b92-a89a-1d5600e2200a" providerId="AD" clId="Web-{519DD89C-CAA8-7599-0FEF-B3DA9C9F55D7}" dt="2022-12-06T18:10:18.608" v="1303" actId="14100"/>
          <ac:spMkLst>
            <pc:docMk/>
            <pc:sldMk cId="3498245970" sldId="276"/>
            <ac:spMk id="8" creationId="{D103C206-89ED-11AA-01E0-D33CF43715E4}"/>
          </ac:spMkLst>
        </pc:spChg>
        <pc:spChg chg="mod">
          <ac:chgData name="Roberta Tucker" userId="S::r.tucker@uwtsd.ac.uk::27ca61ee-ba03-4b92-a89a-1d5600e2200a" providerId="AD" clId="Web-{519DD89C-CAA8-7599-0FEF-B3DA9C9F55D7}" dt="2022-12-06T18:10:21.499" v="1305" actId="20577"/>
          <ac:spMkLst>
            <pc:docMk/>
            <pc:sldMk cId="3498245970" sldId="276"/>
            <ac:spMk id="9" creationId="{09951F13-CD4C-4DB0-4967-5B079A11F95C}"/>
          </ac:spMkLst>
        </pc:spChg>
        <pc:spChg chg="mod">
          <ac:chgData name="Roberta Tucker" userId="S::r.tucker@uwtsd.ac.uk::27ca61ee-ba03-4b92-a89a-1d5600e2200a" providerId="AD" clId="Web-{519DD89C-CAA8-7599-0FEF-B3DA9C9F55D7}" dt="2022-12-06T18:10:51.845" v="1310" actId="1076"/>
          <ac:spMkLst>
            <pc:docMk/>
            <pc:sldMk cId="3498245970" sldId="276"/>
            <ac:spMk id="10" creationId="{DDF20FD0-2B9D-68BD-26AF-29C3C37C870D}"/>
          </ac:spMkLst>
        </pc:spChg>
        <pc:spChg chg="mod">
          <ac:chgData name="Roberta Tucker" userId="S::r.tucker@uwtsd.ac.uk::27ca61ee-ba03-4b92-a89a-1d5600e2200a" providerId="AD" clId="Web-{519DD89C-CAA8-7599-0FEF-B3DA9C9F55D7}" dt="2022-12-06T18:13:48.483" v="1330" actId="1076"/>
          <ac:spMkLst>
            <pc:docMk/>
            <pc:sldMk cId="3498245970" sldId="276"/>
            <ac:spMk id="13" creationId="{7E4CF64A-656A-E64C-40F1-DF4176BB1358}"/>
          </ac:spMkLst>
        </pc:spChg>
        <pc:spChg chg="mod">
          <ac:chgData name="Roberta Tucker" userId="S::r.tucker@uwtsd.ac.uk::27ca61ee-ba03-4b92-a89a-1d5600e2200a" providerId="AD" clId="Web-{519DD89C-CAA8-7599-0FEF-B3DA9C9F55D7}" dt="2022-12-06T18:12:32.228" v="1316" actId="20577"/>
          <ac:spMkLst>
            <pc:docMk/>
            <pc:sldMk cId="3498245970" sldId="276"/>
            <ac:spMk id="436" creationId="{BC7F72F9-77F4-DC7B-9D1D-A69809FBB094}"/>
          </ac:spMkLst>
        </pc:spChg>
        <pc:graphicFrameChg chg="modGraphic">
          <ac:chgData name="Roberta Tucker" userId="S::r.tucker@uwtsd.ac.uk::27ca61ee-ba03-4b92-a89a-1d5600e2200a" providerId="AD" clId="Web-{519DD89C-CAA8-7599-0FEF-B3DA9C9F55D7}" dt="2022-12-06T18:12:07.648" v="1314" actId="20577"/>
          <ac:graphicFrameMkLst>
            <pc:docMk/>
            <pc:sldMk cId="3498245970" sldId="276"/>
            <ac:graphicFrameMk id="3" creationId="{12A115B3-C071-2AA4-346D-B7EA18AE7186}"/>
          </ac:graphicFrameMkLst>
        </pc:graphicFrameChg>
      </pc:sldChg>
      <pc:sldChg chg="delSp modSp">
        <pc:chgData name="Roberta Tucker" userId="S::r.tucker@uwtsd.ac.uk::27ca61ee-ba03-4b92-a89a-1d5600e2200a" providerId="AD" clId="Web-{519DD89C-CAA8-7599-0FEF-B3DA9C9F55D7}" dt="2022-12-06T14:34:41.411" v="388" actId="20577"/>
        <pc:sldMkLst>
          <pc:docMk/>
          <pc:sldMk cId="1676843722" sldId="492"/>
        </pc:sldMkLst>
        <pc:spChg chg="del mod">
          <ac:chgData name="Roberta Tucker" userId="S::r.tucker@uwtsd.ac.uk::27ca61ee-ba03-4b92-a89a-1d5600e2200a" providerId="AD" clId="Web-{519DD89C-CAA8-7599-0FEF-B3DA9C9F55D7}" dt="2022-12-06T14:32:55.310" v="363"/>
          <ac:spMkLst>
            <pc:docMk/>
            <pc:sldMk cId="1676843722" sldId="492"/>
            <ac:spMk id="7" creationId="{6693A4D5-F439-DCD2-9D5B-408369F9070B}"/>
          </ac:spMkLst>
        </pc:spChg>
        <pc:spChg chg="del mod">
          <ac:chgData name="Roberta Tucker" userId="S::r.tucker@uwtsd.ac.uk::27ca61ee-ba03-4b92-a89a-1d5600e2200a" providerId="AD" clId="Web-{519DD89C-CAA8-7599-0FEF-B3DA9C9F55D7}" dt="2022-12-06T14:32:53.216" v="362"/>
          <ac:spMkLst>
            <pc:docMk/>
            <pc:sldMk cId="1676843722" sldId="492"/>
            <ac:spMk id="9" creationId="{1D9528B8-C0B5-6491-4FA7-340E644BC226}"/>
          </ac:spMkLst>
        </pc:spChg>
        <pc:spChg chg="mod">
          <ac:chgData name="Roberta Tucker" userId="S::r.tucker@uwtsd.ac.uk::27ca61ee-ba03-4b92-a89a-1d5600e2200a" providerId="AD" clId="Web-{519DD89C-CAA8-7599-0FEF-B3DA9C9F55D7}" dt="2022-12-06T14:34:41.411" v="388" actId="20577"/>
          <ac:spMkLst>
            <pc:docMk/>
            <pc:sldMk cId="1676843722" sldId="492"/>
            <ac:spMk id="11" creationId="{D7C8ED3A-8561-2C9B-E7DD-FF32C93294C7}"/>
          </ac:spMkLst>
        </pc:spChg>
      </pc:sldChg>
      <pc:sldChg chg="del">
        <pc:chgData name="Roberta Tucker" userId="S::r.tucker@uwtsd.ac.uk::27ca61ee-ba03-4b92-a89a-1d5600e2200a" providerId="AD" clId="Web-{519DD89C-CAA8-7599-0FEF-B3DA9C9F55D7}" dt="2022-12-08T14:41:31.556" v="3250"/>
        <pc:sldMkLst>
          <pc:docMk/>
          <pc:sldMk cId="2853756067" sldId="494"/>
        </pc:sldMkLst>
      </pc:sldChg>
      <pc:sldChg chg="modSp">
        <pc:chgData name="Roberta Tucker" userId="S::r.tucker@uwtsd.ac.uk::27ca61ee-ba03-4b92-a89a-1d5600e2200a" providerId="AD" clId="Web-{519DD89C-CAA8-7599-0FEF-B3DA9C9F55D7}" dt="2022-12-06T14:43:56.992" v="687" actId="20577"/>
        <pc:sldMkLst>
          <pc:docMk/>
          <pc:sldMk cId="2430030401" sldId="511"/>
        </pc:sldMkLst>
        <pc:spChg chg="mod">
          <ac:chgData name="Roberta Tucker" userId="S::r.tucker@uwtsd.ac.uk::27ca61ee-ba03-4b92-a89a-1d5600e2200a" providerId="AD" clId="Web-{519DD89C-CAA8-7599-0FEF-B3DA9C9F55D7}" dt="2022-12-06T14:43:56.992" v="687" actId="20577"/>
          <ac:spMkLst>
            <pc:docMk/>
            <pc:sldMk cId="2430030401" sldId="511"/>
            <ac:spMk id="8" creationId="{57ED6D5D-E07C-2A2E-1770-B082DB384717}"/>
          </ac:spMkLst>
        </pc:spChg>
      </pc:sldChg>
      <pc:sldChg chg="modSp">
        <pc:chgData name="Roberta Tucker" userId="S::r.tucker@uwtsd.ac.uk::27ca61ee-ba03-4b92-a89a-1d5600e2200a" providerId="AD" clId="Web-{519DD89C-CAA8-7599-0FEF-B3DA9C9F55D7}" dt="2022-12-08T15:11:36.206" v="3361" actId="20577"/>
        <pc:sldMkLst>
          <pc:docMk/>
          <pc:sldMk cId="1927553098" sldId="515"/>
        </pc:sldMkLst>
        <pc:spChg chg="mod">
          <ac:chgData name="Roberta Tucker" userId="S::r.tucker@uwtsd.ac.uk::27ca61ee-ba03-4b92-a89a-1d5600e2200a" providerId="AD" clId="Web-{519DD89C-CAA8-7599-0FEF-B3DA9C9F55D7}" dt="2022-12-08T15:11:36.206" v="3361" actId="20577"/>
          <ac:spMkLst>
            <pc:docMk/>
            <pc:sldMk cId="1927553098" sldId="515"/>
            <ac:spMk id="2" creationId="{5F40ACC1-618A-B9C7-8DC0-812F37082BD0}"/>
          </ac:spMkLst>
        </pc:spChg>
      </pc:sldChg>
      <pc:sldChg chg="del">
        <pc:chgData name="Roberta Tucker" userId="S::r.tucker@uwtsd.ac.uk::27ca61ee-ba03-4b92-a89a-1d5600e2200a" providerId="AD" clId="Web-{519DD89C-CAA8-7599-0FEF-B3DA9C9F55D7}" dt="2022-12-07T22:07:58.416" v="2637"/>
        <pc:sldMkLst>
          <pc:docMk/>
          <pc:sldMk cId="3947030654" sldId="516"/>
        </pc:sldMkLst>
      </pc:sldChg>
      <pc:sldChg chg="modSp">
        <pc:chgData name="Roberta Tucker" userId="S::r.tucker@uwtsd.ac.uk::27ca61ee-ba03-4b92-a89a-1d5600e2200a" providerId="AD" clId="Web-{519DD89C-CAA8-7599-0FEF-B3DA9C9F55D7}" dt="2022-12-07T10:18:22.476" v="1720" actId="14100"/>
        <pc:sldMkLst>
          <pc:docMk/>
          <pc:sldMk cId="2406017067" sldId="518"/>
        </pc:sldMkLst>
        <pc:spChg chg="mod">
          <ac:chgData name="Roberta Tucker" userId="S::r.tucker@uwtsd.ac.uk::27ca61ee-ba03-4b92-a89a-1d5600e2200a" providerId="AD" clId="Web-{519DD89C-CAA8-7599-0FEF-B3DA9C9F55D7}" dt="2022-12-07T10:18:22.476" v="1720" actId="14100"/>
          <ac:spMkLst>
            <pc:docMk/>
            <pc:sldMk cId="2406017067" sldId="518"/>
            <ac:spMk id="2" creationId="{6D894D2C-C84B-F271-B528-F30183FE335C}"/>
          </ac:spMkLst>
        </pc:spChg>
      </pc:sldChg>
      <pc:sldChg chg="modSp">
        <pc:chgData name="Roberta Tucker" userId="S::r.tucker@uwtsd.ac.uk::27ca61ee-ba03-4b92-a89a-1d5600e2200a" providerId="AD" clId="Web-{519DD89C-CAA8-7599-0FEF-B3DA9C9F55D7}" dt="2022-12-08T09:56:00.567" v="2763" actId="20577"/>
        <pc:sldMkLst>
          <pc:docMk/>
          <pc:sldMk cId="4243593600" sldId="519"/>
        </pc:sldMkLst>
        <pc:spChg chg="mod">
          <ac:chgData name="Roberta Tucker" userId="S::r.tucker@uwtsd.ac.uk::27ca61ee-ba03-4b92-a89a-1d5600e2200a" providerId="AD" clId="Web-{519DD89C-CAA8-7599-0FEF-B3DA9C9F55D7}" dt="2022-12-08T09:56:00.567" v="2763" actId="20577"/>
          <ac:spMkLst>
            <pc:docMk/>
            <pc:sldMk cId="4243593600" sldId="519"/>
            <ac:spMk id="3" creationId="{FBC81A06-40E5-6CF2-4BBD-D8081F571283}"/>
          </ac:spMkLst>
        </pc:spChg>
        <pc:spChg chg="mod">
          <ac:chgData name="Roberta Tucker" userId="S::r.tucker@uwtsd.ac.uk::27ca61ee-ba03-4b92-a89a-1d5600e2200a" providerId="AD" clId="Web-{519DD89C-CAA8-7599-0FEF-B3DA9C9F55D7}" dt="2022-12-08T09:42:13.337" v="2693" actId="20577"/>
          <ac:spMkLst>
            <pc:docMk/>
            <pc:sldMk cId="4243593600" sldId="519"/>
            <ac:spMk id="4" creationId="{BB0313C9-3526-47C8-CA3D-CBD0DBD033C5}"/>
          </ac:spMkLst>
        </pc:spChg>
      </pc:sldChg>
      <pc:sldChg chg="delSp modSp">
        <pc:chgData name="Roberta Tucker" userId="S::r.tucker@uwtsd.ac.uk::27ca61ee-ba03-4b92-a89a-1d5600e2200a" providerId="AD" clId="Web-{519DD89C-CAA8-7599-0FEF-B3DA9C9F55D7}" dt="2022-12-06T23:58:21.098" v="1674" actId="20577"/>
        <pc:sldMkLst>
          <pc:docMk/>
          <pc:sldMk cId="2512824422" sldId="523"/>
        </pc:sldMkLst>
        <pc:spChg chg="mod">
          <ac:chgData name="Roberta Tucker" userId="S::r.tucker@uwtsd.ac.uk::27ca61ee-ba03-4b92-a89a-1d5600e2200a" providerId="AD" clId="Web-{519DD89C-CAA8-7599-0FEF-B3DA9C9F55D7}" dt="2022-12-06T23:58:21.098" v="1674" actId="20577"/>
          <ac:spMkLst>
            <pc:docMk/>
            <pc:sldMk cId="2512824422" sldId="523"/>
            <ac:spMk id="2" creationId="{6F4FE91A-66BC-B5AA-AC5D-63FAA3E146D7}"/>
          </ac:spMkLst>
        </pc:spChg>
        <pc:spChg chg="del">
          <ac:chgData name="Roberta Tucker" userId="S::r.tucker@uwtsd.ac.uk::27ca61ee-ba03-4b92-a89a-1d5600e2200a" providerId="AD" clId="Web-{519DD89C-CAA8-7599-0FEF-B3DA9C9F55D7}" dt="2022-12-06T23:58:06.832" v="1665"/>
          <ac:spMkLst>
            <pc:docMk/>
            <pc:sldMk cId="2512824422" sldId="523"/>
            <ac:spMk id="4" creationId="{924E82CB-62A7-926B-3D81-228C1F5097BC}"/>
          </ac:spMkLst>
        </pc:spChg>
      </pc:sldChg>
      <pc:sldChg chg="del">
        <pc:chgData name="Roberta Tucker" userId="S::r.tucker@uwtsd.ac.uk::27ca61ee-ba03-4b92-a89a-1d5600e2200a" providerId="AD" clId="Web-{519DD89C-CAA8-7599-0FEF-B3DA9C9F55D7}" dt="2022-12-06T14:28:40.419" v="306"/>
        <pc:sldMkLst>
          <pc:docMk/>
          <pc:sldMk cId="4010838713" sldId="524"/>
        </pc:sldMkLst>
      </pc:sldChg>
      <pc:sldChg chg="delSp modSp">
        <pc:chgData name="Roberta Tucker" userId="S::r.tucker@uwtsd.ac.uk::27ca61ee-ba03-4b92-a89a-1d5600e2200a" providerId="AD" clId="Web-{519DD89C-CAA8-7599-0FEF-B3DA9C9F55D7}" dt="2022-12-07T00:00:39.554" v="1709" actId="1076"/>
        <pc:sldMkLst>
          <pc:docMk/>
          <pc:sldMk cId="2584983633" sldId="525"/>
        </pc:sldMkLst>
        <pc:spChg chg="mod">
          <ac:chgData name="Roberta Tucker" userId="S::r.tucker@uwtsd.ac.uk::27ca61ee-ba03-4b92-a89a-1d5600e2200a" providerId="AD" clId="Web-{519DD89C-CAA8-7599-0FEF-B3DA9C9F55D7}" dt="2022-12-07T00:00:39.554" v="1709" actId="1076"/>
          <ac:spMkLst>
            <pc:docMk/>
            <pc:sldMk cId="2584983633" sldId="525"/>
            <ac:spMk id="2" creationId="{6F4FE91A-66BC-B5AA-AC5D-63FAA3E146D7}"/>
          </ac:spMkLst>
        </pc:spChg>
        <pc:spChg chg="del">
          <ac:chgData name="Roberta Tucker" userId="S::r.tucker@uwtsd.ac.uk::27ca61ee-ba03-4b92-a89a-1d5600e2200a" providerId="AD" clId="Web-{519DD89C-CAA8-7599-0FEF-B3DA9C9F55D7}" dt="2022-12-06T23:56:47.143" v="1644"/>
          <ac:spMkLst>
            <pc:docMk/>
            <pc:sldMk cId="2584983633" sldId="525"/>
            <ac:spMk id="4" creationId="{924E82CB-62A7-926B-3D81-228C1F5097BC}"/>
          </ac:spMkLst>
        </pc:spChg>
      </pc:sldChg>
      <pc:sldChg chg="addSp delSp modSp">
        <pc:chgData name="Roberta Tucker" userId="S::r.tucker@uwtsd.ac.uk::27ca61ee-ba03-4b92-a89a-1d5600e2200a" providerId="AD" clId="Web-{519DD89C-CAA8-7599-0FEF-B3DA9C9F55D7}" dt="2022-12-07T21:38:41.928" v="2540" actId="14100"/>
        <pc:sldMkLst>
          <pc:docMk/>
          <pc:sldMk cId="3341602397" sldId="527"/>
        </pc:sldMkLst>
        <pc:spChg chg="mod">
          <ac:chgData name="Roberta Tucker" userId="S::r.tucker@uwtsd.ac.uk::27ca61ee-ba03-4b92-a89a-1d5600e2200a" providerId="AD" clId="Web-{519DD89C-CAA8-7599-0FEF-B3DA9C9F55D7}" dt="2022-12-07T20:48:47.435" v="2119" actId="1076"/>
          <ac:spMkLst>
            <pc:docMk/>
            <pc:sldMk cId="3341602397" sldId="527"/>
            <ac:spMk id="2" creationId="{8DF925AD-1427-8501-427B-946874AA6BD2}"/>
          </ac:spMkLst>
        </pc:spChg>
        <pc:spChg chg="del">
          <ac:chgData name="Roberta Tucker" userId="S::r.tucker@uwtsd.ac.uk::27ca61ee-ba03-4b92-a89a-1d5600e2200a" providerId="AD" clId="Web-{519DD89C-CAA8-7599-0FEF-B3DA9C9F55D7}" dt="2022-12-07T21:37:58.816" v="2532"/>
          <ac:spMkLst>
            <pc:docMk/>
            <pc:sldMk cId="3341602397" sldId="527"/>
            <ac:spMk id="3" creationId="{4FCDF5DA-7745-BAEB-5552-5F2FC4F8EF49}"/>
          </ac:spMkLst>
        </pc:spChg>
        <pc:spChg chg="add del mod">
          <ac:chgData name="Roberta Tucker" userId="S::r.tucker@uwtsd.ac.uk::27ca61ee-ba03-4b92-a89a-1d5600e2200a" providerId="AD" clId="Web-{519DD89C-CAA8-7599-0FEF-B3DA9C9F55D7}" dt="2022-12-07T21:38:09.942" v="2533"/>
          <ac:spMkLst>
            <pc:docMk/>
            <pc:sldMk cId="3341602397" sldId="527"/>
            <ac:spMk id="6" creationId="{EE045E91-DF06-2963-28B7-3C0B09AB122F}"/>
          </ac:spMkLst>
        </pc:spChg>
        <pc:spChg chg="add">
          <ac:chgData name="Roberta Tucker" userId="S::r.tucker@uwtsd.ac.uk::27ca61ee-ba03-4b92-a89a-1d5600e2200a" providerId="AD" clId="Web-{519DD89C-CAA8-7599-0FEF-B3DA9C9F55D7}" dt="2022-12-07T21:38:11.739" v="2534"/>
          <ac:spMkLst>
            <pc:docMk/>
            <pc:sldMk cId="3341602397" sldId="527"/>
            <ac:spMk id="9" creationId="{B0D6DF70-BC67-90BA-9798-A59CB06B70AE}"/>
          </ac:spMkLst>
        </pc:spChg>
        <pc:spChg chg="add">
          <ac:chgData name="Roberta Tucker" userId="S::r.tucker@uwtsd.ac.uk::27ca61ee-ba03-4b92-a89a-1d5600e2200a" providerId="AD" clId="Web-{519DD89C-CAA8-7599-0FEF-B3DA9C9F55D7}" dt="2022-12-07T21:38:19.239" v="2535"/>
          <ac:spMkLst>
            <pc:docMk/>
            <pc:sldMk cId="3341602397" sldId="527"/>
            <ac:spMk id="11" creationId="{95CA347C-0107-7E32-D950-409CF9D88116}"/>
          </ac:spMkLst>
        </pc:spChg>
        <pc:spChg chg="add">
          <ac:chgData name="Roberta Tucker" userId="S::r.tucker@uwtsd.ac.uk::27ca61ee-ba03-4b92-a89a-1d5600e2200a" providerId="AD" clId="Web-{519DD89C-CAA8-7599-0FEF-B3DA9C9F55D7}" dt="2022-12-07T21:38:26.318" v="2536"/>
          <ac:spMkLst>
            <pc:docMk/>
            <pc:sldMk cId="3341602397" sldId="527"/>
            <ac:spMk id="13" creationId="{2310632E-C17C-AD42-CCBF-DED911EC395A}"/>
          </ac:spMkLst>
        </pc:spChg>
        <pc:picChg chg="mod">
          <ac:chgData name="Roberta Tucker" userId="S::r.tucker@uwtsd.ac.uk::27ca61ee-ba03-4b92-a89a-1d5600e2200a" providerId="AD" clId="Web-{519DD89C-CAA8-7599-0FEF-B3DA9C9F55D7}" dt="2022-12-07T21:38:41.928" v="2540" actId="14100"/>
          <ac:picMkLst>
            <pc:docMk/>
            <pc:sldMk cId="3341602397" sldId="527"/>
            <ac:picMk id="8" creationId="{B2705A6C-0DA2-6048-13CE-2C0A410B0403}"/>
          </ac:picMkLst>
        </pc:picChg>
      </pc:sldChg>
      <pc:sldChg chg="addSp modSp">
        <pc:chgData name="Roberta Tucker" userId="S::r.tucker@uwtsd.ac.uk::27ca61ee-ba03-4b92-a89a-1d5600e2200a" providerId="AD" clId="Web-{519DD89C-CAA8-7599-0FEF-B3DA9C9F55D7}" dt="2022-12-08T10:52:16.847" v="2966" actId="20577"/>
        <pc:sldMkLst>
          <pc:docMk/>
          <pc:sldMk cId="1135261239" sldId="529"/>
        </pc:sldMkLst>
        <pc:spChg chg="mod">
          <ac:chgData name="Roberta Tucker" userId="S::r.tucker@uwtsd.ac.uk::27ca61ee-ba03-4b92-a89a-1d5600e2200a" providerId="AD" clId="Web-{519DD89C-CAA8-7599-0FEF-B3DA9C9F55D7}" dt="2022-12-08T10:49:54.641" v="2931" actId="20577"/>
          <ac:spMkLst>
            <pc:docMk/>
            <pc:sldMk cId="1135261239" sldId="529"/>
            <ac:spMk id="2" creationId="{9A64A60E-03E4-6ED1-B74F-874201CA0E7D}"/>
          </ac:spMkLst>
        </pc:spChg>
        <pc:spChg chg="mod">
          <ac:chgData name="Roberta Tucker" userId="S::r.tucker@uwtsd.ac.uk::27ca61ee-ba03-4b92-a89a-1d5600e2200a" providerId="AD" clId="Web-{519DD89C-CAA8-7599-0FEF-B3DA9C9F55D7}" dt="2022-12-08T10:52:16.847" v="2966" actId="20577"/>
          <ac:spMkLst>
            <pc:docMk/>
            <pc:sldMk cId="1135261239" sldId="529"/>
            <ac:spMk id="9" creationId="{09EAE696-F63F-8E4B-871A-48A76BBB3139}"/>
          </ac:spMkLst>
        </pc:spChg>
        <pc:graphicFrameChg chg="add mod modGraphic">
          <ac:chgData name="Roberta Tucker" userId="S::r.tucker@uwtsd.ac.uk::27ca61ee-ba03-4b92-a89a-1d5600e2200a" providerId="AD" clId="Web-{519DD89C-CAA8-7599-0FEF-B3DA9C9F55D7}" dt="2022-12-08T10:49:54.329" v="2927"/>
          <ac:graphicFrameMkLst>
            <pc:docMk/>
            <pc:sldMk cId="1135261239" sldId="529"/>
            <ac:graphicFrameMk id="4" creationId="{23586D44-78C0-3BB7-7A0A-1AD281591F1A}"/>
          </ac:graphicFrameMkLst>
        </pc:graphicFrameChg>
        <pc:picChg chg="mod">
          <ac:chgData name="Roberta Tucker" userId="S::r.tucker@uwtsd.ac.uk::27ca61ee-ba03-4b92-a89a-1d5600e2200a" providerId="AD" clId="Web-{519DD89C-CAA8-7599-0FEF-B3DA9C9F55D7}" dt="2022-12-08T10:49:54.501" v="2929" actId="1076"/>
          <ac:picMkLst>
            <pc:docMk/>
            <pc:sldMk cId="1135261239" sldId="529"/>
            <ac:picMk id="10" creationId="{1426F285-ADDB-8C71-B458-0FE3FB97F596}"/>
          </ac:picMkLst>
        </pc:picChg>
      </pc:sldChg>
      <pc:sldChg chg="modSp">
        <pc:chgData name="Roberta Tucker" userId="S::r.tucker@uwtsd.ac.uk::27ca61ee-ba03-4b92-a89a-1d5600e2200a" providerId="AD" clId="Web-{519DD89C-CAA8-7599-0FEF-B3DA9C9F55D7}" dt="2022-12-07T10:30:42.977" v="1757" actId="1076"/>
        <pc:sldMkLst>
          <pc:docMk/>
          <pc:sldMk cId="3417368474" sldId="530"/>
        </pc:sldMkLst>
        <pc:spChg chg="mod">
          <ac:chgData name="Roberta Tucker" userId="S::r.tucker@uwtsd.ac.uk::27ca61ee-ba03-4b92-a89a-1d5600e2200a" providerId="AD" clId="Web-{519DD89C-CAA8-7599-0FEF-B3DA9C9F55D7}" dt="2022-12-07T10:30:32.836" v="1754" actId="20577"/>
          <ac:spMkLst>
            <pc:docMk/>
            <pc:sldMk cId="3417368474" sldId="530"/>
            <ac:spMk id="2" creationId="{4D62C900-6EA9-B40C-A399-1692C9B8FBAD}"/>
          </ac:spMkLst>
        </pc:spChg>
        <pc:spChg chg="mod">
          <ac:chgData name="Roberta Tucker" userId="S::r.tucker@uwtsd.ac.uk::27ca61ee-ba03-4b92-a89a-1d5600e2200a" providerId="AD" clId="Web-{519DD89C-CAA8-7599-0FEF-B3DA9C9F55D7}" dt="2022-12-07T10:30:42.977" v="1757" actId="1076"/>
          <ac:spMkLst>
            <pc:docMk/>
            <pc:sldMk cId="3417368474" sldId="530"/>
            <ac:spMk id="3" creationId="{B1C7A798-0FDA-BA14-B813-B6416A0C2A77}"/>
          </ac:spMkLst>
        </pc:spChg>
        <pc:spChg chg="mod">
          <ac:chgData name="Roberta Tucker" userId="S::r.tucker@uwtsd.ac.uk::27ca61ee-ba03-4b92-a89a-1d5600e2200a" providerId="AD" clId="Web-{519DD89C-CAA8-7599-0FEF-B3DA9C9F55D7}" dt="2022-12-07T10:30:39.571" v="1756" actId="1076"/>
          <ac:spMkLst>
            <pc:docMk/>
            <pc:sldMk cId="3417368474" sldId="530"/>
            <ac:spMk id="4" creationId="{5740549D-F39A-6823-1A24-5AEBDC62E3FB}"/>
          </ac:spMkLst>
        </pc:spChg>
      </pc:sldChg>
      <pc:sldChg chg="modSp">
        <pc:chgData name="Roberta Tucker" userId="S::r.tucker@uwtsd.ac.uk::27ca61ee-ba03-4b92-a89a-1d5600e2200a" providerId="AD" clId="Web-{519DD89C-CAA8-7599-0FEF-B3DA9C9F55D7}" dt="2022-12-07T12:02:50.722" v="2091" actId="20577"/>
        <pc:sldMkLst>
          <pc:docMk/>
          <pc:sldMk cId="1287451054" sldId="531"/>
        </pc:sldMkLst>
        <pc:spChg chg="mod">
          <ac:chgData name="Roberta Tucker" userId="S::r.tucker@uwtsd.ac.uk::27ca61ee-ba03-4b92-a89a-1d5600e2200a" providerId="AD" clId="Web-{519DD89C-CAA8-7599-0FEF-B3DA9C9F55D7}" dt="2022-12-07T12:02:50.722" v="2091" actId="20577"/>
          <ac:spMkLst>
            <pc:docMk/>
            <pc:sldMk cId="1287451054" sldId="531"/>
            <ac:spMk id="3" creationId="{0D8B71B2-7250-E2E7-79F0-3EFFF705241B}"/>
          </ac:spMkLst>
        </pc:spChg>
      </pc:sldChg>
      <pc:sldChg chg="delSp modSp">
        <pc:chgData name="Roberta Tucker" userId="S::r.tucker@uwtsd.ac.uk::27ca61ee-ba03-4b92-a89a-1d5600e2200a" providerId="AD" clId="Web-{519DD89C-CAA8-7599-0FEF-B3DA9C9F55D7}" dt="2022-12-06T23:59:32.709" v="1693" actId="1076"/>
        <pc:sldMkLst>
          <pc:docMk/>
          <pc:sldMk cId="1294303695" sldId="533"/>
        </pc:sldMkLst>
        <pc:spChg chg="mod">
          <ac:chgData name="Roberta Tucker" userId="S::r.tucker@uwtsd.ac.uk::27ca61ee-ba03-4b92-a89a-1d5600e2200a" providerId="AD" clId="Web-{519DD89C-CAA8-7599-0FEF-B3DA9C9F55D7}" dt="2022-12-06T23:59:32.709" v="1693" actId="1076"/>
          <ac:spMkLst>
            <pc:docMk/>
            <pc:sldMk cId="1294303695" sldId="533"/>
            <ac:spMk id="2" creationId="{6F4FE91A-66BC-B5AA-AC5D-63FAA3E146D7}"/>
          </ac:spMkLst>
        </pc:spChg>
        <pc:spChg chg="del">
          <ac:chgData name="Roberta Tucker" userId="S::r.tucker@uwtsd.ac.uk::27ca61ee-ba03-4b92-a89a-1d5600e2200a" providerId="AD" clId="Web-{519DD89C-CAA8-7599-0FEF-B3DA9C9F55D7}" dt="2022-12-06T23:57:01.362" v="1646"/>
          <ac:spMkLst>
            <pc:docMk/>
            <pc:sldMk cId="1294303695" sldId="533"/>
            <ac:spMk id="4" creationId="{924E82CB-62A7-926B-3D81-228C1F5097BC}"/>
          </ac:spMkLst>
        </pc:spChg>
      </pc:sldChg>
      <pc:sldChg chg="addSp delSp modSp">
        <pc:chgData name="Roberta Tucker" userId="S::r.tucker@uwtsd.ac.uk::27ca61ee-ba03-4b92-a89a-1d5600e2200a" providerId="AD" clId="Web-{519DD89C-CAA8-7599-0FEF-B3DA9C9F55D7}" dt="2022-12-08T14:39:11.334" v="3248"/>
        <pc:sldMkLst>
          <pc:docMk/>
          <pc:sldMk cId="3688154634" sldId="534"/>
        </pc:sldMkLst>
        <pc:spChg chg="add del mod">
          <ac:chgData name="Roberta Tucker" userId="S::r.tucker@uwtsd.ac.uk::27ca61ee-ba03-4b92-a89a-1d5600e2200a" providerId="AD" clId="Web-{519DD89C-CAA8-7599-0FEF-B3DA9C9F55D7}" dt="2022-12-08T14:39:11.334" v="3248"/>
          <ac:spMkLst>
            <pc:docMk/>
            <pc:sldMk cId="3688154634" sldId="534"/>
            <ac:spMk id="9" creationId="{6B4F8606-2F17-2A07-1504-1C9E0ECABDFD}"/>
          </ac:spMkLst>
        </pc:spChg>
        <pc:graphicFrameChg chg="add mod modGraphic">
          <ac:chgData name="Roberta Tucker" userId="S::r.tucker@uwtsd.ac.uk::27ca61ee-ba03-4b92-a89a-1d5600e2200a" providerId="AD" clId="Web-{519DD89C-CAA8-7599-0FEF-B3DA9C9F55D7}" dt="2022-12-08T14:38:54.287" v="3247" actId="1076"/>
          <ac:graphicFrameMkLst>
            <pc:docMk/>
            <pc:sldMk cId="3688154634" sldId="534"/>
            <ac:graphicFrameMk id="5" creationId="{CDB6386A-B075-7CCA-91D0-58592E291481}"/>
          </ac:graphicFrameMkLst>
        </pc:graphicFrameChg>
        <pc:graphicFrameChg chg="del">
          <ac:chgData name="Roberta Tucker" userId="S::r.tucker@uwtsd.ac.uk::27ca61ee-ba03-4b92-a89a-1d5600e2200a" providerId="AD" clId="Web-{519DD89C-CAA8-7599-0FEF-B3DA9C9F55D7}" dt="2022-12-08T14:38:47.928" v="3246"/>
          <ac:graphicFrameMkLst>
            <pc:docMk/>
            <pc:sldMk cId="3688154634" sldId="534"/>
            <ac:graphicFrameMk id="6" creationId="{57984BBB-DF1E-B65C-37EB-2F0392809A7C}"/>
          </ac:graphicFrameMkLst>
        </pc:graphicFrameChg>
      </pc:sldChg>
      <pc:sldChg chg="add del ord">
        <pc:chgData name="Roberta Tucker" userId="S::r.tucker@uwtsd.ac.uk::27ca61ee-ba03-4b92-a89a-1d5600e2200a" providerId="AD" clId="Web-{519DD89C-CAA8-7599-0FEF-B3DA9C9F55D7}" dt="2022-12-06T14:14:37.069" v="53"/>
        <pc:sldMkLst>
          <pc:docMk/>
          <pc:sldMk cId="278687340" sldId="536"/>
        </pc:sldMkLst>
      </pc:sldChg>
      <pc:sldChg chg="add addAnim delAnim modAnim modNotes">
        <pc:chgData name="Roberta Tucker" userId="S::r.tucker@uwtsd.ac.uk::27ca61ee-ba03-4b92-a89a-1d5600e2200a" providerId="AD" clId="Web-{519DD89C-CAA8-7599-0FEF-B3DA9C9F55D7}" dt="2022-12-06T14:36:04.994" v="425"/>
        <pc:sldMkLst>
          <pc:docMk/>
          <pc:sldMk cId="2904845019" sldId="537"/>
        </pc:sldMkLst>
      </pc:sldChg>
      <pc:sldChg chg="addSp delSp modSp add addAnim modAnim modNotes">
        <pc:chgData name="Roberta Tucker" userId="S::r.tucker@uwtsd.ac.uk::27ca61ee-ba03-4b92-a89a-1d5600e2200a" providerId="AD" clId="Web-{519DD89C-CAA8-7599-0FEF-B3DA9C9F55D7}" dt="2022-12-06T14:37:28.937" v="559"/>
        <pc:sldMkLst>
          <pc:docMk/>
          <pc:sldMk cId="1867745989" sldId="538"/>
        </pc:sldMkLst>
        <pc:picChg chg="add mod">
          <ac:chgData name="Roberta Tucker" userId="S::r.tucker@uwtsd.ac.uk::27ca61ee-ba03-4b92-a89a-1d5600e2200a" providerId="AD" clId="Web-{519DD89C-CAA8-7599-0FEF-B3DA9C9F55D7}" dt="2022-12-06T14:13:46.191" v="52" actId="1076"/>
          <ac:picMkLst>
            <pc:docMk/>
            <pc:sldMk cId="1867745989" sldId="538"/>
            <ac:picMk id="2" creationId="{659C79C7-786F-2EC4-8F50-8761C8F841A2}"/>
          </ac:picMkLst>
        </pc:picChg>
        <pc:picChg chg="del mod">
          <ac:chgData name="Roberta Tucker" userId="S::r.tucker@uwtsd.ac.uk::27ca61ee-ba03-4b92-a89a-1d5600e2200a" providerId="AD" clId="Web-{519DD89C-CAA8-7599-0FEF-B3DA9C9F55D7}" dt="2022-12-06T14:13:37.003" v="48"/>
          <ac:picMkLst>
            <pc:docMk/>
            <pc:sldMk cId="1867745989" sldId="538"/>
            <ac:picMk id="3" creationId="{5D70F35A-802D-F1C0-4400-E0429165DC62}"/>
          </ac:picMkLst>
        </pc:picChg>
        <pc:picChg chg="del mod">
          <ac:chgData name="Roberta Tucker" userId="S::r.tucker@uwtsd.ac.uk::27ca61ee-ba03-4b92-a89a-1d5600e2200a" providerId="AD" clId="Web-{519DD89C-CAA8-7599-0FEF-B3DA9C9F55D7}" dt="2022-12-06T14:13:35.503" v="47"/>
          <ac:picMkLst>
            <pc:docMk/>
            <pc:sldMk cId="1867745989" sldId="538"/>
            <ac:picMk id="4" creationId="{C4D7E021-CD1C-F477-2769-14CEBACA945B}"/>
          </ac:picMkLst>
        </pc:picChg>
      </pc:sldChg>
      <pc:sldChg chg="addSp delSp modSp add addAnim modAnim modNotes">
        <pc:chgData name="Roberta Tucker" userId="S::r.tucker@uwtsd.ac.uk::27ca61ee-ba03-4b92-a89a-1d5600e2200a" providerId="AD" clId="Web-{519DD89C-CAA8-7599-0FEF-B3DA9C9F55D7}" dt="2022-12-06T14:38:30.206" v="573"/>
        <pc:sldMkLst>
          <pc:docMk/>
          <pc:sldMk cId="1243790436" sldId="539"/>
        </pc:sldMkLst>
        <pc:spChg chg="add mod">
          <ac:chgData name="Roberta Tucker" userId="S::r.tucker@uwtsd.ac.uk::27ca61ee-ba03-4b92-a89a-1d5600e2200a" providerId="AD" clId="Web-{519DD89C-CAA8-7599-0FEF-B3DA9C9F55D7}" dt="2022-12-06T14:25:52.221" v="283"/>
          <ac:spMkLst>
            <pc:docMk/>
            <pc:sldMk cId="1243790436" sldId="539"/>
            <ac:spMk id="2" creationId="{08725577-B1FF-29BE-DD88-CA08043A0203}"/>
          </ac:spMkLst>
        </pc:spChg>
        <pc:spChg chg="add mod">
          <ac:chgData name="Roberta Tucker" userId="S::r.tucker@uwtsd.ac.uk::27ca61ee-ba03-4b92-a89a-1d5600e2200a" providerId="AD" clId="Web-{519DD89C-CAA8-7599-0FEF-B3DA9C9F55D7}" dt="2022-12-06T14:25:45.768" v="282"/>
          <ac:spMkLst>
            <pc:docMk/>
            <pc:sldMk cId="1243790436" sldId="539"/>
            <ac:spMk id="3" creationId="{C69FDF54-C668-A6E9-5393-A2E4C139E6AE}"/>
          </ac:spMkLst>
        </pc:spChg>
        <pc:spChg chg="mod">
          <ac:chgData name="Roberta Tucker" userId="S::r.tucker@uwtsd.ac.uk::27ca61ee-ba03-4b92-a89a-1d5600e2200a" providerId="AD" clId="Web-{519DD89C-CAA8-7599-0FEF-B3DA9C9F55D7}" dt="2022-12-06T14:21:09.375" v="154" actId="1076"/>
          <ac:spMkLst>
            <pc:docMk/>
            <pc:sldMk cId="1243790436" sldId="539"/>
            <ac:spMk id="4" creationId="{AFCE4E78-00FD-5DFB-517C-3F6E3D93BF53}"/>
          </ac:spMkLst>
        </pc:spChg>
        <pc:spChg chg="add mod">
          <ac:chgData name="Roberta Tucker" userId="S::r.tucker@uwtsd.ac.uk::27ca61ee-ba03-4b92-a89a-1d5600e2200a" providerId="AD" clId="Web-{519DD89C-CAA8-7599-0FEF-B3DA9C9F55D7}" dt="2022-12-06T14:23:31.431" v="213" actId="1076"/>
          <ac:spMkLst>
            <pc:docMk/>
            <pc:sldMk cId="1243790436" sldId="539"/>
            <ac:spMk id="5" creationId="{3279258F-4C8C-E29D-D4F3-1FEE6BDB22F8}"/>
          </ac:spMkLst>
        </pc:spChg>
        <pc:spChg chg="add mod">
          <ac:chgData name="Roberta Tucker" userId="S::r.tucker@uwtsd.ac.uk::27ca61ee-ba03-4b92-a89a-1d5600e2200a" providerId="AD" clId="Web-{519DD89C-CAA8-7599-0FEF-B3DA9C9F55D7}" dt="2022-12-06T14:26:57.788" v="288" actId="20577"/>
          <ac:spMkLst>
            <pc:docMk/>
            <pc:sldMk cId="1243790436" sldId="539"/>
            <ac:spMk id="7" creationId="{CEB77355-F52A-0E5A-7AA8-E494E921C7F3}"/>
          </ac:spMkLst>
        </pc:spChg>
        <pc:spChg chg="add mod">
          <ac:chgData name="Roberta Tucker" userId="S::r.tucker@uwtsd.ac.uk::27ca61ee-ba03-4b92-a89a-1d5600e2200a" providerId="AD" clId="Web-{519DD89C-CAA8-7599-0FEF-B3DA9C9F55D7}" dt="2022-12-06T14:25:09.328" v="278" actId="20577"/>
          <ac:spMkLst>
            <pc:docMk/>
            <pc:sldMk cId="1243790436" sldId="539"/>
            <ac:spMk id="8" creationId="{7C5ABBC5-1126-8CDD-A8C6-63CDFD8C2609}"/>
          </ac:spMkLst>
        </pc:spChg>
        <pc:graphicFrameChg chg="add del mod modGraphic">
          <ac:chgData name="Roberta Tucker" userId="S::r.tucker@uwtsd.ac.uk::27ca61ee-ba03-4b92-a89a-1d5600e2200a" providerId="AD" clId="Web-{519DD89C-CAA8-7599-0FEF-B3DA9C9F55D7}" dt="2022-12-06T14:24:38.013" v="261"/>
          <ac:graphicFrameMkLst>
            <pc:docMk/>
            <pc:sldMk cId="1243790436" sldId="539"/>
            <ac:graphicFrameMk id="6" creationId="{29BFCD1B-F846-E8EE-2AD3-7428BFCE92C1}"/>
          </ac:graphicFrameMkLst>
        </pc:graphicFrameChg>
      </pc:sldChg>
      <pc:sldChg chg="addSp delSp modSp add mod replId modClrScheme chgLayout">
        <pc:chgData name="Roberta Tucker" userId="S::r.tucker@uwtsd.ac.uk::27ca61ee-ba03-4b92-a89a-1d5600e2200a" providerId="AD" clId="Web-{519DD89C-CAA8-7599-0FEF-B3DA9C9F55D7}" dt="2022-12-06T17:47:15.460" v="1068" actId="1076"/>
        <pc:sldMkLst>
          <pc:docMk/>
          <pc:sldMk cId="1849367809" sldId="540"/>
        </pc:sldMkLst>
        <pc:spChg chg="del mod">
          <ac:chgData name="Roberta Tucker" userId="S::r.tucker@uwtsd.ac.uk::27ca61ee-ba03-4b92-a89a-1d5600e2200a" providerId="AD" clId="Web-{519DD89C-CAA8-7599-0FEF-B3DA9C9F55D7}" dt="2022-12-06T14:52:42.588" v="857"/>
          <ac:spMkLst>
            <pc:docMk/>
            <pc:sldMk cId="1849367809" sldId="540"/>
            <ac:spMk id="2" creationId="{6BD34BF8-C522-8848-E345-6E412D4ABB95}"/>
          </ac:spMkLst>
        </pc:spChg>
        <pc:spChg chg="mod">
          <ac:chgData name="Roberta Tucker" userId="S::r.tucker@uwtsd.ac.uk::27ca61ee-ba03-4b92-a89a-1d5600e2200a" providerId="AD" clId="Web-{519DD89C-CAA8-7599-0FEF-B3DA9C9F55D7}" dt="2022-12-06T17:36:42.319" v="1048" actId="20577"/>
          <ac:spMkLst>
            <pc:docMk/>
            <pc:sldMk cId="1849367809" sldId="540"/>
            <ac:spMk id="4" creationId="{A15CF2EF-8D8E-556E-01B9-34E384D96CD1}"/>
          </ac:spMkLst>
        </pc:spChg>
        <pc:spChg chg="add del">
          <ac:chgData name="Roberta Tucker" userId="S::r.tucker@uwtsd.ac.uk::27ca61ee-ba03-4b92-a89a-1d5600e2200a" providerId="AD" clId="Web-{519DD89C-CAA8-7599-0FEF-B3DA9C9F55D7}" dt="2022-12-06T14:53:34.904" v="862"/>
          <ac:spMkLst>
            <pc:docMk/>
            <pc:sldMk cId="1849367809" sldId="540"/>
            <ac:spMk id="5" creationId="{00000000-0000-0000-0000-000000000000}"/>
          </ac:spMkLst>
        </pc:spChg>
        <pc:spChg chg="mod">
          <ac:chgData name="Roberta Tucker" userId="S::r.tucker@uwtsd.ac.uk::27ca61ee-ba03-4b92-a89a-1d5600e2200a" providerId="AD" clId="Web-{519DD89C-CAA8-7599-0FEF-B3DA9C9F55D7}" dt="2022-12-06T15:09:35.823" v="999" actId="1076"/>
          <ac:spMkLst>
            <pc:docMk/>
            <pc:sldMk cId="1849367809" sldId="540"/>
            <ac:spMk id="6" creationId="{E1D50C49-B185-1333-DE80-B20090757DE2}"/>
          </ac:spMkLst>
        </pc:spChg>
        <pc:spChg chg="mod">
          <ac:chgData name="Roberta Tucker" userId="S::r.tucker@uwtsd.ac.uk::27ca61ee-ba03-4b92-a89a-1d5600e2200a" providerId="AD" clId="Web-{519DD89C-CAA8-7599-0FEF-B3DA9C9F55D7}" dt="2022-12-06T17:36:33.412" v="1047" actId="20577"/>
          <ac:spMkLst>
            <pc:docMk/>
            <pc:sldMk cId="1849367809" sldId="540"/>
            <ac:spMk id="7" creationId="{FEA64A06-115F-04C8-D1B1-F02D152CBDAA}"/>
          </ac:spMkLst>
        </pc:spChg>
        <pc:spChg chg="mod">
          <ac:chgData name="Roberta Tucker" userId="S::r.tucker@uwtsd.ac.uk::27ca61ee-ba03-4b92-a89a-1d5600e2200a" providerId="AD" clId="Web-{519DD89C-CAA8-7599-0FEF-B3DA9C9F55D7}" dt="2022-12-06T17:36:16.114" v="1043" actId="20577"/>
          <ac:spMkLst>
            <pc:docMk/>
            <pc:sldMk cId="1849367809" sldId="540"/>
            <ac:spMk id="13" creationId="{4601E61B-1E71-EE64-5CF7-374ED8975D4A}"/>
          </ac:spMkLst>
        </pc:spChg>
        <pc:spChg chg="mod">
          <ac:chgData name="Roberta Tucker" userId="S::r.tucker@uwtsd.ac.uk::27ca61ee-ba03-4b92-a89a-1d5600e2200a" providerId="AD" clId="Web-{519DD89C-CAA8-7599-0FEF-B3DA9C9F55D7}" dt="2022-12-06T17:36:07.567" v="1039" actId="20577"/>
          <ac:spMkLst>
            <pc:docMk/>
            <pc:sldMk cId="1849367809" sldId="540"/>
            <ac:spMk id="14" creationId="{818CD251-FADB-90D5-BD5D-EE9869042F4D}"/>
          </ac:spMkLst>
        </pc:spChg>
        <pc:spChg chg="mod">
          <ac:chgData name="Roberta Tucker" userId="S::r.tucker@uwtsd.ac.uk::27ca61ee-ba03-4b92-a89a-1d5600e2200a" providerId="AD" clId="Web-{519DD89C-CAA8-7599-0FEF-B3DA9C9F55D7}" dt="2022-12-06T17:36:19.489" v="1044" actId="20577"/>
          <ac:spMkLst>
            <pc:docMk/>
            <pc:sldMk cId="1849367809" sldId="540"/>
            <ac:spMk id="16" creationId="{D313DBAD-94E3-73E7-7617-69577B97A0A3}"/>
          </ac:spMkLst>
        </pc:spChg>
        <pc:spChg chg="mod">
          <ac:chgData name="Roberta Tucker" userId="S::r.tucker@uwtsd.ac.uk::27ca61ee-ba03-4b92-a89a-1d5600e2200a" providerId="AD" clId="Web-{519DD89C-CAA8-7599-0FEF-B3DA9C9F55D7}" dt="2022-12-06T17:36:28.584" v="1046" actId="20577"/>
          <ac:spMkLst>
            <pc:docMk/>
            <pc:sldMk cId="1849367809" sldId="540"/>
            <ac:spMk id="17" creationId="{2C0974D6-BEBF-0D8B-9D54-CBF4A3E09B51}"/>
          </ac:spMkLst>
        </pc:spChg>
        <pc:spChg chg="mod">
          <ac:chgData name="Roberta Tucker" userId="S::r.tucker@uwtsd.ac.uk::27ca61ee-ba03-4b92-a89a-1d5600e2200a" providerId="AD" clId="Web-{519DD89C-CAA8-7599-0FEF-B3DA9C9F55D7}" dt="2022-12-06T17:36:11.536" v="1041" actId="20577"/>
          <ac:spMkLst>
            <pc:docMk/>
            <pc:sldMk cId="1849367809" sldId="540"/>
            <ac:spMk id="20" creationId="{915F1A51-316E-FB89-CA2D-C4E0212F6288}"/>
          </ac:spMkLst>
        </pc:spChg>
        <pc:spChg chg="del mod">
          <ac:chgData name="Roberta Tucker" userId="S::r.tucker@uwtsd.ac.uk::27ca61ee-ba03-4b92-a89a-1d5600e2200a" providerId="AD" clId="Web-{519DD89C-CAA8-7599-0FEF-B3DA9C9F55D7}" dt="2022-12-06T17:33:54.791" v="1026"/>
          <ac:spMkLst>
            <pc:docMk/>
            <pc:sldMk cId="1849367809" sldId="540"/>
            <ac:spMk id="22" creationId="{080675E4-A516-1646-EEBE-B00B2AC2729C}"/>
          </ac:spMkLst>
        </pc:spChg>
        <pc:spChg chg="add del mod">
          <ac:chgData name="Roberta Tucker" userId="S::r.tucker@uwtsd.ac.uk::27ca61ee-ba03-4b92-a89a-1d5600e2200a" providerId="AD" clId="Web-{519DD89C-CAA8-7599-0FEF-B3DA9C9F55D7}" dt="2022-12-06T14:53:00.245" v="861"/>
          <ac:spMkLst>
            <pc:docMk/>
            <pc:sldMk cId="1849367809" sldId="540"/>
            <ac:spMk id="24" creationId="{04EC7382-2DC5-C6A6-325E-5F1B12D0EA07}"/>
          </ac:spMkLst>
        </pc:spChg>
        <pc:spChg chg="add mod">
          <ac:chgData name="Roberta Tucker" userId="S::r.tucker@uwtsd.ac.uk::27ca61ee-ba03-4b92-a89a-1d5600e2200a" providerId="AD" clId="Web-{519DD89C-CAA8-7599-0FEF-B3DA9C9F55D7}" dt="2022-12-06T17:45:58.720" v="1057" actId="20577"/>
          <ac:spMkLst>
            <pc:docMk/>
            <pc:sldMk cId="1849367809" sldId="540"/>
            <ac:spMk id="25" creationId="{5893822F-A1D1-E3EA-318D-10F8AF520ACE}"/>
          </ac:spMkLst>
        </pc:spChg>
        <pc:spChg chg="add del mod">
          <ac:chgData name="Roberta Tucker" userId="S::r.tucker@uwtsd.ac.uk::27ca61ee-ba03-4b92-a89a-1d5600e2200a" providerId="AD" clId="Web-{519DD89C-CAA8-7599-0FEF-B3DA9C9F55D7}" dt="2022-12-06T14:53:37.888" v="863"/>
          <ac:spMkLst>
            <pc:docMk/>
            <pc:sldMk cId="1849367809" sldId="540"/>
            <ac:spMk id="26" creationId="{FC70805C-7596-66A8-A8FF-0789048BDB75}"/>
          </ac:spMkLst>
        </pc:spChg>
        <pc:spChg chg="add mod">
          <ac:chgData name="Roberta Tucker" userId="S::r.tucker@uwtsd.ac.uk::27ca61ee-ba03-4b92-a89a-1d5600e2200a" providerId="AD" clId="Web-{519DD89C-CAA8-7599-0FEF-B3DA9C9F55D7}" dt="2022-12-06T17:47:15.460" v="1068" actId="1076"/>
          <ac:spMkLst>
            <pc:docMk/>
            <pc:sldMk cId="1849367809" sldId="540"/>
            <ac:spMk id="27" creationId="{ABF632FA-E251-1631-01E7-FBC73709511A}"/>
          </ac:spMkLst>
        </pc:spChg>
        <pc:spChg chg="mod">
          <ac:chgData name="Roberta Tucker" userId="S::r.tucker@uwtsd.ac.uk::27ca61ee-ba03-4b92-a89a-1d5600e2200a" providerId="AD" clId="Web-{519DD89C-CAA8-7599-0FEF-B3DA9C9F55D7}" dt="2022-12-06T17:36:24.224" v="1045" actId="20577"/>
          <ac:spMkLst>
            <pc:docMk/>
            <pc:sldMk cId="1849367809" sldId="540"/>
            <ac:spMk id="30" creationId="{6875DB3E-248D-21ED-0786-2B5705C67513}"/>
          </ac:spMkLst>
        </pc:spChg>
        <pc:picChg chg="add del mod">
          <ac:chgData name="Roberta Tucker" userId="S::r.tucker@uwtsd.ac.uk::27ca61ee-ba03-4b92-a89a-1d5600e2200a" providerId="AD" clId="Web-{519DD89C-CAA8-7599-0FEF-B3DA9C9F55D7}" dt="2022-12-06T17:35:31.689" v="1031"/>
          <ac:picMkLst>
            <pc:docMk/>
            <pc:sldMk cId="1849367809" sldId="540"/>
            <ac:picMk id="2" creationId="{7AEA9F1A-94D1-892B-9594-EB2C16EE5608}"/>
          </ac:picMkLst>
        </pc:picChg>
        <pc:picChg chg="mod">
          <ac:chgData name="Roberta Tucker" userId="S::r.tucker@uwtsd.ac.uk::27ca61ee-ba03-4b92-a89a-1d5600e2200a" providerId="AD" clId="Web-{519DD89C-CAA8-7599-0FEF-B3DA9C9F55D7}" dt="2022-12-06T15:09:44.011" v="1001" actId="1076"/>
          <ac:picMkLst>
            <pc:docMk/>
            <pc:sldMk cId="1849367809" sldId="540"/>
            <ac:picMk id="3" creationId="{C3EF8E13-563A-02D7-4CA0-EED60DABD5E7}"/>
          </ac:picMkLst>
        </pc:picChg>
        <pc:picChg chg="add mod">
          <ac:chgData name="Roberta Tucker" userId="S::r.tucker@uwtsd.ac.uk::27ca61ee-ba03-4b92-a89a-1d5600e2200a" providerId="AD" clId="Web-{519DD89C-CAA8-7599-0FEF-B3DA9C9F55D7}" dt="2022-12-06T17:35:53.394" v="1036" actId="14100"/>
          <ac:picMkLst>
            <pc:docMk/>
            <pc:sldMk cId="1849367809" sldId="540"/>
            <ac:picMk id="5" creationId="{5B036BDB-3D8B-6C39-6D71-6EA242D312A8}"/>
          </ac:picMkLst>
        </pc:picChg>
        <pc:picChg chg="add del mod">
          <ac:chgData name="Roberta Tucker" userId="S::r.tucker@uwtsd.ac.uk::27ca61ee-ba03-4b92-a89a-1d5600e2200a" providerId="AD" clId="Web-{519DD89C-CAA8-7599-0FEF-B3DA9C9F55D7}" dt="2022-12-06T17:45:11.747" v="1050"/>
          <ac:picMkLst>
            <pc:docMk/>
            <pc:sldMk cId="1849367809" sldId="540"/>
            <ac:picMk id="23" creationId="{7C0CAC87-11A9-E3FC-496B-90529ED708A6}"/>
          </ac:picMkLst>
        </pc:picChg>
        <pc:cxnChg chg="mod">
          <ac:chgData name="Roberta Tucker" userId="S::r.tucker@uwtsd.ac.uk::27ca61ee-ba03-4b92-a89a-1d5600e2200a" providerId="AD" clId="Web-{519DD89C-CAA8-7599-0FEF-B3DA9C9F55D7}" dt="2022-12-06T15:10:06.263" v="1007" actId="1076"/>
          <ac:cxnSpMkLst>
            <pc:docMk/>
            <pc:sldMk cId="1849367809" sldId="540"/>
            <ac:cxnSpMk id="8" creationId="{306199CA-7415-BB5A-F2DF-F98B1971DA37}"/>
          </ac:cxnSpMkLst>
        </pc:cxnChg>
        <pc:cxnChg chg="mod">
          <ac:chgData name="Roberta Tucker" userId="S::r.tucker@uwtsd.ac.uk::27ca61ee-ba03-4b92-a89a-1d5600e2200a" providerId="AD" clId="Web-{519DD89C-CAA8-7599-0FEF-B3DA9C9F55D7}" dt="2022-12-06T15:10:14.498" v="1009" actId="1076"/>
          <ac:cxnSpMkLst>
            <pc:docMk/>
            <pc:sldMk cId="1849367809" sldId="540"/>
            <ac:cxnSpMk id="9" creationId="{7A63DF48-6C55-B50B-E76C-34B115FDB10A}"/>
          </ac:cxnSpMkLst>
        </pc:cxnChg>
        <pc:cxnChg chg="mod">
          <ac:chgData name="Roberta Tucker" userId="S::r.tucker@uwtsd.ac.uk::27ca61ee-ba03-4b92-a89a-1d5600e2200a" providerId="AD" clId="Web-{519DD89C-CAA8-7599-0FEF-B3DA9C9F55D7}" dt="2022-12-06T15:09:59.247" v="1005" actId="1076"/>
          <ac:cxnSpMkLst>
            <pc:docMk/>
            <pc:sldMk cId="1849367809" sldId="540"/>
            <ac:cxnSpMk id="10" creationId="{656BF2E2-76E7-37CF-7CC0-8ACA88974A0F}"/>
          </ac:cxnSpMkLst>
        </pc:cxnChg>
        <pc:cxnChg chg="mod">
          <ac:chgData name="Roberta Tucker" userId="S::r.tucker@uwtsd.ac.uk::27ca61ee-ba03-4b92-a89a-1d5600e2200a" providerId="AD" clId="Web-{519DD89C-CAA8-7599-0FEF-B3DA9C9F55D7}" dt="2022-12-06T15:09:52.902" v="1003" actId="1076"/>
          <ac:cxnSpMkLst>
            <pc:docMk/>
            <pc:sldMk cId="1849367809" sldId="540"/>
            <ac:cxnSpMk id="11" creationId="{93B2EA1A-79D1-A695-D3B4-45B1B38A1707}"/>
          </ac:cxnSpMkLst>
        </pc:cxnChg>
        <pc:cxnChg chg="mod">
          <ac:chgData name="Roberta Tucker" userId="S::r.tucker@uwtsd.ac.uk::27ca61ee-ba03-4b92-a89a-1d5600e2200a" providerId="AD" clId="Web-{519DD89C-CAA8-7599-0FEF-B3DA9C9F55D7}" dt="2022-12-06T15:11:18.658" v="1020" actId="14100"/>
          <ac:cxnSpMkLst>
            <pc:docMk/>
            <pc:sldMk cId="1849367809" sldId="540"/>
            <ac:cxnSpMk id="12" creationId="{2B3C5A03-D46A-225B-8E77-F7223E172FDA}"/>
          </ac:cxnSpMkLst>
        </pc:cxnChg>
        <pc:cxnChg chg="mod">
          <ac:chgData name="Roberta Tucker" userId="S::r.tucker@uwtsd.ac.uk::27ca61ee-ba03-4b92-a89a-1d5600e2200a" providerId="AD" clId="Web-{519DD89C-CAA8-7599-0FEF-B3DA9C9F55D7}" dt="2022-12-06T15:10:10.966" v="1008" actId="1076"/>
          <ac:cxnSpMkLst>
            <pc:docMk/>
            <pc:sldMk cId="1849367809" sldId="540"/>
            <ac:cxnSpMk id="15" creationId="{FF343825-24BF-EEFA-41C8-48B52DBE16E7}"/>
          </ac:cxnSpMkLst>
        </pc:cxnChg>
        <pc:cxnChg chg="mod">
          <ac:chgData name="Roberta Tucker" userId="S::r.tucker@uwtsd.ac.uk::27ca61ee-ba03-4b92-a89a-1d5600e2200a" providerId="AD" clId="Web-{519DD89C-CAA8-7599-0FEF-B3DA9C9F55D7}" dt="2022-12-06T15:09:24.057" v="995" actId="1076"/>
          <ac:cxnSpMkLst>
            <pc:docMk/>
            <pc:sldMk cId="1849367809" sldId="540"/>
            <ac:cxnSpMk id="18" creationId="{69EA7C78-782B-A362-5784-35260891B29A}"/>
          </ac:cxnSpMkLst>
        </pc:cxnChg>
        <pc:cxnChg chg="mod">
          <ac:chgData name="Roberta Tucker" userId="S::r.tucker@uwtsd.ac.uk::27ca61ee-ba03-4b92-a89a-1d5600e2200a" providerId="AD" clId="Web-{519DD89C-CAA8-7599-0FEF-B3DA9C9F55D7}" dt="2022-12-06T15:09:40.605" v="1000" actId="1076"/>
          <ac:cxnSpMkLst>
            <pc:docMk/>
            <pc:sldMk cId="1849367809" sldId="540"/>
            <ac:cxnSpMk id="19" creationId="{0E3691E4-6908-0D65-95AB-098C81DE0B28}"/>
          </ac:cxnSpMkLst>
        </pc:cxnChg>
        <pc:cxnChg chg="mod">
          <ac:chgData name="Roberta Tucker" userId="S::r.tucker@uwtsd.ac.uk::27ca61ee-ba03-4b92-a89a-1d5600e2200a" providerId="AD" clId="Web-{519DD89C-CAA8-7599-0FEF-B3DA9C9F55D7}" dt="2022-12-06T17:35:59.222" v="1037" actId="1076"/>
          <ac:cxnSpMkLst>
            <pc:docMk/>
            <pc:sldMk cId="1849367809" sldId="540"/>
            <ac:cxnSpMk id="21" creationId="{881AFDF9-4947-BA12-6220-059C50B6F21D}"/>
          </ac:cxnSpMkLst>
        </pc:cxnChg>
        <pc:cxnChg chg="mod">
          <ac:chgData name="Roberta Tucker" userId="S::r.tucker@uwtsd.ac.uk::27ca61ee-ba03-4b92-a89a-1d5600e2200a" providerId="AD" clId="Web-{519DD89C-CAA8-7599-0FEF-B3DA9C9F55D7}" dt="2022-12-06T15:09:55.981" v="1004" actId="1076"/>
          <ac:cxnSpMkLst>
            <pc:docMk/>
            <pc:sldMk cId="1849367809" sldId="540"/>
            <ac:cxnSpMk id="29" creationId="{788277FE-141F-6236-A719-643E86092418}"/>
          </ac:cxnSpMkLst>
        </pc:cxnChg>
      </pc:sldChg>
      <pc:sldChg chg="modSp add replId">
        <pc:chgData name="Roberta Tucker" userId="S::r.tucker@uwtsd.ac.uk::27ca61ee-ba03-4b92-a89a-1d5600e2200a" providerId="AD" clId="Web-{519DD89C-CAA8-7599-0FEF-B3DA9C9F55D7}" dt="2022-12-06T17:49:17.047" v="1082" actId="14100"/>
        <pc:sldMkLst>
          <pc:docMk/>
          <pc:sldMk cId="2310310979" sldId="541"/>
        </pc:sldMkLst>
        <pc:spChg chg="mod">
          <ac:chgData name="Roberta Tucker" userId="S::r.tucker@uwtsd.ac.uk::27ca61ee-ba03-4b92-a89a-1d5600e2200a" providerId="AD" clId="Web-{519DD89C-CAA8-7599-0FEF-B3DA9C9F55D7}" dt="2022-12-06T17:49:13.875" v="1081" actId="1076"/>
          <ac:spMkLst>
            <pc:docMk/>
            <pc:sldMk cId="2310310979" sldId="541"/>
            <ac:spMk id="2" creationId="{6D894D2C-C84B-F271-B528-F30183FE335C}"/>
          </ac:spMkLst>
        </pc:spChg>
        <pc:picChg chg="mod">
          <ac:chgData name="Roberta Tucker" userId="S::r.tucker@uwtsd.ac.uk::27ca61ee-ba03-4b92-a89a-1d5600e2200a" providerId="AD" clId="Web-{519DD89C-CAA8-7599-0FEF-B3DA9C9F55D7}" dt="2022-12-06T17:49:17.047" v="1082" actId="14100"/>
          <ac:picMkLst>
            <pc:docMk/>
            <pc:sldMk cId="2310310979" sldId="541"/>
            <ac:picMk id="2050" creationId="{C78BD7D3-7847-AEDA-AAFA-24E5FCD5E827}"/>
          </ac:picMkLst>
        </pc:picChg>
      </pc:sldChg>
      <pc:sldChg chg="modSp add replId">
        <pc:chgData name="Roberta Tucker" userId="S::r.tucker@uwtsd.ac.uk::27ca61ee-ba03-4b92-a89a-1d5600e2200a" providerId="AD" clId="Web-{519DD89C-CAA8-7599-0FEF-B3DA9C9F55D7}" dt="2022-12-06T17:56:34.157" v="1142" actId="20577"/>
        <pc:sldMkLst>
          <pc:docMk/>
          <pc:sldMk cId="1132255824" sldId="542"/>
        </pc:sldMkLst>
        <pc:spChg chg="mod">
          <ac:chgData name="Roberta Tucker" userId="S::r.tucker@uwtsd.ac.uk::27ca61ee-ba03-4b92-a89a-1d5600e2200a" providerId="AD" clId="Web-{519DD89C-CAA8-7599-0FEF-B3DA9C9F55D7}" dt="2022-12-06T17:56:34.157" v="1142" actId="20577"/>
          <ac:spMkLst>
            <pc:docMk/>
            <pc:sldMk cId="1132255824" sldId="542"/>
            <ac:spMk id="5" creationId="{0B019432-F0E9-E765-2264-935D414F17CB}"/>
          </ac:spMkLst>
        </pc:spChg>
        <pc:spChg chg="mod">
          <ac:chgData name="Roberta Tucker" userId="S::r.tucker@uwtsd.ac.uk::27ca61ee-ba03-4b92-a89a-1d5600e2200a" providerId="AD" clId="Web-{519DD89C-CAA8-7599-0FEF-B3DA9C9F55D7}" dt="2022-12-06T17:50:12.770" v="1090" actId="20577"/>
          <ac:spMkLst>
            <pc:docMk/>
            <pc:sldMk cId="1132255824" sldId="542"/>
            <ac:spMk id="6" creationId="{0A49D13F-A02B-34DF-3E84-B90D79FF944D}"/>
          </ac:spMkLst>
        </pc:spChg>
      </pc:sldChg>
      <pc:sldChg chg="modSp add replId">
        <pc:chgData name="Roberta Tucker" userId="S::r.tucker@uwtsd.ac.uk::27ca61ee-ba03-4b92-a89a-1d5600e2200a" providerId="AD" clId="Web-{519DD89C-CAA8-7599-0FEF-B3DA9C9F55D7}" dt="2022-12-06T18:00:04.470" v="1172" actId="20577"/>
        <pc:sldMkLst>
          <pc:docMk/>
          <pc:sldMk cId="1889562100" sldId="543"/>
        </pc:sldMkLst>
        <pc:spChg chg="mod">
          <ac:chgData name="Roberta Tucker" userId="S::r.tucker@uwtsd.ac.uk::27ca61ee-ba03-4b92-a89a-1d5600e2200a" providerId="AD" clId="Web-{519DD89C-CAA8-7599-0FEF-B3DA9C9F55D7}" dt="2022-12-06T18:00:04.470" v="1172" actId="20577"/>
          <ac:spMkLst>
            <pc:docMk/>
            <pc:sldMk cId="1889562100" sldId="543"/>
            <ac:spMk id="8" creationId="{57ED6D5D-E07C-2A2E-1770-B082DB384717}"/>
          </ac:spMkLst>
        </pc:spChg>
      </pc:sldChg>
      <pc:sldChg chg="modSp add replId">
        <pc:chgData name="Roberta Tucker" userId="S::r.tucker@uwtsd.ac.uk::27ca61ee-ba03-4b92-a89a-1d5600e2200a" providerId="AD" clId="Web-{519DD89C-CAA8-7599-0FEF-B3DA9C9F55D7}" dt="2022-12-06T18:02:44.450" v="1195" actId="1076"/>
        <pc:sldMkLst>
          <pc:docMk/>
          <pc:sldMk cId="334297397" sldId="544"/>
        </pc:sldMkLst>
        <pc:spChg chg="mod">
          <ac:chgData name="Roberta Tucker" userId="S::r.tucker@uwtsd.ac.uk::27ca61ee-ba03-4b92-a89a-1d5600e2200a" providerId="AD" clId="Web-{519DD89C-CAA8-7599-0FEF-B3DA9C9F55D7}" dt="2022-12-06T18:02:44.450" v="1195" actId="1076"/>
          <ac:spMkLst>
            <pc:docMk/>
            <pc:sldMk cId="334297397" sldId="544"/>
            <ac:spMk id="8" creationId="{57ED6D5D-E07C-2A2E-1770-B082DB384717}"/>
          </ac:spMkLst>
        </pc:spChg>
        <pc:spChg chg="mod">
          <ac:chgData name="Roberta Tucker" userId="S::r.tucker@uwtsd.ac.uk::27ca61ee-ba03-4b92-a89a-1d5600e2200a" providerId="AD" clId="Web-{519DD89C-CAA8-7599-0FEF-B3DA9C9F55D7}" dt="2022-12-06T18:00:49.989" v="1175" actId="20577"/>
          <ac:spMkLst>
            <pc:docMk/>
            <pc:sldMk cId="334297397" sldId="544"/>
            <ac:spMk id="9" creationId="{692DA600-8D01-FC6B-936A-266F26A023C7}"/>
          </ac:spMkLst>
        </pc:spChg>
      </pc:sldChg>
      <pc:sldChg chg="modSp add replId">
        <pc:chgData name="Roberta Tucker" userId="S::r.tucker@uwtsd.ac.uk::27ca61ee-ba03-4b92-a89a-1d5600e2200a" providerId="AD" clId="Web-{519DD89C-CAA8-7599-0FEF-B3DA9C9F55D7}" dt="2022-12-08T10:56:22.398" v="2977" actId="14100"/>
        <pc:sldMkLst>
          <pc:docMk/>
          <pc:sldMk cId="3623488964" sldId="545"/>
        </pc:sldMkLst>
        <pc:spChg chg="mod">
          <ac:chgData name="Roberta Tucker" userId="S::r.tucker@uwtsd.ac.uk::27ca61ee-ba03-4b92-a89a-1d5600e2200a" providerId="AD" clId="Web-{519DD89C-CAA8-7599-0FEF-B3DA9C9F55D7}" dt="2022-12-06T18:03:30.016" v="1198" actId="20577"/>
          <ac:spMkLst>
            <pc:docMk/>
            <pc:sldMk cId="3623488964" sldId="545"/>
            <ac:spMk id="5" creationId="{00000000-0000-0000-0000-000000000000}"/>
          </ac:spMkLst>
        </pc:spChg>
        <pc:picChg chg="mod">
          <ac:chgData name="Roberta Tucker" userId="S::r.tucker@uwtsd.ac.uk::27ca61ee-ba03-4b92-a89a-1d5600e2200a" providerId="AD" clId="Web-{519DD89C-CAA8-7599-0FEF-B3DA9C9F55D7}" dt="2022-12-08T10:56:22.398" v="2977" actId="14100"/>
          <ac:picMkLst>
            <pc:docMk/>
            <pc:sldMk cId="3623488964" sldId="545"/>
            <ac:picMk id="3" creationId="{EE6B7353-295F-07A6-94AF-4EFD816825DA}"/>
          </ac:picMkLst>
        </pc:picChg>
      </pc:sldChg>
      <pc:sldChg chg="modSp add del replId">
        <pc:chgData name="Roberta Tucker" userId="S::r.tucker@uwtsd.ac.uk::27ca61ee-ba03-4b92-a89a-1d5600e2200a" providerId="AD" clId="Web-{519DD89C-CAA8-7599-0FEF-B3DA9C9F55D7}" dt="2022-12-08T15:10:19.782" v="3357"/>
        <pc:sldMkLst>
          <pc:docMk/>
          <pc:sldMk cId="3535691707" sldId="546"/>
        </pc:sldMkLst>
        <pc:spChg chg="mod">
          <ac:chgData name="Roberta Tucker" userId="S::r.tucker@uwtsd.ac.uk::27ca61ee-ba03-4b92-a89a-1d5600e2200a" providerId="AD" clId="Web-{519DD89C-CAA8-7599-0FEF-B3DA9C9F55D7}" dt="2022-12-06T18:14:56.816" v="1334" actId="20577"/>
          <ac:spMkLst>
            <pc:docMk/>
            <pc:sldMk cId="3535691707" sldId="546"/>
            <ac:spMk id="2" creationId="{6F49A66A-FFF8-BE73-59E4-DED420DBED17}"/>
          </ac:spMkLst>
        </pc:spChg>
        <pc:graphicFrameChg chg="modGraphic">
          <ac:chgData name="Roberta Tucker" userId="S::r.tucker@uwtsd.ac.uk::27ca61ee-ba03-4b92-a89a-1d5600e2200a" providerId="AD" clId="Web-{519DD89C-CAA8-7599-0FEF-B3DA9C9F55D7}" dt="2022-12-06T18:06:25.966" v="1278" actId="20577"/>
          <ac:graphicFrameMkLst>
            <pc:docMk/>
            <pc:sldMk cId="3535691707" sldId="546"/>
            <ac:graphicFrameMk id="5" creationId="{C9064499-A8C3-90BB-7546-4AB8BCCB09BE}"/>
          </ac:graphicFrameMkLst>
        </pc:graphicFrameChg>
        <pc:graphicFrameChg chg="mod modGraphic">
          <ac:chgData name="Roberta Tucker" userId="S::r.tucker@uwtsd.ac.uk::27ca61ee-ba03-4b92-a89a-1d5600e2200a" providerId="AD" clId="Web-{519DD89C-CAA8-7599-0FEF-B3DA9C9F55D7}" dt="2022-12-06T18:08:15.412" v="1296"/>
          <ac:graphicFrameMkLst>
            <pc:docMk/>
            <pc:sldMk cId="3535691707" sldId="546"/>
            <ac:graphicFrameMk id="168" creationId="{2E3032F6-3297-42E7-EE6A-FCBCE1DF391B}"/>
          </ac:graphicFrameMkLst>
        </pc:graphicFrameChg>
      </pc:sldChg>
      <pc:sldChg chg="modSp add ord">
        <pc:chgData name="Roberta Tucker" userId="S::r.tucker@uwtsd.ac.uk::27ca61ee-ba03-4b92-a89a-1d5600e2200a" providerId="AD" clId="Web-{519DD89C-CAA8-7599-0FEF-B3DA9C9F55D7}" dt="2022-12-07T10:18:59.008" v="1721" actId="20577"/>
        <pc:sldMkLst>
          <pc:docMk/>
          <pc:sldMk cId="364754889" sldId="547"/>
        </pc:sldMkLst>
        <pc:spChg chg="mod">
          <ac:chgData name="Roberta Tucker" userId="S::r.tucker@uwtsd.ac.uk::27ca61ee-ba03-4b92-a89a-1d5600e2200a" providerId="AD" clId="Web-{519DD89C-CAA8-7599-0FEF-B3DA9C9F55D7}" dt="2022-12-07T10:18:59.008" v="1721" actId="20577"/>
          <ac:spMkLst>
            <pc:docMk/>
            <pc:sldMk cId="364754889" sldId="547"/>
            <ac:spMk id="2" creationId="{EF728387-CBCE-FBC6-A543-8EDA2B7E6B60}"/>
          </ac:spMkLst>
        </pc:spChg>
      </pc:sldChg>
      <pc:sldChg chg="delSp modSp add replId">
        <pc:chgData name="Roberta Tucker" userId="S::r.tucker@uwtsd.ac.uk::27ca61ee-ba03-4b92-a89a-1d5600e2200a" providerId="AD" clId="Web-{519DD89C-CAA8-7599-0FEF-B3DA9C9F55D7}" dt="2022-12-06T23:58:58.333" v="1683" actId="1076"/>
        <pc:sldMkLst>
          <pc:docMk/>
          <pc:sldMk cId="490298291" sldId="548"/>
        </pc:sldMkLst>
        <pc:spChg chg="mod">
          <ac:chgData name="Roberta Tucker" userId="S::r.tucker@uwtsd.ac.uk::27ca61ee-ba03-4b92-a89a-1d5600e2200a" providerId="AD" clId="Web-{519DD89C-CAA8-7599-0FEF-B3DA9C9F55D7}" dt="2022-12-06T23:58:58.333" v="1683" actId="1076"/>
          <ac:spMkLst>
            <pc:docMk/>
            <pc:sldMk cId="490298291" sldId="548"/>
            <ac:spMk id="2" creationId="{6F4FE91A-66BC-B5AA-AC5D-63FAA3E146D7}"/>
          </ac:spMkLst>
        </pc:spChg>
        <pc:spChg chg="del">
          <ac:chgData name="Roberta Tucker" userId="S::r.tucker@uwtsd.ac.uk::27ca61ee-ba03-4b92-a89a-1d5600e2200a" providerId="AD" clId="Web-{519DD89C-CAA8-7599-0FEF-B3DA9C9F55D7}" dt="2022-12-06T18:15:45.351" v="1341"/>
          <ac:spMkLst>
            <pc:docMk/>
            <pc:sldMk cId="490298291" sldId="548"/>
            <ac:spMk id="4" creationId="{924E82CB-62A7-926B-3D81-228C1F5097BC}"/>
          </ac:spMkLst>
        </pc:spChg>
      </pc:sldChg>
      <pc:sldChg chg="modSp add">
        <pc:chgData name="Roberta Tucker" userId="S::r.tucker@uwtsd.ac.uk::27ca61ee-ba03-4b92-a89a-1d5600e2200a" providerId="AD" clId="Web-{519DD89C-CAA8-7599-0FEF-B3DA9C9F55D7}" dt="2022-12-06T18:18:05.658" v="1348" actId="1076"/>
        <pc:sldMkLst>
          <pc:docMk/>
          <pc:sldMk cId="1452167319" sldId="549"/>
        </pc:sldMkLst>
        <pc:spChg chg="mod">
          <ac:chgData name="Roberta Tucker" userId="S::r.tucker@uwtsd.ac.uk::27ca61ee-ba03-4b92-a89a-1d5600e2200a" providerId="AD" clId="Web-{519DD89C-CAA8-7599-0FEF-B3DA9C9F55D7}" dt="2022-12-06T18:17:49.954" v="1345" actId="1076"/>
          <ac:spMkLst>
            <pc:docMk/>
            <pc:sldMk cId="1452167319" sldId="549"/>
            <ac:spMk id="3" creationId="{976291AA-75F5-DB79-1BB0-8C1F1978BD68}"/>
          </ac:spMkLst>
        </pc:spChg>
        <pc:spChg chg="mod">
          <ac:chgData name="Roberta Tucker" userId="S::r.tucker@uwtsd.ac.uk::27ca61ee-ba03-4b92-a89a-1d5600e2200a" providerId="AD" clId="Web-{519DD89C-CAA8-7599-0FEF-B3DA9C9F55D7}" dt="2022-12-06T18:17:57.220" v="1347" actId="1076"/>
          <ac:spMkLst>
            <pc:docMk/>
            <pc:sldMk cId="1452167319" sldId="549"/>
            <ac:spMk id="4" creationId="{E107B33E-2FB2-C28B-8106-606FCEDC89FB}"/>
          </ac:spMkLst>
        </pc:spChg>
        <pc:spChg chg="mod">
          <ac:chgData name="Roberta Tucker" userId="S::r.tucker@uwtsd.ac.uk::27ca61ee-ba03-4b92-a89a-1d5600e2200a" providerId="AD" clId="Web-{519DD89C-CAA8-7599-0FEF-B3DA9C9F55D7}" dt="2022-12-06T18:17:54.501" v="1346" actId="1076"/>
          <ac:spMkLst>
            <pc:docMk/>
            <pc:sldMk cId="1452167319" sldId="549"/>
            <ac:spMk id="5" creationId="{7A20DBBD-7DDA-8D56-CE80-75679AFC79A9}"/>
          </ac:spMkLst>
        </pc:spChg>
        <pc:spChg chg="mod">
          <ac:chgData name="Roberta Tucker" userId="S::r.tucker@uwtsd.ac.uk::27ca61ee-ba03-4b92-a89a-1d5600e2200a" providerId="AD" clId="Web-{519DD89C-CAA8-7599-0FEF-B3DA9C9F55D7}" dt="2022-12-06T18:18:05.658" v="1348" actId="1076"/>
          <ac:spMkLst>
            <pc:docMk/>
            <pc:sldMk cId="1452167319" sldId="549"/>
            <ac:spMk id="6" creationId="{B30E0984-967F-1C30-DE34-494663AA2EA3}"/>
          </ac:spMkLst>
        </pc:spChg>
      </pc:sldChg>
      <pc:sldChg chg="modSp add">
        <pc:chgData name="Roberta Tucker" userId="S::r.tucker@uwtsd.ac.uk::27ca61ee-ba03-4b92-a89a-1d5600e2200a" providerId="AD" clId="Web-{519DD89C-CAA8-7599-0FEF-B3DA9C9F55D7}" dt="2022-12-07T10:24:12.499" v="1731" actId="20577"/>
        <pc:sldMkLst>
          <pc:docMk/>
          <pc:sldMk cId="2009566919" sldId="550"/>
        </pc:sldMkLst>
        <pc:spChg chg="mod">
          <ac:chgData name="Roberta Tucker" userId="S::r.tucker@uwtsd.ac.uk::27ca61ee-ba03-4b92-a89a-1d5600e2200a" providerId="AD" clId="Web-{519DD89C-CAA8-7599-0FEF-B3DA9C9F55D7}" dt="2022-12-07T10:24:12.499" v="1731" actId="20577"/>
          <ac:spMkLst>
            <pc:docMk/>
            <pc:sldMk cId="2009566919" sldId="550"/>
            <ac:spMk id="9" creationId="{DF2738D7-CB2E-B2C2-2A6F-3855CACA4F9A}"/>
          </ac:spMkLst>
        </pc:spChg>
        <pc:spChg chg="mod">
          <ac:chgData name="Roberta Tucker" userId="S::r.tucker@uwtsd.ac.uk::27ca61ee-ba03-4b92-a89a-1d5600e2200a" providerId="AD" clId="Web-{519DD89C-CAA8-7599-0FEF-B3DA9C9F55D7}" dt="2022-12-07T10:22:56.013" v="1730" actId="20577"/>
          <ac:spMkLst>
            <pc:docMk/>
            <pc:sldMk cId="2009566919" sldId="550"/>
            <ac:spMk id="12" creationId="{63ADC472-A5E6-9410-3938-9DCCDF8B035A}"/>
          </ac:spMkLst>
        </pc:spChg>
        <pc:spChg chg="mod">
          <ac:chgData name="Roberta Tucker" userId="S::r.tucker@uwtsd.ac.uk::27ca61ee-ba03-4b92-a89a-1d5600e2200a" providerId="AD" clId="Web-{519DD89C-CAA8-7599-0FEF-B3DA9C9F55D7}" dt="2022-12-07T10:20:08.541" v="1726" actId="20577"/>
          <ac:spMkLst>
            <pc:docMk/>
            <pc:sldMk cId="2009566919" sldId="550"/>
            <ac:spMk id="13" creationId="{83985282-8142-857A-B404-A188BEB4D0E6}"/>
          </ac:spMkLst>
        </pc:spChg>
        <pc:spChg chg="mod">
          <ac:chgData name="Roberta Tucker" userId="S::r.tucker@uwtsd.ac.uk::27ca61ee-ba03-4b92-a89a-1d5600e2200a" providerId="AD" clId="Web-{519DD89C-CAA8-7599-0FEF-B3DA9C9F55D7}" dt="2022-12-07T10:21:43.637" v="1729" actId="20577"/>
          <ac:spMkLst>
            <pc:docMk/>
            <pc:sldMk cId="2009566919" sldId="550"/>
            <ac:spMk id="14" creationId="{12372769-7E56-2A6F-2554-366A1978CACA}"/>
          </ac:spMkLst>
        </pc:spChg>
      </pc:sldChg>
      <pc:sldChg chg="addSp modSp add">
        <pc:chgData name="Roberta Tucker" userId="S::r.tucker@uwtsd.ac.uk::27ca61ee-ba03-4b92-a89a-1d5600e2200a" providerId="AD" clId="Web-{519DD89C-CAA8-7599-0FEF-B3DA9C9F55D7}" dt="2022-12-06T23:39:28.166" v="1380" actId="20577"/>
        <pc:sldMkLst>
          <pc:docMk/>
          <pc:sldMk cId="2088811083" sldId="551"/>
        </pc:sldMkLst>
        <pc:spChg chg="mod">
          <ac:chgData name="Roberta Tucker" userId="S::r.tucker@uwtsd.ac.uk::27ca61ee-ba03-4b92-a89a-1d5600e2200a" providerId="AD" clId="Web-{519DD89C-CAA8-7599-0FEF-B3DA9C9F55D7}" dt="2022-12-06T23:39:28.166" v="1380" actId="20577"/>
          <ac:spMkLst>
            <pc:docMk/>
            <pc:sldMk cId="2088811083" sldId="551"/>
            <ac:spMk id="5" creationId="{83ED9C73-F51D-F571-4E34-BFEB426AF4D1}"/>
          </ac:spMkLst>
        </pc:spChg>
        <pc:spChg chg="add mod">
          <ac:chgData name="Roberta Tucker" userId="S::r.tucker@uwtsd.ac.uk::27ca61ee-ba03-4b92-a89a-1d5600e2200a" providerId="AD" clId="Web-{519DD89C-CAA8-7599-0FEF-B3DA9C9F55D7}" dt="2022-12-06T23:38:38.775" v="1369" actId="1076"/>
          <ac:spMkLst>
            <pc:docMk/>
            <pc:sldMk cId="2088811083" sldId="551"/>
            <ac:spMk id="6" creationId="{CD7CF0D3-E0E7-8EBD-C7BD-D08DD8DEFDBE}"/>
          </ac:spMkLst>
        </pc:spChg>
        <pc:spChg chg="mod">
          <ac:chgData name="Roberta Tucker" userId="S::r.tucker@uwtsd.ac.uk::27ca61ee-ba03-4b92-a89a-1d5600e2200a" providerId="AD" clId="Web-{519DD89C-CAA8-7599-0FEF-B3DA9C9F55D7}" dt="2022-12-06T23:39:19.666" v="1379" actId="1076"/>
          <ac:spMkLst>
            <pc:docMk/>
            <pc:sldMk cId="2088811083" sldId="551"/>
            <ac:spMk id="14" creationId="{698EB97C-28BF-823C-2818-ABC77A746330}"/>
          </ac:spMkLst>
        </pc:spChg>
        <pc:spChg chg="mod">
          <ac:chgData name="Roberta Tucker" userId="S::r.tucker@uwtsd.ac.uk::27ca61ee-ba03-4b92-a89a-1d5600e2200a" providerId="AD" clId="Web-{519DD89C-CAA8-7599-0FEF-B3DA9C9F55D7}" dt="2022-12-06T23:39:16.744" v="1378" actId="1076"/>
          <ac:spMkLst>
            <pc:docMk/>
            <pc:sldMk cId="2088811083" sldId="551"/>
            <ac:spMk id="18" creationId="{77D7C746-3D1B-7BFD-2682-49D414242C71}"/>
          </ac:spMkLst>
        </pc:spChg>
        <pc:spChg chg="mod">
          <ac:chgData name="Roberta Tucker" userId="S::r.tucker@uwtsd.ac.uk::27ca61ee-ba03-4b92-a89a-1d5600e2200a" providerId="AD" clId="Web-{519DD89C-CAA8-7599-0FEF-B3DA9C9F55D7}" dt="2022-12-06T23:39:12.557" v="1377" actId="1076"/>
          <ac:spMkLst>
            <pc:docMk/>
            <pc:sldMk cId="2088811083" sldId="551"/>
            <ac:spMk id="19" creationId="{DE280289-652A-31DF-7F31-1E80678F760F}"/>
          </ac:spMkLst>
        </pc:spChg>
        <pc:spChg chg="mod">
          <ac:chgData name="Roberta Tucker" userId="S::r.tucker@uwtsd.ac.uk::27ca61ee-ba03-4b92-a89a-1d5600e2200a" providerId="AD" clId="Web-{519DD89C-CAA8-7599-0FEF-B3DA9C9F55D7}" dt="2022-12-06T23:39:07.900" v="1376" actId="1076"/>
          <ac:spMkLst>
            <pc:docMk/>
            <pc:sldMk cId="2088811083" sldId="551"/>
            <ac:spMk id="21" creationId="{BF85A9E0-927E-84D7-2A35-7A6EE7AC6049}"/>
          </ac:spMkLst>
        </pc:spChg>
        <pc:spChg chg="mod">
          <ac:chgData name="Roberta Tucker" userId="S::r.tucker@uwtsd.ac.uk::27ca61ee-ba03-4b92-a89a-1d5600e2200a" providerId="AD" clId="Web-{519DD89C-CAA8-7599-0FEF-B3DA9C9F55D7}" dt="2022-12-06T23:38:51.790" v="1372" actId="1076"/>
          <ac:spMkLst>
            <pc:docMk/>
            <pc:sldMk cId="2088811083" sldId="551"/>
            <ac:spMk id="22" creationId="{D97DDD83-A0C0-9AAC-7D84-A8999F8B421F}"/>
          </ac:spMkLst>
        </pc:spChg>
        <pc:spChg chg="mod">
          <ac:chgData name="Roberta Tucker" userId="S::r.tucker@uwtsd.ac.uk::27ca61ee-ba03-4b92-a89a-1d5600e2200a" providerId="AD" clId="Web-{519DD89C-CAA8-7599-0FEF-B3DA9C9F55D7}" dt="2022-12-06T23:38:55.462" v="1373" actId="1076"/>
          <ac:spMkLst>
            <pc:docMk/>
            <pc:sldMk cId="2088811083" sldId="551"/>
            <ac:spMk id="23" creationId="{D9EE7657-3957-7DAC-1B7E-56094689E9C3}"/>
          </ac:spMkLst>
        </pc:spChg>
        <pc:spChg chg="mod">
          <ac:chgData name="Roberta Tucker" userId="S::r.tucker@uwtsd.ac.uk::27ca61ee-ba03-4b92-a89a-1d5600e2200a" providerId="AD" clId="Web-{519DD89C-CAA8-7599-0FEF-B3DA9C9F55D7}" dt="2022-12-06T23:38:58.994" v="1374" actId="1076"/>
          <ac:spMkLst>
            <pc:docMk/>
            <pc:sldMk cId="2088811083" sldId="551"/>
            <ac:spMk id="24" creationId="{8308DC7B-4D9A-4FE7-1508-BE22E39E68AF}"/>
          </ac:spMkLst>
        </pc:spChg>
        <pc:spChg chg="mod">
          <ac:chgData name="Roberta Tucker" userId="S::r.tucker@uwtsd.ac.uk::27ca61ee-ba03-4b92-a89a-1d5600e2200a" providerId="AD" clId="Web-{519DD89C-CAA8-7599-0FEF-B3DA9C9F55D7}" dt="2022-12-06T23:39:03.447" v="1375" actId="1076"/>
          <ac:spMkLst>
            <pc:docMk/>
            <pc:sldMk cId="2088811083" sldId="551"/>
            <ac:spMk id="25" creationId="{03460054-F962-AE70-FE97-F38F5E4C61BB}"/>
          </ac:spMkLst>
        </pc:spChg>
      </pc:sldChg>
      <pc:sldChg chg="addSp delSp modSp add replId">
        <pc:chgData name="Roberta Tucker" userId="S::r.tucker@uwtsd.ac.uk::27ca61ee-ba03-4b92-a89a-1d5600e2200a" providerId="AD" clId="Web-{519DD89C-CAA8-7599-0FEF-B3DA9C9F55D7}" dt="2022-12-08T10:58:56.509" v="2984" actId="1076"/>
        <pc:sldMkLst>
          <pc:docMk/>
          <pc:sldMk cId="1269022573" sldId="552"/>
        </pc:sldMkLst>
        <pc:spChg chg="mod">
          <ac:chgData name="Roberta Tucker" userId="S::r.tucker@uwtsd.ac.uk::27ca61ee-ba03-4b92-a89a-1d5600e2200a" providerId="AD" clId="Web-{519DD89C-CAA8-7599-0FEF-B3DA9C9F55D7}" dt="2022-12-08T10:58:56.509" v="2984" actId="1076"/>
          <ac:spMkLst>
            <pc:docMk/>
            <pc:sldMk cId="1269022573" sldId="552"/>
            <ac:spMk id="2" creationId="{B4AC4D3C-3F90-03A6-84B6-8F28ED9292BE}"/>
          </ac:spMkLst>
        </pc:spChg>
        <pc:picChg chg="del">
          <ac:chgData name="Roberta Tucker" userId="S::r.tucker@uwtsd.ac.uk::27ca61ee-ba03-4b92-a89a-1d5600e2200a" providerId="AD" clId="Web-{519DD89C-CAA8-7599-0FEF-B3DA9C9F55D7}" dt="2022-12-06T18:21:46.393" v="1353"/>
          <ac:picMkLst>
            <pc:docMk/>
            <pc:sldMk cId="1269022573" sldId="552"/>
            <ac:picMk id="3" creationId="{67CDAD6E-217E-D7FA-EF25-6603C8B6C7DA}"/>
          </ac:picMkLst>
        </pc:picChg>
        <pc:picChg chg="add mod">
          <ac:chgData name="Roberta Tucker" userId="S::r.tucker@uwtsd.ac.uk::27ca61ee-ba03-4b92-a89a-1d5600e2200a" providerId="AD" clId="Web-{519DD89C-CAA8-7599-0FEF-B3DA9C9F55D7}" dt="2022-12-06T18:22:55.836" v="1365"/>
          <ac:picMkLst>
            <pc:docMk/>
            <pc:sldMk cId="1269022573" sldId="552"/>
            <ac:picMk id="4" creationId="{688BF8F7-8DAA-BE96-1AFA-3F592DC71212}"/>
          </ac:picMkLst>
        </pc:picChg>
        <pc:picChg chg="add">
          <ac:chgData name="Roberta Tucker" userId="S::r.tucker@uwtsd.ac.uk::27ca61ee-ba03-4b92-a89a-1d5600e2200a" providerId="AD" clId="Web-{519DD89C-CAA8-7599-0FEF-B3DA9C9F55D7}" dt="2022-12-08T10:58:16.321" v="2978"/>
          <ac:picMkLst>
            <pc:docMk/>
            <pc:sldMk cId="1269022573" sldId="552"/>
            <ac:picMk id="5" creationId="{3478209C-BA42-7A88-8F4A-151ED37AC978}"/>
          </ac:picMkLst>
        </pc:picChg>
      </pc:sldChg>
      <pc:sldChg chg="addSp modSp add addAnim">
        <pc:chgData name="Roberta Tucker" userId="S::r.tucker@uwtsd.ac.uk::27ca61ee-ba03-4b92-a89a-1d5600e2200a" providerId="AD" clId="Web-{519DD89C-CAA8-7599-0FEF-B3DA9C9F55D7}" dt="2022-12-06T23:44:04.522" v="1404" actId="1076"/>
        <pc:sldMkLst>
          <pc:docMk/>
          <pc:sldMk cId="1260225366" sldId="553"/>
        </pc:sldMkLst>
        <pc:spChg chg="add mod">
          <ac:chgData name="Roberta Tucker" userId="S::r.tucker@uwtsd.ac.uk::27ca61ee-ba03-4b92-a89a-1d5600e2200a" providerId="AD" clId="Web-{519DD89C-CAA8-7599-0FEF-B3DA9C9F55D7}" dt="2022-12-06T23:44:04.522" v="1404" actId="1076"/>
          <ac:spMkLst>
            <pc:docMk/>
            <pc:sldMk cId="1260225366" sldId="553"/>
            <ac:spMk id="3" creationId="{17C982DC-D5D4-4167-DF98-C973236427B5}"/>
          </ac:spMkLst>
        </pc:spChg>
        <pc:spChg chg="mod">
          <ac:chgData name="Roberta Tucker" userId="S::r.tucker@uwtsd.ac.uk::27ca61ee-ba03-4b92-a89a-1d5600e2200a" providerId="AD" clId="Web-{519DD89C-CAA8-7599-0FEF-B3DA9C9F55D7}" dt="2022-12-06T23:44:00.584" v="1403" actId="1076"/>
          <ac:spMkLst>
            <pc:docMk/>
            <pc:sldMk cId="1260225366" sldId="553"/>
            <ac:spMk id="5" creationId="{D5BA2A44-8AE5-CCEA-D631-E54A4408606D}"/>
          </ac:spMkLst>
        </pc:spChg>
        <pc:spChg chg="mod">
          <ac:chgData name="Roberta Tucker" userId="S::r.tucker@uwtsd.ac.uk::27ca61ee-ba03-4b92-a89a-1d5600e2200a" providerId="AD" clId="Web-{519DD89C-CAA8-7599-0FEF-B3DA9C9F55D7}" dt="2022-12-06T23:42:03.857" v="1393" actId="1076"/>
          <ac:spMkLst>
            <pc:docMk/>
            <pc:sldMk cId="1260225366" sldId="553"/>
            <ac:spMk id="7" creationId="{B4D273A9-4488-F3D3-028E-27C015E2D585}"/>
          </ac:spMkLst>
        </pc:spChg>
        <pc:spChg chg="mod">
          <ac:chgData name="Roberta Tucker" userId="S::r.tucker@uwtsd.ac.uk::27ca61ee-ba03-4b92-a89a-1d5600e2200a" providerId="AD" clId="Web-{519DD89C-CAA8-7599-0FEF-B3DA9C9F55D7}" dt="2022-12-06T23:42:00.779" v="1392" actId="1076"/>
          <ac:spMkLst>
            <pc:docMk/>
            <pc:sldMk cId="1260225366" sldId="553"/>
            <ac:spMk id="12" creationId="{C678FD4E-1854-4A6F-B632-56592EA74E65}"/>
          </ac:spMkLst>
        </pc:spChg>
        <pc:picChg chg="mod">
          <ac:chgData name="Roberta Tucker" userId="S::r.tucker@uwtsd.ac.uk::27ca61ee-ba03-4b92-a89a-1d5600e2200a" providerId="AD" clId="Web-{519DD89C-CAA8-7599-0FEF-B3DA9C9F55D7}" dt="2022-12-06T23:43:42.084" v="1400" actId="14100"/>
          <ac:picMkLst>
            <pc:docMk/>
            <pc:sldMk cId="1260225366" sldId="553"/>
            <ac:picMk id="4" creationId="{68B7E94B-5F97-5257-AF56-52BE2B1854C9}"/>
          </ac:picMkLst>
        </pc:picChg>
      </pc:sldChg>
      <pc:sldChg chg="add">
        <pc:chgData name="Roberta Tucker" userId="S::r.tucker@uwtsd.ac.uk::27ca61ee-ba03-4b92-a89a-1d5600e2200a" providerId="AD" clId="Web-{519DD89C-CAA8-7599-0FEF-B3DA9C9F55D7}" dt="2022-12-06T23:44:57.711" v="1405"/>
        <pc:sldMkLst>
          <pc:docMk/>
          <pc:sldMk cId="1793061923" sldId="554"/>
        </pc:sldMkLst>
      </pc:sldChg>
      <pc:sldChg chg="addSp delSp modSp add replId addAnim delAnim modAnim">
        <pc:chgData name="Roberta Tucker" userId="S::r.tucker@uwtsd.ac.uk::27ca61ee-ba03-4b92-a89a-1d5600e2200a" providerId="AD" clId="Web-{519DD89C-CAA8-7599-0FEF-B3DA9C9F55D7}" dt="2022-12-06T23:55:42.423" v="1636"/>
        <pc:sldMkLst>
          <pc:docMk/>
          <pc:sldMk cId="2724294521" sldId="555"/>
        </pc:sldMkLst>
        <pc:spChg chg="mod">
          <ac:chgData name="Roberta Tucker" userId="S::r.tucker@uwtsd.ac.uk::27ca61ee-ba03-4b92-a89a-1d5600e2200a" providerId="AD" clId="Web-{519DD89C-CAA8-7599-0FEF-B3DA9C9F55D7}" dt="2022-12-06T23:50:58.822" v="1493" actId="1076"/>
          <ac:spMkLst>
            <pc:docMk/>
            <pc:sldMk cId="2724294521" sldId="555"/>
            <ac:spMk id="2" creationId="{08725577-B1FF-29BE-DD88-CA08043A0203}"/>
          </ac:spMkLst>
        </pc:spChg>
        <pc:spChg chg="mod">
          <ac:chgData name="Roberta Tucker" userId="S::r.tucker@uwtsd.ac.uk::27ca61ee-ba03-4b92-a89a-1d5600e2200a" providerId="AD" clId="Web-{519DD89C-CAA8-7599-0FEF-B3DA9C9F55D7}" dt="2022-12-06T23:51:04.494" v="1494" actId="1076"/>
          <ac:spMkLst>
            <pc:docMk/>
            <pc:sldMk cId="2724294521" sldId="555"/>
            <ac:spMk id="3" creationId="{C69FDF54-C668-A6E9-5393-A2E4C139E6AE}"/>
          </ac:spMkLst>
        </pc:spChg>
        <pc:spChg chg="mod">
          <ac:chgData name="Roberta Tucker" userId="S::r.tucker@uwtsd.ac.uk::27ca61ee-ba03-4b92-a89a-1d5600e2200a" providerId="AD" clId="Web-{519DD89C-CAA8-7599-0FEF-B3DA9C9F55D7}" dt="2022-12-06T23:47:10.249" v="1409" actId="20577"/>
          <ac:spMkLst>
            <pc:docMk/>
            <pc:sldMk cId="2724294521" sldId="555"/>
            <ac:spMk id="4" creationId="{AFCE4E78-00FD-5DFB-517C-3F6E3D93BF53}"/>
          </ac:spMkLst>
        </pc:spChg>
        <pc:spChg chg="mod">
          <ac:chgData name="Roberta Tucker" userId="S::r.tucker@uwtsd.ac.uk::27ca61ee-ba03-4b92-a89a-1d5600e2200a" providerId="AD" clId="Web-{519DD89C-CAA8-7599-0FEF-B3DA9C9F55D7}" dt="2022-12-06T23:51:10.510" v="1495" actId="1076"/>
          <ac:spMkLst>
            <pc:docMk/>
            <pc:sldMk cId="2724294521" sldId="555"/>
            <ac:spMk id="5" creationId="{3279258F-4C8C-E29D-D4F3-1FEE6BDB22F8}"/>
          </ac:spMkLst>
        </pc:spChg>
        <pc:spChg chg="del mod">
          <ac:chgData name="Roberta Tucker" userId="S::r.tucker@uwtsd.ac.uk::27ca61ee-ba03-4b92-a89a-1d5600e2200a" providerId="AD" clId="Web-{519DD89C-CAA8-7599-0FEF-B3DA9C9F55D7}" dt="2022-12-06T23:54:34.171" v="1618"/>
          <ac:spMkLst>
            <pc:docMk/>
            <pc:sldMk cId="2724294521" sldId="555"/>
            <ac:spMk id="7" creationId="{CEB77355-F52A-0E5A-7AA8-E494E921C7F3}"/>
          </ac:spMkLst>
        </pc:spChg>
        <pc:spChg chg="mod">
          <ac:chgData name="Roberta Tucker" userId="S::r.tucker@uwtsd.ac.uk::27ca61ee-ba03-4b92-a89a-1d5600e2200a" providerId="AD" clId="Web-{519DD89C-CAA8-7599-0FEF-B3DA9C9F55D7}" dt="2022-12-06T23:55:24.844" v="1631" actId="1076"/>
          <ac:spMkLst>
            <pc:docMk/>
            <pc:sldMk cId="2724294521" sldId="555"/>
            <ac:spMk id="8" creationId="{7C5ABBC5-1126-8CDD-A8C6-63CDFD8C2609}"/>
          </ac:spMkLst>
        </pc:spChg>
        <pc:spChg chg="add mod">
          <ac:chgData name="Roberta Tucker" userId="S::r.tucker@uwtsd.ac.uk::27ca61ee-ba03-4b92-a89a-1d5600e2200a" providerId="AD" clId="Web-{519DD89C-CAA8-7599-0FEF-B3DA9C9F55D7}" dt="2022-12-06T23:54:58.437" v="1622" actId="20577"/>
          <ac:spMkLst>
            <pc:docMk/>
            <pc:sldMk cId="2724294521" sldId="555"/>
            <ac:spMk id="9" creationId="{2E688B92-E3D3-5B0D-A53D-D71A50AD402C}"/>
          </ac:spMkLst>
        </pc:spChg>
        <pc:graphicFrameChg chg="mod modGraphic">
          <ac:chgData name="Roberta Tucker" userId="S::r.tucker@uwtsd.ac.uk::27ca61ee-ba03-4b92-a89a-1d5600e2200a" providerId="AD" clId="Web-{519DD89C-CAA8-7599-0FEF-B3DA9C9F55D7}" dt="2022-12-06T23:50:54.713" v="1492" actId="1076"/>
          <ac:graphicFrameMkLst>
            <pc:docMk/>
            <pc:sldMk cId="2724294521" sldId="555"/>
            <ac:graphicFrameMk id="6" creationId="{29BFCD1B-F846-E8EE-2AD3-7428BFCE92C1}"/>
          </ac:graphicFrameMkLst>
        </pc:graphicFrameChg>
      </pc:sldChg>
      <pc:sldChg chg="new del">
        <pc:chgData name="Roberta Tucker" userId="S::r.tucker@uwtsd.ac.uk::27ca61ee-ba03-4b92-a89a-1d5600e2200a" providerId="AD" clId="Web-{519DD89C-CAA8-7599-0FEF-B3DA9C9F55D7}" dt="2022-12-06T23:56:07.220" v="1638"/>
        <pc:sldMkLst>
          <pc:docMk/>
          <pc:sldMk cId="3228882177" sldId="556"/>
        </pc:sldMkLst>
      </pc:sldChg>
      <pc:sldChg chg="delSp modSp add replId">
        <pc:chgData name="Roberta Tucker" userId="S::r.tucker@uwtsd.ac.uk::27ca61ee-ba03-4b92-a89a-1d5600e2200a" providerId="AD" clId="Web-{519DD89C-CAA8-7599-0FEF-B3DA9C9F55D7}" dt="2022-12-07T00:01:12.680" v="1712" actId="1076"/>
        <pc:sldMkLst>
          <pc:docMk/>
          <pc:sldMk cId="3727692922" sldId="556"/>
        </pc:sldMkLst>
        <pc:spChg chg="mod">
          <ac:chgData name="Roberta Tucker" userId="S::r.tucker@uwtsd.ac.uk::27ca61ee-ba03-4b92-a89a-1d5600e2200a" providerId="AD" clId="Web-{519DD89C-CAA8-7599-0FEF-B3DA9C9F55D7}" dt="2022-12-07T00:01:12.680" v="1712" actId="1076"/>
          <ac:spMkLst>
            <pc:docMk/>
            <pc:sldMk cId="3727692922" sldId="556"/>
            <ac:spMk id="2" creationId="{6F4FE91A-66BC-B5AA-AC5D-63FAA3E146D7}"/>
          </ac:spMkLst>
        </pc:spChg>
        <pc:spChg chg="del">
          <ac:chgData name="Roberta Tucker" userId="S::r.tucker@uwtsd.ac.uk::27ca61ee-ba03-4b92-a89a-1d5600e2200a" providerId="AD" clId="Web-{519DD89C-CAA8-7599-0FEF-B3DA9C9F55D7}" dt="2022-12-06T23:56:38.189" v="1642"/>
          <ac:spMkLst>
            <pc:docMk/>
            <pc:sldMk cId="3727692922" sldId="556"/>
            <ac:spMk id="4" creationId="{924E82CB-62A7-926B-3D81-228C1F5097BC}"/>
          </ac:spMkLst>
        </pc:spChg>
      </pc:sldChg>
      <pc:sldChg chg="modSp add replId">
        <pc:chgData name="Roberta Tucker" userId="S::r.tucker@uwtsd.ac.uk::27ca61ee-ba03-4b92-a89a-1d5600e2200a" providerId="AD" clId="Web-{519DD89C-CAA8-7599-0FEF-B3DA9C9F55D7}" dt="2022-12-07T00:00:10.788" v="1697" actId="1076"/>
        <pc:sldMkLst>
          <pc:docMk/>
          <pc:sldMk cId="2621843574" sldId="557"/>
        </pc:sldMkLst>
        <pc:spChg chg="mod">
          <ac:chgData name="Roberta Tucker" userId="S::r.tucker@uwtsd.ac.uk::27ca61ee-ba03-4b92-a89a-1d5600e2200a" providerId="AD" clId="Web-{519DD89C-CAA8-7599-0FEF-B3DA9C9F55D7}" dt="2022-12-07T00:00:10.788" v="1697" actId="1076"/>
          <ac:spMkLst>
            <pc:docMk/>
            <pc:sldMk cId="2621843574" sldId="557"/>
            <ac:spMk id="2" creationId="{6F4FE91A-66BC-B5AA-AC5D-63FAA3E146D7}"/>
          </ac:spMkLst>
        </pc:spChg>
      </pc:sldChg>
      <pc:sldChg chg="modSp add replId">
        <pc:chgData name="Roberta Tucker" userId="S::r.tucker@uwtsd.ac.uk::27ca61ee-ba03-4b92-a89a-1d5600e2200a" providerId="AD" clId="Web-{519DD89C-CAA8-7599-0FEF-B3DA9C9F55D7}" dt="2022-12-08T09:31:28.635" v="2690" actId="20577"/>
        <pc:sldMkLst>
          <pc:docMk/>
          <pc:sldMk cId="2518836478" sldId="558"/>
        </pc:sldMkLst>
        <pc:spChg chg="mod">
          <ac:chgData name="Roberta Tucker" userId="S::r.tucker@uwtsd.ac.uk::27ca61ee-ba03-4b92-a89a-1d5600e2200a" providerId="AD" clId="Web-{519DD89C-CAA8-7599-0FEF-B3DA9C9F55D7}" dt="2022-12-08T09:31:28.635" v="2690" actId="20577"/>
          <ac:spMkLst>
            <pc:docMk/>
            <pc:sldMk cId="2518836478" sldId="558"/>
            <ac:spMk id="2" creationId="{5CF2BFDC-F32A-12C2-97EA-D7E3C69B9801}"/>
          </ac:spMkLst>
        </pc:spChg>
      </pc:sldChg>
      <pc:sldChg chg="modSp add replId">
        <pc:chgData name="Roberta Tucker" userId="S::r.tucker@uwtsd.ac.uk::27ca61ee-ba03-4b92-a89a-1d5600e2200a" providerId="AD" clId="Web-{519DD89C-CAA8-7599-0FEF-B3DA9C9F55D7}" dt="2022-12-08T09:55:37.597" v="2761" actId="20577"/>
        <pc:sldMkLst>
          <pc:docMk/>
          <pc:sldMk cId="2105347917" sldId="559"/>
        </pc:sldMkLst>
        <pc:spChg chg="mod">
          <ac:chgData name="Roberta Tucker" userId="S::r.tucker@uwtsd.ac.uk::27ca61ee-ba03-4b92-a89a-1d5600e2200a" providerId="AD" clId="Web-{519DD89C-CAA8-7599-0FEF-B3DA9C9F55D7}" dt="2022-12-08T09:55:37.597" v="2761" actId="20577"/>
          <ac:spMkLst>
            <pc:docMk/>
            <pc:sldMk cId="2105347917" sldId="559"/>
            <ac:spMk id="3" creationId="{FBC81A06-40E5-6CF2-4BBD-D8081F571283}"/>
          </ac:spMkLst>
        </pc:spChg>
        <pc:spChg chg="mod">
          <ac:chgData name="Roberta Tucker" userId="S::r.tucker@uwtsd.ac.uk::27ca61ee-ba03-4b92-a89a-1d5600e2200a" providerId="AD" clId="Web-{519DD89C-CAA8-7599-0FEF-B3DA9C9F55D7}" dt="2022-12-08T09:42:10.056" v="2692" actId="20577"/>
          <ac:spMkLst>
            <pc:docMk/>
            <pc:sldMk cId="2105347917" sldId="559"/>
            <ac:spMk id="4" creationId="{BB0313C9-3526-47C8-CA3D-CBD0DBD033C5}"/>
          </ac:spMkLst>
        </pc:spChg>
      </pc:sldChg>
      <pc:sldChg chg="addSp delSp modSp add replId">
        <pc:chgData name="Roberta Tucker" userId="S::r.tucker@uwtsd.ac.uk::27ca61ee-ba03-4b92-a89a-1d5600e2200a" providerId="AD" clId="Web-{519DD89C-CAA8-7599-0FEF-B3DA9C9F55D7}" dt="2022-12-08T14:39:16.006" v="3249"/>
        <pc:sldMkLst>
          <pc:docMk/>
          <pc:sldMk cId="975424983" sldId="560"/>
        </pc:sldMkLst>
        <pc:spChg chg="mod">
          <ac:chgData name="Roberta Tucker" userId="S::r.tucker@uwtsd.ac.uk::27ca61ee-ba03-4b92-a89a-1d5600e2200a" providerId="AD" clId="Web-{519DD89C-CAA8-7599-0FEF-B3DA9C9F55D7}" dt="2022-12-08T11:02:59.591" v="2988" actId="20577"/>
          <ac:spMkLst>
            <pc:docMk/>
            <pc:sldMk cId="975424983" sldId="560"/>
            <ac:spMk id="2" creationId="{A580AB4F-17D5-CBE8-F9CB-662A37F3108F}"/>
          </ac:spMkLst>
        </pc:spChg>
        <pc:spChg chg="mod">
          <ac:chgData name="Roberta Tucker" userId="S::r.tucker@uwtsd.ac.uk::27ca61ee-ba03-4b92-a89a-1d5600e2200a" providerId="AD" clId="Web-{519DD89C-CAA8-7599-0FEF-B3DA9C9F55D7}" dt="2022-12-08T11:23:26.268" v="3010" actId="1076"/>
          <ac:spMkLst>
            <pc:docMk/>
            <pc:sldMk cId="975424983" sldId="560"/>
            <ac:spMk id="4" creationId="{75C848D4-E497-86B6-5774-81B862B38A28}"/>
          </ac:spMkLst>
        </pc:spChg>
        <pc:spChg chg="add del mod">
          <ac:chgData name="Roberta Tucker" userId="S::r.tucker@uwtsd.ac.uk::27ca61ee-ba03-4b92-a89a-1d5600e2200a" providerId="AD" clId="Web-{519DD89C-CAA8-7599-0FEF-B3DA9C9F55D7}" dt="2022-12-08T14:39:16.006" v="3249"/>
          <ac:spMkLst>
            <pc:docMk/>
            <pc:sldMk cId="975424983" sldId="560"/>
            <ac:spMk id="9" creationId="{C029359F-9AED-0C23-DA62-BDAB1F85A8C5}"/>
          </ac:spMkLst>
        </pc:spChg>
        <pc:graphicFrameChg chg="add mod modGraphic">
          <ac:chgData name="Roberta Tucker" userId="S::r.tucker@uwtsd.ac.uk::27ca61ee-ba03-4b92-a89a-1d5600e2200a" providerId="AD" clId="Web-{519DD89C-CAA8-7599-0FEF-B3DA9C9F55D7}" dt="2022-12-08T14:36:29.409" v="3099" actId="1076"/>
          <ac:graphicFrameMkLst>
            <pc:docMk/>
            <pc:sldMk cId="975424983" sldId="560"/>
            <ac:graphicFrameMk id="5" creationId="{541C92D2-43B0-D131-FA92-864C91178ED7}"/>
          </ac:graphicFrameMkLst>
        </pc:graphicFrameChg>
        <pc:graphicFrameChg chg="del mod modGraphic">
          <ac:chgData name="Roberta Tucker" userId="S::r.tucker@uwtsd.ac.uk::27ca61ee-ba03-4b92-a89a-1d5600e2200a" providerId="AD" clId="Web-{519DD89C-CAA8-7599-0FEF-B3DA9C9F55D7}" dt="2022-12-08T14:36:17.815" v="3097"/>
          <ac:graphicFrameMkLst>
            <pc:docMk/>
            <pc:sldMk cId="975424983" sldId="560"/>
            <ac:graphicFrameMk id="6" creationId="{57984BBB-DF1E-B65C-37EB-2F0392809A7C}"/>
          </ac:graphicFrameMkLst>
        </pc:graphicFrameChg>
        <pc:picChg chg="add mod">
          <ac:chgData name="Roberta Tucker" userId="S::r.tucker@uwtsd.ac.uk::27ca61ee-ba03-4b92-a89a-1d5600e2200a" providerId="AD" clId="Web-{519DD89C-CAA8-7599-0FEF-B3DA9C9F55D7}" dt="2022-12-08T14:36:38.128" v="3101" actId="14100"/>
          <ac:picMkLst>
            <pc:docMk/>
            <pc:sldMk cId="975424983" sldId="560"/>
            <ac:picMk id="3" creationId="{22A33B75-D4D7-F359-B040-7BF1DAD1C64B}"/>
          </ac:picMkLst>
        </pc:picChg>
        <pc:picChg chg="del">
          <ac:chgData name="Roberta Tucker" userId="S::r.tucker@uwtsd.ac.uk::27ca61ee-ba03-4b92-a89a-1d5600e2200a" providerId="AD" clId="Web-{519DD89C-CAA8-7599-0FEF-B3DA9C9F55D7}" dt="2022-12-08T14:36:01.080" v="3092"/>
          <ac:picMkLst>
            <pc:docMk/>
            <pc:sldMk cId="975424983" sldId="560"/>
            <ac:picMk id="7" creationId="{2E5E77AA-A99E-8686-5A90-01AC735A240D}"/>
          </ac:picMkLst>
        </pc:picChg>
      </pc:sldChg>
      <pc:sldChg chg="add del replId">
        <pc:chgData name="Roberta Tucker" userId="S::r.tucker@uwtsd.ac.uk::27ca61ee-ba03-4b92-a89a-1d5600e2200a" providerId="AD" clId="Web-{519DD89C-CAA8-7599-0FEF-B3DA9C9F55D7}" dt="2022-12-08T14:41:34.853" v="3251"/>
        <pc:sldMkLst>
          <pc:docMk/>
          <pc:sldMk cId="2756587962" sldId="561"/>
        </pc:sldMkLst>
      </pc:sldChg>
      <pc:sldChg chg="addSp delSp modSp add replId">
        <pc:chgData name="Roberta Tucker" userId="S::r.tucker@uwtsd.ac.uk::27ca61ee-ba03-4b92-a89a-1d5600e2200a" providerId="AD" clId="Web-{519DD89C-CAA8-7599-0FEF-B3DA9C9F55D7}" dt="2022-12-08T14:48:58.207" v="3294" actId="1076"/>
        <pc:sldMkLst>
          <pc:docMk/>
          <pc:sldMk cId="1015943360" sldId="562"/>
        </pc:sldMkLst>
        <pc:spChg chg="mod">
          <ac:chgData name="Roberta Tucker" userId="S::r.tucker@uwtsd.ac.uk::27ca61ee-ba03-4b92-a89a-1d5600e2200a" providerId="AD" clId="Web-{519DD89C-CAA8-7599-0FEF-B3DA9C9F55D7}" dt="2022-12-08T14:45:08.936" v="3285" actId="1076"/>
          <ac:spMkLst>
            <pc:docMk/>
            <pc:sldMk cId="1015943360" sldId="562"/>
            <ac:spMk id="2" creationId="{B910FB16-0CC4-7A17-BC19-69DDF0C27E21}"/>
          </ac:spMkLst>
        </pc:spChg>
        <pc:spChg chg="mod">
          <ac:chgData name="Roberta Tucker" userId="S::r.tucker@uwtsd.ac.uk::27ca61ee-ba03-4b92-a89a-1d5600e2200a" providerId="AD" clId="Web-{519DD89C-CAA8-7599-0FEF-B3DA9C9F55D7}" dt="2022-12-08T14:48:55.051" v="3293" actId="14100"/>
          <ac:spMkLst>
            <pc:docMk/>
            <pc:sldMk cId="1015943360" sldId="562"/>
            <ac:spMk id="3" creationId="{7E93A706-EDA0-02CF-914A-E468488D59BD}"/>
          </ac:spMkLst>
        </pc:spChg>
        <pc:picChg chg="del">
          <ac:chgData name="Roberta Tucker" userId="S::r.tucker@uwtsd.ac.uk::27ca61ee-ba03-4b92-a89a-1d5600e2200a" providerId="AD" clId="Web-{519DD89C-CAA8-7599-0FEF-B3DA9C9F55D7}" dt="2022-12-08T14:47:47.393" v="3290"/>
          <ac:picMkLst>
            <pc:docMk/>
            <pc:sldMk cId="1015943360" sldId="562"/>
            <ac:picMk id="5" creationId="{63166A02-1123-9BBF-75D7-F66058702022}"/>
          </ac:picMkLst>
        </pc:picChg>
        <pc:picChg chg="add mod">
          <ac:chgData name="Roberta Tucker" userId="S::r.tucker@uwtsd.ac.uk::27ca61ee-ba03-4b92-a89a-1d5600e2200a" providerId="AD" clId="Web-{519DD89C-CAA8-7599-0FEF-B3DA9C9F55D7}" dt="2022-12-08T14:48:58.207" v="3294" actId="1076"/>
          <ac:picMkLst>
            <pc:docMk/>
            <pc:sldMk cId="1015943360" sldId="562"/>
            <ac:picMk id="6" creationId="{3A37B711-43A5-78CE-58D5-209BC068DE71}"/>
          </ac:picMkLst>
        </pc:picChg>
      </pc:sldChg>
      <pc:sldChg chg="modSp add replId">
        <pc:chgData name="Roberta Tucker" userId="S::r.tucker@uwtsd.ac.uk::27ca61ee-ba03-4b92-a89a-1d5600e2200a" providerId="AD" clId="Web-{519DD89C-CAA8-7599-0FEF-B3DA9C9F55D7}" dt="2022-12-08T15:17:40.823" v="3406" actId="14100"/>
        <pc:sldMkLst>
          <pc:docMk/>
          <pc:sldMk cId="1876113106" sldId="563"/>
        </pc:sldMkLst>
        <pc:spChg chg="mod">
          <ac:chgData name="Roberta Tucker" userId="S::r.tucker@uwtsd.ac.uk::27ca61ee-ba03-4b92-a89a-1d5600e2200a" providerId="AD" clId="Web-{519DD89C-CAA8-7599-0FEF-B3DA9C9F55D7}" dt="2022-12-08T15:14:35.319" v="3389" actId="20577"/>
          <ac:spMkLst>
            <pc:docMk/>
            <pc:sldMk cId="1876113106" sldId="563"/>
            <ac:spMk id="2" creationId="{5F40ACC1-618A-B9C7-8DC0-812F37082BD0}"/>
          </ac:spMkLst>
        </pc:spChg>
        <pc:spChg chg="mod">
          <ac:chgData name="Roberta Tucker" userId="S::r.tucker@uwtsd.ac.uk::27ca61ee-ba03-4b92-a89a-1d5600e2200a" providerId="AD" clId="Web-{519DD89C-CAA8-7599-0FEF-B3DA9C9F55D7}" dt="2022-12-08T15:17:29.557" v="3403" actId="20577"/>
          <ac:spMkLst>
            <pc:docMk/>
            <pc:sldMk cId="1876113106" sldId="563"/>
            <ac:spMk id="6" creationId="{B916479D-C5D1-0861-FE21-ED05295DA564}"/>
          </ac:spMkLst>
        </pc:spChg>
        <pc:spChg chg="mod">
          <ac:chgData name="Roberta Tucker" userId="S::r.tucker@uwtsd.ac.uk::27ca61ee-ba03-4b92-a89a-1d5600e2200a" providerId="AD" clId="Web-{519DD89C-CAA8-7599-0FEF-B3DA9C9F55D7}" dt="2022-12-08T15:17:40.823" v="3406" actId="14100"/>
          <ac:spMkLst>
            <pc:docMk/>
            <pc:sldMk cId="1876113106" sldId="563"/>
            <ac:spMk id="10" creationId="{4308837E-7BDE-9AA8-2877-B30E280467C8}"/>
          </ac:spMkLst>
        </pc:spChg>
        <pc:picChg chg="mod">
          <ac:chgData name="Roberta Tucker" userId="S::r.tucker@uwtsd.ac.uk::27ca61ee-ba03-4b92-a89a-1d5600e2200a" providerId="AD" clId="Web-{519DD89C-CAA8-7599-0FEF-B3DA9C9F55D7}" dt="2022-12-08T15:14:45.350" v="3390" actId="1076"/>
          <ac:picMkLst>
            <pc:docMk/>
            <pc:sldMk cId="1876113106" sldId="563"/>
            <ac:picMk id="5" creationId="{D413EF59-53D0-0962-6E62-02B8A093E435}"/>
          </ac:picMkLst>
        </pc:picChg>
      </pc:sldChg>
      <pc:sldChg chg="addSp delSp modSp add replId delAnim">
        <pc:chgData name="Roberta Tucker" userId="S::r.tucker@uwtsd.ac.uk::27ca61ee-ba03-4b92-a89a-1d5600e2200a" providerId="AD" clId="Web-{519DD89C-CAA8-7599-0FEF-B3DA9C9F55D7}" dt="2022-12-09T00:27:28.035" v="3464" actId="14100"/>
        <pc:sldMkLst>
          <pc:docMk/>
          <pc:sldMk cId="164273468" sldId="564"/>
        </pc:sldMkLst>
        <pc:spChg chg="mod">
          <ac:chgData name="Roberta Tucker" userId="S::r.tucker@uwtsd.ac.uk::27ca61ee-ba03-4b92-a89a-1d5600e2200a" providerId="AD" clId="Web-{519DD89C-CAA8-7599-0FEF-B3DA9C9F55D7}" dt="2022-12-08T15:00:45.613" v="3343" actId="20577"/>
          <ac:spMkLst>
            <pc:docMk/>
            <pc:sldMk cId="164273468" sldId="564"/>
            <ac:spMk id="2" creationId="{C3D97BE0-59BA-8895-F8E9-C92E89954A66}"/>
          </ac:spMkLst>
        </pc:spChg>
        <pc:spChg chg="mod">
          <ac:chgData name="Roberta Tucker" userId="S::r.tucker@uwtsd.ac.uk::27ca61ee-ba03-4b92-a89a-1d5600e2200a" providerId="AD" clId="Web-{519DD89C-CAA8-7599-0FEF-B3DA9C9F55D7}" dt="2022-12-08T14:59:27.080" v="3328" actId="20577"/>
          <ac:spMkLst>
            <pc:docMk/>
            <pc:sldMk cId="164273468" sldId="564"/>
            <ac:spMk id="6" creationId="{0A49D13F-A02B-34DF-3E84-B90D79FF944D}"/>
          </ac:spMkLst>
        </pc:spChg>
        <pc:spChg chg="mod">
          <ac:chgData name="Roberta Tucker" userId="S::r.tucker@uwtsd.ac.uk::27ca61ee-ba03-4b92-a89a-1d5600e2200a" providerId="AD" clId="Web-{519DD89C-CAA8-7599-0FEF-B3DA9C9F55D7}" dt="2022-12-09T00:24:05.302" v="3452" actId="20577"/>
          <ac:spMkLst>
            <pc:docMk/>
            <pc:sldMk cId="164273468" sldId="564"/>
            <ac:spMk id="9" creationId="{440CDF15-188E-295A-BC3F-191117B99F87}"/>
          </ac:spMkLst>
        </pc:spChg>
        <pc:spChg chg="mod">
          <ac:chgData name="Roberta Tucker" userId="S::r.tucker@uwtsd.ac.uk::27ca61ee-ba03-4b92-a89a-1d5600e2200a" providerId="AD" clId="Web-{519DD89C-CAA8-7599-0FEF-B3DA9C9F55D7}" dt="2022-12-09T00:23:57.771" v="3450" actId="20577"/>
          <ac:spMkLst>
            <pc:docMk/>
            <pc:sldMk cId="164273468" sldId="564"/>
            <ac:spMk id="11" creationId="{0104784C-894B-651D-3953-F59833B7E657}"/>
          </ac:spMkLst>
        </pc:spChg>
        <pc:spChg chg="mod">
          <ac:chgData name="Roberta Tucker" userId="S::r.tucker@uwtsd.ac.uk::27ca61ee-ba03-4b92-a89a-1d5600e2200a" providerId="AD" clId="Web-{519DD89C-CAA8-7599-0FEF-B3DA9C9F55D7}" dt="2022-12-09T00:23:48.911" v="3448" actId="20577"/>
          <ac:spMkLst>
            <pc:docMk/>
            <pc:sldMk cId="164273468" sldId="564"/>
            <ac:spMk id="13" creationId="{19DB2B00-13B4-B842-3674-89A1C7AE29A1}"/>
          </ac:spMkLst>
        </pc:spChg>
        <pc:spChg chg="mod">
          <ac:chgData name="Roberta Tucker" userId="S::r.tucker@uwtsd.ac.uk::27ca61ee-ba03-4b92-a89a-1d5600e2200a" providerId="AD" clId="Web-{519DD89C-CAA8-7599-0FEF-B3DA9C9F55D7}" dt="2022-12-09T00:27:28.035" v="3464" actId="14100"/>
          <ac:spMkLst>
            <pc:docMk/>
            <pc:sldMk cId="164273468" sldId="564"/>
            <ac:spMk id="15" creationId="{F951E63C-4A7D-68FC-9EAE-6BB5EA94BDF7}"/>
          </ac:spMkLst>
        </pc:spChg>
        <pc:picChg chg="add mod">
          <ac:chgData name="Roberta Tucker" userId="S::r.tucker@uwtsd.ac.uk::27ca61ee-ba03-4b92-a89a-1d5600e2200a" providerId="AD" clId="Web-{519DD89C-CAA8-7599-0FEF-B3DA9C9F55D7}" dt="2022-12-09T00:18:34.259" v="3414" actId="1076"/>
          <ac:picMkLst>
            <pc:docMk/>
            <pc:sldMk cId="164273468" sldId="564"/>
            <ac:picMk id="3" creationId="{55AB8221-6621-E52B-6B60-CEAAEAE1AC1B}"/>
          </ac:picMkLst>
        </pc:picChg>
        <pc:picChg chg="add mod">
          <ac:chgData name="Roberta Tucker" userId="S::r.tucker@uwtsd.ac.uk::27ca61ee-ba03-4b92-a89a-1d5600e2200a" providerId="AD" clId="Web-{519DD89C-CAA8-7599-0FEF-B3DA9C9F55D7}" dt="2022-12-09T00:18:37.634" v="3415" actId="14100"/>
          <ac:picMkLst>
            <pc:docMk/>
            <pc:sldMk cId="164273468" sldId="564"/>
            <ac:picMk id="7" creationId="{D06A89E8-8193-06A0-8426-B4D84EF66FC5}"/>
          </ac:picMkLst>
        </pc:picChg>
        <pc:picChg chg="mod">
          <ac:chgData name="Roberta Tucker" userId="S::r.tucker@uwtsd.ac.uk::27ca61ee-ba03-4b92-a89a-1d5600e2200a" providerId="AD" clId="Web-{519DD89C-CAA8-7599-0FEF-B3DA9C9F55D7}" dt="2022-12-09T00:18:40.603" v="3416" actId="1076"/>
          <ac:picMkLst>
            <pc:docMk/>
            <pc:sldMk cId="164273468" sldId="564"/>
            <ac:picMk id="8" creationId="{9E71E4B0-A9CB-A7B4-2522-B6C45A69362A}"/>
          </ac:picMkLst>
        </pc:picChg>
        <pc:picChg chg="del mod">
          <ac:chgData name="Roberta Tucker" userId="S::r.tucker@uwtsd.ac.uk::27ca61ee-ba03-4b92-a89a-1d5600e2200a" providerId="AD" clId="Web-{519DD89C-CAA8-7599-0FEF-B3DA9C9F55D7}" dt="2022-12-09T00:18:15.633" v="3407"/>
          <ac:picMkLst>
            <pc:docMk/>
            <pc:sldMk cId="164273468" sldId="564"/>
            <ac:picMk id="10" creationId="{8BD742CD-1D68-3D7C-5EFC-2CD4D74D5E6E}"/>
          </ac:picMkLst>
        </pc:picChg>
        <pc:picChg chg="del">
          <ac:chgData name="Roberta Tucker" userId="S::r.tucker@uwtsd.ac.uk::27ca61ee-ba03-4b92-a89a-1d5600e2200a" providerId="AD" clId="Web-{519DD89C-CAA8-7599-0FEF-B3DA9C9F55D7}" dt="2022-12-08T15:06:40.074" v="3351"/>
          <ac:picMkLst>
            <pc:docMk/>
            <pc:sldMk cId="164273468" sldId="564"/>
            <ac:picMk id="12" creationId="{9945F755-B090-1296-9D20-5352D936B08F}"/>
          </ac:picMkLst>
        </pc:picChg>
      </pc:sldChg>
      <pc:sldChg chg="add replId">
        <pc:chgData name="Roberta Tucker" userId="S::r.tucker@uwtsd.ac.uk::27ca61ee-ba03-4b92-a89a-1d5600e2200a" providerId="AD" clId="Web-{519DD89C-CAA8-7599-0FEF-B3DA9C9F55D7}" dt="2022-12-07T10:19:16.211" v="1722"/>
        <pc:sldMkLst>
          <pc:docMk/>
          <pc:sldMk cId="2261525551" sldId="565"/>
        </pc:sldMkLst>
      </pc:sldChg>
      <pc:sldChg chg="add del replId">
        <pc:chgData name="Roberta Tucker" userId="S::r.tucker@uwtsd.ac.uk::27ca61ee-ba03-4b92-a89a-1d5600e2200a" providerId="AD" clId="Web-{519DD89C-CAA8-7599-0FEF-B3DA9C9F55D7}" dt="2022-12-07T21:51:34.358" v="2599"/>
        <pc:sldMkLst>
          <pc:docMk/>
          <pc:sldMk cId="1045796336" sldId="566"/>
        </pc:sldMkLst>
      </pc:sldChg>
      <pc:sldChg chg="add del replId">
        <pc:chgData name="Roberta Tucker" userId="S::r.tucker@uwtsd.ac.uk::27ca61ee-ba03-4b92-a89a-1d5600e2200a" providerId="AD" clId="Web-{519DD89C-CAA8-7599-0FEF-B3DA9C9F55D7}" dt="2022-12-07T22:14:37.913" v="2672"/>
        <pc:sldMkLst>
          <pc:docMk/>
          <pc:sldMk cId="1065211793" sldId="567"/>
        </pc:sldMkLst>
      </pc:sldChg>
      <pc:sldChg chg="add replId">
        <pc:chgData name="Roberta Tucker" userId="S::r.tucker@uwtsd.ac.uk::27ca61ee-ba03-4b92-a89a-1d5600e2200a" providerId="AD" clId="Web-{519DD89C-CAA8-7599-0FEF-B3DA9C9F55D7}" dt="2022-12-07T10:24:31.890" v="1732"/>
        <pc:sldMkLst>
          <pc:docMk/>
          <pc:sldMk cId="128987835" sldId="568"/>
        </pc:sldMkLst>
      </pc:sldChg>
      <pc:sldChg chg="modSp add replId">
        <pc:chgData name="Roberta Tucker" userId="S::r.tucker@uwtsd.ac.uk::27ca61ee-ba03-4b92-a89a-1d5600e2200a" providerId="AD" clId="Web-{519DD89C-CAA8-7599-0FEF-B3DA9C9F55D7}" dt="2022-12-07T10:38:15.237" v="1810" actId="20577"/>
        <pc:sldMkLst>
          <pc:docMk/>
          <pc:sldMk cId="743380493" sldId="569"/>
        </pc:sldMkLst>
        <pc:spChg chg="mod">
          <ac:chgData name="Roberta Tucker" userId="S::r.tucker@uwtsd.ac.uk::27ca61ee-ba03-4b92-a89a-1d5600e2200a" providerId="AD" clId="Web-{519DD89C-CAA8-7599-0FEF-B3DA9C9F55D7}" dt="2022-12-07T10:36:45.220" v="1800" actId="1076"/>
          <ac:spMkLst>
            <pc:docMk/>
            <pc:sldMk cId="743380493" sldId="569"/>
            <ac:spMk id="2" creationId="{4D62C900-6EA9-B40C-A399-1692C9B8FBAD}"/>
          </ac:spMkLst>
        </pc:spChg>
        <pc:spChg chg="mod">
          <ac:chgData name="Roberta Tucker" userId="S::r.tucker@uwtsd.ac.uk::27ca61ee-ba03-4b92-a89a-1d5600e2200a" providerId="AD" clId="Web-{519DD89C-CAA8-7599-0FEF-B3DA9C9F55D7}" dt="2022-12-07T10:36:37.626" v="1799" actId="1076"/>
          <ac:spMkLst>
            <pc:docMk/>
            <pc:sldMk cId="743380493" sldId="569"/>
            <ac:spMk id="3" creationId="{B1C7A798-0FDA-BA14-B813-B6416A0C2A77}"/>
          </ac:spMkLst>
        </pc:spChg>
        <pc:spChg chg="mod">
          <ac:chgData name="Roberta Tucker" userId="S::r.tucker@uwtsd.ac.uk::27ca61ee-ba03-4b92-a89a-1d5600e2200a" providerId="AD" clId="Web-{519DD89C-CAA8-7599-0FEF-B3DA9C9F55D7}" dt="2022-12-07T10:38:15.237" v="1810" actId="20577"/>
          <ac:spMkLst>
            <pc:docMk/>
            <pc:sldMk cId="743380493" sldId="569"/>
            <ac:spMk id="4" creationId="{5740549D-F39A-6823-1A24-5AEBDC62E3FB}"/>
          </ac:spMkLst>
        </pc:spChg>
      </pc:sldChg>
      <pc:sldChg chg="add del replId">
        <pc:chgData name="Roberta Tucker" userId="S::r.tucker@uwtsd.ac.uk::27ca61ee-ba03-4b92-a89a-1d5600e2200a" providerId="AD" clId="Web-{519DD89C-CAA8-7599-0FEF-B3DA9C9F55D7}" dt="2022-12-08T10:59:22.994" v="2985"/>
        <pc:sldMkLst>
          <pc:docMk/>
          <pc:sldMk cId="2990063797" sldId="570"/>
        </pc:sldMkLst>
      </pc:sldChg>
      <pc:sldChg chg="addSp modSp add replId">
        <pc:chgData name="Roberta Tucker" userId="S::r.tucker@uwtsd.ac.uk::27ca61ee-ba03-4b92-a89a-1d5600e2200a" providerId="AD" clId="Web-{519DD89C-CAA8-7599-0FEF-B3DA9C9F55D7}" dt="2022-12-08T10:53:20.879" v="2973"/>
        <pc:sldMkLst>
          <pc:docMk/>
          <pc:sldMk cId="3116637606" sldId="571"/>
        </pc:sldMkLst>
        <pc:spChg chg="mod">
          <ac:chgData name="Roberta Tucker" userId="S::r.tucker@uwtsd.ac.uk::27ca61ee-ba03-4b92-a89a-1d5600e2200a" providerId="AD" clId="Web-{519DD89C-CAA8-7599-0FEF-B3DA9C9F55D7}" dt="2022-12-08T10:50:13.845" v="2932" actId="20577"/>
          <ac:spMkLst>
            <pc:docMk/>
            <pc:sldMk cId="3116637606" sldId="571"/>
            <ac:spMk id="2" creationId="{9A64A60E-03E4-6ED1-B74F-874201CA0E7D}"/>
          </ac:spMkLst>
        </pc:spChg>
        <pc:spChg chg="mod">
          <ac:chgData name="Roberta Tucker" userId="S::r.tucker@uwtsd.ac.uk::27ca61ee-ba03-4b92-a89a-1d5600e2200a" providerId="AD" clId="Web-{519DD89C-CAA8-7599-0FEF-B3DA9C9F55D7}" dt="2022-12-08T10:52:25.097" v="2967" actId="20577"/>
          <ac:spMkLst>
            <pc:docMk/>
            <pc:sldMk cId="3116637606" sldId="571"/>
            <ac:spMk id="9" creationId="{09EAE696-F63F-8E4B-871A-48A76BBB3139}"/>
          </ac:spMkLst>
        </pc:spChg>
        <pc:graphicFrameChg chg="add mod modGraphic">
          <ac:chgData name="Roberta Tucker" userId="S::r.tucker@uwtsd.ac.uk::27ca61ee-ba03-4b92-a89a-1d5600e2200a" providerId="AD" clId="Web-{519DD89C-CAA8-7599-0FEF-B3DA9C9F55D7}" dt="2022-12-08T10:53:20.879" v="2973"/>
          <ac:graphicFrameMkLst>
            <pc:docMk/>
            <pc:sldMk cId="3116637606" sldId="571"/>
            <ac:graphicFrameMk id="4" creationId="{139A42BE-B1D9-BEC0-35C4-BEE47D33DC50}"/>
          </ac:graphicFrameMkLst>
        </pc:graphicFrameChg>
        <pc:picChg chg="mod">
          <ac:chgData name="Roberta Tucker" userId="S::r.tucker@uwtsd.ac.uk::27ca61ee-ba03-4b92-a89a-1d5600e2200a" providerId="AD" clId="Web-{519DD89C-CAA8-7599-0FEF-B3DA9C9F55D7}" dt="2022-12-08T10:52:38.206" v="2970" actId="14100"/>
          <ac:picMkLst>
            <pc:docMk/>
            <pc:sldMk cId="3116637606" sldId="571"/>
            <ac:picMk id="10" creationId="{1426F285-ADDB-8C71-B458-0FE3FB97F596}"/>
          </ac:picMkLst>
        </pc:picChg>
      </pc:sldChg>
      <pc:sldChg chg="del">
        <pc:chgData name="Roberta Tucker" userId="S::r.tucker@uwtsd.ac.uk::27ca61ee-ba03-4b92-a89a-1d5600e2200a" providerId="AD" clId="Web-{519DD89C-CAA8-7599-0FEF-B3DA9C9F55D7}" dt="2022-12-07T20:46:33.300" v="2092"/>
        <pc:sldMkLst>
          <pc:docMk/>
          <pc:sldMk cId="2983321528" sldId="573"/>
        </pc:sldMkLst>
      </pc:sldChg>
      <pc:sldChg chg="modSp add replId">
        <pc:chgData name="Roberta Tucker" userId="S::r.tucker@uwtsd.ac.uk::27ca61ee-ba03-4b92-a89a-1d5600e2200a" providerId="AD" clId="Web-{519DD89C-CAA8-7599-0FEF-B3DA9C9F55D7}" dt="2022-12-07T12:01:35.876" v="2087" actId="20577"/>
        <pc:sldMkLst>
          <pc:docMk/>
          <pc:sldMk cId="3807463502" sldId="574"/>
        </pc:sldMkLst>
        <pc:spChg chg="mod">
          <ac:chgData name="Roberta Tucker" userId="S::r.tucker@uwtsd.ac.uk::27ca61ee-ba03-4b92-a89a-1d5600e2200a" providerId="AD" clId="Web-{519DD89C-CAA8-7599-0FEF-B3DA9C9F55D7}" dt="2022-12-07T12:00:17.999" v="2084" actId="20577"/>
          <ac:spMkLst>
            <pc:docMk/>
            <pc:sldMk cId="3807463502" sldId="574"/>
            <ac:spMk id="2" creationId="{2A871887-9E63-B255-03CE-3CCD5EA8843E}"/>
          </ac:spMkLst>
        </pc:spChg>
        <pc:spChg chg="mod">
          <ac:chgData name="Roberta Tucker" userId="S::r.tucker@uwtsd.ac.uk::27ca61ee-ba03-4b92-a89a-1d5600e2200a" providerId="AD" clId="Web-{519DD89C-CAA8-7599-0FEF-B3DA9C9F55D7}" dt="2022-12-07T12:01:35.876" v="2087" actId="20577"/>
          <ac:spMkLst>
            <pc:docMk/>
            <pc:sldMk cId="3807463502" sldId="574"/>
            <ac:spMk id="3" creationId="{0D8B71B2-7250-E2E7-79F0-3EFFF705241B}"/>
          </ac:spMkLst>
        </pc:spChg>
      </pc:sldChg>
      <pc:sldChg chg="addSp delSp modSp add replId">
        <pc:chgData name="Roberta Tucker" userId="S::r.tucker@uwtsd.ac.uk::27ca61ee-ba03-4b92-a89a-1d5600e2200a" providerId="AD" clId="Web-{519DD89C-CAA8-7599-0FEF-B3DA9C9F55D7}" dt="2022-12-07T21:49:20.161" v="2598" actId="1076"/>
        <pc:sldMkLst>
          <pc:docMk/>
          <pc:sldMk cId="1765956312" sldId="575"/>
        </pc:sldMkLst>
        <pc:spChg chg="mod">
          <ac:chgData name="Roberta Tucker" userId="S::r.tucker@uwtsd.ac.uk::27ca61ee-ba03-4b92-a89a-1d5600e2200a" providerId="AD" clId="Web-{519DD89C-CAA8-7599-0FEF-B3DA9C9F55D7}" dt="2022-12-07T21:36:04.886" v="2526" actId="1076"/>
          <ac:spMkLst>
            <pc:docMk/>
            <pc:sldMk cId="1765956312" sldId="575"/>
            <ac:spMk id="2" creationId="{8DF925AD-1427-8501-427B-946874AA6BD2}"/>
          </ac:spMkLst>
        </pc:spChg>
        <pc:spChg chg="del mod">
          <ac:chgData name="Roberta Tucker" userId="S::r.tucker@uwtsd.ac.uk::27ca61ee-ba03-4b92-a89a-1d5600e2200a" providerId="AD" clId="Web-{519DD89C-CAA8-7599-0FEF-B3DA9C9F55D7}" dt="2022-12-07T21:33:09.889" v="2489"/>
          <ac:spMkLst>
            <pc:docMk/>
            <pc:sldMk cId="1765956312" sldId="575"/>
            <ac:spMk id="3" creationId="{4FCDF5DA-7745-BAEB-5552-5F2FC4F8EF49}"/>
          </ac:spMkLst>
        </pc:spChg>
        <pc:spChg chg="add mod">
          <ac:chgData name="Roberta Tucker" userId="S::r.tucker@uwtsd.ac.uk::27ca61ee-ba03-4b92-a89a-1d5600e2200a" providerId="AD" clId="Web-{519DD89C-CAA8-7599-0FEF-B3DA9C9F55D7}" dt="2022-12-07T21:49:16.473" v="2597" actId="1076"/>
          <ac:spMkLst>
            <pc:docMk/>
            <pc:sldMk cId="1765956312" sldId="575"/>
            <ac:spMk id="4" creationId="{475E97D1-A092-01E7-3F34-8D0B545EC767}"/>
          </ac:spMkLst>
        </pc:spChg>
        <pc:spChg chg="add mod">
          <ac:chgData name="Roberta Tucker" userId="S::r.tucker@uwtsd.ac.uk::27ca61ee-ba03-4b92-a89a-1d5600e2200a" providerId="AD" clId="Web-{519DD89C-CAA8-7599-0FEF-B3DA9C9F55D7}" dt="2022-12-07T21:49:20.161" v="2598" actId="1076"/>
          <ac:spMkLst>
            <pc:docMk/>
            <pc:sldMk cId="1765956312" sldId="575"/>
            <ac:spMk id="5" creationId="{B321DEAC-C146-47BC-13E2-2557FED3948F}"/>
          </ac:spMkLst>
        </pc:spChg>
        <pc:spChg chg="add mod">
          <ac:chgData name="Roberta Tucker" userId="S::r.tucker@uwtsd.ac.uk::27ca61ee-ba03-4b92-a89a-1d5600e2200a" providerId="AD" clId="Web-{519DD89C-CAA8-7599-0FEF-B3DA9C9F55D7}" dt="2022-12-07T21:49:12.583" v="2596" actId="1076"/>
          <ac:spMkLst>
            <pc:docMk/>
            <pc:sldMk cId="1765956312" sldId="575"/>
            <ac:spMk id="6" creationId="{7C5ABF0A-317F-E3F4-CB85-FDB0C767F69E}"/>
          </ac:spMkLst>
        </pc:spChg>
        <pc:spChg chg="add del mod">
          <ac:chgData name="Roberta Tucker" userId="S::r.tucker@uwtsd.ac.uk::27ca61ee-ba03-4b92-a89a-1d5600e2200a" providerId="AD" clId="Web-{519DD89C-CAA8-7599-0FEF-B3DA9C9F55D7}" dt="2022-12-07T21:33:18.359" v="2491"/>
          <ac:spMkLst>
            <pc:docMk/>
            <pc:sldMk cId="1765956312" sldId="575"/>
            <ac:spMk id="9" creationId="{5DDF0674-BBED-EF8F-EF63-2B98D7286B29}"/>
          </ac:spMkLst>
        </pc:spChg>
        <pc:picChg chg="mod">
          <ac:chgData name="Roberta Tucker" userId="S::r.tucker@uwtsd.ac.uk::27ca61ee-ba03-4b92-a89a-1d5600e2200a" providerId="AD" clId="Web-{519DD89C-CAA8-7599-0FEF-B3DA9C9F55D7}" dt="2022-12-07T21:35:54.620" v="2524" actId="1076"/>
          <ac:picMkLst>
            <pc:docMk/>
            <pc:sldMk cId="1765956312" sldId="575"/>
            <ac:picMk id="8" creationId="{B2705A6C-0DA2-6048-13CE-2C0A410B0403}"/>
          </ac:picMkLst>
        </pc:picChg>
      </pc:sldChg>
      <pc:sldChg chg="new del">
        <pc:chgData name="Roberta Tucker" userId="S::r.tucker@uwtsd.ac.uk::27ca61ee-ba03-4b92-a89a-1d5600e2200a" providerId="AD" clId="Web-{519DD89C-CAA8-7599-0FEF-B3DA9C9F55D7}" dt="2022-12-07T20:46:43.551" v="2094"/>
        <pc:sldMkLst>
          <pc:docMk/>
          <pc:sldMk cId="3744811237" sldId="575"/>
        </pc:sldMkLst>
      </pc:sldChg>
      <pc:sldChg chg="addSp modSp add ord replId">
        <pc:chgData name="Roberta Tucker" userId="S::r.tucker@uwtsd.ac.uk::27ca61ee-ba03-4b92-a89a-1d5600e2200a" providerId="AD" clId="Web-{519DD89C-CAA8-7599-0FEF-B3DA9C9F55D7}" dt="2022-12-07T22:13:56.847" v="2654" actId="20577"/>
        <pc:sldMkLst>
          <pc:docMk/>
          <pc:sldMk cId="1329373863" sldId="576"/>
        </pc:sldMkLst>
        <pc:spChg chg="mod">
          <ac:chgData name="Roberta Tucker" userId="S::r.tucker@uwtsd.ac.uk::27ca61ee-ba03-4b92-a89a-1d5600e2200a" providerId="AD" clId="Web-{519DD89C-CAA8-7599-0FEF-B3DA9C9F55D7}" dt="2022-12-07T22:09:15.171" v="2641" actId="20577"/>
          <ac:spMkLst>
            <pc:docMk/>
            <pc:sldMk cId="1329373863" sldId="576"/>
            <ac:spMk id="2" creationId="{A3655D63-0FD1-0368-B88A-5389554D700E}"/>
          </ac:spMkLst>
        </pc:spChg>
        <pc:spChg chg="mod">
          <ac:chgData name="Roberta Tucker" userId="S::r.tucker@uwtsd.ac.uk::27ca61ee-ba03-4b92-a89a-1d5600e2200a" providerId="AD" clId="Web-{519DD89C-CAA8-7599-0FEF-B3DA9C9F55D7}" dt="2022-12-07T22:13:56.847" v="2654" actId="20577"/>
          <ac:spMkLst>
            <pc:docMk/>
            <pc:sldMk cId="1329373863" sldId="576"/>
            <ac:spMk id="3" creationId="{B4C06295-6301-9841-BD48-0D450141BD11}"/>
          </ac:spMkLst>
        </pc:spChg>
        <pc:picChg chg="add mod">
          <ac:chgData name="Roberta Tucker" userId="S::r.tucker@uwtsd.ac.uk::27ca61ee-ba03-4b92-a89a-1d5600e2200a" providerId="AD" clId="Web-{519DD89C-CAA8-7599-0FEF-B3DA9C9F55D7}" dt="2022-12-07T22:00:22.083" v="2604" actId="1076"/>
          <ac:picMkLst>
            <pc:docMk/>
            <pc:sldMk cId="1329373863" sldId="576"/>
            <ac:picMk id="4" creationId="{804905EB-6B6A-3C8C-75D1-75189FB1D47A}"/>
          </ac:picMkLst>
        </pc:picChg>
      </pc:sldChg>
      <pc:sldChg chg="modSp add replId">
        <pc:chgData name="Roberta Tucker" userId="S::r.tucker@uwtsd.ac.uk::27ca61ee-ba03-4b92-a89a-1d5600e2200a" providerId="AD" clId="Web-{519DD89C-CAA8-7599-0FEF-B3DA9C9F55D7}" dt="2022-12-07T22:14:03.864" v="2671" actId="20577"/>
        <pc:sldMkLst>
          <pc:docMk/>
          <pc:sldMk cId="2031029606" sldId="577"/>
        </pc:sldMkLst>
        <pc:spChg chg="mod">
          <ac:chgData name="Roberta Tucker" userId="S::r.tucker@uwtsd.ac.uk::27ca61ee-ba03-4b92-a89a-1d5600e2200a" providerId="AD" clId="Web-{519DD89C-CAA8-7599-0FEF-B3DA9C9F55D7}" dt="2022-12-07T22:14:03.864" v="2671" actId="20577"/>
          <ac:spMkLst>
            <pc:docMk/>
            <pc:sldMk cId="2031029606" sldId="577"/>
            <ac:spMk id="3" creationId="{B4C06295-6301-9841-BD48-0D450141BD11}"/>
          </ac:spMkLst>
        </pc:spChg>
      </pc:sldChg>
      <pc:sldChg chg="addSp modSp add replId">
        <pc:chgData name="Roberta Tucker" userId="S::r.tucker@uwtsd.ac.uk::27ca61ee-ba03-4b92-a89a-1d5600e2200a" providerId="AD" clId="Web-{519DD89C-CAA8-7599-0FEF-B3DA9C9F55D7}" dt="2022-12-07T22:27:03.419" v="2675" actId="1076"/>
        <pc:sldMkLst>
          <pc:docMk/>
          <pc:sldMk cId="2970821344" sldId="578"/>
        </pc:sldMkLst>
        <pc:picChg chg="add mod">
          <ac:chgData name="Roberta Tucker" userId="S::r.tucker@uwtsd.ac.uk::27ca61ee-ba03-4b92-a89a-1d5600e2200a" providerId="AD" clId="Web-{519DD89C-CAA8-7599-0FEF-B3DA9C9F55D7}" dt="2022-12-07T22:27:03.419" v="2675" actId="1076"/>
          <ac:picMkLst>
            <pc:docMk/>
            <pc:sldMk cId="2970821344" sldId="578"/>
            <ac:picMk id="6" creationId="{41DB81DD-AEF2-6819-F1A5-09C798A0682F}"/>
          </ac:picMkLst>
        </pc:picChg>
      </pc:sldChg>
      <pc:sldChg chg="add replId">
        <pc:chgData name="Roberta Tucker" userId="S::r.tucker@uwtsd.ac.uk::27ca61ee-ba03-4b92-a89a-1d5600e2200a" providerId="AD" clId="Web-{519DD89C-CAA8-7599-0FEF-B3DA9C9F55D7}" dt="2022-12-08T10:59:26.604" v="2986"/>
        <pc:sldMkLst>
          <pc:docMk/>
          <pc:sldMk cId="905961363" sldId="579"/>
        </pc:sldMkLst>
      </pc:sldChg>
      <pc:sldChg chg="add del replId">
        <pc:chgData name="Roberta Tucker" userId="S::r.tucker@uwtsd.ac.uk::27ca61ee-ba03-4b92-a89a-1d5600e2200a" providerId="AD" clId="Web-{519DD89C-CAA8-7599-0FEF-B3DA9C9F55D7}" dt="2022-12-08T10:00:10.960" v="2765"/>
        <pc:sldMkLst>
          <pc:docMk/>
          <pc:sldMk cId="3301694418" sldId="579"/>
        </pc:sldMkLst>
      </pc:sldChg>
      <pc:sldChg chg="add del replId">
        <pc:chgData name="Roberta Tucker" userId="S::r.tucker@uwtsd.ac.uk::27ca61ee-ba03-4b92-a89a-1d5600e2200a" providerId="AD" clId="Web-{519DD89C-CAA8-7599-0FEF-B3DA9C9F55D7}" dt="2022-12-08T10:01:59.077" v="2768"/>
        <pc:sldMkLst>
          <pc:docMk/>
          <pc:sldMk cId="3517436187" sldId="579"/>
        </pc:sldMkLst>
      </pc:sldChg>
      <pc:sldChg chg="add replId">
        <pc:chgData name="Roberta Tucker" userId="S::r.tucker@uwtsd.ac.uk::27ca61ee-ba03-4b92-a89a-1d5600e2200a" providerId="AD" clId="Web-{519DD89C-CAA8-7599-0FEF-B3DA9C9F55D7}" dt="2022-12-08T14:41:58.885" v="3252"/>
        <pc:sldMkLst>
          <pc:docMk/>
          <pc:sldMk cId="3000457116" sldId="580"/>
        </pc:sldMkLst>
      </pc:sldChg>
      <pc:sldChg chg="add replId">
        <pc:chgData name="Roberta Tucker" userId="S::r.tucker@uwtsd.ac.uk::27ca61ee-ba03-4b92-a89a-1d5600e2200a" providerId="AD" clId="Web-{519DD89C-CAA8-7599-0FEF-B3DA9C9F55D7}" dt="2022-12-08T14:42:18.182" v="3253"/>
        <pc:sldMkLst>
          <pc:docMk/>
          <pc:sldMk cId="2921088868" sldId="581"/>
        </pc:sldMkLst>
      </pc:sldChg>
      <pc:sldChg chg="add">
        <pc:chgData name="Roberta Tucker" userId="S::r.tucker@uwtsd.ac.uk::27ca61ee-ba03-4b92-a89a-1d5600e2200a" providerId="AD" clId="Web-{519DD89C-CAA8-7599-0FEF-B3DA9C9F55D7}" dt="2022-12-08T15:07:49.482" v="3354"/>
        <pc:sldMkLst>
          <pc:docMk/>
          <pc:sldMk cId="783821799" sldId="582"/>
        </pc:sldMkLst>
      </pc:sldChg>
      <pc:sldMasterChg chg="modSldLayout">
        <pc:chgData name="Roberta Tucker" userId="S::r.tucker@uwtsd.ac.uk::27ca61ee-ba03-4b92-a89a-1d5600e2200a" providerId="AD" clId="Web-{519DD89C-CAA8-7599-0FEF-B3DA9C9F55D7}" dt="2022-12-06T18:17:40.078" v="1344"/>
        <pc:sldMasterMkLst>
          <pc:docMk/>
          <pc:sldMasterMk cId="537362470" sldId="2147483656"/>
        </pc:sldMasterMkLst>
        <pc:sldLayoutChg chg="replId">
          <pc:chgData name="Roberta Tucker" userId="S::r.tucker@uwtsd.ac.uk::27ca61ee-ba03-4b92-a89a-1d5600e2200a" providerId="AD" clId="Web-{519DD89C-CAA8-7599-0FEF-B3DA9C9F55D7}" dt="2022-12-06T18:17:40.078" v="1344"/>
          <pc:sldLayoutMkLst>
            <pc:docMk/>
            <pc:sldMasterMk cId="537362470" sldId="2147483656"/>
            <pc:sldLayoutMk cId="3130719715" sldId="2147483734"/>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1384196811" sldId="2147483658"/>
        </pc:sldMasterMkLst>
        <pc:sldLayoutChg chg="replId">
          <pc:chgData name="Roberta Tucker" userId="S::r.tucker@uwtsd.ac.uk::27ca61ee-ba03-4b92-a89a-1d5600e2200a" providerId="AD" clId="Web-{519DD89C-CAA8-7599-0FEF-B3DA9C9F55D7}" dt="2022-12-06T18:17:40.078" v="1344"/>
          <pc:sldLayoutMkLst>
            <pc:docMk/>
            <pc:sldMasterMk cId="1384196811" sldId="2147483658"/>
            <pc:sldLayoutMk cId="1556723426" sldId="2147483735"/>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1800093731" sldId="2147483659"/>
        </pc:sldMasterMkLst>
        <pc:sldLayoutChg chg="replId">
          <pc:chgData name="Roberta Tucker" userId="S::r.tucker@uwtsd.ac.uk::27ca61ee-ba03-4b92-a89a-1d5600e2200a" providerId="AD" clId="Web-{519DD89C-CAA8-7599-0FEF-B3DA9C9F55D7}" dt="2022-12-06T18:17:40.078" v="1344"/>
          <pc:sldLayoutMkLst>
            <pc:docMk/>
            <pc:sldMasterMk cId="1800093731" sldId="2147483659"/>
            <pc:sldLayoutMk cId="1597148504" sldId="2147483736"/>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741040061" sldId="2147483664"/>
        </pc:sldMasterMkLst>
        <pc:sldLayoutChg chg="replId">
          <pc:chgData name="Roberta Tucker" userId="S::r.tucker@uwtsd.ac.uk::27ca61ee-ba03-4b92-a89a-1d5600e2200a" providerId="AD" clId="Web-{519DD89C-CAA8-7599-0FEF-B3DA9C9F55D7}" dt="2022-12-06T18:17:40.078" v="1344"/>
          <pc:sldLayoutMkLst>
            <pc:docMk/>
            <pc:sldMasterMk cId="741040061" sldId="2147483664"/>
            <pc:sldLayoutMk cId="763020717" sldId="2147483739"/>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58822457" sldId="2147483665"/>
        </pc:sldMasterMkLst>
        <pc:sldLayoutChg chg="replId">
          <pc:chgData name="Roberta Tucker" userId="S::r.tucker@uwtsd.ac.uk::27ca61ee-ba03-4b92-a89a-1d5600e2200a" providerId="AD" clId="Web-{519DD89C-CAA8-7599-0FEF-B3DA9C9F55D7}" dt="2022-12-06T18:17:40.078" v="1344"/>
          <pc:sldLayoutMkLst>
            <pc:docMk/>
            <pc:sldMasterMk cId="58822457" sldId="2147483665"/>
            <pc:sldLayoutMk cId="2624528723" sldId="2147483740"/>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754378712" sldId="2147483666"/>
        </pc:sldMasterMkLst>
        <pc:sldLayoutChg chg="replId">
          <pc:chgData name="Roberta Tucker" userId="S::r.tucker@uwtsd.ac.uk::27ca61ee-ba03-4b92-a89a-1d5600e2200a" providerId="AD" clId="Web-{519DD89C-CAA8-7599-0FEF-B3DA9C9F55D7}" dt="2022-12-06T18:17:40.078" v="1344"/>
          <pc:sldLayoutMkLst>
            <pc:docMk/>
            <pc:sldMasterMk cId="754378712" sldId="2147483666"/>
            <pc:sldLayoutMk cId="3132846485" sldId="2147483741"/>
          </pc:sldLayoutMkLst>
        </pc:sldLayoutChg>
      </pc:sldMasterChg>
      <pc:sldMasterChg chg="add addSldLayout">
        <pc:chgData name="Roberta Tucker" userId="S::r.tucker@uwtsd.ac.uk::27ca61ee-ba03-4b92-a89a-1d5600e2200a" providerId="AD" clId="Web-{519DD89C-CAA8-7599-0FEF-B3DA9C9F55D7}" dt="2022-12-06T18:17:40.078" v="1344"/>
        <pc:sldMasterMkLst>
          <pc:docMk/>
          <pc:sldMasterMk cId="1251622122" sldId="2147483680"/>
        </pc:sldMasterMkLst>
        <pc:sldLayoutChg chg="add">
          <pc:chgData name="Roberta Tucker" userId="S::r.tucker@uwtsd.ac.uk::27ca61ee-ba03-4b92-a89a-1d5600e2200a" providerId="AD" clId="Web-{519DD89C-CAA8-7599-0FEF-B3DA9C9F55D7}" dt="2022-12-06T18:17:40.078" v="1344"/>
          <pc:sldLayoutMkLst>
            <pc:docMk/>
            <pc:sldMasterMk cId="1251622122" sldId="2147483680"/>
            <pc:sldLayoutMk cId="3971786554" sldId="2147483681"/>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1989646181" sldId="2147483682"/>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509027987" sldId="2147483683"/>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886049734" sldId="2147483684"/>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1079138667" sldId="2147483685"/>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656021432" sldId="2147483686"/>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593494363" sldId="2147483687"/>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979517844" sldId="2147483688"/>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4153212562" sldId="2147483689"/>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911799620" sldId="2147483690"/>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3244335152" sldId="2147483691"/>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1372220361" sldId="2147483760"/>
        </pc:sldMasterMkLst>
        <pc:sldLayoutChg chg="replId">
          <pc:chgData name="Roberta Tucker" userId="S::r.tucker@uwtsd.ac.uk::27ca61ee-ba03-4b92-a89a-1d5600e2200a" providerId="AD" clId="Web-{519DD89C-CAA8-7599-0FEF-B3DA9C9F55D7}" dt="2022-12-06T18:17:40.078" v="1344"/>
          <pc:sldLayoutMkLst>
            <pc:docMk/>
            <pc:sldMasterMk cId="1372220361" sldId="2147483760"/>
            <pc:sldLayoutMk cId="2317885063" sldId="2147483738"/>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2581267852" sldId="2147483761"/>
        </pc:sldMasterMkLst>
        <pc:sldLayoutChg chg="replId">
          <pc:chgData name="Roberta Tucker" userId="S::r.tucker@uwtsd.ac.uk::27ca61ee-ba03-4b92-a89a-1d5600e2200a" providerId="AD" clId="Web-{519DD89C-CAA8-7599-0FEF-B3DA9C9F55D7}" dt="2022-12-06T18:17:40.078" v="1344"/>
          <pc:sldLayoutMkLst>
            <pc:docMk/>
            <pc:sldMasterMk cId="2581267852" sldId="2147483761"/>
            <pc:sldLayoutMk cId="196634507" sldId="2147483737"/>
          </pc:sldLayoutMkLst>
        </pc:sldLayoutChg>
      </pc:sldMasterChg>
    </pc:docChg>
  </pc:docChgLst>
  <pc:docChgLst>
    <pc:chgData clId="Web-{04C49AD8-8010-22F2-105B-00405293B322}"/>
    <pc:docChg chg="delSld">
      <pc:chgData name="" userId="" providerId="" clId="Web-{04C49AD8-8010-22F2-105B-00405293B322}" dt="2022-12-20T17:38:38.517" v="0"/>
      <pc:docMkLst>
        <pc:docMk/>
      </pc:docMkLst>
      <pc:sldChg chg="del">
        <pc:chgData name="" userId="" providerId="" clId="Web-{04C49AD8-8010-22F2-105B-00405293B322}" dt="2022-12-20T17:38:38.517" v="0"/>
        <pc:sldMkLst>
          <pc:docMk/>
          <pc:sldMk cId="1508176704" sldId="257"/>
        </pc:sldMkLst>
      </pc:sldChg>
    </pc:docChg>
  </pc:docChgLst>
  <pc:docChgLst>
    <pc:chgData name="Hilary Chivers" userId="S::hilary.chivers@uwtsd.ac.uk::3296c1d7-7d41-453e-a1fb-96f7616060ee" providerId="AD" clId="Web-{BCFA1D41-F236-418E-A9AF-657AED8767E8}"/>
    <pc:docChg chg="sldOrd">
      <pc:chgData name="Hilary Chivers" userId="S::hilary.chivers@uwtsd.ac.uk::3296c1d7-7d41-453e-a1fb-96f7616060ee" providerId="AD" clId="Web-{BCFA1D41-F236-418E-A9AF-657AED8767E8}" dt="2022-12-05T12:51:41.610" v="0"/>
      <pc:docMkLst>
        <pc:docMk/>
      </pc:docMkLst>
      <pc:sldChg chg="ord">
        <pc:chgData name="Hilary Chivers" userId="S::hilary.chivers@uwtsd.ac.uk::3296c1d7-7d41-453e-a1fb-96f7616060ee" providerId="AD" clId="Web-{BCFA1D41-F236-418E-A9AF-657AED8767E8}" dt="2022-12-05T12:51:41.610" v="0"/>
        <pc:sldMkLst>
          <pc:docMk/>
          <pc:sldMk cId="1508176704" sldId="257"/>
        </pc:sldMkLst>
      </pc:sldChg>
    </pc:docChg>
  </pc:docChgLst>
  <pc:docChgLst>
    <pc:chgData name="Diane B. Thomas" userId="S::d.b.thomas@uwtsd.ac.uk::66b41853-b18c-4bbb-817e-013f34445414" providerId="AD" clId="Web-{C175C7A1-9F39-4C22-8391-8F359EEC8F12}"/>
    <pc:docChg chg="modSld">
      <pc:chgData name="Diane B. Thomas" userId="S::d.b.thomas@uwtsd.ac.uk::66b41853-b18c-4bbb-817e-013f34445414" providerId="AD" clId="Web-{C175C7A1-9F39-4C22-8391-8F359EEC8F12}" dt="2023-01-10T16:08:29.011" v="3" actId="20577"/>
      <pc:docMkLst>
        <pc:docMk/>
      </pc:docMkLst>
      <pc:sldChg chg="modSp">
        <pc:chgData name="Diane B. Thomas" userId="S::d.b.thomas@uwtsd.ac.uk::66b41853-b18c-4bbb-817e-013f34445414" providerId="AD" clId="Web-{C175C7A1-9F39-4C22-8391-8F359EEC8F12}" dt="2023-01-10T16:08:14.182" v="1" actId="20577"/>
        <pc:sldMkLst>
          <pc:docMk/>
          <pc:sldMk cId="1132255824" sldId="542"/>
        </pc:sldMkLst>
        <pc:spChg chg="mod">
          <ac:chgData name="Diane B. Thomas" userId="S::d.b.thomas@uwtsd.ac.uk::66b41853-b18c-4bbb-817e-013f34445414" providerId="AD" clId="Web-{C175C7A1-9F39-4C22-8391-8F359EEC8F12}" dt="2023-01-10T16:08:14.182" v="1" actId="20577"/>
          <ac:spMkLst>
            <pc:docMk/>
            <pc:sldMk cId="1132255824" sldId="542"/>
            <ac:spMk id="5" creationId="{0B019432-F0E9-E765-2264-935D414F17CB}"/>
          </ac:spMkLst>
        </pc:spChg>
      </pc:sldChg>
      <pc:sldChg chg="modSp">
        <pc:chgData name="Diane B. Thomas" userId="S::d.b.thomas@uwtsd.ac.uk::66b41853-b18c-4bbb-817e-013f34445414" providerId="AD" clId="Web-{C175C7A1-9F39-4C22-8391-8F359EEC8F12}" dt="2023-01-10T16:08:29.011" v="3" actId="20577"/>
        <pc:sldMkLst>
          <pc:docMk/>
          <pc:sldMk cId="3928648871" sldId="604"/>
        </pc:sldMkLst>
        <pc:spChg chg="mod">
          <ac:chgData name="Diane B. Thomas" userId="S::d.b.thomas@uwtsd.ac.uk::66b41853-b18c-4bbb-817e-013f34445414" providerId="AD" clId="Web-{C175C7A1-9F39-4C22-8391-8F359EEC8F12}" dt="2023-01-10T16:08:29.011" v="3" actId="20577"/>
          <ac:spMkLst>
            <pc:docMk/>
            <pc:sldMk cId="3928648871" sldId="604"/>
            <ac:spMk id="5" creationId="{0B019432-F0E9-E765-2264-935D414F17CB}"/>
          </ac:spMkLst>
        </pc:spChg>
      </pc:sldChg>
    </pc:docChg>
  </pc:docChgLst>
  <pc:docChgLst>
    <pc:chgData name="Hilary Chivers" userId="S::hilary.chivers@uwtsd.ac.uk::3296c1d7-7d41-453e-a1fb-96f7616060ee" providerId="AD" clId="Web-{57BD5562-F0BB-430A-8328-390B5EFBC33A}"/>
    <pc:docChg chg="addSld delSld modSld sldOrd">
      <pc:chgData name="Hilary Chivers" userId="S::hilary.chivers@uwtsd.ac.uk::3296c1d7-7d41-453e-a1fb-96f7616060ee" providerId="AD" clId="Web-{57BD5562-F0BB-430A-8328-390B5EFBC33A}" dt="2022-12-06T17:20:13.347" v="306" actId="20577"/>
      <pc:docMkLst>
        <pc:docMk/>
      </pc:docMkLst>
      <pc:sldChg chg="modSp">
        <pc:chgData name="Hilary Chivers" userId="S::hilary.chivers@uwtsd.ac.uk::3296c1d7-7d41-453e-a1fb-96f7616060ee" providerId="AD" clId="Web-{57BD5562-F0BB-430A-8328-390B5EFBC33A}" dt="2022-12-06T16:45:00.967" v="41" actId="14100"/>
        <pc:sldMkLst>
          <pc:docMk/>
          <pc:sldMk cId="740110891" sldId="269"/>
        </pc:sldMkLst>
        <pc:spChg chg="mod">
          <ac:chgData name="Hilary Chivers" userId="S::hilary.chivers@uwtsd.ac.uk::3296c1d7-7d41-453e-a1fb-96f7616060ee" providerId="AD" clId="Web-{57BD5562-F0BB-430A-8328-390B5EFBC33A}" dt="2022-12-06T16:45:00.967" v="41" actId="14100"/>
          <ac:spMkLst>
            <pc:docMk/>
            <pc:sldMk cId="740110891" sldId="269"/>
            <ac:spMk id="5" creationId="{0B019432-F0E9-E765-2264-935D414F17CB}"/>
          </ac:spMkLst>
        </pc:spChg>
      </pc:sldChg>
      <pc:sldChg chg="del">
        <pc:chgData name="Hilary Chivers" userId="S::hilary.chivers@uwtsd.ac.uk::3296c1d7-7d41-453e-a1fb-96f7616060ee" providerId="AD" clId="Web-{57BD5562-F0BB-430A-8328-390B5EFBC33A}" dt="2022-12-06T17:01:42.865" v="191"/>
        <pc:sldMkLst>
          <pc:docMk/>
          <pc:sldMk cId="255754633" sldId="295"/>
        </pc:sldMkLst>
      </pc:sldChg>
      <pc:sldChg chg="modSp modNotes">
        <pc:chgData name="Hilary Chivers" userId="S::hilary.chivers@uwtsd.ac.uk::3296c1d7-7d41-453e-a1fb-96f7616060ee" providerId="AD" clId="Web-{57BD5562-F0BB-430A-8328-390B5EFBC33A}" dt="2022-12-06T16:47:58.411" v="110" actId="1076"/>
        <pc:sldMkLst>
          <pc:docMk/>
          <pc:sldMk cId="2853756067" sldId="494"/>
        </pc:sldMkLst>
        <pc:spChg chg="mod">
          <ac:chgData name="Hilary Chivers" userId="S::hilary.chivers@uwtsd.ac.uk::3296c1d7-7d41-453e-a1fb-96f7616060ee" providerId="AD" clId="Web-{57BD5562-F0BB-430A-8328-390B5EFBC33A}" dt="2022-12-06T16:47:58.411" v="110" actId="1076"/>
          <ac:spMkLst>
            <pc:docMk/>
            <pc:sldMk cId="2853756067" sldId="494"/>
            <ac:spMk id="5" creationId="{0B019432-F0E9-E765-2264-935D414F17CB}"/>
          </ac:spMkLst>
        </pc:spChg>
      </pc:sldChg>
      <pc:sldChg chg="del">
        <pc:chgData name="Hilary Chivers" userId="S::hilary.chivers@uwtsd.ac.uk::3296c1d7-7d41-453e-a1fb-96f7616060ee" providerId="AD" clId="Web-{57BD5562-F0BB-430A-8328-390B5EFBC33A}" dt="2022-12-06T17:01:48.272" v="192"/>
        <pc:sldMkLst>
          <pc:docMk/>
          <pc:sldMk cId="1951256799" sldId="498"/>
        </pc:sldMkLst>
      </pc:sldChg>
      <pc:sldChg chg="del">
        <pc:chgData name="Hilary Chivers" userId="S::hilary.chivers@uwtsd.ac.uk::3296c1d7-7d41-453e-a1fb-96f7616060ee" providerId="AD" clId="Web-{57BD5562-F0BB-430A-8328-390B5EFBC33A}" dt="2022-12-06T17:12:43.813" v="242"/>
        <pc:sldMkLst>
          <pc:docMk/>
          <pc:sldMk cId="1024144457" sldId="504"/>
        </pc:sldMkLst>
      </pc:sldChg>
      <pc:sldChg chg="modSp">
        <pc:chgData name="Hilary Chivers" userId="S::hilary.chivers@uwtsd.ac.uk::3296c1d7-7d41-453e-a1fb-96f7616060ee" providerId="AD" clId="Web-{57BD5562-F0BB-430A-8328-390B5EFBC33A}" dt="2022-12-06T17:20:13.347" v="306" actId="20577"/>
        <pc:sldMkLst>
          <pc:docMk/>
          <pc:sldMk cId="4243593600" sldId="519"/>
        </pc:sldMkLst>
        <pc:spChg chg="mod">
          <ac:chgData name="Hilary Chivers" userId="S::hilary.chivers@uwtsd.ac.uk::3296c1d7-7d41-453e-a1fb-96f7616060ee" providerId="AD" clId="Web-{57BD5562-F0BB-430A-8328-390B5EFBC33A}" dt="2022-12-06T17:20:13.347" v="306" actId="20577"/>
          <ac:spMkLst>
            <pc:docMk/>
            <pc:sldMk cId="4243593600" sldId="519"/>
            <ac:spMk id="3" creationId="{FBC81A06-40E5-6CF2-4BBD-D8081F571283}"/>
          </ac:spMkLst>
        </pc:spChg>
      </pc:sldChg>
      <pc:sldChg chg="addSp delSp modSp mod setBg">
        <pc:chgData name="Hilary Chivers" userId="S::hilary.chivers@uwtsd.ac.uk::3296c1d7-7d41-453e-a1fb-96f7616060ee" providerId="AD" clId="Web-{57BD5562-F0BB-430A-8328-390B5EFBC33A}" dt="2022-12-06T17:19:08.141" v="304"/>
        <pc:sldMkLst>
          <pc:docMk/>
          <pc:sldMk cId="3688154634" sldId="534"/>
        </pc:sldMkLst>
        <pc:spChg chg="mod">
          <ac:chgData name="Hilary Chivers" userId="S::hilary.chivers@uwtsd.ac.uk::3296c1d7-7d41-453e-a1fb-96f7616060ee" providerId="AD" clId="Web-{57BD5562-F0BB-430A-8328-390B5EFBC33A}" dt="2022-12-06T17:15:27.132" v="299" actId="14100"/>
          <ac:spMkLst>
            <pc:docMk/>
            <pc:sldMk cId="3688154634" sldId="534"/>
            <ac:spMk id="2" creationId="{A580AB4F-17D5-CBE8-F9CB-662A37F3108F}"/>
          </ac:spMkLst>
        </pc:spChg>
        <pc:spChg chg="del">
          <ac:chgData name="Hilary Chivers" userId="S::hilary.chivers@uwtsd.ac.uk::3296c1d7-7d41-453e-a1fb-96f7616060ee" providerId="AD" clId="Web-{57BD5562-F0BB-430A-8328-390B5EFBC33A}" dt="2022-12-06T17:03:37.620" v="195"/>
          <ac:spMkLst>
            <pc:docMk/>
            <pc:sldMk cId="3688154634" sldId="534"/>
            <ac:spMk id="3" creationId="{D4A6C844-B3E9-C7B1-86BC-65ECEDB595E6}"/>
          </ac:spMkLst>
        </pc:spChg>
        <pc:spChg chg="mod">
          <ac:chgData name="Hilary Chivers" userId="S::hilary.chivers@uwtsd.ac.uk::3296c1d7-7d41-453e-a1fb-96f7616060ee" providerId="AD" clId="Web-{57BD5562-F0BB-430A-8328-390B5EFBC33A}" dt="2022-12-06T17:15:35.257" v="300" actId="1076"/>
          <ac:spMkLst>
            <pc:docMk/>
            <pc:sldMk cId="3688154634" sldId="534"/>
            <ac:spMk id="4" creationId="{75C848D4-E497-86B6-5774-81B862B38A28}"/>
          </ac:spMkLst>
        </pc:spChg>
        <pc:spChg chg="add">
          <ac:chgData name="Hilary Chivers" userId="S::hilary.chivers@uwtsd.ac.uk::3296c1d7-7d41-453e-a1fb-96f7616060ee" providerId="AD" clId="Web-{57BD5562-F0BB-430A-8328-390B5EFBC33A}" dt="2022-12-06T17:04:24.153" v="196"/>
          <ac:spMkLst>
            <pc:docMk/>
            <pc:sldMk cId="3688154634" sldId="534"/>
            <ac:spMk id="11" creationId="{5E39A796-BE83-48B1-B33F-35C4A32AAB57}"/>
          </ac:spMkLst>
        </pc:spChg>
        <pc:spChg chg="add">
          <ac:chgData name="Hilary Chivers" userId="S::hilary.chivers@uwtsd.ac.uk::3296c1d7-7d41-453e-a1fb-96f7616060ee" providerId="AD" clId="Web-{57BD5562-F0BB-430A-8328-390B5EFBC33A}" dt="2022-12-06T17:04:24.153" v="196"/>
          <ac:spMkLst>
            <pc:docMk/>
            <pc:sldMk cId="3688154634" sldId="534"/>
            <ac:spMk id="13" creationId="{72F84B47-E267-4194-8194-831DB7B5547F}"/>
          </ac:spMkLst>
        </pc:spChg>
        <pc:graphicFrameChg chg="add mod ord modGraphic">
          <ac:chgData name="Hilary Chivers" userId="S::hilary.chivers@uwtsd.ac.uk::3296c1d7-7d41-453e-a1fb-96f7616060ee" providerId="AD" clId="Web-{57BD5562-F0BB-430A-8328-390B5EFBC33A}" dt="2022-12-06T17:19:08.141" v="304"/>
          <ac:graphicFrameMkLst>
            <pc:docMk/>
            <pc:sldMk cId="3688154634" sldId="534"/>
            <ac:graphicFrameMk id="6" creationId="{57984BBB-DF1E-B65C-37EB-2F0392809A7C}"/>
          </ac:graphicFrameMkLst>
        </pc:graphicFrameChg>
        <pc:picChg chg="add mod">
          <ac:chgData name="Hilary Chivers" userId="S::hilary.chivers@uwtsd.ac.uk::3296c1d7-7d41-453e-a1fb-96f7616060ee" providerId="AD" clId="Web-{57BD5562-F0BB-430A-8328-390B5EFBC33A}" dt="2022-12-06T17:18:42.452" v="302" actId="1076"/>
          <ac:picMkLst>
            <pc:docMk/>
            <pc:sldMk cId="3688154634" sldId="534"/>
            <ac:picMk id="7" creationId="{2E5E77AA-A99E-8686-5A90-01AC735A240D}"/>
          </ac:picMkLst>
        </pc:picChg>
      </pc:sldChg>
      <pc:sldChg chg="ord">
        <pc:chgData name="Hilary Chivers" userId="S::hilary.chivers@uwtsd.ac.uk::3296c1d7-7d41-453e-a1fb-96f7616060ee" providerId="AD" clId="Web-{57BD5562-F0BB-430A-8328-390B5EFBC33A}" dt="2022-12-06T17:12:54.861" v="243"/>
        <pc:sldMkLst>
          <pc:docMk/>
          <pc:sldMk cId="3160958684" sldId="535"/>
        </pc:sldMkLst>
      </pc:sldChg>
      <pc:sldChg chg="add del replId">
        <pc:chgData name="Hilary Chivers" userId="S::hilary.chivers@uwtsd.ac.uk::3296c1d7-7d41-453e-a1fb-96f7616060ee" providerId="AD" clId="Web-{57BD5562-F0BB-430A-8328-390B5EFBC33A}" dt="2022-12-06T17:03:09.884" v="194"/>
        <pc:sldMkLst>
          <pc:docMk/>
          <pc:sldMk cId="1223300684" sldId="541"/>
        </pc:sldMkLst>
      </pc:sldChg>
    </pc:docChg>
  </pc:docChgLst>
  <pc:docChgLst>
    <pc:chgData name="Ian Jones" userId="S::ian.jones@uwtsd.ac.uk::eff70159-7574-40fc-9de9-39818c90e73f" providerId="AD" clId="Web-{3047EB2D-2D92-81D4-CF6C-C5EE612D2501}"/>
    <pc:docChg chg="modSld">
      <pc:chgData name="Ian Jones" userId="S::ian.jones@uwtsd.ac.uk::eff70159-7574-40fc-9de9-39818c90e73f" providerId="AD" clId="Web-{3047EB2D-2D92-81D4-CF6C-C5EE612D2501}" dt="2023-01-06T14:22:22.795" v="5" actId="20577"/>
      <pc:docMkLst>
        <pc:docMk/>
      </pc:docMkLst>
      <pc:sldChg chg="modSp">
        <pc:chgData name="Ian Jones" userId="S::ian.jones@uwtsd.ac.uk::eff70159-7574-40fc-9de9-39818c90e73f" providerId="AD" clId="Web-{3047EB2D-2D92-81D4-CF6C-C5EE612D2501}" dt="2023-01-06T14:22:22.795" v="5" actId="20577"/>
        <pc:sldMkLst>
          <pc:docMk/>
          <pc:sldMk cId="1953697306" sldId="594"/>
        </pc:sldMkLst>
        <pc:spChg chg="mod">
          <ac:chgData name="Ian Jones" userId="S::ian.jones@uwtsd.ac.uk::eff70159-7574-40fc-9de9-39818c90e73f" providerId="AD" clId="Web-{3047EB2D-2D92-81D4-CF6C-C5EE612D2501}" dt="2023-01-06T14:22:22.795" v="5" actId="20577"/>
          <ac:spMkLst>
            <pc:docMk/>
            <pc:sldMk cId="1953697306" sldId="594"/>
            <ac:spMk id="4" creationId="{7707477F-E62B-B1DD-F065-B5F981A49803}"/>
          </ac:spMkLst>
        </pc:spChg>
      </pc:sldChg>
    </pc:docChg>
  </pc:docChgLst>
  <pc:docChgLst>
    <pc:chgData name="Hilary Chivers" userId="S::hilary.chivers@uwtsd.ac.uk::3296c1d7-7d41-453e-a1fb-96f7616060ee" providerId="AD" clId="Web-{C66C4FE2-9016-492F-9EE1-5ED8D8970031}"/>
    <pc:docChg chg="modSld">
      <pc:chgData name="Hilary Chivers" userId="S::hilary.chivers@uwtsd.ac.uk::3296c1d7-7d41-453e-a1fb-96f7616060ee" providerId="AD" clId="Web-{C66C4FE2-9016-492F-9EE1-5ED8D8970031}" dt="2022-12-06T17:57:56.837" v="205" actId="20577"/>
      <pc:docMkLst>
        <pc:docMk/>
      </pc:docMkLst>
      <pc:sldChg chg="modSp">
        <pc:chgData name="Hilary Chivers" userId="S::hilary.chivers@uwtsd.ac.uk::3296c1d7-7d41-453e-a1fb-96f7616060ee" providerId="AD" clId="Web-{C66C4FE2-9016-492F-9EE1-5ED8D8970031}" dt="2022-12-06T17:48:36.118" v="129" actId="1076"/>
        <pc:sldMkLst>
          <pc:docMk/>
          <pc:sldMk cId="3523014195" sldId="320"/>
        </pc:sldMkLst>
        <pc:spChg chg="mod">
          <ac:chgData name="Hilary Chivers" userId="S::hilary.chivers@uwtsd.ac.uk::3296c1d7-7d41-453e-a1fb-96f7616060ee" providerId="AD" clId="Web-{C66C4FE2-9016-492F-9EE1-5ED8D8970031}" dt="2022-12-06T17:48:36.118" v="129" actId="1076"/>
          <ac:spMkLst>
            <pc:docMk/>
            <pc:sldMk cId="3523014195" sldId="320"/>
            <ac:spMk id="4" creationId="{11EE23E4-96B2-3752-3573-B4D4973423B0}"/>
          </ac:spMkLst>
        </pc:spChg>
      </pc:sldChg>
      <pc:sldChg chg="addSp delSp modSp mod setBg">
        <pc:chgData name="Hilary Chivers" userId="S::hilary.chivers@uwtsd.ac.uk::3296c1d7-7d41-453e-a1fb-96f7616060ee" providerId="AD" clId="Web-{C66C4FE2-9016-492F-9EE1-5ED8D8970031}" dt="2022-12-06T17:48:07.055" v="128" actId="20577"/>
        <pc:sldMkLst>
          <pc:docMk/>
          <pc:sldMk cId="1135261239" sldId="529"/>
        </pc:sldMkLst>
        <pc:spChg chg="mod">
          <ac:chgData name="Hilary Chivers" userId="S::hilary.chivers@uwtsd.ac.uk::3296c1d7-7d41-453e-a1fb-96f7616060ee" providerId="AD" clId="Web-{C66C4FE2-9016-492F-9EE1-5ED8D8970031}" dt="2022-12-06T17:47:00.209" v="120"/>
          <ac:spMkLst>
            <pc:docMk/>
            <pc:sldMk cId="1135261239" sldId="529"/>
            <ac:spMk id="2" creationId="{9A64A60E-03E4-6ED1-B74F-874201CA0E7D}"/>
          </ac:spMkLst>
        </pc:spChg>
        <pc:spChg chg="del mod">
          <ac:chgData name="Hilary Chivers" userId="S::hilary.chivers@uwtsd.ac.uk::3296c1d7-7d41-453e-a1fb-96f7616060ee" providerId="AD" clId="Web-{C66C4FE2-9016-492F-9EE1-5ED8D8970031}" dt="2022-12-06T17:46:50.803" v="119"/>
          <ac:spMkLst>
            <pc:docMk/>
            <pc:sldMk cId="1135261239" sldId="529"/>
            <ac:spMk id="3" creationId="{83C9AD12-4C0F-3E42-7FD5-1198B05D7ABD}"/>
          </ac:spMkLst>
        </pc:spChg>
        <pc:spChg chg="del">
          <ac:chgData name="Hilary Chivers" userId="S::hilary.chivers@uwtsd.ac.uk::3296c1d7-7d41-453e-a1fb-96f7616060ee" providerId="AD" clId="Web-{C66C4FE2-9016-492F-9EE1-5ED8D8970031}" dt="2022-12-06T17:37:57.647" v="0"/>
          <ac:spMkLst>
            <pc:docMk/>
            <pc:sldMk cId="1135261239" sldId="529"/>
            <ac:spMk id="4" creationId="{D28581A9-5026-6762-8C06-C8C95896BAB3}"/>
          </ac:spMkLst>
        </pc:spChg>
        <pc:spChg chg="add del mod">
          <ac:chgData name="Hilary Chivers" userId="S::hilary.chivers@uwtsd.ac.uk::3296c1d7-7d41-453e-a1fb-96f7616060ee" providerId="AD" clId="Web-{C66C4FE2-9016-492F-9EE1-5ED8D8970031}" dt="2022-12-06T17:41:30.622" v="45"/>
          <ac:spMkLst>
            <pc:docMk/>
            <pc:sldMk cId="1135261239" sldId="529"/>
            <ac:spMk id="7" creationId="{470F1741-B073-48F7-7987-32D92817F46A}"/>
          </ac:spMkLst>
        </pc:spChg>
        <pc:spChg chg="add mod">
          <ac:chgData name="Hilary Chivers" userId="S::hilary.chivers@uwtsd.ac.uk::3296c1d7-7d41-453e-a1fb-96f7616060ee" providerId="AD" clId="Web-{C66C4FE2-9016-492F-9EE1-5ED8D8970031}" dt="2022-12-06T17:48:07.055" v="128" actId="20577"/>
          <ac:spMkLst>
            <pc:docMk/>
            <pc:sldMk cId="1135261239" sldId="529"/>
            <ac:spMk id="9" creationId="{09EAE696-F63F-8E4B-871A-48A76BBB3139}"/>
          </ac:spMkLst>
        </pc:spChg>
        <pc:spChg chg="add">
          <ac:chgData name="Hilary Chivers" userId="S::hilary.chivers@uwtsd.ac.uk::3296c1d7-7d41-453e-a1fb-96f7616060ee" providerId="AD" clId="Web-{C66C4FE2-9016-492F-9EE1-5ED8D8970031}" dt="2022-12-06T17:47:00.209" v="120"/>
          <ac:spMkLst>
            <pc:docMk/>
            <pc:sldMk cId="1135261239" sldId="529"/>
            <ac:spMk id="15" creationId="{45D37F4E-DDB4-456B-97E0-9937730A039F}"/>
          </ac:spMkLst>
        </pc:spChg>
        <pc:spChg chg="add">
          <ac:chgData name="Hilary Chivers" userId="S::hilary.chivers@uwtsd.ac.uk::3296c1d7-7d41-453e-a1fb-96f7616060ee" providerId="AD" clId="Web-{C66C4FE2-9016-492F-9EE1-5ED8D8970031}" dt="2022-12-06T17:47:00.209" v="120"/>
          <ac:spMkLst>
            <pc:docMk/>
            <pc:sldMk cId="1135261239" sldId="529"/>
            <ac:spMk id="17" creationId="{B2DD41CD-8F47-4F56-AD12-4E2FF7696987}"/>
          </ac:spMkLst>
        </pc:spChg>
        <pc:graphicFrameChg chg="add del mod ord modGraphic">
          <ac:chgData name="Hilary Chivers" userId="S::hilary.chivers@uwtsd.ac.uk::3296c1d7-7d41-453e-a1fb-96f7616060ee" providerId="AD" clId="Web-{C66C4FE2-9016-492F-9EE1-5ED8D8970031}" dt="2022-12-06T17:39:35.072" v="15"/>
          <ac:graphicFrameMkLst>
            <pc:docMk/>
            <pc:sldMk cId="1135261239" sldId="529"/>
            <ac:graphicFrameMk id="6" creationId="{934A86B8-C2C6-BE2E-E32E-D69671EC61AD}"/>
          </ac:graphicFrameMkLst>
        </pc:graphicFrameChg>
        <pc:picChg chg="add mod ord">
          <ac:chgData name="Hilary Chivers" userId="S::hilary.chivers@uwtsd.ac.uk::3296c1d7-7d41-453e-a1fb-96f7616060ee" providerId="AD" clId="Web-{C66C4FE2-9016-492F-9EE1-5ED8D8970031}" dt="2022-12-06T17:47:00.209" v="120"/>
          <ac:picMkLst>
            <pc:docMk/>
            <pc:sldMk cId="1135261239" sldId="529"/>
            <ac:picMk id="10" creationId="{1426F285-ADDB-8C71-B458-0FE3FB97F596}"/>
          </ac:picMkLst>
        </pc:picChg>
      </pc:sldChg>
      <pc:sldChg chg="modSp">
        <pc:chgData name="Hilary Chivers" userId="S::hilary.chivers@uwtsd.ac.uk::3296c1d7-7d41-453e-a1fb-96f7616060ee" providerId="AD" clId="Web-{C66C4FE2-9016-492F-9EE1-5ED8D8970031}" dt="2022-12-06T17:57:56.837" v="205" actId="20577"/>
        <pc:sldMkLst>
          <pc:docMk/>
          <pc:sldMk cId="3417368474" sldId="530"/>
        </pc:sldMkLst>
        <pc:spChg chg="mod">
          <ac:chgData name="Hilary Chivers" userId="S::hilary.chivers@uwtsd.ac.uk::3296c1d7-7d41-453e-a1fb-96f7616060ee" providerId="AD" clId="Web-{C66C4FE2-9016-492F-9EE1-5ED8D8970031}" dt="2022-12-06T17:57:00.992" v="174" actId="20577"/>
          <ac:spMkLst>
            <pc:docMk/>
            <pc:sldMk cId="3417368474" sldId="530"/>
            <ac:spMk id="2" creationId="{4D62C900-6EA9-B40C-A399-1692C9B8FBAD}"/>
          </ac:spMkLst>
        </pc:spChg>
        <pc:spChg chg="mod">
          <ac:chgData name="Hilary Chivers" userId="S::hilary.chivers@uwtsd.ac.uk::3296c1d7-7d41-453e-a1fb-96f7616060ee" providerId="AD" clId="Web-{C66C4FE2-9016-492F-9EE1-5ED8D8970031}" dt="2022-12-06T17:57:34.899" v="175" actId="20577"/>
          <ac:spMkLst>
            <pc:docMk/>
            <pc:sldMk cId="3417368474" sldId="530"/>
            <ac:spMk id="3" creationId="{B1C7A798-0FDA-BA14-B813-B6416A0C2A77}"/>
          </ac:spMkLst>
        </pc:spChg>
        <pc:spChg chg="mod">
          <ac:chgData name="Hilary Chivers" userId="S::hilary.chivers@uwtsd.ac.uk::3296c1d7-7d41-453e-a1fb-96f7616060ee" providerId="AD" clId="Web-{C66C4FE2-9016-492F-9EE1-5ED8D8970031}" dt="2022-12-06T17:57:56.837" v="205" actId="20577"/>
          <ac:spMkLst>
            <pc:docMk/>
            <pc:sldMk cId="3417368474" sldId="530"/>
            <ac:spMk id="4" creationId="{5740549D-F39A-6823-1A24-5AEBDC62E3FB}"/>
          </ac:spMkLst>
        </pc:spChg>
      </pc:sldChg>
      <pc:sldChg chg="modSp">
        <pc:chgData name="Hilary Chivers" userId="S::hilary.chivers@uwtsd.ac.uk::3296c1d7-7d41-453e-a1fb-96f7616060ee" providerId="AD" clId="Web-{C66C4FE2-9016-492F-9EE1-5ED8D8970031}" dt="2022-12-06T17:49:58.793" v="169" actId="20577"/>
        <pc:sldMkLst>
          <pc:docMk/>
          <pc:sldMk cId="3160958684" sldId="535"/>
        </pc:sldMkLst>
        <pc:spChg chg="mod">
          <ac:chgData name="Hilary Chivers" userId="S::hilary.chivers@uwtsd.ac.uk::3296c1d7-7d41-453e-a1fb-96f7616060ee" providerId="AD" clId="Web-{C66C4FE2-9016-492F-9EE1-5ED8D8970031}" dt="2022-12-06T17:49:58.793" v="169" actId="20577"/>
          <ac:spMkLst>
            <pc:docMk/>
            <pc:sldMk cId="3160958684" sldId="535"/>
            <ac:spMk id="2" creationId="{5CF2BFDC-F32A-12C2-97EA-D7E3C69B9801}"/>
          </ac:spMkLst>
        </pc:spChg>
      </pc:sldChg>
    </pc:docChg>
  </pc:docChgLst>
  <pc:docChgLst>
    <pc:chgData name="Diane B. Thomas" userId="S::d.b.thomas@uwtsd.ac.uk::66b41853-b18c-4bbb-817e-013f34445414" providerId="AD" clId="Web-{F7C0F5C4-7D82-45AD-A9E5-DF551EC1F61E}"/>
    <pc:docChg chg="addSld modSld">
      <pc:chgData name="Diane B. Thomas" userId="S::d.b.thomas@uwtsd.ac.uk::66b41853-b18c-4bbb-817e-013f34445414" providerId="AD" clId="Web-{F7C0F5C4-7D82-45AD-A9E5-DF551EC1F61E}" dt="2022-12-19T18:36:13.913" v="21" actId="20577"/>
      <pc:docMkLst>
        <pc:docMk/>
      </pc:docMkLst>
      <pc:sldChg chg="modSp add">
        <pc:chgData name="Diane B. Thomas" userId="S::d.b.thomas@uwtsd.ac.uk::66b41853-b18c-4bbb-817e-013f34445414" providerId="AD" clId="Web-{F7C0F5C4-7D82-45AD-A9E5-DF551EC1F61E}" dt="2022-12-19T18:36:13.913" v="21" actId="20577"/>
        <pc:sldMkLst>
          <pc:docMk/>
          <pc:sldMk cId="4095882924" sldId="600"/>
        </pc:sldMkLst>
        <pc:spChg chg="mod">
          <ac:chgData name="Diane B. Thomas" userId="S::d.b.thomas@uwtsd.ac.uk::66b41853-b18c-4bbb-817e-013f34445414" providerId="AD" clId="Web-{F7C0F5C4-7D82-45AD-A9E5-DF551EC1F61E}" dt="2022-12-19T18:36:13.913" v="21" actId="20577"/>
          <ac:spMkLst>
            <pc:docMk/>
            <pc:sldMk cId="4095882924" sldId="600"/>
            <ac:spMk id="2" creationId="{E1D0CF51-47D1-D794-265B-7966E26662F9}"/>
          </ac:spMkLst>
        </pc:spChg>
        <pc:spChg chg="mod">
          <ac:chgData name="Diane B. Thomas" userId="S::d.b.thomas@uwtsd.ac.uk::66b41853-b18c-4bbb-817e-013f34445414" providerId="AD" clId="Web-{F7C0F5C4-7D82-45AD-A9E5-DF551EC1F61E}" dt="2022-12-19T18:35:44.943" v="13" actId="20577"/>
          <ac:spMkLst>
            <pc:docMk/>
            <pc:sldMk cId="4095882924" sldId="600"/>
            <ac:spMk id="3" creationId="{D500A02B-BC26-DFFF-CFE9-02F4E0EC0752}"/>
          </ac:spMkLst>
        </pc:spChg>
      </pc:sldChg>
    </pc:docChg>
  </pc:docChgLst>
  <pc:docChgLst>
    <pc:chgData name="Diane B. Thomas" userId="S::d.b.thomas@uwtsd.ac.uk::66b41853-b18c-4bbb-817e-013f34445414" providerId="AD" clId="Web-{43636370-ACAF-4E59-A6C0-5B702335B044}"/>
    <pc:docChg chg="modSld">
      <pc:chgData name="Diane B. Thomas" userId="S::d.b.thomas@uwtsd.ac.uk::66b41853-b18c-4bbb-817e-013f34445414" providerId="AD" clId="Web-{43636370-ACAF-4E59-A6C0-5B702335B044}" dt="2023-01-10T16:17:58.407" v="4" actId="1076"/>
      <pc:docMkLst>
        <pc:docMk/>
      </pc:docMkLst>
      <pc:sldChg chg="addSp modSp">
        <pc:chgData name="Diane B. Thomas" userId="S::d.b.thomas@uwtsd.ac.uk::66b41853-b18c-4bbb-817e-013f34445414" providerId="AD" clId="Web-{43636370-ACAF-4E59-A6C0-5B702335B044}" dt="2023-01-10T16:17:58.407" v="4" actId="1076"/>
        <pc:sldMkLst>
          <pc:docMk/>
          <pc:sldMk cId="460039410" sldId="611"/>
        </pc:sldMkLst>
        <pc:picChg chg="mod">
          <ac:chgData name="Diane B. Thomas" userId="S::d.b.thomas@uwtsd.ac.uk::66b41853-b18c-4bbb-817e-013f34445414" providerId="AD" clId="Web-{43636370-ACAF-4E59-A6C0-5B702335B044}" dt="2023-01-10T16:17:58.407" v="4" actId="1076"/>
          <ac:picMkLst>
            <pc:docMk/>
            <pc:sldMk cId="460039410" sldId="611"/>
            <ac:picMk id="3" creationId="{E9151982-7DE6-D61D-ABD5-E0C89F80213C}"/>
          </ac:picMkLst>
        </pc:picChg>
        <pc:picChg chg="add mod">
          <ac:chgData name="Diane B. Thomas" userId="S::d.b.thomas@uwtsd.ac.uk::66b41853-b18c-4bbb-817e-013f34445414" providerId="AD" clId="Web-{43636370-ACAF-4E59-A6C0-5B702335B044}" dt="2023-01-10T16:17:53.734" v="2" actId="1076"/>
          <ac:picMkLst>
            <pc:docMk/>
            <pc:sldMk cId="460039410" sldId="611"/>
            <ac:picMk id="4" creationId="{1A888A51-94B7-D882-DF4F-D0E2CD9782D5}"/>
          </ac:picMkLst>
        </pc:picChg>
      </pc:sldChg>
    </pc:docChg>
  </pc:docChgLst>
  <pc:docChgLst>
    <pc:chgData name="Roberta Tucker" userId="S::r.tucker@uwtsd.ac.uk::27ca61ee-ba03-4b92-a89a-1d5600e2200a" providerId="AD" clId="Web-{B359C09D-2F4B-E58D-48B4-89F962EA5CD8}"/>
    <pc:docChg chg="addSld delSld modSld">
      <pc:chgData name="Roberta Tucker" userId="S::r.tucker@uwtsd.ac.uk::27ca61ee-ba03-4b92-a89a-1d5600e2200a" providerId="AD" clId="Web-{B359C09D-2F4B-E58D-48B4-89F962EA5CD8}" dt="2024-03-05T12:01:04.876" v="200" actId="20577"/>
      <pc:docMkLst>
        <pc:docMk/>
      </pc:docMkLst>
      <pc:sldChg chg="modSp">
        <pc:chgData name="Roberta Tucker" userId="S::r.tucker@uwtsd.ac.uk::27ca61ee-ba03-4b92-a89a-1d5600e2200a" providerId="AD" clId="Web-{B359C09D-2F4B-E58D-48B4-89F962EA5CD8}" dt="2024-03-05T09:54:04.804" v="25" actId="1076"/>
        <pc:sldMkLst>
          <pc:docMk/>
          <pc:sldMk cId="197389921" sldId="320"/>
        </pc:sldMkLst>
        <pc:spChg chg="mod">
          <ac:chgData name="Roberta Tucker" userId="S::r.tucker@uwtsd.ac.uk::27ca61ee-ba03-4b92-a89a-1d5600e2200a" providerId="AD" clId="Web-{B359C09D-2F4B-E58D-48B4-89F962EA5CD8}" dt="2024-03-05T09:54:04.804" v="25" actId="1076"/>
          <ac:spMkLst>
            <pc:docMk/>
            <pc:sldMk cId="197389921" sldId="320"/>
            <ac:spMk id="2" creationId="{9A64A60E-03E4-6ED1-B74F-874201CA0E7D}"/>
          </ac:spMkLst>
        </pc:spChg>
      </pc:sldChg>
      <pc:sldChg chg="modSp">
        <pc:chgData name="Roberta Tucker" userId="S::r.tucker@uwtsd.ac.uk::27ca61ee-ba03-4b92-a89a-1d5600e2200a" providerId="AD" clId="Web-{B359C09D-2F4B-E58D-48B4-89F962EA5CD8}" dt="2024-03-05T12:01:04.876" v="200" actId="20577"/>
        <pc:sldMkLst>
          <pc:docMk/>
          <pc:sldMk cId="1899026369" sldId="329"/>
        </pc:sldMkLst>
        <pc:spChg chg="mod">
          <ac:chgData name="Roberta Tucker" userId="S::r.tucker@uwtsd.ac.uk::27ca61ee-ba03-4b92-a89a-1d5600e2200a" providerId="AD" clId="Web-{B359C09D-2F4B-E58D-48B4-89F962EA5CD8}" dt="2024-03-05T12:01:04.876" v="200" actId="20577"/>
          <ac:spMkLst>
            <pc:docMk/>
            <pc:sldMk cId="1899026369" sldId="329"/>
            <ac:spMk id="5" creationId="{0B019432-F0E9-E765-2264-935D414F17CB}"/>
          </ac:spMkLst>
        </pc:spChg>
      </pc:sldChg>
      <pc:sldChg chg="modSp add">
        <pc:chgData name="Roberta Tucker" userId="S::r.tucker@uwtsd.ac.uk::27ca61ee-ba03-4b92-a89a-1d5600e2200a" providerId="AD" clId="Web-{B359C09D-2F4B-E58D-48B4-89F962EA5CD8}" dt="2024-03-05T09:48:18.009" v="8" actId="20577"/>
        <pc:sldMkLst>
          <pc:docMk/>
          <pc:sldMk cId="4076246291" sldId="609"/>
        </pc:sldMkLst>
        <pc:spChg chg="mod">
          <ac:chgData name="Roberta Tucker" userId="S::r.tucker@uwtsd.ac.uk::27ca61ee-ba03-4b92-a89a-1d5600e2200a" providerId="AD" clId="Web-{B359C09D-2F4B-E58D-48B4-89F962EA5CD8}" dt="2024-03-05T09:48:18.009" v="8" actId="20577"/>
          <ac:spMkLst>
            <pc:docMk/>
            <pc:sldMk cId="4076246291" sldId="609"/>
            <ac:spMk id="2" creationId="{337522B6-9C1A-CB1F-F799-EFA4D0516238}"/>
          </ac:spMkLst>
        </pc:spChg>
      </pc:sldChg>
      <pc:sldChg chg="del">
        <pc:chgData name="Roberta Tucker" userId="S::r.tucker@uwtsd.ac.uk::27ca61ee-ba03-4b92-a89a-1d5600e2200a" providerId="AD" clId="Web-{B359C09D-2F4B-E58D-48B4-89F962EA5CD8}" dt="2024-03-05T09:47:01.991" v="1"/>
        <pc:sldMkLst>
          <pc:docMk/>
          <pc:sldMk cId="460039410" sldId="611"/>
        </pc:sldMkLst>
      </pc:sldChg>
      <pc:sldChg chg="del">
        <pc:chgData name="Roberta Tucker" userId="S::r.tucker@uwtsd.ac.uk::27ca61ee-ba03-4b92-a89a-1d5600e2200a" providerId="AD" clId="Web-{B359C09D-2F4B-E58D-48B4-89F962EA5CD8}" dt="2024-03-05T09:53:05.739" v="11"/>
        <pc:sldMkLst>
          <pc:docMk/>
          <pc:sldMk cId="839336230" sldId="614"/>
        </pc:sldMkLst>
      </pc:sldChg>
      <pc:sldChg chg="addSp delSp modSp add">
        <pc:chgData name="Roberta Tucker" userId="S::r.tucker@uwtsd.ac.uk::27ca61ee-ba03-4b92-a89a-1d5600e2200a" providerId="AD" clId="Web-{B359C09D-2F4B-E58D-48B4-89F962EA5CD8}" dt="2024-03-05T09:58:29.798" v="57" actId="1076"/>
        <pc:sldMkLst>
          <pc:docMk/>
          <pc:sldMk cId="836828358" sldId="615"/>
        </pc:sldMkLst>
        <pc:spChg chg="mod">
          <ac:chgData name="Roberta Tucker" userId="S::r.tucker@uwtsd.ac.uk::27ca61ee-ba03-4b92-a89a-1d5600e2200a" providerId="AD" clId="Web-{B359C09D-2F4B-E58D-48B4-89F962EA5CD8}" dt="2024-03-05T09:55:54.667" v="35" actId="14100"/>
          <ac:spMkLst>
            <pc:docMk/>
            <pc:sldMk cId="836828358" sldId="615"/>
            <ac:spMk id="2" creationId="{9A64A60E-03E4-6ED1-B74F-874201CA0E7D}"/>
          </ac:spMkLst>
        </pc:spChg>
        <pc:spChg chg="mod">
          <ac:chgData name="Roberta Tucker" userId="S::r.tucker@uwtsd.ac.uk::27ca61ee-ba03-4b92-a89a-1d5600e2200a" providerId="AD" clId="Web-{B359C09D-2F4B-E58D-48B4-89F962EA5CD8}" dt="2024-03-05T09:56:09.261" v="48" actId="20577"/>
          <ac:spMkLst>
            <pc:docMk/>
            <pc:sldMk cId="836828358" sldId="615"/>
            <ac:spMk id="3" creationId="{A6D25034-6000-74DD-C7F0-49ED9AA471B2}"/>
          </ac:spMkLst>
        </pc:spChg>
        <pc:spChg chg="mod">
          <ac:chgData name="Roberta Tucker" userId="S::r.tucker@uwtsd.ac.uk::27ca61ee-ba03-4b92-a89a-1d5600e2200a" providerId="AD" clId="Web-{B359C09D-2F4B-E58D-48B4-89F962EA5CD8}" dt="2024-03-05T09:55:26.072" v="29" actId="20577"/>
          <ac:spMkLst>
            <pc:docMk/>
            <pc:sldMk cId="836828358" sldId="615"/>
            <ac:spMk id="6" creationId="{A25E010D-2CE9-ADB6-20E0-8D8701EED4BB}"/>
          </ac:spMkLst>
        </pc:spChg>
        <pc:spChg chg="ord">
          <ac:chgData name="Roberta Tucker" userId="S::r.tucker@uwtsd.ac.uk::27ca61ee-ba03-4b92-a89a-1d5600e2200a" providerId="AD" clId="Web-{B359C09D-2F4B-E58D-48B4-89F962EA5CD8}" dt="2024-03-05T09:58:14.157" v="54"/>
          <ac:spMkLst>
            <pc:docMk/>
            <pc:sldMk cId="836828358" sldId="615"/>
            <ac:spMk id="15" creationId="{45D37F4E-DDB4-456B-97E0-9937730A039F}"/>
          </ac:spMkLst>
        </pc:spChg>
        <pc:picChg chg="add mod ord">
          <ac:chgData name="Roberta Tucker" userId="S::r.tucker@uwtsd.ac.uk::27ca61ee-ba03-4b92-a89a-1d5600e2200a" providerId="AD" clId="Web-{B359C09D-2F4B-E58D-48B4-89F962EA5CD8}" dt="2024-03-05T09:58:29.798" v="57" actId="1076"/>
          <ac:picMkLst>
            <pc:docMk/>
            <pc:sldMk cId="836828358" sldId="615"/>
            <ac:picMk id="4" creationId="{59EE8F63-2CA0-87CE-3752-B04A030E84C4}"/>
          </ac:picMkLst>
        </pc:picChg>
        <pc:picChg chg="del">
          <ac:chgData name="Roberta Tucker" userId="S::r.tucker@uwtsd.ac.uk::27ca61ee-ba03-4b92-a89a-1d5600e2200a" providerId="AD" clId="Web-{B359C09D-2F4B-E58D-48B4-89F962EA5CD8}" dt="2024-03-05T09:57:54.703" v="49"/>
          <ac:picMkLst>
            <pc:docMk/>
            <pc:sldMk cId="836828358" sldId="615"/>
            <ac:picMk id="7" creationId="{914676DF-62BF-26BF-4CD7-2C45A49A1C79}"/>
          </ac:picMkLst>
        </pc:picChg>
      </pc:sldChg>
      <pc:sldChg chg="addSp delSp modSp add">
        <pc:chgData name="Roberta Tucker" userId="S::r.tucker@uwtsd.ac.uk::27ca61ee-ba03-4b92-a89a-1d5600e2200a" providerId="AD" clId="Web-{B359C09D-2F4B-E58D-48B4-89F962EA5CD8}" dt="2024-03-05T11:41:05.340" v="187" actId="20577"/>
        <pc:sldMkLst>
          <pc:docMk/>
          <pc:sldMk cId="3945673585" sldId="616"/>
        </pc:sldMkLst>
        <pc:spChg chg="mod">
          <ac:chgData name="Roberta Tucker" userId="S::r.tucker@uwtsd.ac.uk::27ca61ee-ba03-4b92-a89a-1d5600e2200a" providerId="AD" clId="Web-{B359C09D-2F4B-E58D-48B4-89F962EA5CD8}" dt="2024-03-05T11:36:13.784" v="142" actId="14100"/>
          <ac:spMkLst>
            <pc:docMk/>
            <pc:sldMk cId="3945673585" sldId="616"/>
            <ac:spMk id="3" creationId="{DAFEB87F-1110-FCB9-C5D0-C2ACE1DA2484}"/>
          </ac:spMkLst>
        </pc:spChg>
        <pc:spChg chg="mod">
          <ac:chgData name="Roberta Tucker" userId="S::r.tucker@uwtsd.ac.uk::27ca61ee-ba03-4b92-a89a-1d5600e2200a" providerId="AD" clId="Web-{B359C09D-2F4B-E58D-48B4-89F962EA5CD8}" dt="2024-03-05T11:41:05.340" v="187" actId="20577"/>
          <ac:spMkLst>
            <pc:docMk/>
            <pc:sldMk cId="3945673585" sldId="616"/>
            <ac:spMk id="9" creationId="{E50344DF-5964-A1AD-6D66-1BE70EB7DE7F}"/>
          </ac:spMkLst>
        </pc:spChg>
        <pc:spChg chg="mod">
          <ac:chgData name="Roberta Tucker" userId="S::r.tucker@uwtsd.ac.uk::27ca61ee-ba03-4b92-a89a-1d5600e2200a" providerId="AD" clId="Web-{B359C09D-2F4B-E58D-48B4-89F962EA5CD8}" dt="2024-03-05T11:38:59.227" v="173" actId="1076"/>
          <ac:spMkLst>
            <pc:docMk/>
            <pc:sldMk cId="3945673585" sldId="616"/>
            <ac:spMk id="13" creationId="{20D5F30B-6D47-CD27-88A5-0A29B76266D4}"/>
          </ac:spMkLst>
        </pc:spChg>
        <pc:picChg chg="add mod">
          <ac:chgData name="Roberta Tucker" userId="S::r.tucker@uwtsd.ac.uk::27ca61ee-ba03-4b92-a89a-1d5600e2200a" providerId="AD" clId="Web-{B359C09D-2F4B-E58D-48B4-89F962EA5CD8}" dt="2024-03-05T11:26:42.314" v="120" actId="1076"/>
          <ac:picMkLst>
            <pc:docMk/>
            <pc:sldMk cId="3945673585" sldId="616"/>
            <ac:picMk id="2" creationId="{EBAE6CF4-3AE2-EF38-901F-B29BDDF39AAC}"/>
          </ac:picMkLst>
        </pc:picChg>
        <pc:picChg chg="add mod ord">
          <ac:chgData name="Roberta Tucker" userId="S::r.tucker@uwtsd.ac.uk::27ca61ee-ba03-4b92-a89a-1d5600e2200a" providerId="AD" clId="Web-{B359C09D-2F4B-E58D-48B4-89F962EA5CD8}" dt="2024-03-05T11:39:03.711" v="174" actId="1076"/>
          <ac:picMkLst>
            <pc:docMk/>
            <pc:sldMk cId="3945673585" sldId="616"/>
            <ac:picMk id="4" creationId="{E46E017E-A2A7-DEFA-6A5F-CE979F390F5F}"/>
          </ac:picMkLst>
        </pc:picChg>
        <pc:picChg chg="del">
          <ac:chgData name="Roberta Tucker" userId="S::r.tucker@uwtsd.ac.uk::27ca61ee-ba03-4b92-a89a-1d5600e2200a" providerId="AD" clId="Web-{B359C09D-2F4B-E58D-48B4-89F962EA5CD8}" dt="2024-03-05T11:24:14.169" v="106"/>
          <ac:picMkLst>
            <pc:docMk/>
            <pc:sldMk cId="3945673585" sldId="616"/>
            <ac:picMk id="11" creationId="{C88CE884-0667-ABBE-0107-CA193F807724}"/>
          </ac:picMkLst>
        </pc:picChg>
        <pc:picChg chg="del mod">
          <ac:chgData name="Roberta Tucker" userId="S::r.tucker@uwtsd.ac.uk::27ca61ee-ba03-4b92-a89a-1d5600e2200a" providerId="AD" clId="Web-{B359C09D-2F4B-E58D-48B4-89F962EA5CD8}" dt="2024-03-05T11:25:22.124" v="110"/>
          <ac:picMkLst>
            <pc:docMk/>
            <pc:sldMk cId="3945673585" sldId="616"/>
            <ac:picMk id="14" creationId="{9A6CD75E-3CE7-4B09-9D03-7344443E06FD}"/>
          </ac:picMkLst>
        </pc:picChg>
      </pc:sldChg>
    </pc:docChg>
  </pc:docChgLst>
  <pc:docChgLst>
    <pc:chgData name="Diane B. Thomas" userId="S::d.b.thomas@uwtsd.ac.uk::66b41853-b18c-4bbb-817e-013f34445414" providerId="AD" clId="Web-{3AF49903-A1A0-488F-9B6C-AE531A5313E3}"/>
    <pc:docChg chg="addSld delSld">
      <pc:chgData name="Diane B. Thomas" userId="S::d.b.thomas@uwtsd.ac.uk::66b41853-b18c-4bbb-817e-013f34445414" providerId="AD" clId="Web-{3AF49903-A1A0-488F-9B6C-AE531A5313E3}" dt="2022-12-14T11:13:47.298" v="2"/>
      <pc:docMkLst>
        <pc:docMk/>
      </pc:docMkLst>
      <pc:sldChg chg="add del">
        <pc:chgData name="Diane B. Thomas" userId="S::d.b.thomas@uwtsd.ac.uk::66b41853-b18c-4bbb-817e-013f34445414" providerId="AD" clId="Web-{3AF49903-A1A0-488F-9B6C-AE531A5313E3}" dt="2022-12-14T11:13:33.906" v="1"/>
        <pc:sldMkLst>
          <pc:docMk/>
          <pc:sldMk cId="665386260" sldId="587"/>
        </pc:sldMkLst>
      </pc:sldChg>
      <pc:sldChg chg="add">
        <pc:chgData name="Diane B. Thomas" userId="S::d.b.thomas@uwtsd.ac.uk::66b41853-b18c-4bbb-817e-013f34445414" providerId="AD" clId="Web-{3AF49903-A1A0-488F-9B6C-AE531A5313E3}" dt="2022-12-14T11:13:47.298" v="2"/>
        <pc:sldMkLst>
          <pc:docMk/>
          <pc:sldMk cId="1636065385" sldId="587"/>
        </pc:sldMkLst>
      </pc:sldChg>
    </pc:docChg>
  </pc:docChgLst>
  <pc:docChgLst>
    <pc:chgData name="Hilary Chivers" userId="S::hilary.chivers@uwtsd.ac.uk::3296c1d7-7d41-453e-a1fb-96f7616060ee" providerId="AD" clId="Web-{CF9DC52A-5B9A-45A6-BBA7-50C6E8244334}"/>
    <pc:docChg chg="addSld modSld">
      <pc:chgData name="Hilary Chivers" userId="S::hilary.chivers@uwtsd.ac.uk::3296c1d7-7d41-453e-a1fb-96f7616060ee" providerId="AD" clId="Web-{CF9DC52A-5B9A-45A6-BBA7-50C6E8244334}" dt="2022-12-05T12:00:23.012" v="88"/>
      <pc:docMkLst>
        <pc:docMk/>
      </pc:docMkLst>
      <pc:sldChg chg="modSp">
        <pc:chgData name="Hilary Chivers" userId="S::hilary.chivers@uwtsd.ac.uk::3296c1d7-7d41-453e-a1fb-96f7616060ee" providerId="AD" clId="Web-{CF9DC52A-5B9A-45A6-BBA7-50C6E8244334}" dt="2022-12-05T11:49:58.869" v="30" actId="1076"/>
        <pc:sldMkLst>
          <pc:docMk/>
          <pc:sldMk cId="1689178095" sldId="281"/>
        </pc:sldMkLst>
        <pc:picChg chg="mod">
          <ac:chgData name="Hilary Chivers" userId="S::hilary.chivers@uwtsd.ac.uk::3296c1d7-7d41-453e-a1fb-96f7616060ee" providerId="AD" clId="Web-{CF9DC52A-5B9A-45A6-BBA7-50C6E8244334}" dt="2022-12-05T11:49:58.869" v="30" actId="1076"/>
          <ac:picMkLst>
            <pc:docMk/>
            <pc:sldMk cId="1689178095" sldId="281"/>
            <ac:picMk id="2" creationId="{21F8A08A-35F9-5F9D-D354-65DADA18F5AD}"/>
          </ac:picMkLst>
        </pc:picChg>
      </pc:sldChg>
      <pc:sldChg chg="modSp">
        <pc:chgData name="Hilary Chivers" userId="S::hilary.chivers@uwtsd.ac.uk::3296c1d7-7d41-453e-a1fb-96f7616060ee" providerId="AD" clId="Web-{CF9DC52A-5B9A-45A6-BBA7-50C6E8244334}" dt="2022-12-05T11:49:26.384" v="27" actId="20577"/>
        <pc:sldMkLst>
          <pc:docMk/>
          <pc:sldMk cId="3523014195" sldId="320"/>
        </pc:sldMkLst>
        <pc:spChg chg="mod">
          <ac:chgData name="Hilary Chivers" userId="S::hilary.chivers@uwtsd.ac.uk::3296c1d7-7d41-453e-a1fb-96f7616060ee" providerId="AD" clId="Web-{CF9DC52A-5B9A-45A6-BBA7-50C6E8244334}" dt="2022-12-05T11:49:26.384" v="27" actId="20577"/>
          <ac:spMkLst>
            <pc:docMk/>
            <pc:sldMk cId="3523014195" sldId="320"/>
            <ac:spMk id="4" creationId="{11EE23E4-96B2-3752-3573-B4D4973423B0}"/>
          </ac:spMkLst>
        </pc:spChg>
      </pc:sldChg>
      <pc:sldChg chg="modSp">
        <pc:chgData name="Hilary Chivers" userId="S::hilary.chivers@uwtsd.ac.uk::3296c1d7-7d41-453e-a1fb-96f7616060ee" providerId="AD" clId="Web-{CF9DC52A-5B9A-45A6-BBA7-50C6E8244334}" dt="2022-12-05T11:53:32.312" v="66" actId="20577"/>
        <pc:sldMkLst>
          <pc:docMk/>
          <pc:sldMk cId="2853756067" sldId="494"/>
        </pc:sldMkLst>
        <pc:spChg chg="mod">
          <ac:chgData name="Hilary Chivers" userId="S::hilary.chivers@uwtsd.ac.uk::3296c1d7-7d41-453e-a1fb-96f7616060ee" providerId="AD" clId="Web-{CF9DC52A-5B9A-45A6-BBA7-50C6E8244334}" dt="2022-12-05T11:53:32.312" v="66" actId="20577"/>
          <ac:spMkLst>
            <pc:docMk/>
            <pc:sldMk cId="2853756067" sldId="494"/>
            <ac:spMk id="5" creationId="{0B019432-F0E9-E765-2264-935D414F17CB}"/>
          </ac:spMkLst>
        </pc:spChg>
      </pc:sldChg>
      <pc:sldChg chg="modSp">
        <pc:chgData name="Hilary Chivers" userId="S::hilary.chivers@uwtsd.ac.uk::3296c1d7-7d41-453e-a1fb-96f7616060ee" providerId="AD" clId="Web-{CF9DC52A-5B9A-45A6-BBA7-50C6E8244334}" dt="2022-12-05T11:52:54.639" v="59" actId="20577"/>
        <pc:sldMkLst>
          <pc:docMk/>
          <pc:sldMk cId="4243593600" sldId="519"/>
        </pc:sldMkLst>
        <pc:spChg chg="mod">
          <ac:chgData name="Hilary Chivers" userId="S::hilary.chivers@uwtsd.ac.uk::3296c1d7-7d41-453e-a1fb-96f7616060ee" providerId="AD" clId="Web-{CF9DC52A-5B9A-45A6-BBA7-50C6E8244334}" dt="2022-12-05T11:52:54.639" v="59" actId="20577"/>
          <ac:spMkLst>
            <pc:docMk/>
            <pc:sldMk cId="4243593600" sldId="519"/>
            <ac:spMk id="3" creationId="{FBC81A06-40E5-6CF2-4BBD-D8081F571283}"/>
          </ac:spMkLst>
        </pc:spChg>
      </pc:sldChg>
      <pc:sldChg chg="addSp delSp modSp new mod setBg">
        <pc:chgData name="Hilary Chivers" userId="S::hilary.chivers@uwtsd.ac.uk::3296c1d7-7d41-453e-a1fb-96f7616060ee" providerId="AD" clId="Web-{CF9DC52A-5B9A-45A6-BBA7-50C6E8244334}" dt="2022-12-05T11:58:48.603" v="85" actId="20577"/>
        <pc:sldMkLst>
          <pc:docMk/>
          <pc:sldMk cId="2512824422" sldId="523"/>
        </pc:sldMkLst>
        <pc:spChg chg="mod">
          <ac:chgData name="Hilary Chivers" userId="S::hilary.chivers@uwtsd.ac.uk::3296c1d7-7d41-453e-a1fb-96f7616060ee" providerId="AD" clId="Web-{CF9DC52A-5B9A-45A6-BBA7-50C6E8244334}" dt="2022-12-05T11:58:48.603" v="85" actId="20577"/>
          <ac:spMkLst>
            <pc:docMk/>
            <pc:sldMk cId="2512824422" sldId="523"/>
            <ac:spMk id="2" creationId="{6F4FE91A-66BC-B5AA-AC5D-63FAA3E146D7}"/>
          </ac:spMkLst>
        </pc:spChg>
        <pc:spChg chg="del mod">
          <ac:chgData name="Hilary Chivers" userId="S::hilary.chivers@uwtsd.ac.uk::3296c1d7-7d41-453e-a1fb-96f7616060ee" providerId="AD" clId="Web-{CF9DC52A-5B9A-45A6-BBA7-50C6E8244334}" dt="2022-12-05T11:57:46.366" v="70"/>
          <ac:spMkLst>
            <pc:docMk/>
            <pc:sldMk cId="2512824422" sldId="523"/>
            <ac:spMk id="3" creationId="{697E1CBA-D15F-609F-CDE1-64BC0E43087B}"/>
          </ac:spMkLst>
        </pc:spChg>
        <pc:spChg chg="mod">
          <ac:chgData name="Hilary Chivers" userId="S::hilary.chivers@uwtsd.ac.uk::3296c1d7-7d41-453e-a1fb-96f7616060ee" providerId="AD" clId="Web-{CF9DC52A-5B9A-45A6-BBA7-50C6E8244334}" dt="2022-12-05T11:57:55.335" v="71"/>
          <ac:spMkLst>
            <pc:docMk/>
            <pc:sldMk cId="2512824422" sldId="523"/>
            <ac:spMk id="4" creationId="{924E82CB-62A7-926B-3D81-228C1F5097BC}"/>
          </ac:spMkLst>
        </pc:spChg>
        <pc:picChg chg="add mod ord">
          <ac:chgData name="Hilary Chivers" userId="S::hilary.chivers@uwtsd.ac.uk::3296c1d7-7d41-453e-a1fb-96f7616060ee" providerId="AD" clId="Web-{CF9DC52A-5B9A-45A6-BBA7-50C6E8244334}" dt="2022-12-05T11:57:55.335" v="71"/>
          <ac:picMkLst>
            <pc:docMk/>
            <pc:sldMk cId="2512824422" sldId="523"/>
            <ac:picMk id="5" creationId="{0ED85234-ED9D-95F7-8208-4BA8254F47BA}"/>
          </ac:picMkLst>
        </pc:picChg>
        <pc:cxnChg chg="add">
          <ac:chgData name="Hilary Chivers" userId="S::hilary.chivers@uwtsd.ac.uk::3296c1d7-7d41-453e-a1fb-96f7616060ee" providerId="AD" clId="Web-{CF9DC52A-5B9A-45A6-BBA7-50C6E8244334}" dt="2022-12-05T11:57:55.335" v="71"/>
          <ac:cxnSpMkLst>
            <pc:docMk/>
            <pc:sldMk cId="2512824422" sldId="523"/>
            <ac:cxnSpMk id="10" creationId="{A7F400EE-A8A5-48AF-B4D6-291B52C6F0B0}"/>
          </ac:cxnSpMkLst>
        </pc:cxnChg>
      </pc:sldChg>
      <pc:sldChg chg="new">
        <pc:chgData name="Hilary Chivers" userId="S::hilary.chivers@uwtsd.ac.uk::3296c1d7-7d41-453e-a1fb-96f7616060ee" providerId="AD" clId="Web-{CF9DC52A-5B9A-45A6-BBA7-50C6E8244334}" dt="2022-12-05T11:59:41.854" v="86"/>
        <pc:sldMkLst>
          <pc:docMk/>
          <pc:sldMk cId="4010838713" sldId="524"/>
        </pc:sldMkLst>
      </pc:sldChg>
      <pc:sldChg chg="add replId">
        <pc:chgData name="Hilary Chivers" userId="S::hilary.chivers@uwtsd.ac.uk::3296c1d7-7d41-453e-a1fb-96f7616060ee" providerId="AD" clId="Web-{CF9DC52A-5B9A-45A6-BBA7-50C6E8244334}" dt="2022-12-05T11:59:45.792" v="87"/>
        <pc:sldMkLst>
          <pc:docMk/>
          <pc:sldMk cId="2584983633" sldId="525"/>
        </pc:sldMkLst>
      </pc:sldChg>
      <pc:sldChg chg="add replId">
        <pc:chgData name="Hilary Chivers" userId="S::hilary.chivers@uwtsd.ac.uk::3296c1d7-7d41-453e-a1fb-96f7616060ee" providerId="AD" clId="Web-{CF9DC52A-5B9A-45A6-BBA7-50C6E8244334}" dt="2022-12-05T12:00:23.012" v="88"/>
        <pc:sldMkLst>
          <pc:docMk/>
          <pc:sldMk cId="1152256871" sldId="526"/>
        </pc:sldMkLst>
      </pc:sldChg>
    </pc:docChg>
  </pc:docChgLst>
  <pc:docChgLst>
    <pc:chgData name="Roberta Tucker" userId="S::r.tucker@uwtsd.ac.uk::27ca61ee-ba03-4b92-a89a-1d5600e2200a" providerId="AD" clId="Web-{B6744428-AFED-9B0E-DD2F-169125F0AEB1}"/>
    <pc:docChg chg="addSld delSld modSld addMainMaster modMainMaster">
      <pc:chgData name="Roberta Tucker" userId="S::r.tucker@uwtsd.ac.uk::27ca61ee-ba03-4b92-a89a-1d5600e2200a" providerId="AD" clId="Web-{B6744428-AFED-9B0E-DD2F-169125F0AEB1}" dt="2024-03-01T13:49:00.155" v="80" actId="14100"/>
      <pc:docMkLst>
        <pc:docMk/>
      </pc:docMkLst>
      <pc:sldChg chg="del">
        <pc:chgData name="Roberta Tucker" userId="S::r.tucker@uwtsd.ac.uk::27ca61ee-ba03-4b92-a89a-1d5600e2200a" providerId="AD" clId="Web-{B6744428-AFED-9B0E-DD2F-169125F0AEB1}" dt="2024-03-01T13:04:04.604" v="1"/>
        <pc:sldMkLst>
          <pc:docMk/>
          <pc:sldMk cId="3826392497" sldId="256"/>
        </pc:sldMkLst>
      </pc:sldChg>
      <pc:sldChg chg="addSp delSp modSp add">
        <pc:chgData name="Roberta Tucker" userId="S::r.tucker@uwtsd.ac.uk::27ca61ee-ba03-4b92-a89a-1d5600e2200a" providerId="AD" clId="Web-{B6744428-AFED-9B0E-DD2F-169125F0AEB1}" dt="2024-03-01T13:09:52.062" v="8" actId="14100"/>
        <pc:sldMkLst>
          <pc:docMk/>
          <pc:sldMk cId="1703131493" sldId="297"/>
        </pc:sldMkLst>
        <pc:spChg chg="add del mod">
          <ac:chgData name="Roberta Tucker" userId="S::r.tucker@uwtsd.ac.uk::27ca61ee-ba03-4b92-a89a-1d5600e2200a" providerId="AD" clId="Web-{B6744428-AFED-9B0E-DD2F-169125F0AEB1}" dt="2024-03-01T13:09:48.296" v="6"/>
          <ac:spMkLst>
            <pc:docMk/>
            <pc:sldMk cId="1703131493" sldId="297"/>
            <ac:spMk id="3" creationId="{282B897A-72D6-9688-E4CD-D60AD6859736}"/>
          </ac:spMkLst>
        </pc:spChg>
        <pc:picChg chg="add mod ord">
          <ac:chgData name="Roberta Tucker" userId="S::r.tucker@uwtsd.ac.uk::27ca61ee-ba03-4b92-a89a-1d5600e2200a" providerId="AD" clId="Web-{B6744428-AFED-9B0E-DD2F-169125F0AEB1}" dt="2024-03-01T13:09:52.062" v="8" actId="14100"/>
          <ac:picMkLst>
            <pc:docMk/>
            <pc:sldMk cId="1703131493" sldId="297"/>
            <ac:picMk id="4" creationId="{8303F8AC-6228-2225-F473-EAD46FC39911}"/>
          </ac:picMkLst>
        </pc:picChg>
        <pc:picChg chg="del">
          <ac:chgData name="Roberta Tucker" userId="S::r.tucker@uwtsd.ac.uk::27ca61ee-ba03-4b92-a89a-1d5600e2200a" providerId="AD" clId="Web-{B6744428-AFED-9B0E-DD2F-169125F0AEB1}" dt="2024-03-01T13:09:45.546" v="5"/>
          <ac:picMkLst>
            <pc:docMk/>
            <pc:sldMk cId="1703131493" sldId="297"/>
            <ac:picMk id="5" creationId="{CD17E15E-7CA6-929F-16DA-F58BD8D61268}"/>
          </ac:picMkLst>
        </pc:picChg>
      </pc:sldChg>
      <pc:sldChg chg="add">
        <pc:chgData name="Roberta Tucker" userId="S::r.tucker@uwtsd.ac.uk::27ca61ee-ba03-4b92-a89a-1d5600e2200a" providerId="AD" clId="Web-{B6744428-AFED-9B0E-DD2F-169125F0AEB1}" dt="2024-03-01T13:07:40.664" v="4"/>
        <pc:sldMkLst>
          <pc:docMk/>
          <pc:sldMk cId="501534984" sldId="299"/>
        </pc:sldMkLst>
      </pc:sldChg>
      <pc:sldChg chg="addSp delSp modSp add">
        <pc:chgData name="Roberta Tucker" userId="S::r.tucker@uwtsd.ac.uk::27ca61ee-ba03-4b92-a89a-1d5600e2200a" providerId="AD" clId="Web-{B6744428-AFED-9B0E-DD2F-169125F0AEB1}" dt="2024-03-01T13:35:55.858" v="60"/>
        <pc:sldMkLst>
          <pc:docMk/>
          <pc:sldMk cId="197389921" sldId="320"/>
        </pc:sldMkLst>
        <pc:spChg chg="add del mod">
          <ac:chgData name="Roberta Tucker" userId="S::r.tucker@uwtsd.ac.uk::27ca61ee-ba03-4b92-a89a-1d5600e2200a" providerId="AD" clId="Web-{B6744428-AFED-9B0E-DD2F-169125F0AEB1}" dt="2024-03-01T13:35:48.389" v="57"/>
          <ac:spMkLst>
            <pc:docMk/>
            <pc:sldMk cId="197389921" sldId="320"/>
            <ac:spMk id="6" creationId="{7C575F25-AA37-D4AA-CF09-F73715D88BE8}"/>
          </ac:spMkLst>
        </pc:spChg>
        <pc:picChg chg="add mod ord">
          <ac:chgData name="Roberta Tucker" userId="S::r.tucker@uwtsd.ac.uk::27ca61ee-ba03-4b92-a89a-1d5600e2200a" providerId="AD" clId="Web-{B6744428-AFED-9B0E-DD2F-169125F0AEB1}" dt="2024-03-01T13:35:55.858" v="60"/>
          <ac:picMkLst>
            <pc:docMk/>
            <pc:sldMk cId="197389921" sldId="320"/>
            <ac:picMk id="7" creationId="{7F269A49-8CAB-13A4-F2F6-C0BA0A18EEAB}"/>
          </ac:picMkLst>
        </pc:picChg>
        <pc:picChg chg="del">
          <ac:chgData name="Roberta Tucker" userId="S::r.tucker@uwtsd.ac.uk::27ca61ee-ba03-4b92-a89a-1d5600e2200a" providerId="AD" clId="Web-{B6744428-AFED-9B0E-DD2F-169125F0AEB1}" dt="2024-03-01T13:35:47.451" v="56"/>
          <ac:picMkLst>
            <pc:docMk/>
            <pc:sldMk cId="197389921" sldId="320"/>
            <ac:picMk id="10" creationId="{1426F285-ADDB-8C71-B458-0FE3FB97F596}"/>
          </ac:picMkLst>
        </pc:picChg>
      </pc:sldChg>
      <pc:sldChg chg="modSp add">
        <pc:chgData name="Roberta Tucker" userId="S::r.tucker@uwtsd.ac.uk::27ca61ee-ba03-4b92-a89a-1d5600e2200a" providerId="AD" clId="Web-{B6744428-AFED-9B0E-DD2F-169125F0AEB1}" dt="2024-03-01T13:15:35.083" v="20" actId="20577"/>
        <pc:sldMkLst>
          <pc:docMk/>
          <pc:sldMk cId="3424891446" sldId="326"/>
        </pc:sldMkLst>
        <pc:spChg chg="mod">
          <ac:chgData name="Roberta Tucker" userId="S::r.tucker@uwtsd.ac.uk::27ca61ee-ba03-4b92-a89a-1d5600e2200a" providerId="AD" clId="Web-{B6744428-AFED-9B0E-DD2F-169125F0AEB1}" dt="2024-03-01T13:15:35.083" v="20" actId="20577"/>
          <ac:spMkLst>
            <pc:docMk/>
            <pc:sldMk cId="3424891446" sldId="326"/>
            <ac:spMk id="8" creationId="{57ED6D5D-E07C-2A2E-1770-B082DB384717}"/>
          </ac:spMkLst>
        </pc:spChg>
      </pc:sldChg>
      <pc:sldChg chg="modSp add">
        <pc:chgData name="Roberta Tucker" userId="S::r.tucker@uwtsd.ac.uk::27ca61ee-ba03-4b92-a89a-1d5600e2200a" providerId="AD" clId="Web-{B6744428-AFED-9B0E-DD2F-169125F0AEB1}" dt="2024-03-01T13:41:41.394" v="68" actId="20577"/>
        <pc:sldMkLst>
          <pc:docMk/>
          <pc:sldMk cId="1899026369" sldId="329"/>
        </pc:sldMkLst>
        <pc:spChg chg="mod">
          <ac:chgData name="Roberta Tucker" userId="S::r.tucker@uwtsd.ac.uk::27ca61ee-ba03-4b92-a89a-1d5600e2200a" providerId="AD" clId="Web-{B6744428-AFED-9B0E-DD2F-169125F0AEB1}" dt="2024-03-01T13:41:41.394" v="68" actId="20577"/>
          <ac:spMkLst>
            <pc:docMk/>
            <pc:sldMk cId="1899026369" sldId="329"/>
            <ac:spMk id="5" creationId="{0B019432-F0E9-E765-2264-935D414F17CB}"/>
          </ac:spMkLst>
        </pc:spChg>
      </pc:sldChg>
      <pc:sldChg chg="add">
        <pc:chgData name="Roberta Tucker" userId="S::r.tucker@uwtsd.ac.uk::27ca61ee-ba03-4b92-a89a-1d5600e2200a" providerId="AD" clId="Web-{B6744428-AFED-9B0E-DD2F-169125F0AEB1}" dt="2024-03-01T13:21:43.573" v="43"/>
        <pc:sldMkLst>
          <pc:docMk/>
          <pc:sldMk cId="2152470455" sldId="367"/>
        </pc:sldMkLst>
      </pc:sldChg>
      <pc:sldChg chg="del">
        <pc:chgData name="Roberta Tucker" userId="S::r.tucker@uwtsd.ac.uk::27ca61ee-ba03-4b92-a89a-1d5600e2200a" providerId="AD" clId="Web-{B6744428-AFED-9B0E-DD2F-169125F0AEB1}" dt="2024-03-01T13:16:38.790" v="41"/>
        <pc:sldMkLst>
          <pc:docMk/>
          <pc:sldMk cId="1132255824" sldId="542"/>
        </pc:sldMkLst>
      </pc:sldChg>
      <pc:sldChg chg="del">
        <pc:chgData name="Roberta Tucker" userId="S::r.tucker@uwtsd.ac.uk::27ca61ee-ba03-4b92-a89a-1d5600e2200a" providerId="AD" clId="Web-{B6744428-AFED-9B0E-DD2F-169125F0AEB1}" dt="2024-03-01T13:15:52.974" v="22"/>
        <pc:sldMkLst>
          <pc:docMk/>
          <pc:sldMk cId="1889562100" sldId="543"/>
        </pc:sldMkLst>
      </pc:sldChg>
      <pc:sldChg chg="del">
        <pc:chgData name="Roberta Tucker" userId="S::r.tucker@uwtsd.ac.uk::27ca61ee-ba03-4b92-a89a-1d5600e2200a" providerId="AD" clId="Web-{B6744428-AFED-9B0E-DD2F-169125F0AEB1}" dt="2024-03-01T13:15:51.427" v="21"/>
        <pc:sldMkLst>
          <pc:docMk/>
          <pc:sldMk cId="334297397" sldId="544"/>
        </pc:sldMkLst>
      </pc:sldChg>
      <pc:sldChg chg="del">
        <pc:chgData name="Roberta Tucker" userId="S::r.tucker@uwtsd.ac.uk::27ca61ee-ba03-4b92-a89a-1d5600e2200a" providerId="AD" clId="Web-{B6744428-AFED-9B0E-DD2F-169125F0AEB1}" dt="2024-03-01T13:21:45.292" v="44"/>
        <pc:sldMkLst>
          <pc:docMk/>
          <pc:sldMk cId="490298291" sldId="548"/>
        </pc:sldMkLst>
      </pc:sldChg>
      <pc:sldChg chg="del">
        <pc:chgData name="Roberta Tucker" userId="S::r.tucker@uwtsd.ac.uk::27ca61ee-ba03-4b92-a89a-1d5600e2200a" providerId="AD" clId="Web-{B6744428-AFED-9B0E-DD2F-169125F0AEB1}" dt="2024-03-01T13:23:57.269" v="48"/>
        <pc:sldMkLst>
          <pc:docMk/>
          <pc:sldMk cId="3727692922" sldId="556"/>
        </pc:sldMkLst>
      </pc:sldChg>
      <pc:sldChg chg="del">
        <pc:chgData name="Roberta Tucker" userId="S::r.tucker@uwtsd.ac.uk::27ca61ee-ba03-4b92-a89a-1d5600e2200a" providerId="AD" clId="Web-{B6744428-AFED-9B0E-DD2F-169125F0AEB1}" dt="2024-03-01T13:36:43.142" v="62"/>
        <pc:sldMkLst>
          <pc:docMk/>
          <pc:sldMk cId="2621843574" sldId="557"/>
        </pc:sldMkLst>
      </pc:sldChg>
      <pc:sldChg chg="addSp delSp modSp del">
        <pc:chgData name="Roberta Tucker" userId="S::r.tucker@uwtsd.ac.uk::27ca61ee-ba03-4b92-a89a-1d5600e2200a" providerId="AD" clId="Web-{B6744428-AFED-9B0E-DD2F-169125F0AEB1}" dt="2024-03-01T13:33:56.757" v="55"/>
        <pc:sldMkLst>
          <pc:docMk/>
          <pc:sldMk cId="3116637606" sldId="571"/>
        </pc:sldMkLst>
        <pc:spChg chg="add mod">
          <ac:chgData name="Roberta Tucker" userId="S::r.tucker@uwtsd.ac.uk::27ca61ee-ba03-4b92-a89a-1d5600e2200a" providerId="AD" clId="Web-{B6744428-AFED-9B0E-DD2F-169125F0AEB1}" dt="2024-03-01T13:26:42.935" v="53"/>
          <ac:spMkLst>
            <pc:docMk/>
            <pc:sldMk cId="3116637606" sldId="571"/>
            <ac:spMk id="5" creationId="{AD1470C1-4FC4-25EB-A7E9-CBF46244FD08}"/>
          </ac:spMkLst>
        </pc:spChg>
        <pc:spChg chg="del mod">
          <ac:chgData name="Roberta Tucker" userId="S::r.tucker@uwtsd.ac.uk::27ca61ee-ba03-4b92-a89a-1d5600e2200a" providerId="AD" clId="Web-{B6744428-AFED-9B0E-DD2F-169125F0AEB1}" dt="2024-03-01T13:26:42.935" v="53"/>
          <ac:spMkLst>
            <pc:docMk/>
            <pc:sldMk cId="3116637606" sldId="571"/>
            <ac:spMk id="9" creationId="{09EAE696-F63F-8E4B-871A-48A76BBB3139}"/>
          </ac:spMkLst>
        </pc:spChg>
      </pc:sldChg>
      <pc:sldChg chg="del">
        <pc:chgData name="Roberta Tucker" userId="S::r.tucker@uwtsd.ac.uk::27ca61ee-ba03-4b92-a89a-1d5600e2200a" providerId="AD" clId="Web-{B6744428-AFED-9B0E-DD2F-169125F0AEB1}" dt="2024-03-01T13:22:46.233" v="45"/>
        <pc:sldMkLst>
          <pc:docMk/>
          <pc:sldMk cId="1765956312" sldId="575"/>
        </pc:sldMkLst>
      </pc:sldChg>
      <pc:sldChg chg="del">
        <pc:chgData name="Roberta Tucker" userId="S::r.tucker@uwtsd.ac.uk::27ca61ee-ba03-4b92-a89a-1d5600e2200a" providerId="AD" clId="Web-{B6744428-AFED-9B0E-DD2F-169125F0AEB1}" dt="2024-03-01T13:22:47.218" v="46"/>
        <pc:sldMkLst>
          <pc:docMk/>
          <pc:sldMk cId="1329373863" sldId="576"/>
        </pc:sldMkLst>
      </pc:sldChg>
      <pc:sldChg chg="del">
        <pc:chgData name="Roberta Tucker" userId="S::r.tucker@uwtsd.ac.uk::27ca61ee-ba03-4b92-a89a-1d5600e2200a" providerId="AD" clId="Web-{B6744428-AFED-9B0E-DD2F-169125F0AEB1}" dt="2024-03-01T13:16:40.727" v="42"/>
        <pc:sldMkLst>
          <pc:docMk/>
          <pc:sldMk cId="2347631299" sldId="585"/>
        </pc:sldMkLst>
      </pc:sldChg>
      <pc:sldChg chg="add">
        <pc:chgData name="Roberta Tucker" userId="S::r.tucker@uwtsd.ac.uk::27ca61ee-ba03-4b92-a89a-1d5600e2200a" providerId="AD" clId="Web-{B6744428-AFED-9B0E-DD2F-169125F0AEB1}" dt="2024-03-01T13:25:55.448" v="49"/>
        <pc:sldMkLst>
          <pc:docMk/>
          <pc:sldMk cId="931057883" sldId="586"/>
        </pc:sldMkLst>
      </pc:sldChg>
      <pc:sldChg chg="del">
        <pc:chgData name="Roberta Tucker" userId="S::r.tucker@uwtsd.ac.uk::27ca61ee-ba03-4b92-a89a-1d5600e2200a" providerId="AD" clId="Web-{B6744428-AFED-9B0E-DD2F-169125F0AEB1}" dt="2024-03-01T13:26:02.182" v="50"/>
        <pc:sldMkLst>
          <pc:docMk/>
          <pc:sldMk cId="1636065385" sldId="587"/>
        </pc:sldMkLst>
      </pc:sldChg>
      <pc:sldChg chg="del">
        <pc:chgData name="Roberta Tucker" userId="S::r.tucker@uwtsd.ac.uk::27ca61ee-ba03-4b92-a89a-1d5600e2200a" providerId="AD" clId="Web-{B6744428-AFED-9B0E-DD2F-169125F0AEB1}" dt="2024-03-01T13:41:44.426" v="69"/>
        <pc:sldMkLst>
          <pc:docMk/>
          <pc:sldMk cId="3928648871" sldId="604"/>
        </pc:sldMkLst>
      </pc:sldChg>
      <pc:sldChg chg="modSp">
        <pc:chgData name="Roberta Tucker" userId="S::r.tucker@uwtsd.ac.uk::27ca61ee-ba03-4b92-a89a-1d5600e2200a" providerId="AD" clId="Web-{B6744428-AFED-9B0E-DD2F-169125F0AEB1}" dt="2024-03-01T13:49:00.155" v="80" actId="14100"/>
        <pc:sldMkLst>
          <pc:docMk/>
          <pc:sldMk cId="589013124" sldId="607"/>
        </pc:sldMkLst>
        <pc:spChg chg="mod">
          <ac:chgData name="Roberta Tucker" userId="S::r.tucker@uwtsd.ac.uk::27ca61ee-ba03-4b92-a89a-1d5600e2200a" providerId="AD" clId="Web-{B6744428-AFED-9B0E-DD2F-169125F0AEB1}" dt="2024-03-01T13:47:34.072" v="76" actId="1076"/>
          <ac:spMkLst>
            <pc:docMk/>
            <pc:sldMk cId="589013124" sldId="607"/>
            <ac:spMk id="4" creationId="{65EB9785-FE4B-9C4F-690C-7AFA8F4ECBEE}"/>
          </ac:spMkLst>
        </pc:spChg>
        <pc:spChg chg="mod">
          <ac:chgData name="Roberta Tucker" userId="S::r.tucker@uwtsd.ac.uk::27ca61ee-ba03-4b92-a89a-1d5600e2200a" providerId="AD" clId="Web-{B6744428-AFED-9B0E-DD2F-169125F0AEB1}" dt="2024-03-01T13:49:00.155" v="80" actId="14100"/>
          <ac:spMkLst>
            <pc:docMk/>
            <pc:sldMk cId="589013124" sldId="607"/>
            <ac:spMk id="6" creationId="{35F0C34E-1673-4AAA-7231-51484D0E235B}"/>
          </ac:spMkLst>
        </pc:spChg>
      </pc:sldChg>
      <pc:sldChg chg="add">
        <pc:chgData name="Roberta Tucker" userId="S::r.tucker@uwtsd.ac.uk::27ca61ee-ba03-4b92-a89a-1d5600e2200a" providerId="AD" clId="Web-{B6744428-AFED-9B0E-DD2F-169125F0AEB1}" dt="2024-03-01T13:23:54.940" v="47"/>
        <pc:sldMkLst>
          <pc:docMk/>
          <pc:sldMk cId="3601830668" sldId="612"/>
        </pc:sldMkLst>
      </pc:sldChg>
      <pc:sldChg chg="add">
        <pc:chgData name="Roberta Tucker" userId="S::r.tucker@uwtsd.ac.uk::27ca61ee-ba03-4b92-a89a-1d5600e2200a" providerId="AD" clId="Web-{B6744428-AFED-9B0E-DD2F-169125F0AEB1}" dt="2024-03-01T13:36:42.189" v="61"/>
        <pc:sldMkLst>
          <pc:docMk/>
          <pc:sldMk cId="549651680" sldId="613"/>
        </pc:sldMkLst>
      </pc:sldChg>
      <pc:sldChg chg="add">
        <pc:chgData name="Roberta Tucker" userId="S::r.tucker@uwtsd.ac.uk::27ca61ee-ba03-4b92-a89a-1d5600e2200a" providerId="AD" clId="Web-{B6744428-AFED-9B0E-DD2F-169125F0AEB1}" dt="2024-03-01T13:42:10.099" v="70"/>
        <pc:sldMkLst>
          <pc:docMk/>
          <pc:sldMk cId="839336230" sldId="614"/>
        </pc:sldMkLst>
      </pc:sldChg>
      <pc:sldMasterChg chg="modSldLayout">
        <pc:chgData name="Roberta Tucker" userId="S::r.tucker@uwtsd.ac.uk::27ca61ee-ba03-4b92-a89a-1d5600e2200a" providerId="AD" clId="Web-{B6744428-AFED-9B0E-DD2F-169125F0AEB1}" dt="2024-03-01T13:04:03.088" v="0"/>
        <pc:sldMasterMkLst>
          <pc:docMk/>
          <pc:sldMasterMk cId="19418140" sldId="2147483654"/>
        </pc:sldMasterMkLst>
        <pc:sldLayoutChg chg="replId">
          <pc:chgData name="Roberta Tucker" userId="S::r.tucker@uwtsd.ac.uk::27ca61ee-ba03-4b92-a89a-1d5600e2200a" providerId="AD" clId="Web-{B6744428-AFED-9B0E-DD2F-169125F0AEB1}" dt="2024-03-01T13:04:03.088" v="0"/>
          <pc:sldLayoutMkLst>
            <pc:docMk/>
            <pc:sldMasterMk cId="19418140" sldId="2147483654"/>
            <pc:sldLayoutMk cId="94923803" sldId="2147483744"/>
          </pc:sldLayoutMkLst>
        </pc:sldLayoutChg>
      </pc:sldMasterChg>
      <pc:sldMasterChg chg="addSldLayout modSldLayout">
        <pc:chgData name="Roberta Tucker" userId="S::r.tucker@uwtsd.ac.uk::27ca61ee-ba03-4b92-a89a-1d5600e2200a" providerId="AD" clId="Web-{B6744428-AFED-9B0E-DD2F-169125F0AEB1}" dt="2024-03-01T13:05:52.314" v="3"/>
        <pc:sldMasterMkLst>
          <pc:docMk/>
          <pc:sldMasterMk cId="1384196811" sldId="2147483658"/>
        </pc:sldMasterMkLst>
        <pc:sldLayoutChg chg="add">
          <pc:chgData name="Roberta Tucker" userId="S::r.tucker@uwtsd.ac.uk::27ca61ee-ba03-4b92-a89a-1d5600e2200a" providerId="AD" clId="Web-{B6744428-AFED-9B0E-DD2F-169125F0AEB1}" dt="2024-03-01T13:05:52.314" v="3"/>
          <pc:sldLayoutMkLst>
            <pc:docMk/>
            <pc:sldMasterMk cId="1384196811" sldId="2147483658"/>
            <pc:sldLayoutMk cId="198998301" sldId="2147483730"/>
          </pc:sldLayoutMkLst>
        </pc:sldLayoutChg>
        <pc:sldLayoutChg chg="replId">
          <pc:chgData name="Roberta Tucker" userId="S::r.tucker@uwtsd.ac.uk::27ca61ee-ba03-4b92-a89a-1d5600e2200a" providerId="AD" clId="Web-{B6744428-AFED-9B0E-DD2F-169125F0AEB1}" dt="2024-03-01T13:05:52.314" v="3"/>
          <pc:sldLayoutMkLst>
            <pc:docMk/>
            <pc:sldMasterMk cId="1384196811" sldId="2147483658"/>
            <pc:sldLayoutMk cId="3564246523" sldId="2147483745"/>
          </pc:sldLayoutMkLst>
        </pc:sldLayoutChg>
      </pc:sldMasterChg>
      <pc:sldMasterChg chg="add addSldLayout">
        <pc:chgData name="Roberta Tucker" userId="S::r.tucker@uwtsd.ac.uk::27ca61ee-ba03-4b92-a89a-1d5600e2200a" providerId="AD" clId="Web-{B6744428-AFED-9B0E-DD2F-169125F0AEB1}" dt="2024-03-01T13:04:03.088" v="0"/>
        <pc:sldMasterMkLst>
          <pc:docMk/>
          <pc:sldMasterMk cId="503966888" sldId="2147483742"/>
        </pc:sldMasterMkLst>
        <pc:sldLayoutChg chg="add">
          <pc:chgData name="Roberta Tucker" userId="S::r.tucker@uwtsd.ac.uk::27ca61ee-ba03-4b92-a89a-1d5600e2200a" providerId="AD" clId="Web-{B6744428-AFED-9B0E-DD2F-169125F0AEB1}" dt="2024-03-01T13:04:03.088" v="0"/>
          <pc:sldLayoutMkLst>
            <pc:docMk/>
            <pc:sldMasterMk cId="503966888" sldId="2147483742"/>
            <pc:sldLayoutMk cId="2837874718" sldId="2147483678"/>
          </pc:sldLayoutMkLst>
        </pc:sldLayoutChg>
        <pc:sldLayoutChg chg="add">
          <pc:chgData name="Roberta Tucker" userId="S::r.tucker@uwtsd.ac.uk::27ca61ee-ba03-4b92-a89a-1d5600e2200a" providerId="AD" clId="Web-{B6744428-AFED-9B0E-DD2F-169125F0AEB1}" dt="2024-03-01T13:04:03.088" v="0"/>
          <pc:sldLayoutMkLst>
            <pc:docMk/>
            <pc:sldMasterMk cId="503966888" sldId="2147483742"/>
            <pc:sldLayoutMk cId="4216905086" sldId="2147483743"/>
          </pc:sldLayoutMkLst>
        </pc:sldLayoutChg>
      </pc:sldMasterChg>
      <pc:sldMasterChg chg="add addSldLayout">
        <pc:chgData name="Roberta Tucker" userId="S::r.tucker@uwtsd.ac.uk::27ca61ee-ba03-4b92-a89a-1d5600e2200a" providerId="AD" clId="Web-{B6744428-AFED-9B0E-DD2F-169125F0AEB1}" dt="2024-03-01T13:07:40.664" v="4"/>
        <pc:sldMasterMkLst>
          <pc:docMk/>
          <pc:sldMasterMk cId="10660577" sldId="2147483759"/>
        </pc:sldMasterMkLst>
        <pc:sldLayoutChg chg="add">
          <pc:chgData name="Roberta Tucker" userId="S::r.tucker@uwtsd.ac.uk::27ca61ee-ba03-4b92-a89a-1d5600e2200a" providerId="AD" clId="Web-{B6744428-AFED-9B0E-DD2F-169125F0AEB1}" dt="2024-03-01T13:07:40.664" v="4"/>
          <pc:sldLayoutMkLst>
            <pc:docMk/>
            <pc:sldMasterMk cId="10660577" sldId="2147483759"/>
            <pc:sldLayoutMk cId="1860281967" sldId="2147483660"/>
          </pc:sldLayoutMkLst>
        </pc:sldLayoutChg>
        <pc:sldLayoutChg chg="add">
          <pc:chgData name="Roberta Tucker" userId="S::r.tucker@uwtsd.ac.uk::27ca61ee-ba03-4b92-a89a-1d5600e2200a" providerId="AD" clId="Web-{B6744428-AFED-9B0E-DD2F-169125F0AEB1}" dt="2024-03-01T13:07:40.664" v="4"/>
          <pc:sldLayoutMkLst>
            <pc:docMk/>
            <pc:sldMasterMk cId="10660577" sldId="2147483759"/>
            <pc:sldLayoutMk cId="122029610" sldId="2147483662"/>
          </pc:sldLayoutMkLst>
        </pc:sldLayoutChg>
        <pc:sldLayoutChg chg="add">
          <pc:chgData name="Roberta Tucker" userId="S::r.tucker@uwtsd.ac.uk::27ca61ee-ba03-4b92-a89a-1d5600e2200a" providerId="AD" clId="Web-{B6744428-AFED-9B0E-DD2F-169125F0AEB1}" dt="2024-03-01T13:07:40.664" v="4"/>
          <pc:sldLayoutMkLst>
            <pc:docMk/>
            <pc:sldMasterMk cId="10660577" sldId="2147483759"/>
            <pc:sldLayoutMk cId="560476140" sldId="2147483663"/>
          </pc:sldLayoutMkLst>
        </pc:sldLayoutChg>
        <pc:sldLayoutChg chg="add">
          <pc:chgData name="Roberta Tucker" userId="S::r.tucker@uwtsd.ac.uk::27ca61ee-ba03-4b92-a89a-1d5600e2200a" providerId="AD" clId="Web-{B6744428-AFED-9B0E-DD2F-169125F0AEB1}" dt="2024-03-01T13:07:40.664" v="4"/>
          <pc:sldLayoutMkLst>
            <pc:docMk/>
            <pc:sldMasterMk cId="10660577" sldId="2147483759"/>
            <pc:sldLayoutMk cId="340460510" sldId="2147483719"/>
          </pc:sldLayoutMkLst>
        </pc:sldLayoutChg>
        <pc:sldLayoutChg chg="add">
          <pc:chgData name="Roberta Tucker" userId="S::r.tucker@uwtsd.ac.uk::27ca61ee-ba03-4b92-a89a-1d5600e2200a" providerId="AD" clId="Web-{B6744428-AFED-9B0E-DD2F-169125F0AEB1}" dt="2024-03-01T13:07:40.664" v="4"/>
          <pc:sldLayoutMkLst>
            <pc:docMk/>
            <pc:sldMasterMk cId="10660577" sldId="2147483759"/>
            <pc:sldLayoutMk cId="3364083949" sldId="2147483723"/>
          </pc:sldLayoutMkLst>
        </pc:sldLayoutChg>
      </pc:sldMasterChg>
      <pc:sldMasterChg chg="replId modSldLayout">
        <pc:chgData name="Roberta Tucker" userId="S::r.tucker@uwtsd.ac.uk::27ca61ee-ba03-4b92-a89a-1d5600e2200a" providerId="AD" clId="Web-{B6744428-AFED-9B0E-DD2F-169125F0AEB1}" dt="2024-03-01T13:07:40.664" v="4"/>
        <pc:sldMasterMkLst>
          <pc:docMk/>
          <pc:sldMasterMk cId="1372220361" sldId="2147483760"/>
        </pc:sldMasterMkLst>
        <pc:sldLayoutChg chg="replId">
          <pc:chgData name="Roberta Tucker" userId="S::r.tucker@uwtsd.ac.uk::27ca61ee-ba03-4b92-a89a-1d5600e2200a" providerId="AD" clId="Web-{B6744428-AFED-9B0E-DD2F-169125F0AEB1}" dt="2024-03-01T13:07:40.664" v="4"/>
          <pc:sldLayoutMkLst>
            <pc:docMk/>
            <pc:sldMasterMk cId="1372220361" sldId="2147483760"/>
            <pc:sldLayoutMk cId="1578731664" sldId="2147483762"/>
          </pc:sldLayoutMkLst>
        </pc:sldLayoutChg>
      </pc:sldMasterChg>
      <pc:sldMasterChg chg="replId">
        <pc:chgData name="Roberta Tucker" userId="S::r.tucker@uwtsd.ac.uk::27ca61ee-ba03-4b92-a89a-1d5600e2200a" providerId="AD" clId="Web-{B6744428-AFED-9B0E-DD2F-169125F0AEB1}" dt="2024-03-01T13:07:40.664" v="4"/>
        <pc:sldMasterMkLst>
          <pc:docMk/>
          <pc:sldMasterMk cId="2581267852" sldId="2147483761"/>
        </pc:sldMasterMkLst>
      </pc:sldMasterChg>
    </pc:docChg>
  </pc:docChgLst>
  <pc:docChgLst>
    <pc:chgData name="Roberta Tucker" userId="S::r.tucker@uwtsd.ac.uk::27ca61ee-ba03-4b92-a89a-1d5600e2200a" providerId="AD" clId="Web-{33E9DC34-CF0E-7A61-8033-13AEF5F966AC}"/>
    <pc:docChg chg="addSld modSld sldOrd">
      <pc:chgData name="Roberta Tucker" userId="S::r.tucker@uwtsd.ac.uk::27ca61ee-ba03-4b92-a89a-1d5600e2200a" providerId="AD" clId="Web-{33E9DC34-CF0E-7A61-8033-13AEF5F966AC}" dt="2022-12-16T13:01:47.286" v="87" actId="14100"/>
      <pc:docMkLst>
        <pc:docMk/>
      </pc:docMkLst>
      <pc:sldChg chg="modSp">
        <pc:chgData name="Roberta Tucker" userId="S::r.tucker@uwtsd.ac.uk::27ca61ee-ba03-4b92-a89a-1d5600e2200a" providerId="AD" clId="Web-{33E9DC34-CF0E-7A61-8033-13AEF5F966AC}" dt="2022-12-16T13:01:07.377" v="83"/>
        <pc:sldMkLst>
          <pc:docMk/>
          <pc:sldMk cId="3445190752" sldId="275"/>
        </pc:sldMkLst>
        <pc:graphicFrameChg chg="mod modGraphic">
          <ac:chgData name="Roberta Tucker" userId="S::r.tucker@uwtsd.ac.uk::27ca61ee-ba03-4b92-a89a-1d5600e2200a" providerId="AD" clId="Web-{33E9DC34-CF0E-7A61-8033-13AEF5F966AC}" dt="2022-12-16T13:01:07.377" v="83"/>
          <ac:graphicFrameMkLst>
            <pc:docMk/>
            <pc:sldMk cId="3445190752" sldId="275"/>
            <ac:graphicFrameMk id="184" creationId="{B4DB32C4-4685-A498-E804-1EA233D0DE3E}"/>
          </ac:graphicFrameMkLst>
        </pc:graphicFrameChg>
      </pc:sldChg>
      <pc:sldChg chg="addSp delSp modSp add replId">
        <pc:chgData name="Roberta Tucker" userId="S::r.tucker@uwtsd.ac.uk::27ca61ee-ba03-4b92-a89a-1d5600e2200a" providerId="AD" clId="Web-{33E9DC34-CF0E-7A61-8033-13AEF5F966AC}" dt="2022-12-16T13:01:47.286" v="87" actId="14100"/>
        <pc:sldMkLst>
          <pc:docMk/>
          <pc:sldMk cId="1103702472" sldId="588"/>
        </pc:sldMkLst>
        <pc:spChg chg="del">
          <ac:chgData name="Roberta Tucker" userId="S::r.tucker@uwtsd.ac.uk::27ca61ee-ba03-4b92-a89a-1d5600e2200a" providerId="AD" clId="Web-{33E9DC34-CF0E-7A61-8033-13AEF5F966AC}" dt="2022-12-16T12:50:17.339" v="2"/>
          <ac:spMkLst>
            <pc:docMk/>
            <pc:sldMk cId="1103702472" sldId="588"/>
            <ac:spMk id="2" creationId="{6D894D2C-C84B-F271-B528-F30183FE335C}"/>
          </ac:spMkLst>
        </pc:spChg>
        <pc:spChg chg="add del mod">
          <ac:chgData name="Roberta Tucker" userId="S::r.tucker@uwtsd.ac.uk::27ca61ee-ba03-4b92-a89a-1d5600e2200a" providerId="AD" clId="Web-{33E9DC34-CF0E-7A61-8033-13AEF5F966AC}" dt="2022-12-16T12:50:18.886" v="3"/>
          <ac:spMkLst>
            <pc:docMk/>
            <pc:sldMk cId="1103702472" sldId="588"/>
            <ac:spMk id="4" creationId="{12E24603-925D-58F3-E24C-773E78A1A2C9}"/>
          </ac:spMkLst>
        </pc:spChg>
        <pc:spChg chg="add mod">
          <ac:chgData name="Roberta Tucker" userId="S::r.tucker@uwtsd.ac.uk::27ca61ee-ba03-4b92-a89a-1d5600e2200a" providerId="AD" clId="Web-{33E9DC34-CF0E-7A61-8033-13AEF5F966AC}" dt="2022-12-16T12:56:19.486" v="16" actId="20577"/>
          <ac:spMkLst>
            <pc:docMk/>
            <pc:sldMk cId="1103702472" sldId="588"/>
            <ac:spMk id="7" creationId="{91F6D282-BBFC-7FDD-184E-47D0C8F95BB8}"/>
          </ac:spMkLst>
        </pc:spChg>
        <pc:spChg chg="add mod">
          <ac:chgData name="Roberta Tucker" userId="S::r.tucker@uwtsd.ac.uk::27ca61ee-ba03-4b92-a89a-1d5600e2200a" providerId="AD" clId="Web-{33E9DC34-CF0E-7A61-8033-13AEF5F966AC}" dt="2022-12-16T13:01:40.254" v="85" actId="1076"/>
          <ac:spMkLst>
            <pc:docMk/>
            <pc:sldMk cId="1103702472" sldId="588"/>
            <ac:spMk id="8" creationId="{A084FE5B-316F-8879-B84F-CEEEAFE40AB2}"/>
          </ac:spMkLst>
        </pc:spChg>
        <pc:picChg chg="del">
          <ac:chgData name="Roberta Tucker" userId="S::r.tucker@uwtsd.ac.uk::27ca61ee-ba03-4b92-a89a-1d5600e2200a" providerId="AD" clId="Web-{33E9DC34-CF0E-7A61-8033-13AEF5F966AC}" dt="2022-12-16T12:50:14.464" v="1"/>
          <ac:picMkLst>
            <pc:docMk/>
            <pc:sldMk cId="1103702472" sldId="588"/>
            <ac:picMk id="5" creationId="{AE8DABF2-7F80-927E-8824-0118430B9587}"/>
          </ac:picMkLst>
        </pc:picChg>
        <pc:picChg chg="add mod">
          <ac:chgData name="Roberta Tucker" userId="S::r.tucker@uwtsd.ac.uk::27ca61ee-ba03-4b92-a89a-1d5600e2200a" providerId="AD" clId="Web-{33E9DC34-CF0E-7A61-8033-13AEF5F966AC}" dt="2022-12-16T13:01:47.286" v="87" actId="14100"/>
          <ac:picMkLst>
            <pc:docMk/>
            <pc:sldMk cId="1103702472" sldId="588"/>
            <ac:picMk id="9" creationId="{1AFB9B96-2BFF-B125-DCB5-F814EF4C7C67}"/>
          </ac:picMkLst>
        </pc:picChg>
      </pc:sldChg>
      <pc:sldChg chg="modSp add ord replId">
        <pc:chgData name="Roberta Tucker" userId="S::r.tucker@uwtsd.ac.uk::27ca61ee-ba03-4b92-a89a-1d5600e2200a" providerId="AD" clId="Web-{33E9DC34-CF0E-7A61-8033-13AEF5F966AC}" dt="2022-12-16T12:55:50.187" v="13"/>
        <pc:sldMkLst>
          <pc:docMk/>
          <pc:sldMk cId="208696534" sldId="589"/>
        </pc:sldMkLst>
        <pc:spChg chg="mod">
          <ac:chgData name="Roberta Tucker" userId="S::r.tucker@uwtsd.ac.uk::27ca61ee-ba03-4b92-a89a-1d5600e2200a" providerId="AD" clId="Web-{33E9DC34-CF0E-7A61-8033-13AEF5F966AC}" dt="2022-12-16T12:54:36.683" v="12" actId="20577"/>
          <ac:spMkLst>
            <pc:docMk/>
            <pc:sldMk cId="208696534" sldId="589"/>
            <ac:spMk id="7" creationId="{91F6D282-BBFC-7FDD-184E-47D0C8F95BB8}"/>
          </ac:spMkLst>
        </pc:spChg>
      </pc:sldChg>
    </pc:docChg>
  </pc:docChgLst>
  <pc:docChgLst>
    <pc:chgData name="Diane B. Thomas" userId="S::d.b.thomas@uwtsd.ac.uk::66b41853-b18c-4bbb-817e-013f34445414" providerId="AD" clId="Web-{CDD969E9-6506-4768-BB77-ABBA6BB42FAD}"/>
    <pc:docChg chg="modSld">
      <pc:chgData name="Diane B. Thomas" userId="S::d.b.thomas@uwtsd.ac.uk::66b41853-b18c-4bbb-817e-013f34445414" providerId="AD" clId="Web-{CDD969E9-6506-4768-BB77-ABBA6BB42FAD}" dt="2022-12-09T13:13:48.113" v="452"/>
      <pc:docMkLst>
        <pc:docMk/>
      </pc:docMkLst>
      <pc:sldChg chg="modNotes">
        <pc:chgData name="Diane B. Thomas" userId="S::d.b.thomas@uwtsd.ac.uk::66b41853-b18c-4bbb-817e-013f34445414" providerId="AD" clId="Web-{CDD969E9-6506-4768-BB77-ABBA6BB42FAD}" dt="2022-12-09T12:52:59.418" v="57"/>
        <pc:sldMkLst>
          <pc:docMk/>
          <pc:sldMk cId="1508176704" sldId="257"/>
        </pc:sldMkLst>
      </pc:sldChg>
      <pc:sldChg chg="modNotes">
        <pc:chgData name="Diane B. Thomas" userId="S::d.b.thomas@uwtsd.ac.uk::66b41853-b18c-4bbb-817e-013f34445414" providerId="AD" clId="Web-{CDD969E9-6506-4768-BB77-ABBA6BB42FAD}" dt="2022-12-09T13:04:01.971" v="260"/>
        <pc:sldMkLst>
          <pc:docMk/>
          <pc:sldMk cId="4172979323" sldId="273"/>
        </pc:sldMkLst>
      </pc:sldChg>
      <pc:sldChg chg="modNotes">
        <pc:chgData name="Diane B. Thomas" userId="S::d.b.thomas@uwtsd.ac.uk::66b41853-b18c-4bbb-817e-013f34445414" providerId="AD" clId="Web-{CDD969E9-6506-4768-BB77-ABBA6BB42FAD}" dt="2022-12-09T13:13:48.113" v="452"/>
        <pc:sldMkLst>
          <pc:docMk/>
          <pc:sldMk cId="1676843722" sldId="492"/>
        </pc:sldMkLst>
      </pc:sldChg>
      <pc:sldChg chg="modNotes">
        <pc:chgData name="Diane B. Thomas" userId="S::d.b.thomas@uwtsd.ac.uk::66b41853-b18c-4bbb-817e-013f34445414" providerId="AD" clId="Web-{CDD969E9-6506-4768-BB77-ABBA6BB42FAD}" dt="2022-12-09T12:54:59.006" v="103"/>
        <pc:sldMkLst>
          <pc:docMk/>
          <pc:sldMk cId="2430030401" sldId="511"/>
        </pc:sldMkLst>
      </pc:sldChg>
      <pc:sldChg chg="modNotes">
        <pc:chgData name="Diane B. Thomas" userId="S::d.b.thomas@uwtsd.ac.uk::66b41853-b18c-4bbb-817e-013f34445414" providerId="AD" clId="Web-{CDD969E9-6506-4768-BB77-ABBA6BB42FAD}" dt="2022-12-09T12:56:16.856" v="135"/>
        <pc:sldMkLst>
          <pc:docMk/>
          <pc:sldMk cId="2406017067" sldId="518"/>
        </pc:sldMkLst>
      </pc:sldChg>
      <pc:sldChg chg="modNotes">
        <pc:chgData name="Diane B. Thomas" userId="S::d.b.thomas@uwtsd.ac.uk::66b41853-b18c-4bbb-817e-013f34445414" providerId="AD" clId="Web-{CDD969E9-6506-4768-BB77-ABBA6BB42FAD}" dt="2022-12-09T13:00:22.829" v="180"/>
        <pc:sldMkLst>
          <pc:docMk/>
          <pc:sldMk cId="3341602397" sldId="527"/>
        </pc:sldMkLst>
      </pc:sldChg>
      <pc:sldChg chg="modNotes">
        <pc:chgData name="Diane B. Thomas" userId="S::d.b.thomas@uwtsd.ac.uk::66b41853-b18c-4bbb-817e-013f34445414" providerId="AD" clId="Web-{CDD969E9-6506-4768-BB77-ABBA6BB42FAD}" dt="2022-12-09T13:06:00.027" v="294"/>
        <pc:sldMkLst>
          <pc:docMk/>
          <pc:sldMk cId="1135261239" sldId="529"/>
        </pc:sldMkLst>
      </pc:sldChg>
      <pc:sldChg chg="modNotes">
        <pc:chgData name="Diane B. Thomas" userId="S::d.b.thomas@uwtsd.ac.uk::66b41853-b18c-4bbb-817e-013f34445414" providerId="AD" clId="Web-{CDD969E9-6506-4768-BB77-ABBA6BB42FAD}" dt="2022-12-09T13:08:02.021" v="348"/>
        <pc:sldMkLst>
          <pc:docMk/>
          <pc:sldMk cId="1294303695" sldId="533"/>
        </pc:sldMkLst>
      </pc:sldChg>
      <pc:sldChg chg="modNotes">
        <pc:chgData name="Diane B. Thomas" userId="S::d.b.thomas@uwtsd.ac.uk::66b41853-b18c-4bbb-817e-013f34445414" providerId="AD" clId="Web-{CDD969E9-6506-4768-BB77-ABBA6BB42FAD}" dt="2022-12-09T13:11:03.208" v="415"/>
        <pc:sldMkLst>
          <pc:docMk/>
          <pc:sldMk cId="3688154634" sldId="534"/>
        </pc:sldMkLst>
      </pc:sldChg>
      <pc:sldChg chg="modNotes">
        <pc:chgData name="Diane B. Thomas" userId="S::d.b.thomas@uwtsd.ac.uk::66b41853-b18c-4bbb-817e-013f34445414" providerId="AD" clId="Web-{CDD969E9-6506-4768-BB77-ABBA6BB42FAD}" dt="2022-12-09T13:09:27.700" v="380"/>
        <pc:sldMkLst>
          <pc:docMk/>
          <pc:sldMk cId="2904845019" sldId="537"/>
        </pc:sldMkLst>
      </pc:sldChg>
      <pc:sldChg chg="modNotes">
        <pc:chgData name="Diane B. Thomas" userId="S::d.b.thomas@uwtsd.ac.uk::66b41853-b18c-4bbb-817e-013f34445414" providerId="AD" clId="Web-{CDD969E9-6506-4768-BB77-ABBA6BB42FAD}" dt="2022-12-09T13:13:22.781" v="434"/>
        <pc:sldMkLst>
          <pc:docMk/>
          <pc:sldMk cId="3000457116" sldId="580"/>
        </pc:sldMkLst>
      </pc:sldChg>
    </pc:docChg>
  </pc:docChgLst>
  <pc:docChgLst>
    <pc:chgData name="Diane B. Thomas" userId="S::d.b.thomas@uwtsd.ac.uk::66b41853-b18c-4bbb-817e-013f34445414" providerId="AD" clId="Web-{6589ACDF-76F0-4DED-8802-78F0F8BFF8BF}"/>
    <pc:docChg chg="addSld">
      <pc:chgData name="Diane B. Thomas" userId="S::d.b.thomas@uwtsd.ac.uk::66b41853-b18c-4bbb-817e-013f34445414" providerId="AD" clId="Web-{6589ACDF-76F0-4DED-8802-78F0F8BFF8BF}" dt="2022-12-14T11:11:09.955" v="0"/>
      <pc:docMkLst>
        <pc:docMk/>
      </pc:docMkLst>
      <pc:sldChg chg="add">
        <pc:chgData name="Diane B. Thomas" userId="S::d.b.thomas@uwtsd.ac.uk::66b41853-b18c-4bbb-817e-013f34445414" providerId="AD" clId="Web-{6589ACDF-76F0-4DED-8802-78F0F8BFF8BF}" dt="2022-12-14T11:11:09.955" v="0"/>
        <pc:sldMkLst>
          <pc:docMk/>
          <pc:sldMk cId="1535219822" sldId="586"/>
        </pc:sldMkLst>
      </pc:sldChg>
    </pc:docChg>
  </pc:docChgLst>
  <pc:docChgLst>
    <pc:chgData name="Roberta Tucker" userId="S::r.tucker@uwtsd.ac.uk::27ca61ee-ba03-4b92-a89a-1d5600e2200a" providerId="AD" clId="Web-{0EC5672C-919D-BA6E-A159-3C7F3F802959}"/>
    <pc:docChg chg="addSld delSld modSld">
      <pc:chgData name="Roberta Tucker" userId="S::r.tucker@uwtsd.ac.uk::27ca61ee-ba03-4b92-a89a-1d5600e2200a" providerId="AD" clId="Web-{0EC5672C-919D-BA6E-A159-3C7F3F802959}" dt="2022-12-12T13:10:21.650" v="400" actId="1076"/>
      <pc:docMkLst>
        <pc:docMk/>
      </pc:docMkLst>
      <pc:sldChg chg="modSp">
        <pc:chgData name="Roberta Tucker" userId="S::r.tucker@uwtsd.ac.uk::27ca61ee-ba03-4b92-a89a-1d5600e2200a" providerId="AD" clId="Web-{0EC5672C-919D-BA6E-A159-3C7F3F802959}" dt="2022-12-12T12:32:02.751" v="30" actId="20577"/>
        <pc:sldMkLst>
          <pc:docMk/>
          <pc:sldMk cId="1508176704" sldId="257"/>
        </pc:sldMkLst>
        <pc:spChg chg="mod">
          <ac:chgData name="Roberta Tucker" userId="S::r.tucker@uwtsd.ac.uk::27ca61ee-ba03-4b92-a89a-1d5600e2200a" providerId="AD" clId="Web-{0EC5672C-919D-BA6E-A159-3C7F3F802959}" dt="2022-12-12T12:32:02.751" v="30" actId="20577"/>
          <ac:spMkLst>
            <pc:docMk/>
            <pc:sldMk cId="1508176704" sldId="257"/>
            <ac:spMk id="8" creationId="{57ED6D5D-E07C-2A2E-1770-B082DB384717}"/>
          </ac:spMkLst>
        </pc:spChg>
      </pc:sldChg>
      <pc:sldChg chg="del">
        <pc:chgData name="Roberta Tucker" userId="S::r.tucker@uwtsd.ac.uk::27ca61ee-ba03-4b92-a89a-1d5600e2200a" providerId="AD" clId="Web-{0EC5672C-919D-BA6E-A159-3C7F3F802959}" dt="2022-12-12T12:36:47.601" v="90"/>
        <pc:sldMkLst>
          <pc:docMk/>
          <pc:sldMk cId="2885938171" sldId="260"/>
        </pc:sldMkLst>
      </pc:sldChg>
      <pc:sldChg chg="del">
        <pc:chgData name="Roberta Tucker" userId="S::r.tucker@uwtsd.ac.uk::27ca61ee-ba03-4b92-a89a-1d5600e2200a" providerId="AD" clId="Web-{0EC5672C-919D-BA6E-A159-3C7F3F802959}" dt="2022-12-12T12:36:45.570" v="88"/>
        <pc:sldMkLst>
          <pc:docMk/>
          <pc:sldMk cId="362163015" sldId="261"/>
        </pc:sldMkLst>
      </pc:sldChg>
      <pc:sldChg chg="modSp">
        <pc:chgData name="Roberta Tucker" userId="S::r.tucker@uwtsd.ac.uk::27ca61ee-ba03-4b92-a89a-1d5600e2200a" providerId="AD" clId="Web-{0EC5672C-919D-BA6E-A159-3C7F3F802959}" dt="2022-12-12T12:34:56.349" v="77" actId="20577"/>
        <pc:sldMkLst>
          <pc:docMk/>
          <pc:sldMk cId="740110891" sldId="269"/>
        </pc:sldMkLst>
        <pc:spChg chg="mod">
          <ac:chgData name="Roberta Tucker" userId="S::r.tucker@uwtsd.ac.uk::27ca61ee-ba03-4b92-a89a-1d5600e2200a" providerId="AD" clId="Web-{0EC5672C-919D-BA6E-A159-3C7F3F802959}" dt="2022-12-12T12:34:56.349" v="77" actId="20577"/>
          <ac:spMkLst>
            <pc:docMk/>
            <pc:sldMk cId="740110891" sldId="269"/>
            <ac:spMk id="5" creationId="{0B019432-F0E9-E765-2264-935D414F17CB}"/>
          </ac:spMkLst>
        </pc:spChg>
      </pc:sldChg>
      <pc:sldChg chg="del">
        <pc:chgData name="Roberta Tucker" userId="S::r.tucker@uwtsd.ac.uk::27ca61ee-ba03-4b92-a89a-1d5600e2200a" providerId="AD" clId="Web-{0EC5672C-919D-BA6E-A159-3C7F3F802959}" dt="2022-12-12T12:57:53.491" v="339"/>
        <pc:sldMkLst>
          <pc:docMk/>
          <pc:sldMk cId="2824660354" sldId="271"/>
        </pc:sldMkLst>
      </pc:sldChg>
      <pc:sldChg chg="del">
        <pc:chgData name="Roberta Tucker" userId="S::r.tucker@uwtsd.ac.uk::27ca61ee-ba03-4b92-a89a-1d5600e2200a" providerId="AD" clId="Web-{0EC5672C-919D-BA6E-A159-3C7F3F802959}" dt="2022-12-12T12:37:28.274" v="93"/>
        <pc:sldMkLst>
          <pc:docMk/>
          <pc:sldMk cId="3498245970" sldId="276"/>
        </pc:sldMkLst>
      </pc:sldChg>
      <pc:sldChg chg="del">
        <pc:chgData name="Roberta Tucker" userId="S::r.tucker@uwtsd.ac.uk::27ca61ee-ba03-4b92-a89a-1d5600e2200a" providerId="AD" clId="Web-{0EC5672C-919D-BA6E-A159-3C7F3F802959}" dt="2022-12-12T12:52:52.968" v="234"/>
        <pc:sldMkLst>
          <pc:docMk/>
          <pc:sldMk cId="3829806069" sldId="279"/>
        </pc:sldMkLst>
      </pc:sldChg>
      <pc:sldChg chg="del">
        <pc:chgData name="Roberta Tucker" userId="S::r.tucker@uwtsd.ac.uk::27ca61ee-ba03-4b92-a89a-1d5600e2200a" providerId="AD" clId="Web-{0EC5672C-919D-BA6E-A159-3C7F3F802959}" dt="2022-12-12T12:54:02.595" v="238"/>
        <pc:sldMkLst>
          <pc:docMk/>
          <pc:sldMk cId="1927553098" sldId="515"/>
        </pc:sldMkLst>
      </pc:sldChg>
      <pc:sldChg chg="addSp delSp modSp mod setBg">
        <pc:chgData name="Roberta Tucker" userId="S::r.tucker@uwtsd.ac.uk::27ca61ee-ba03-4b92-a89a-1d5600e2200a" providerId="AD" clId="Web-{0EC5672C-919D-BA6E-A159-3C7F3F802959}" dt="2022-12-12T13:06:40.707" v="375" actId="20577"/>
        <pc:sldMkLst>
          <pc:docMk/>
          <pc:sldMk cId="2406017067" sldId="518"/>
        </pc:sldMkLst>
        <pc:spChg chg="mod ord">
          <ac:chgData name="Roberta Tucker" userId="S::r.tucker@uwtsd.ac.uk::27ca61ee-ba03-4b92-a89a-1d5600e2200a" providerId="AD" clId="Web-{0EC5672C-919D-BA6E-A159-3C7F3F802959}" dt="2022-12-12T13:06:40.707" v="375" actId="20577"/>
          <ac:spMkLst>
            <pc:docMk/>
            <pc:sldMk cId="2406017067" sldId="518"/>
            <ac:spMk id="2" creationId="{6D894D2C-C84B-F271-B528-F30183FE335C}"/>
          </ac:spMkLst>
        </pc:spChg>
        <pc:spChg chg="add del mod">
          <ac:chgData name="Roberta Tucker" userId="S::r.tucker@uwtsd.ac.uk::27ca61ee-ba03-4b92-a89a-1d5600e2200a" providerId="AD" clId="Web-{0EC5672C-919D-BA6E-A159-3C7F3F802959}" dt="2022-12-12T13:03:04.202" v="348"/>
          <ac:spMkLst>
            <pc:docMk/>
            <pc:sldMk cId="2406017067" sldId="518"/>
            <ac:spMk id="4" creationId="{42606EC3-60EB-F9B7-0506-073ADA688A6C}"/>
          </ac:spMkLst>
        </pc:spChg>
        <pc:spChg chg="del">
          <ac:chgData name="Roberta Tucker" userId="S::r.tucker@uwtsd.ac.uk::27ca61ee-ba03-4b92-a89a-1d5600e2200a" providerId="AD" clId="Web-{0EC5672C-919D-BA6E-A159-3C7F3F802959}" dt="2022-12-12T13:03:10.671" v="350"/>
          <ac:spMkLst>
            <pc:docMk/>
            <pc:sldMk cId="2406017067" sldId="518"/>
            <ac:spMk id="2055" creationId="{16C5FA50-8D52-4617-AF91-5C7B1C8352F1}"/>
          </ac:spMkLst>
        </pc:spChg>
        <pc:spChg chg="del">
          <ac:chgData name="Roberta Tucker" userId="S::r.tucker@uwtsd.ac.uk::27ca61ee-ba03-4b92-a89a-1d5600e2200a" providerId="AD" clId="Web-{0EC5672C-919D-BA6E-A159-3C7F3F802959}" dt="2022-12-12T13:03:10.671" v="350"/>
          <ac:spMkLst>
            <pc:docMk/>
            <pc:sldMk cId="2406017067" sldId="518"/>
            <ac:spMk id="2057" creationId="{E223798C-12AD-4B0C-A50C-D676347D67CF}"/>
          </ac:spMkLst>
        </pc:spChg>
        <pc:spChg chg="add del">
          <ac:chgData name="Roberta Tucker" userId="S::r.tucker@uwtsd.ac.uk::27ca61ee-ba03-4b92-a89a-1d5600e2200a" providerId="AD" clId="Web-{0EC5672C-919D-BA6E-A159-3C7F3F802959}" dt="2022-12-12T13:04:37.392" v="358"/>
          <ac:spMkLst>
            <pc:docMk/>
            <pc:sldMk cId="2406017067" sldId="518"/>
            <ac:spMk id="2062" creationId="{37C89E4B-3C9F-44B9-8B86-D9E3D112D8EC}"/>
          </ac:spMkLst>
        </pc:spChg>
        <pc:picChg chg="add mod ord">
          <ac:chgData name="Roberta Tucker" userId="S::r.tucker@uwtsd.ac.uk::27ca61ee-ba03-4b92-a89a-1d5600e2200a" providerId="AD" clId="Web-{0EC5672C-919D-BA6E-A159-3C7F3F802959}" dt="2022-12-12T13:06:26.113" v="373" actId="1076"/>
          <ac:picMkLst>
            <pc:docMk/>
            <pc:sldMk cId="2406017067" sldId="518"/>
            <ac:picMk id="5" creationId="{AE8DABF2-7F80-927E-8824-0118430B9587}"/>
          </ac:picMkLst>
        </pc:picChg>
        <pc:picChg chg="del">
          <ac:chgData name="Roberta Tucker" userId="S::r.tucker@uwtsd.ac.uk::27ca61ee-ba03-4b92-a89a-1d5600e2200a" providerId="AD" clId="Web-{0EC5672C-919D-BA6E-A159-3C7F3F802959}" dt="2022-12-12T13:03:00.343" v="347"/>
          <ac:picMkLst>
            <pc:docMk/>
            <pc:sldMk cId="2406017067" sldId="518"/>
            <ac:picMk id="2050" creationId="{C78BD7D3-7847-AEDA-AAFA-24E5FCD5E827}"/>
          </ac:picMkLst>
        </pc:picChg>
        <pc:cxnChg chg="add del">
          <ac:chgData name="Roberta Tucker" userId="S::r.tucker@uwtsd.ac.uk::27ca61ee-ba03-4b92-a89a-1d5600e2200a" providerId="AD" clId="Web-{0EC5672C-919D-BA6E-A159-3C7F3F802959}" dt="2022-12-12T13:04:37.392" v="358"/>
          <ac:cxnSpMkLst>
            <pc:docMk/>
            <pc:sldMk cId="2406017067" sldId="518"/>
            <ac:cxnSpMk id="2064" creationId="{AA2EAA10-076F-46BD-8F0F-B9A2FB77A85C}"/>
          </ac:cxnSpMkLst>
        </pc:cxnChg>
        <pc:cxnChg chg="add del">
          <ac:chgData name="Roberta Tucker" userId="S::r.tucker@uwtsd.ac.uk::27ca61ee-ba03-4b92-a89a-1d5600e2200a" providerId="AD" clId="Web-{0EC5672C-919D-BA6E-A159-3C7F3F802959}" dt="2022-12-12T13:04:37.392" v="358"/>
          <ac:cxnSpMkLst>
            <pc:docMk/>
            <pc:sldMk cId="2406017067" sldId="518"/>
            <ac:cxnSpMk id="2066" creationId="{D891E407-403B-4764-86C9-33A56D3BCAA3}"/>
          </ac:cxnSpMkLst>
        </pc:cxnChg>
      </pc:sldChg>
      <pc:sldChg chg="del">
        <pc:chgData name="Roberta Tucker" userId="S::r.tucker@uwtsd.ac.uk::27ca61ee-ba03-4b92-a89a-1d5600e2200a" providerId="AD" clId="Web-{0EC5672C-919D-BA6E-A159-3C7F3F802959}" dt="2022-12-12T12:58:04.695" v="343"/>
        <pc:sldMkLst>
          <pc:docMk/>
          <pc:sldMk cId="4243593600" sldId="519"/>
        </pc:sldMkLst>
      </pc:sldChg>
      <pc:sldChg chg="modSp">
        <pc:chgData name="Roberta Tucker" userId="S::r.tucker@uwtsd.ac.uk::27ca61ee-ba03-4b92-a89a-1d5600e2200a" providerId="AD" clId="Web-{0EC5672C-919D-BA6E-A159-3C7F3F802959}" dt="2022-12-12T13:10:21.650" v="400" actId="1076"/>
        <pc:sldMkLst>
          <pc:docMk/>
          <pc:sldMk cId="3341602397" sldId="527"/>
        </pc:sldMkLst>
        <pc:spChg chg="mod">
          <ac:chgData name="Roberta Tucker" userId="S::r.tucker@uwtsd.ac.uk::27ca61ee-ba03-4b92-a89a-1d5600e2200a" providerId="AD" clId="Web-{0EC5672C-919D-BA6E-A159-3C7F3F802959}" dt="2022-12-12T12:37:50.509" v="95" actId="20577"/>
          <ac:spMkLst>
            <pc:docMk/>
            <pc:sldMk cId="3341602397" sldId="527"/>
            <ac:spMk id="2" creationId="{8DF925AD-1427-8501-427B-946874AA6BD2}"/>
          </ac:spMkLst>
        </pc:spChg>
        <pc:spChg chg="mod">
          <ac:chgData name="Roberta Tucker" userId="S::r.tucker@uwtsd.ac.uk::27ca61ee-ba03-4b92-a89a-1d5600e2200a" providerId="AD" clId="Web-{0EC5672C-919D-BA6E-A159-3C7F3F802959}" dt="2022-12-12T12:37:56.103" v="99" actId="20577"/>
          <ac:spMkLst>
            <pc:docMk/>
            <pc:sldMk cId="3341602397" sldId="527"/>
            <ac:spMk id="9" creationId="{B0D6DF70-BC67-90BA-9798-A59CB06B70AE}"/>
          </ac:spMkLst>
        </pc:spChg>
        <pc:picChg chg="mod">
          <ac:chgData name="Roberta Tucker" userId="S::r.tucker@uwtsd.ac.uk::27ca61ee-ba03-4b92-a89a-1d5600e2200a" providerId="AD" clId="Web-{0EC5672C-919D-BA6E-A159-3C7F3F802959}" dt="2022-12-12T13:10:21.650" v="400" actId="1076"/>
          <ac:picMkLst>
            <pc:docMk/>
            <pc:sldMk cId="3341602397" sldId="527"/>
            <ac:picMk id="8" creationId="{B2705A6C-0DA2-6048-13CE-2C0A410B0403}"/>
          </ac:picMkLst>
        </pc:picChg>
      </pc:sldChg>
      <pc:sldChg chg="modSp">
        <pc:chgData name="Roberta Tucker" userId="S::r.tucker@uwtsd.ac.uk::27ca61ee-ba03-4b92-a89a-1d5600e2200a" providerId="AD" clId="Web-{0EC5672C-919D-BA6E-A159-3C7F3F802959}" dt="2022-12-12T12:52:31.952" v="232" actId="20577"/>
        <pc:sldMkLst>
          <pc:docMk/>
          <pc:sldMk cId="1287451054" sldId="531"/>
        </pc:sldMkLst>
        <pc:spChg chg="mod">
          <ac:chgData name="Roberta Tucker" userId="S::r.tucker@uwtsd.ac.uk::27ca61ee-ba03-4b92-a89a-1d5600e2200a" providerId="AD" clId="Web-{0EC5672C-919D-BA6E-A159-3C7F3F802959}" dt="2022-12-12T12:40:36.451" v="125" actId="20577"/>
          <ac:spMkLst>
            <pc:docMk/>
            <pc:sldMk cId="1287451054" sldId="531"/>
            <ac:spMk id="2" creationId="{2A871887-9E63-B255-03CE-3CCD5EA8843E}"/>
          </ac:spMkLst>
        </pc:spChg>
        <pc:spChg chg="mod">
          <ac:chgData name="Roberta Tucker" userId="S::r.tucker@uwtsd.ac.uk::27ca61ee-ba03-4b92-a89a-1d5600e2200a" providerId="AD" clId="Web-{0EC5672C-919D-BA6E-A159-3C7F3F802959}" dt="2022-12-12T12:52:31.952" v="232" actId="20577"/>
          <ac:spMkLst>
            <pc:docMk/>
            <pc:sldMk cId="1287451054" sldId="531"/>
            <ac:spMk id="3" creationId="{0D8B71B2-7250-E2E7-79F0-3EFFF705241B}"/>
          </ac:spMkLst>
        </pc:spChg>
      </pc:sldChg>
      <pc:sldChg chg="del">
        <pc:chgData name="Roberta Tucker" userId="S::r.tucker@uwtsd.ac.uk::27ca61ee-ba03-4b92-a89a-1d5600e2200a" providerId="AD" clId="Web-{0EC5672C-919D-BA6E-A159-3C7F3F802959}" dt="2022-12-12T12:58:00.273" v="341"/>
        <pc:sldMkLst>
          <pc:docMk/>
          <pc:sldMk cId="3688154634" sldId="534"/>
        </pc:sldMkLst>
      </pc:sldChg>
      <pc:sldChg chg="del">
        <pc:chgData name="Roberta Tucker" userId="S::r.tucker@uwtsd.ac.uk::27ca61ee-ba03-4b92-a89a-1d5600e2200a" providerId="AD" clId="Web-{0EC5672C-919D-BA6E-A159-3C7F3F802959}" dt="2022-12-12T12:58:10.726" v="345"/>
        <pc:sldMkLst>
          <pc:docMk/>
          <pc:sldMk cId="3160958684" sldId="535"/>
        </pc:sldMkLst>
      </pc:sldChg>
      <pc:sldChg chg="del">
        <pc:chgData name="Roberta Tucker" userId="S::r.tucker@uwtsd.ac.uk::27ca61ee-ba03-4b92-a89a-1d5600e2200a" providerId="AD" clId="Web-{0EC5672C-919D-BA6E-A159-3C7F3F802959}" dt="2022-12-12T12:36:46.679" v="89"/>
        <pc:sldMkLst>
          <pc:docMk/>
          <pc:sldMk cId="1849367809" sldId="540"/>
        </pc:sldMkLst>
      </pc:sldChg>
      <pc:sldChg chg="modSp del">
        <pc:chgData name="Roberta Tucker" userId="S::r.tucker@uwtsd.ac.uk::27ca61ee-ba03-4b92-a89a-1d5600e2200a" providerId="AD" clId="Web-{0EC5672C-919D-BA6E-A159-3C7F3F802959}" dt="2022-12-12T13:07:02.833" v="380"/>
        <pc:sldMkLst>
          <pc:docMk/>
          <pc:sldMk cId="2310310979" sldId="541"/>
        </pc:sldMkLst>
        <pc:spChg chg="mod">
          <ac:chgData name="Roberta Tucker" userId="S::r.tucker@uwtsd.ac.uk::27ca61ee-ba03-4b92-a89a-1d5600e2200a" providerId="AD" clId="Web-{0EC5672C-919D-BA6E-A159-3C7F3F802959}" dt="2022-12-12T12:36:44.336" v="87" actId="20577"/>
          <ac:spMkLst>
            <pc:docMk/>
            <pc:sldMk cId="2310310979" sldId="541"/>
            <ac:spMk id="2" creationId="{6D894D2C-C84B-F271-B528-F30183FE335C}"/>
          </ac:spMkLst>
        </pc:spChg>
      </pc:sldChg>
      <pc:sldChg chg="modSp">
        <pc:chgData name="Roberta Tucker" userId="S::r.tucker@uwtsd.ac.uk::27ca61ee-ba03-4b92-a89a-1d5600e2200a" providerId="AD" clId="Web-{0EC5672C-919D-BA6E-A159-3C7F3F802959}" dt="2022-12-12T12:35:03.255" v="82" actId="20577"/>
        <pc:sldMkLst>
          <pc:docMk/>
          <pc:sldMk cId="1132255824" sldId="542"/>
        </pc:sldMkLst>
        <pc:spChg chg="mod">
          <ac:chgData name="Roberta Tucker" userId="S::r.tucker@uwtsd.ac.uk::27ca61ee-ba03-4b92-a89a-1d5600e2200a" providerId="AD" clId="Web-{0EC5672C-919D-BA6E-A159-3C7F3F802959}" dt="2022-12-12T12:35:03.255" v="82" actId="20577"/>
          <ac:spMkLst>
            <pc:docMk/>
            <pc:sldMk cId="1132255824" sldId="542"/>
            <ac:spMk id="5" creationId="{0B019432-F0E9-E765-2264-935D414F17CB}"/>
          </ac:spMkLst>
        </pc:spChg>
      </pc:sldChg>
      <pc:sldChg chg="modSp">
        <pc:chgData name="Roberta Tucker" userId="S::r.tucker@uwtsd.ac.uk::27ca61ee-ba03-4b92-a89a-1d5600e2200a" providerId="AD" clId="Web-{0EC5672C-919D-BA6E-A159-3C7F3F802959}" dt="2022-12-12T12:34:05.347" v="57" actId="20577"/>
        <pc:sldMkLst>
          <pc:docMk/>
          <pc:sldMk cId="334297397" sldId="544"/>
        </pc:sldMkLst>
        <pc:spChg chg="mod">
          <ac:chgData name="Roberta Tucker" userId="S::r.tucker@uwtsd.ac.uk::27ca61ee-ba03-4b92-a89a-1d5600e2200a" providerId="AD" clId="Web-{0EC5672C-919D-BA6E-A159-3C7F3F802959}" dt="2022-12-12T12:34:05.347" v="57" actId="20577"/>
          <ac:spMkLst>
            <pc:docMk/>
            <pc:sldMk cId="334297397" sldId="544"/>
            <ac:spMk id="8" creationId="{57ED6D5D-E07C-2A2E-1770-B082DB384717}"/>
          </ac:spMkLst>
        </pc:spChg>
      </pc:sldChg>
      <pc:sldChg chg="del">
        <pc:chgData name="Roberta Tucker" userId="S::r.tucker@uwtsd.ac.uk::27ca61ee-ba03-4b92-a89a-1d5600e2200a" providerId="AD" clId="Web-{0EC5672C-919D-BA6E-A159-3C7F3F802959}" dt="2022-12-12T12:36:48.539" v="91"/>
        <pc:sldMkLst>
          <pc:docMk/>
          <pc:sldMk cId="3623488964" sldId="545"/>
        </pc:sldMkLst>
      </pc:sldChg>
      <pc:sldChg chg="del">
        <pc:chgData name="Roberta Tucker" userId="S::r.tucker@uwtsd.ac.uk::27ca61ee-ba03-4b92-a89a-1d5600e2200a" providerId="AD" clId="Web-{0EC5672C-919D-BA6E-A159-3C7F3F802959}" dt="2022-12-12T12:37:27.555" v="92"/>
        <pc:sldMkLst>
          <pc:docMk/>
          <pc:sldMk cId="364754889" sldId="547"/>
        </pc:sldMkLst>
      </pc:sldChg>
      <pc:sldChg chg="del">
        <pc:chgData name="Roberta Tucker" userId="S::r.tucker@uwtsd.ac.uk::27ca61ee-ba03-4b92-a89a-1d5600e2200a" providerId="AD" clId="Web-{0EC5672C-919D-BA6E-A159-3C7F3F802959}" dt="2022-12-12T12:58:11.539" v="346"/>
        <pc:sldMkLst>
          <pc:docMk/>
          <pc:sldMk cId="2518836478" sldId="558"/>
        </pc:sldMkLst>
      </pc:sldChg>
      <pc:sldChg chg="del">
        <pc:chgData name="Roberta Tucker" userId="S::r.tucker@uwtsd.ac.uk::27ca61ee-ba03-4b92-a89a-1d5600e2200a" providerId="AD" clId="Web-{0EC5672C-919D-BA6E-A159-3C7F3F802959}" dt="2022-12-12T12:58:05.273" v="344"/>
        <pc:sldMkLst>
          <pc:docMk/>
          <pc:sldMk cId="2105347917" sldId="559"/>
        </pc:sldMkLst>
      </pc:sldChg>
      <pc:sldChg chg="del">
        <pc:chgData name="Roberta Tucker" userId="S::r.tucker@uwtsd.ac.uk::27ca61ee-ba03-4b92-a89a-1d5600e2200a" providerId="AD" clId="Web-{0EC5672C-919D-BA6E-A159-3C7F3F802959}" dt="2022-12-12T12:58:01.335" v="342"/>
        <pc:sldMkLst>
          <pc:docMk/>
          <pc:sldMk cId="975424983" sldId="560"/>
        </pc:sldMkLst>
      </pc:sldChg>
      <pc:sldChg chg="del">
        <pc:chgData name="Roberta Tucker" userId="S::r.tucker@uwtsd.ac.uk::27ca61ee-ba03-4b92-a89a-1d5600e2200a" providerId="AD" clId="Web-{0EC5672C-919D-BA6E-A159-3C7F3F802959}" dt="2022-12-12T12:57:54.148" v="340"/>
        <pc:sldMkLst>
          <pc:docMk/>
          <pc:sldMk cId="1015943360" sldId="562"/>
        </pc:sldMkLst>
      </pc:sldChg>
      <pc:sldChg chg="del">
        <pc:chgData name="Roberta Tucker" userId="S::r.tucker@uwtsd.ac.uk::27ca61ee-ba03-4b92-a89a-1d5600e2200a" providerId="AD" clId="Web-{0EC5672C-919D-BA6E-A159-3C7F3F802959}" dt="2022-12-12T12:55:22.738" v="250"/>
        <pc:sldMkLst>
          <pc:docMk/>
          <pc:sldMk cId="1876113106" sldId="563"/>
        </pc:sldMkLst>
      </pc:sldChg>
      <pc:sldChg chg="del">
        <pc:chgData name="Roberta Tucker" userId="S::r.tucker@uwtsd.ac.uk::27ca61ee-ba03-4b92-a89a-1d5600e2200a" providerId="AD" clId="Web-{0EC5672C-919D-BA6E-A159-3C7F3F802959}" dt="2022-12-12T12:52:53.453" v="235"/>
        <pc:sldMkLst>
          <pc:docMk/>
          <pc:sldMk cId="164273468" sldId="564"/>
        </pc:sldMkLst>
      </pc:sldChg>
      <pc:sldChg chg="modSp">
        <pc:chgData name="Roberta Tucker" userId="S::r.tucker@uwtsd.ac.uk::27ca61ee-ba03-4b92-a89a-1d5600e2200a" providerId="AD" clId="Web-{0EC5672C-919D-BA6E-A159-3C7F3F802959}" dt="2022-12-12T12:52:35.171" v="233" actId="20577"/>
        <pc:sldMkLst>
          <pc:docMk/>
          <pc:sldMk cId="3807463502" sldId="574"/>
        </pc:sldMkLst>
        <pc:spChg chg="mod">
          <ac:chgData name="Roberta Tucker" userId="S::r.tucker@uwtsd.ac.uk::27ca61ee-ba03-4b92-a89a-1d5600e2200a" providerId="AD" clId="Web-{0EC5672C-919D-BA6E-A159-3C7F3F802959}" dt="2022-12-12T12:41:21.467" v="149" actId="20577"/>
          <ac:spMkLst>
            <pc:docMk/>
            <pc:sldMk cId="3807463502" sldId="574"/>
            <ac:spMk id="2" creationId="{2A871887-9E63-B255-03CE-3CCD5EA8843E}"/>
          </ac:spMkLst>
        </pc:spChg>
        <pc:spChg chg="mod">
          <ac:chgData name="Roberta Tucker" userId="S::r.tucker@uwtsd.ac.uk::27ca61ee-ba03-4b92-a89a-1d5600e2200a" providerId="AD" clId="Web-{0EC5672C-919D-BA6E-A159-3C7F3F802959}" dt="2022-12-12T12:52:35.171" v="233" actId="20577"/>
          <ac:spMkLst>
            <pc:docMk/>
            <pc:sldMk cId="3807463502" sldId="574"/>
            <ac:spMk id="3" creationId="{0D8B71B2-7250-E2E7-79F0-3EFFF705241B}"/>
          </ac:spMkLst>
        </pc:spChg>
      </pc:sldChg>
      <pc:sldChg chg="modSp">
        <pc:chgData name="Roberta Tucker" userId="S::r.tucker@uwtsd.ac.uk::27ca61ee-ba03-4b92-a89a-1d5600e2200a" providerId="AD" clId="Web-{0EC5672C-919D-BA6E-A159-3C7F3F802959}" dt="2022-12-12T12:38:16.979" v="106" actId="20577"/>
        <pc:sldMkLst>
          <pc:docMk/>
          <pc:sldMk cId="1765956312" sldId="575"/>
        </pc:sldMkLst>
        <pc:spChg chg="mod">
          <ac:chgData name="Roberta Tucker" userId="S::r.tucker@uwtsd.ac.uk::27ca61ee-ba03-4b92-a89a-1d5600e2200a" providerId="AD" clId="Web-{0EC5672C-919D-BA6E-A159-3C7F3F802959}" dt="2022-12-12T12:38:06.322" v="101" actId="20577"/>
          <ac:spMkLst>
            <pc:docMk/>
            <pc:sldMk cId="1765956312" sldId="575"/>
            <ac:spMk id="2" creationId="{8DF925AD-1427-8501-427B-946874AA6BD2}"/>
          </ac:spMkLst>
        </pc:spChg>
        <pc:spChg chg="mod">
          <ac:chgData name="Roberta Tucker" userId="S::r.tucker@uwtsd.ac.uk::27ca61ee-ba03-4b92-a89a-1d5600e2200a" providerId="AD" clId="Web-{0EC5672C-919D-BA6E-A159-3C7F3F802959}" dt="2022-12-12T12:38:16.979" v="106" actId="20577"/>
          <ac:spMkLst>
            <pc:docMk/>
            <pc:sldMk cId="1765956312" sldId="575"/>
            <ac:spMk id="6" creationId="{7C5ABF0A-317F-E3F4-CB85-FDB0C767F69E}"/>
          </ac:spMkLst>
        </pc:spChg>
      </pc:sldChg>
      <pc:sldChg chg="modSp">
        <pc:chgData name="Roberta Tucker" userId="S::r.tucker@uwtsd.ac.uk::27ca61ee-ba03-4b92-a89a-1d5600e2200a" providerId="AD" clId="Web-{0EC5672C-919D-BA6E-A159-3C7F3F802959}" dt="2022-12-12T12:38:32.588" v="110" actId="20577"/>
        <pc:sldMkLst>
          <pc:docMk/>
          <pc:sldMk cId="1329373863" sldId="576"/>
        </pc:sldMkLst>
        <pc:spChg chg="mod">
          <ac:chgData name="Roberta Tucker" userId="S::r.tucker@uwtsd.ac.uk::27ca61ee-ba03-4b92-a89a-1d5600e2200a" providerId="AD" clId="Web-{0EC5672C-919D-BA6E-A159-3C7F3F802959}" dt="2022-12-12T12:38:32.588" v="110" actId="20577"/>
          <ac:spMkLst>
            <pc:docMk/>
            <pc:sldMk cId="1329373863" sldId="576"/>
            <ac:spMk id="3" creationId="{B4C06295-6301-9841-BD48-0D450141BD11}"/>
          </ac:spMkLst>
        </pc:spChg>
      </pc:sldChg>
      <pc:sldChg chg="modSp">
        <pc:chgData name="Roberta Tucker" userId="S::r.tucker@uwtsd.ac.uk::27ca61ee-ba03-4b92-a89a-1d5600e2200a" providerId="AD" clId="Web-{0EC5672C-919D-BA6E-A159-3C7F3F802959}" dt="2022-12-12T12:38:26.447" v="108" actId="20577"/>
        <pc:sldMkLst>
          <pc:docMk/>
          <pc:sldMk cId="2031029606" sldId="577"/>
        </pc:sldMkLst>
        <pc:spChg chg="mod">
          <ac:chgData name="Roberta Tucker" userId="S::r.tucker@uwtsd.ac.uk::27ca61ee-ba03-4b92-a89a-1d5600e2200a" providerId="AD" clId="Web-{0EC5672C-919D-BA6E-A159-3C7F3F802959}" dt="2022-12-12T12:38:26.447" v="108" actId="20577"/>
          <ac:spMkLst>
            <pc:docMk/>
            <pc:sldMk cId="2031029606" sldId="577"/>
            <ac:spMk id="3" creationId="{B4C06295-6301-9841-BD48-0D450141BD11}"/>
          </ac:spMkLst>
        </pc:spChg>
      </pc:sldChg>
      <pc:sldChg chg="modSp add modNotes">
        <pc:chgData name="Roberta Tucker" userId="S::r.tucker@uwtsd.ac.uk::27ca61ee-ba03-4b92-a89a-1d5600e2200a" providerId="AD" clId="Web-{0EC5672C-919D-BA6E-A159-3C7F3F802959}" dt="2022-12-12T12:57:35.850" v="338"/>
        <pc:sldMkLst>
          <pc:docMk/>
          <pc:sldMk cId="937553250" sldId="583"/>
        </pc:sldMkLst>
        <pc:spChg chg="mod">
          <ac:chgData name="Roberta Tucker" userId="S::r.tucker@uwtsd.ac.uk::27ca61ee-ba03-4b92-a89a-1d5600e2200a" providerId="AD" clId="Web-{0EC5672C-919D-BA6E-A159-3C7F3F802959}" dt="2022-12-12T12:54:22.080" v="243" actId="20577"/>
          <ac:spMkLst>
            <pc:docMk/>
            <pc:sldMk cId="937553250" sldId="583"/>
            <ac:spMk id="9" creationId="{00000000-0000-0000-0000-000000000000}"/>
          </ac:spMkLst>
        </pc:spChg>
      </pc:sldChg>
      <pc:sldChg chg="modSp add">
        <pc:chgData name="Roberta Tucker" userId="S::r.tucker@uwtsd.ac.uk::27ca61ee-ba03-4b92-a89a-1d5600e2200a" providerId="AD" clId="Web-{0EC5672C-919D-BA6E-A159-3C7F3F802959}" dt="2022-12-12T12:55:19.863" v="249" actId="20577"/>
        <pc:sldMkLst>
          <pc:docMk/>
          <pc:sldMk cId="3392672600" sldId="584"/>
        </pc:sldMkLst>
        <pc:spChg chg="mod">
          <ac:chgData name="Roberta Tucker" userId="S::r.tucker@uwtsd.ac.uk::27ca61ee-ba03-4b92-a89a-1d5600e2200a" providerId="AD" clId="Web-{0EC5672C-919D-BA6E-A159-3C7F3F802959}" dt="2022-12-12T12:55:19.863" v="249" actId="20577"/>
          <ac:spMkLst>
            <pc:docMk/>
            <pc:sldMk cId="3392672600" sldId="584"/>
            <ac:spMk id="9" creationId="{00000000-0000-0000-0000-000000000000}"/>
          </ac:spMkLst>
        </pc:spChg>
      </pc:sldChg>
      <pc:sldChg chg="modSp add replId">
        <pc:chgData name="Roberta Tucker" userId="S::r.tucker@uwtsd.ac.uk::27ca61ee-ba03-4b92-a89a-1d5600e2200a" providerId="AD" clId="Web-{0EC5672C-919D-BA6E-A159-3C7F3F802959}" dt="2022-12-12T13:08:14.678" v="397" actId="1076"/>
        <pc:sldMkLst>
          <pc:docMk/>
          <pc:sldMk cId="2347631299" sldId="585"/>
        </pc:sldMkLst>
        <pc:spChg chg="mod">
          <ac:chgData name="Roberta Tucker" userId="S::r.tucker@uwtsd.ac.uk::27ca61ee-ba03-4b92-a89a-1d5600e2200a" providerId="AD" clId="Web-{0EC5672C-919D-BA6E-A159-3C7F3F802959}" dt="2022-12-12T13:08:14.678" v="397" actId="1076"/>
          <ac:spMkLst>
            <pc:docMk/>
            <pc:sldMk cId="2347631299" sldId="585"/>
            <ac:spMk id="2" creationId="{6D894D2C-C84B-F271-B528-F30183FE335C}"/>
          </ac:spMkLst>
        </pc:spChg>
      </pc:sldChg>
    </pc:docChg>
  </pc:docChgLst>
  <pc:docChgLst>
    <pc:chgData name="Roberta Tucker" userId="S::r.tucker@uwtsd.ac.uk::27ca61ee-ba03-4b92-a89a-1d5600e2200a" providerId="AD" clId="Web-{D3C75A5F-604D-9A9E-8D1C-EC194B3143E5}"/>
    <pc:docChg chg="addSld delSld modSld sldOrd">
      <pc:chgData name="Roberta Tucker" userId="S::r.tucker@uwtsd.ac.uk::27ca61ee-ba03-4b92-a89a-1d5600e2200a" providerId="AD" clId="Web-{D3C75A5F-604D-9A9E-8D1C-EC194B3143E5}" dt="2022-12-20T17:31:37.760" v="3538" actId="20577"/>
      <pc:docMkLst>
        <pc:docMk/>
      </pc:docMkLst>
      <pc:sldChg chg="modSp">
        <pc:chgData name="Roberta Tucker" userId="S::r.tucker@uwtsd.ac.uk::27ca61ee-ba03-4b92-a89a-1d5600e2200a" providerId="AD" clId="Web-{D3C75A5F-604D-9A9E-8D1C-EC194B3143E5}" dt="2022-12-19T22:38:33.979" v="2213" actId="20577"/>
        <pc:sldMkLst>
          <pc:docMk/>
          <pc:sldMk cId="740110891" sldId="269"/>
        </pc:sldMkLst>
        <pc:spChg chg="mod">
          <ac:chgData name="Roberta Tucker" userId="S::r.tucker@uwtsd.ac.uk::27ca61ee-ba03-4b92-a89a-1d5600e2200a" providerId="AD" clId="Web-{D3C75A5F-604D-9A9E-8D1C-EC194B3143E5}" dt="2022-12-19T22:38:33.979" v="2213" actId="20577"/>
          <ac:spMkLst>
            <pc:docMk/>
            <pc:sldMk cId="740110891" sldId="269"/>
            <ac:spMk id="5" creationId="{0B019432-F0E9-E765-2264-935D414F17CB}"/>
          </ac:spMkLst>
        </pc:spChg>
      </pc:sldChg>
      <pc:sldChg chg="del">
        <pc:chgData name="Roberta Tucker" userId="S::r.tucker@uwtsd.ac.uk::27ca61ee-ba03-4b92-a89a-1d5600e2200a" providerId="AD" clId="Web-{D3C75A5F-604D-9A9E-8D1C-EC194B3143E5}" dt="2022-12-20T16:25:40.530" v="2790"/>
        <pc:sldMkLst>
          <pc:docMk/>
          <pc:sldMk cId="4172979323" sldId="273"/>
        </pc:sldMkLst>
      </pc:sldChg>
      <pc:sldChg chg="del">
        <pc:chgData name="Roberta Tucker" userId="S::r.tucker@uwtsd.ac.uk::27ca61ee-ba03-4b92-a89a-1d5600e2200a" providerId="AD" clId="Web-{D3C75A5F-604D-9A9E-8D1C-EC194B3143E5}" dt="2022-12-16T16:14:10.719" v="50"/>
        <pc:sldMkLst>
          <pc:docMk/>
          <pc:sldMk cId="3445190752" sldId="275"/>
        </pc:sldMkLst>
      </pc:sldChg>
      <pc:sldChg chg="del">
        <pc:chgData name="Roberta Tucker" userId="S::r.tucker@uwtsd.ac.uk::27ca61ee-ba03-4b92-a89a-1d5600e2200a" providerId="AD" clId="Web-{D3C75A5F-604D-9A9E-8D1C-EC194B3143E5}" dt="2022-12-20T16:25:34.529" v="2784"/>
        <pc:sldMkLst>
          <pc:docMk/>
          <pc:sldMk cId="1689178095" sldId="281"/>
        </pc:sldMkLst>
      </pc:sldChg>
      <pc:sldChg chg="del">
        <pc:chgData name="Roberta Tucker" userId="S::r.tucker@uwtsd.ac.uk::27ca61ee-ba03-4b92-a89a-1d5600e2200a" providerId="AD" clId="Web-{D3C75A5F-604D-9A9E-8D1C-EC194B3143E5}" dt="2022-12-20T16:25:37.154" v="2786"/>
        <pc:sldMkLst>
          <pc:docMk/>
          <pc:sldMk cId="3797579275" sldId="312"/>
        </pc:sldMkLst>
      </pc:sldChg>
      <pc:sldChg chg="del">
        <pc:chgData name="Roberta Tucker" userId="S::r.tucker@uwtsd.ac.uk::27ca61ee-ba03-4b92-a89a-1d5600e2200a" providerId="AD" clId="Web-{D3C75A5F-604D-9A9E-8D1C-EC194B3143E5}" dt="2022-12-20T16:28:21.337" v="2814"/>
        <pc:sldMkLst>
          <pc:docMk/>
          <pc:sldMk cId="3523014195" sldId="320"/>
        </pc:sldMkLst>
      </pc:sldChg>
      <pc:sldChg chg="addSp delSp modSp del">
        <pc:chgData name="Roberta Tucker" userId="S::r.tucker@uwtsd.ac.uk::27ca61ee-ba03-4b92-a89a-1d5600e2200a" providerId="AD" clId="Web-{D3C75A5F-604D-9A9E-8D1C-EC194B3143E5}" dt="2022-12-19T23:10:24.363" v="2746"/>
        <pc:sldMkLst>
          <pc:docMk/>
          <pc:sldMk cId="1676843722" sldId="492"/>
        </pc:sldMkLst>
        <pc:spChg chg="del mod">
          <ac:chgData name="Roberta Tucker" userId="S::r.tucker@uwtsd.ac.uk::27ca61ee-ba03-4b92-a89a-1d5600e2200a" providerId="AD" clId="Web-{D3C75A5F-604D-9A9E-8D1C-EC194B3143E5}" dt="2022-12-19T23:08:54.611" v="2731"/>
          <ac:spMkLst>
            <pc:docMk/>
            <pc:sldMk cId="1676843722" sldId="492"/>
            <ac:spMk id="2" creationId="{57B2FD58-E05F-4CB5-CF01-60812994CFB2}"/>
          </ac:spMkLst>
        </pc:spChg>
        <pc:spChg chg="add del">
          <ac:chgData name="Roberta Tucker" userId="S::r.tucker@uwtsd.ac.uk::27ca61ee-ba03-4b92-a89a-1d5600e2200a" providerId="AD" clId="Web-{D3C75A5F-604D-9A9E-8D1C-EC194B3143E5}" dt="2022-12-19T23:10:08.909" v="2743"/>
          <ac:spMkLst>
            <pc:docMk/>
            <pc:sldMk cId="1676843722" sldId="492"/>
            <ac:spMk id="3" creationId="{05F405F7-2BE3-B0ED-1ADE-F63BFA678E06}"/>
          </ac:spMkLst>
        </pc:spChg>
        <pc:spChg chg="mod">
          <ac:chgData name="Roberta Tucker" userId="S::r.tucker@uwtsd.ac.uk::27ca61ee-ba03-4b92-a89a-1d5600e2200a" providerId="AD" clId="Web-{D3C75A5F-604D-9A9E-8D1C-EC194B3143E5}" dt="2022-12-19T23:08:45.329" v="2728" actId="1076"/>
          <ac:spMkLst>
            <pc:docMk/>
            <pc:sldMk cId="1676843722" sldId="492"/>
            <ac:spMk id="10" creationId="{3047AA0A-A53A-2249-CF87-C89F4352A99B}"/>
          </ac:spMkLst>
        </pc:spChg>
        <pc:spChg chg="mod">
          <ac:chgData name="Roberta Tucker" userId="S::r.tucker@uwtsd.ac.uk::27ca61ee-ba03-4b92-a89a-1d5600e2200a" providerId="AD" clId="Web-{D3C75A5F-604D-9A9E-8D1C-EC194B3143E5}" dt="2022-12-19T23:09:34.002" v="2737" actId="20577"/>
          <ac:spMkLst>
            <pc:docMk/>
            <pc:sldMk cId="1676843722" sldId="492"/>
            <ac:spMk id="11" creationId="{D7C8ED3A-8561-2C9B-E7DD-FF32C93294C7}"/>
          </ac:spMkLst>
        </pc:spChg>
      </pc:sldChg>
      <pc:sldChg chg="del">
        <pc:chgData name="Roberta Tucker" userId="S::r.tucker@uwtsd.ac.uk::27ca61ee-ba03-4b92-a89a-1d5600e2200a" providerId="AD" clId="Web-{D3C75A5F-604D-9A9E-8D1C-EC194B3143E5}" dt="2022-12-20T16:25:41.405" v="2792"/>
        <pc:sldMkLst>
          <pc:docMk/>
          <pc:sldMk cId="3294412666" sldId="512"/>
        </pc:sldMkLst>
      </pc:sldChg>
      <pc:sldChg chg="del">
        <pc:chgData name="Roberta Tucker" userId="S::r.tucker@uwtsd.ac.uk::27ca61ee-ba03-4b92-a89a-1d5600e2200a" providerId="AD" clId="Web-{D3C75A5F-604D-9A9E-8D1C-EC194B3143E5}" dt="2022-12-20T16:25:38.780" v="2788"/>
        <pc:sldMkLst>
          <pc:docMk/>
          <pc:sldMk cId="4153032387" sldId="522"/>
        </pc:sldMkLst>
      </pc:sldChg>
      <pc:sldChg chg="ord">
        <pc:chgData name="Roberta Tucker" userId="S::r.tucker@uwtsd.ac.uk::27ca61ee-ba03-4b92-a89a-1d5600e2200a" providerId="AD" clId="Web-{D3C75A5F-604D-9A9E-8D1C-EC194B3143E5}" dt="2022-12-20T16:27:34.881" v="2809"/>
        <pc:sldMkLst>
          <pc:docMk/>
          <pc:sldMk cId="2584983633" sldId="525"/>
        </pc:sldMkLst>
      </pc:sldChg>
      <pc:sldChg chg="del">
        <pc:chgData name="Roberta Tucker" userId="S::r.tucker@uwtsd.ac.uk::27ca61ee-ba03-4b92-a89a-1d5600e2200a" providerId="AD" clId="Web-{D3C75A5F-604D-9A9E-8D1C-EC194B3143E5}" dt="2022-12-19T22:25:52.938" v="2070"/>
        <pc:sldMkLst>
          <pc:docMk/>
          <pc:sldMk cId="1965851462" sldId="528"/>
        </pc:sldMkLst>
      </pc:sldChg>
      <pc:sldChg chg="del">
        <pc:chgData name="Roberta Tucker" userId="S::r.tucker@uwtsd.ac.uk::27ca61ee-ba03-4b92-a89a-1d5600e2200a" providerId="AD" clId="Web-{D3C75A5F-604D-9A9E-8D1C-EC194B3143E5}" dt="2022-12-20T16:25:42.780" v="2794"/>
        <pc:sldMkLst>
          <pc:docMk/>
          <pc:sldMk cId="3417368474" sldId="530"/>
        </pc:sldMkLst>
      </pc:sldChg>
      <pc:sldChg chg="modSp ord">
        <pc:chgData name="Roberta Tucker" userId="S::r.tucker@uwtsd.ac.uk::27ca61ee-ba03-4b92-a89a-1d5600e2200a" providerId="AD" clId="Web-{D3C75A5F-604D-9A9E-8D1C-EC194B3143E5}" dt="2022-12-20T16:26:36.939" v="2804"/>
        <pc:sldMkLst>
          <pc:docMk/>
          <pc:sldMk cId="1287451054" sldId="531"/>
        </pc:sldMkLst>
        <pc:spChg chg="mod">
          <ac:chgData name="Roberta Tucker" userId="S::r.tucker@uwtsd.ac.uk::27ca61ee-ba03-4b92-a89a-1d5600e2200a" providerId="AD" clId="Web-{D3C75A5F-604D-9A9E-8D1C-EC194B3143E5}" dt="2022-12-19T22:28:51.942" v="2091" actId="14100"/>
          <ac:spMkLst>
            <pc:docMk/>
            <pc:sldMk cId="1287451054" sldId="531"/>
            <ac:spMk id="3" creationId="{0D8B71B2-7250-E2E7-79F0-3EFFF705241B}"/>
          </ac:spMkLst>
        </pc:spChg>
      </pc:sldChg>
      <pc:sldChg chg="del">
        <pc:chgData name="Roberta Tucker" userId="S::r.tucker@uwtsd.ac.uk::27ca61ee-ba03-4b92-a89a-1d5600e2200a" providerId="AD" clId="Web-{D3C75A5F-604D-9A9E-8D1C-EC194B3143E5}" dt="2022-12-20T16:25:55.687" v="2796"/>
        <pc:sldMkLst>
          <pc:docMk/>
          <pc:sldMk cId="2904845019" sldId="537"/>
        </pc:sldMkLst>
      </pc:sldChg>
      <pc:sldChg chg="del">
        <pc:chgData name="Roberta Tucker" userId="S::r.tucker@uwtsd.ac.uk::27ca61ee-ba03-4b92-a89a-1d5600e2200a" providerId="AD" clId="Web-{D3C75A5F-604D-9A9E-8D1C-EC194B3143E5}" dt="2022-12-20T16:25:57.515" v="2798"/>
        <pc:sldMkLst>
          <pc:docMk/>
          <pc:sldMk cId="1867745989" sldId="538"/>
        </pc:sldMkLst>
      </pc:sldChg>
      <pc:sldChg chg="del">
        <pc:chgData name="Roberta Tucker" userId="S::r.tucker@uwtsd.ac.uk::27ca61ee-ba03-4b92-a89a-1d5600e2200a" providerId="AD" clId="Web-{D3C75A5F-604D-9A9E-8D1C-EC194B3143E5}" dt="2022-12-20T16:25:58.609" v="2800"/>
        <pc:sldMkLst>
          <pc:docMk/>
          <pc:sldMk cId="1243790436" sldId="539"/>
        </pc:sldMkLst>
      </pc:sldChg>
      <pc:sldChg chg="modSp">
        <pc:chgData name="Roberta Tucker" userId="S::r.tucker@uwtsd.ac.uk::27ca61ee-ba03-4b92-a89a-1d5600e2200a" providerId="AD" clId="Web-{D3C75A5F-604D-9A9E-8D1C-EC194B3143E5}" dt="2022-12-19T22:39:04.746" v="2220" actId="14100"/>
        <pc:sldMkLst>
          <pc:docMk/>
          <pc:sldMk cId="1132255824" sldId="542"/>
        </pc:sldMkLst>
        <pc:spChg chg="mod">
          <ac:chgData name="Roberta Tucker" userId="S::r.tucker@uwtsd.ac.uk::27ca61ee-ba03-4b92-a89a-1d5600e2200a" providerId="AD" clId="Web-{D3C75A5F-604D-9A9E-8D1C-EC194B3143E5}" dt="2022-12-19T22:39:04.746" v="2220" actId="14100"/>
          <ac:spMkLst>
            <pc:docMk/>
            <pc:sldMk cId="1132255824" sldId="542"/>
            <ac:spMk id="5" creationId="{0B019432-F0E9-E765-2264-935D414F17CB}"/>
          </ac:spMkLst>
        </pc:spChg>
        <pc:spChg chg="mod">
          <ac:chgData name="Roberta Tucker" userId="S::r.tucker@uwtsd.ac.uk::27ca61ee-ba03-4b92-a89a-1d5600e2200a" providerId="AD" clId="Web-{D3C75A5F-604D-9A9E-8D1C-EC194B3143E5}" dt="2022-12-19T22:38:57.402" v="2218" actId="1076"/>
          <ac:spMkLst>
            <pc:docMk/>
            <pc:sldMk cId="1132255824" sldId="542"/>
            <ac:spMk id="6" creationId="{0A49D13F-A02B-34DF-3E84-B90D79FF944D}"/>
          </ac:spMkLst>
        </pc:spChg>
      </pc:sldChg>
      <pc:sldChg chg="modSp">
        <pc:chgData name="Roberta Tucker" userId="S::r.tucker@uwtsd.ac.uk::27ca61ee-ba03-4b92-a89a-1d5600e2200a" providerId="AD" clId="Web-{D3C75A5F-604D-9A9E-8D1C-EC194B3143E5}" dt="2022-12-19T23:13:24.779" v="2770" actId="1076"/>
        <pc:sldMkLst>
          <pc:docMk/>
          <pc:sldMk cId="334297397" sldId="544"/>
        </pc:sldMkLst>
        <pc:spChg chg="mod">
          <ac:chgData name="Roberta Tucker" userId="S::r.tucker@uwtsd.ac.uk::27ca61ee-ba03-4b92-a89a-1d5600e2200a" providerId="AD" clId="Web-{D3C75A5F-604D-9A9E-8D1C-EC194B3143E5}" dt="2022-12-19T23:13:24.779" v="2770" actId="1076"/>
          <ac:spMkLst>
            <pc:docMk/>
            <pc:sldMk cId="334297397" sldId="544"/>
            <ac:spMk id="8" creationId="{57ED6D5D-E07C-2A2E-1770-B082DB384717}"/>
          </ac:spMkLst>
        </pc:spChg>
      </pc:sldChg>
      <pc:sldChg chg="del">
        <pc:chgData name="Roberta Tucker" userId="S::r.tucker@uwtsd.ac.uk::27ca61ee-ba03-4b92-a89a-1d5600e2200a" providerId="AD" clId="Web-{D3C75A5F-604D-9A9E-8D1C-EC194B3143E5}" dt="2022-12-20T16:25:35.561" v="2785"/>
        <pc:sldMkLst>
          <pc:docMk/>
          <pc:sldMk cId="1452167319" sldId="549"/>
        </pc:sldMkLst>
      </pc:sldChg>
      <pc:sldChg chg="del">
        <pc:chgData name="Roberta Tucker" userId="S::r.tucker@uwtsd.ac.uk::27ca61ee-ba03-4b92-a89a-1d5600e2200a" providerId="AD" clId="Web-{D3C75A5F-604D-9A9E-8D1C-EC194B3143E5}" dt="2022-12-20T16:25:37.936" v="2787"/>
        <pc:sldMkLst>
          <pc:docMk/>
          <pc:sldMk cId="2009566919" sldId="550"/>
        </pc:sldMkLst>
      </pc:sldChg>
      <pc:sldChg chg="del">
        <pc:chgData name="Roberta Tucker" userId="S::r.tucker@uwtsd.ac.uk::27ca61ee-ba03-4b92-a89a-1d5600e2200a" providerId="AD" clId="Web-{D3C75A5F-604D-9A9E-8D1C-EC194B3143E5}" dt="2022-12-20T16:25:39.451" v="2789"/>
        <pc:sldMkLst>
          <pc:docMk/>
          <pc:sldMk cId="2088811083" sldId="551"/>
        </pc:sldMkLst>
      </pc:sldChg>
      <pc:sldChg chg="del">
        <pc:chgData name="Roberta Tucker" userId="S::r.tucker@uwtsd.ac.uk::27ca61ee-ba03-4b92-a89a-1d5600e2200a" providerId="AD" clId="Web-{D3C75A5F-604D-9A9E-8D1C-EC194B3143E5}" dt="2022-12-20T16:25:41.358" v="2791"/>
        <pc:sldMkLst>
          <pc:docMk/>
          <pc:sldMk cId="1269022573" sldId="552"/>
        </pc:sldMkLst>
      </pc:sldChg>
      <pc:sldChg chg="del">
        <pc:chgData name="Roberta Tucker" userId="S::r.tucker@uwtsd.ac.uk::27ca61ee-ba03-4b92-a89a-1d5600e2200a" providerId="AD" clId="Web-{D3C75A5F-604D-9A9E-8D1C-EC194B3143E5}" dt="2022-12-20T16:25:57.062" v="2797"/>
        <pc:sldMkLst>
          <pc:docMk/>
          <pc:sldMk cId="1260225366" sldId="553"/>
        </pc:sldMkLst>
      </pc:sldChg>
      <pc:sldChg chg="del">
        <pc:chgData name="Roberta Tucker" userId="S::r.tucker@uwtsd.ac.uk::27ca61ee-ba03-4b92-a89a-1d5600e2200a" providerId="AD" clId="Web-{D3C75A5F-604D-9A9E-8D1C-EC194B3143E5}" dt="2022-12-20T16:25:58.093" v="2799"/>
        <pc:sldMkLst>
          <pc:docMk/>
          <pc:sldMk cId="1793061923" sldId="554"/>
        </pc:sldMkLst>
      </pc:sldChg>
      <pc:sldChg chg="del">
        <pc:chgData name="Roberta Tucker" userId="S::r.tucker@uwtsd.ac.uk::27ca61ee-ba03-4b92-a89a-1d5600e2200a" providerId="AD" clId="Web-{D3C75A5F-604D-9A9E-8D1C-EC194B3143E5}" dt="2022-12-20T16:25:59.281" v="2801"/>
        <pc:sldMkLst>
          <pc:docMk/>
          <pc:sldMk cId="2724294521" sldId="555"/>
        </pc:sldMkLst>
      </pc:sldChg>
      <pc:sldChg chg="ord">
        <pc:chgData name="Roberta Tucker" userId="S::r.tucker@uwtsd.ac.uk::27ca61ee-ba03-4b92-a89a-1d5600e2200a" providerId="AD" clId="Web-{D3C75A5F-604D-9A9E-8D1C-EC194B3143E5}" dt="2022-12-20T16:27:43.209" v="2810"/>
        <pc:sldMkLst>
          <pc:docMk/>
          <pc:sldMk cId="3727692922" sldId="556"/>
        </pc:sldMkLst>
      </pc:sldChg>
      <pc:sldChg chg="del">
        <pc:chgData name="Roberta Tucker" userId="S::r.tucker@uwtsd.ac.uk::27ca61ee-ba03-4b92-a89a-1d5600e2200a" providerId="AD" clId="Web-{D3C75A5F-604D-9A9E-8D1C-EC194B3143E5}" dt="2022-12-20T16:25:42.045" v="2793"/>
        <pc:sldMkLst>
          <pc:docMk/>
          <pc:sldMk cId="128987835" sldId="568"/>
        </pc:sldMkLst>
      </pc:sldChg>
      <pc:sldChg chg="del">
        <pc:chgData name="Roberta Tucker" userId="S::r.tucker@uwtsd.ac.uk::27ca61ee-ba03-4b92-a89a-1d5600e2200a" providerId="AD" clId="Web-{D3C75A5F-604D-9A9E-8D1C-EC194B3143E5}" dt="2022-12-20T16:25:43.499" v="2795"/>
        <pc:sldMkLst>
          <pc:docMk/>
          <pc:sldMk cId="743380493" sldId="569"/>
        </pc:sldMkLst>
      </pc:sldChg>
      <pc:sldChg chg="modSp ord">
        <pc:chgData name="Roberta Tucker" userId="S::r.tucker@uwtsd.ac.uk::27ca61ee-ba03-4b92-a89a-1d5600e2200a" providerId="AD" clId="Web-{D3C75A5F-604D-9A9E-8D1C-EC194B3143E5}" dt="2022-12-20T16:27:01.175" v="2805"/>
        <pc:sldMkLst>
          <pc:docMk/>
          <pc:sldMk cId="3807463502" sldId="574"/>
        </pc:sldMkLst>
        <pc:spChg chg="mod">
          <ac:chgData name="Roberta Tucker" userId="S::r.tucker@uwtsd.ac.uk::27ca61ee-ba03-4b92-a89a-1d5600e2200a" providerId="AD" clId="Web-{D3C75A5F-604D-9A9E-8D1C-EC194B3143E5}" dt="2022-12-19T22:28:12.269" v="2080" actId="1076"/>
          <ac:spMkLst>
            <pc:docMk/>
            <pc:sldMk cId="3807463502" sldId="574"/>
            <ac:spMk id="2" creationId="{2A871887-9E63-B255-03CE-3CCD5EA8843E}"/>
          </ac:spMkLst>
        </pc:spChg>
        <pc:spChg chg="mod">
          <ac:chgData name="Roberta Tucker" userId="S::r.tucker@uwtsd.ac.uk::27ca61ee-ba03-4b92-a89a-1d5600e2200a" providerId="AD" clId="Web-{D3C75A5F-604D-9A9E-8D1C-EC194B3143E5}" dt="2022-12-19T22:29:25.771" v="2096" actId="20577"/>
          <ac:spMkLst>
            <pc:docMk/>
            <pc:sldMk cId="3807463502" sldId="574"/>
            <ac:spMk id="3" creationId="{0D8B71B2-7250-E2E7-79F0-3EFFF705241B}"/>
          </ac:spMkLst>
        </pc:spChg>
      </pc:sldChg>
      <pc:sldChg chg="mod modShow">
        <pc:chgData name="Roberta Tucker" userId="S::r.tucker@uwtsd.ac.uk::27ca61ee-ba03-4b92-a89a-1d5600e2200a" providerId="AD" clId="Web-{D3C75A5F-604D-9A9E-8D1C-EC194B3143E5}" dt="2022-12-20T16:25:25.935" v="2783"/>
        <pc:sldMkLst>
          <pc:docMk/>
          <pc:sldMk cId="1329373863" sldId="576"/>
        </pc:sldMkLst>
      </pc:sldChg>
      <pc:sldChg chg="mod modShow">
        <pc:chgData name="Roberta Tucker" userId="S::r.tucker@uwtsd.ac.uk::27ca61ee-ba03-4b92-a89a-1d5600e2200a" providerId="AD" clId="Web-{D3C75A5F-604D-9A9E-8D1C-EC194B3143E5}" dt="2022-12-20T16:25:21.513" v="2782"/>
        <pc:sldMkLst>
          <pc:docMk/>
          <pc:sldMk cId="2031029606" sldId="577"/>
        </pc:sldMkLst>
      </pc:sldChg>
      <pc:sldChg chg="del">
        <pc:chgData name="Roberta Tucker" userId="S::r.tucker@uwtsd.ac.uk::27ca61ee-ba03-4b92-a89a-1d5600e2200a" providerId="AD" clId="Web-{D3C75A5F-604D-9A9E-8D1C-EC194B3143E5}" dt="2022-12-19T22:25:54.469" v="2071"/>
        <pc:sldMkLst>
          <pc:docMk/>
          <pc:sldMk cId="2970821344" sldId="578"/>
        </pc:sldMkLst>
      </pc:sldChg>
      <pc:sldChg chg="del">
        <pc:chgData name="Roberta Tucker" userId="S::r.tucker@uwtsd.ac.uk::27ca61ee-ba03-4b92-a89a-1d5600e2200a" providerId="AD" clId="Web-{D3C75A5F-604D-9A9E-8D1C-EC194B3143E5}" dt="2022-12-20T16:28:22.446" v="2815"/>
        <pc:sldMkLst>
          <pc:docMk/>
          <pc:sldMk cId="905961363" sldId="579"/>
        </pc:sldMkLst>
      </pc:sldChg>
      <pc:sldChg chg="modSp del">
        <pc:chgData name="Roberta Tucker" userId="S::r.tucker@uwtsd.ac.uk::27ca61ee-ba03-4b92-a89a-1d5600e2200a" providerId="AD" clId="Web-{D3C75A5F-604D-9A9E-8D1C-EC194B3143E5}" dt="2022-12-19T22:51:50.170" v="2390"/>
        <pc:sldMkLst>
          <pc:docMk/>
          <pc:sldMk cId="3000457116" sldId="580"/>
        </pc:sldMkLst>
        <pc:spChg chg="mod">
          <ac:chgData name="Roberta Tucker" userId="S::r.tucker@uwtsd.ac.uk::27ca61ee-ba03-4b92-a89a-1d5600e2200a" providerId="AD" clId="Web-{D3C75A5F-604D-9A9E-8D1C-EC194B3143E5}" dt="2022-12-19T22:29:49.802" v="2099" actId="20577"/>
          <ac:spMkLst>
            <pc:docMk/>
            <pc:sldMk cId="3000457116" sldId="580"/>
            <ac:spMk id="5" creationId="{0B019432-F0E9-E765-2264-935D414F17CB}"/>
          </ac:spMkLst>
        </pc:spChg>
      </pc:sldChg>
      <pc:sldChg chg="modSp del">
        <pc:chgData name="Roberta Tucker" userId="S::r.tucker@uwtsd.ac.uk::27ca61ee-ba03-4b92-a89a-1d5600e2200a" providerId="AD" clId="Web-{D3C75A5F-604D-9A9E-8D1C-EC194B3143E5}" dt="2022-12-19T22:51:53.389" v="2391"/>
        <pc:sldMkLst>
          <pc:docMk/>
          <pc:sldMk cId="2921088868" sldId="581"/>
        </pc:sldMkLst>
        <pc:spChg chg="mod">
          <ac:chgData name="Roberta Tucker" userId="S::r.tucker@uwtsd.ac.uk::27ca61ee-ba03-4b92-a89a-1d5600e2200a" providerId="AD" clId="Web-{D3C75A5F-604D-9A9E-8D1C-EC194B3143E5}" dt="2022-12-19T22:29:56.365" v="2101" actId="20577"/>
          <ac:spMkLst>
            <pc:docMk/>
            <pc:sldMk cId="2921088868" sldId="581"/>
            <ac:spMk id="5" creationId="{0B019432-F0E9-E765-2264-935D414F17CB}"/>
          </ac:spMkLst>
        </pc:spChg>
      </pc:sldChg>
      <pc:sldChg chg="addSp delSp modSp delAnim">
        <pc:chgData name="Roberta Tucker" userId="S::r.tucker@uwtsd.ac.uk::27ca61ee-ba03-4b92-a89a-1d5600e2200a" providerId="AD" clId="Web-{D3C75A5F-604D-9A9E-8D1C-EC194B3143E5}" dt="2022-12-19T23:15:02.687" v="2780"/>
        <pc:sldMkLst>
          <pc:docMk/>
          <pc:sldMk cId="783821799" sldId="582"/>
        </pc:sldMkLst>
        <pc:spChg chg="del mod">
          <ac:chgData name="Roberta Tucker" userId="S::r.tucker@uwtsd.ac.uk::27ca61ee-ba03-4b92-a89a-1d5600e2200a" providerId="AD" clId="Web-{D3C75A5F-604D-9A9E-8D1C-EC194B3143E5}" dt="2022-12-19T11:59:08.895" v="128"/>
          <ac:spMkLst>
            <pc:docMk/>
            <pc:sldMk cId="783821799" sldId="582"/>
            <ac:spMk id="2" creationId="{6F49A66A-FFF8-BE73-59E4-DED420DBED17}"/>
          </ac:spMkLst>
        </pc:spChg>
        <pc:spChg chg="add mod">
          <ac:chgData name="Roberta Tucker" userId="S::r.tucker@uwtsd.ac.uk::27ca61ee-ba03-4b92-a89a-1d5600e2200a" providerId="AD" clId="Web-{D3C75A5F-604D-9A9E-8D1C-EC194B3143E5}" dt="2022-12-19T22:08:19.479" v="2017" actId="20577"/>
          <ac:spMkLst>
            <pc:docMk/>
            <pc:sldMk cId="783821799" sldId="582"/>
            <ac:spMk id="3" creationId="{9FCFBDE2-57AC-294E-E1C8-DCF7D30E9177}"/>
          </ac:spMkLst>
        </pc:spChg>
        <pc:spChg chg="add mod">
          <ac:chgData name="Roberta Tucker" userId="S::r.tucker@uwtsd.ac.uk::27ca61ee-ba03-4b92-a89a-1d5600e2200a" providerId="AD" clId="Web-{D3C75A5F-604D-9A9E-8D1C-EC194B3143E5}" dt="2022-12-19T22:40:10.013" v="2226" actId="20577"/>
          <ac:spMkLst>
            <pc:docMk/>
            <pc:sldMk cId="783821799" sldId="582"/>
            <ac:spMk id="62" creationId="{E6C154A4-25D9-551D-7734-558D127B5409}"/>
          </ac:spMkLst>
        </pc:spChg>
        <pc:spChg chg="add del mod">
          <ac:chgData name="Roberta Tucker" userId="S::r.tucker@uwtsd.ac.uk::27ca61ee-ba03-4b92-a89a-1d5600e2200a" providerId="AD" clId="Web-{D3C75A5F-604D-9A9E-8D1C-EC194B3143E5}" dt="2022-12-19T23:15:02.687" v="2780"/>
          <ac:spMkLst>
            <pc:docMk/>
            <pc:sldMk cId="783821799" sldId="582"/>
            <ac:spMk id="139" creationId="{40B32D4E-D932-AE1C-0BBD-F2F6C6009585}"/>
          </ac:spMkLst>
        </pc:spChg>
        <pc:graphicFrameChg chg="del mod modGraphic">
          <ac:chgData name="Roberta Tucker" userId="S::r.tucker@uwtsd.ac.uk::27ca61ee-ba03-4b92-a89a-1d5600e2200a" providerId="AD" clId="Web-{D3C75A5F-604D-9A9E-8D1C-EC194B3143E5}" dt="2022-12-19T11:58:46.285" v="122"/>
          <ac:graphicFrameMkLst>
            <pc:docMk/>
            <pc:sldMk cId="783821799" sldId="582"/>
            <ac:graphicFrameMk id="5" creationId="{C9064499-A8C3-90BB-7546-4AB8BCCB09BE}"/>
          </ac:graphicFrameMkLst>
        </pc:graphicFrameChg>
        <pc:graphicFrameChg chg="del mod modGraphic">
          <ac:chgData name="Roberta Tucker" userId="S::r.tucker@uwtsd.ac.uk::27ca61ee-ba03-4b92-a89a-1d5600e2200a" providerId="AD" clId="Web-{D3C75A5F-604D-9A9E-8D1C-EC194B3143E5}" dt="2022-12-19T11:58:50.035" v="125"/>
          <ac:graphicFrameMkLst>
            <pc:docMk/>
            <pc:sldMk cId="783821799" sldId="582"/>
            <ac:graphicFrameMk id="168" creationId="{2E3032F6-3297-42E7-EE6A-FCBCE1DF391B}"/>
          </ac:graphicFrameMkLst>
        </pc:graphicFrameChg>
        <pc:graphicFrameChg chg="del mod modGraphic">
          <ac:chgData name="Roberta Tucker" userId="S::r.tucker@uwtsd.ac.uk::27ca61ee-ba03-4b92-a89a-1d5600e2200a" providerId="AD" clId="Web-{D3C75A5F-604D-9A9E-8D1C-EC194B3143E5}" dt="2022-12-19T11:58:56.879" v="126"/>
          <ac:graphicFrameMkLst>
            <pc:docMk/>
            <pc:sldMk cId="783821799" sldId="582"/>
            <ac:graphicFrameMk id="184" creationId="{B4DB32C4-4685-A498-E804-1EA233D0DE3E}"/>
          </ac:graphicFrameMkLst>
        </pc:graphicFrameChg>
        <pc:picChg chg="add mod">
          <ac:chgData name="Roberta Tucker" userId="S::r.tucker@uwtsd.ac.uk::27ca61ee-ba03-4b92-a89a-1d5600e2200a" providerId="AD" clId="Web-{D3C75A5F-604D-9A9E-8D1C-EC194B3143E5}" dt="2022-12-19T22:07:27.802" v="2009" actId="14100"/>
          <ac:picMkLst>
            <pc:docMk/>
            <pc:sldMk cId="783821799" sldId="582"/>
            <ac:picMk id="60" creationId="{8D8E3D60-9013-41DA-BF75-FA2B2969722E}"/>
          </ac:picMkLst>
        </pc:picChg>
      </pc:sldChg>
      <pc:sldChg chg="ord">
        <pc:chgData name="Roberta Tucker" userId="S::r.tucker@uwtsd.ac.uk::27ca61ee-ba03-4b92-a89a-1d5600e2200a" providerId="AD" clId="Web-{D3C75A5F-604D-9A9E-8D1C-EC194B3143E5}" dt="2022-12-20T16:27:11.504" v="2806"/>
        <pc:sldMkLst>
          <pc:docMk/>
          <pc:sldMk cId="937553250" sldId="583"/>
        </pc:sldMkLst>
      </pc:sldChg>
      <pc:sldChg chg="ord">
        <pc:chgData name="Roberta Tucker" userId="S::r.tucker@uwtsd.ac.uk::27ca61ee-ba03-4b92-a89a-1d5600e2200a" providerId="AD" clId="Web-{D3C75A5F-604D-9A9E-8D1C-EC194B3143E5}" dt="2022-12-20T16:27:29.224" v="2808"/>
        <pc:sldMkLst>
          <pc:docMk/>
          <pc:sldMk cId="3392672600" sldId="584"/>
        </pc:sldMkLst>
      </pc:sldChg>
      <pc:sldChg chg="addSp modSp">
        <pc:chgData name="Roberta Tucker" userId="S::r.tucker@uwtsd.ac.uk::27ca61ee-ba03-4b92-a89a-1d5600e2200a" providerId="AD" clId="Web-{D3C75A5F-604D-9A9E-8D1C-EC194B3143E5}" dt="2022-12-16T16:13:21.669" v="49" actId="14100"/>
        <pc:sldMkLst>
          <pc:docMk/>
          <pc:sldMk cId="2347631299" sldId="585"/>
        </pc:sldMkLst>
        <pc:spChg chg="add mod">
          <ac:chgData name="Roberta Tucker" userId="S::r.tucker@uwtsd.ac.uk::27ca61ee-ba03-4b92-a89a-1d5600e2200a" providerId="AD" clId="Web-{D3C75A5F-604D-9A9E-8D1C-EC194B3143E5}" dt="2022-12-16T16:13:21.669" v="49" actId="14100"/>
          <ac:spMkLst>
            <pc:docMk/>
            <pc:sldMk cId="2347631299" sldId="585"/>
            <ac:spMk id="3" creationId="{2D3AC97F-8C99-A35A-FD85-7A14B4D84F0F}"/>
          </ac:spMkLst>
        </pc:spChg>
        <pc:picChg chg="mod">
          <ac:chgData name="Roberta Tucker" userId="S::r.tucker@uwtsd.ac.uk::27ca61ee-ba03-4b92-a89a-1d5600e2200a" providerId="AD" clId="Web-{D3C75A5F-604D-9A9E-8D1C-EC194B3143E5}" dt="2022-12-16T16:13:14.590" v="47" actId="14100"/>
          <ac:picMkLst>
            <pc:docMk/>
            <pc:sldMk cId="2347631299" sldId="585"/>
            <ac:picMk id="5" creationId="{AE8DABF2-7F80-927E-8824-0118430B9587}"/>
          </ac:picMkLst>
        </pc:picChg>
      </pc:sldChg>
      <pc:sldChg chg="ord">
        <pc:chgData name="Roberta Tucker" userId="S::r.tucker@uwtsd.ac.uk::27ca61ee-ba03-4b92-a89a-1d5600e2200a" providerId="AD" clId="Web-{D3C75A5F-604D-9A9E-8D1C-EC194B3143E5}" dt="2022-12-20T16:28:12.258" v="2812"/>
        <pc:sldMkLst>
          <pc:docMk/>
          <pc:sldMk cId="1535219822" sldId="586"/>
        </pc:sldMkLst>
      </pc:sldChg>
      <pc:sldChg chg="ord">
        <pc:chgData name="Roberta Tucker" userId="S::r.tucker@uwtsd.ac.uk::27ca61ee-ba03-4b92-a89a-1d5600e2200a" providerId="AD" clId="Web-{D3C75A5F-604D-9A9E-8D1C-EC194B3143E5}" dt="2022-12-20T16:28:15.586" v="2813"/>
        <pc:sldMkLst>
          <pc:docMk/>
          <pc:sldMk cId="1636065385" sldId="587"/>
        </pc:sldMkLst>
      </pc:sldChg>
      <pc:sldChg chg="modSp">
        <pc:chgData name="Roberta Tucker" userId="S::r.tucker@uwtsd.ac.uk::27ca61ee-ba03-4b92-a89a-1d5600e2200a" providerId="AD" clId="Web-{D3C75A5F-604D-9A9E-8D1C-EC194B3143E5}" dt="2022-12-19T22:40:14.513" v="2227" actId="20577"/>
        <pc:sldMkLst>
          <pc:docMk/>
          <pc:sldMk cId="1103702472" sldId="588"/>
        </pc:sldMkLst>
        <pc:spChg chg="mod">
          <ac:chgData name="Roberta Tucker" userId="S::r.tucker@uwtsd.ac.uk::27ca61ee-ba03-4b92-a89a-1d5600e2200a" providerId="AD" clId="Web-{D3C75A5F-604D-9A9E-8D1C-EC194B3143E5}" dt="2022-12-19T22:40:14.513" v="2227" actId="20577"/>
          <ac:spMkLst>
            <pc:docMk/>
            <pc:sldMk cId="1103702472" sldId="588"/>
            <ac:spMk id="7" creationId="{91F6D282-BBFC-7FDD-184E-47D0C8F95BB8}"/>
          </ac:spMkLst>
        </pc:spChg>
        <pc:spChg chg="mod">
          <ac:chgData name="Roberta Tucker" userId="S::r.tucker@uwtsd.ac.uk::27ca61ee-ba03-4b92-a89a-1d5600e2200a" providerId="AD" clId="Web-{D3C75A5F-604D-9A9E-8D1C-EC194B3143E5}" dt="2022-12-19T22:06:55.348" v="2005" actId="1076"/>
          <ac:spMkLst>
            <pc:docMk/>
            <pc:sldMk cId="1103702472" sldId="588"/>
            <ac:spMk id="8" creationId="{A084FE5B-316F-8879-B84F-CEEEAFE40AB2}"/>
          </ac:spMkLst>
        </pc:spChg>
        <pc:picChg chg="mod">
          <ac:chgData name="Roberta Tucker" userId="S::r.tucker@uwtsd.ac.uk::27ca61ee-ba03-4b92-a89a-1d5600e2200a" providerId="AD" clId="Web-{D3C75A5F-604D-9A9E-8D1C-EC194B3143E5}" dt="2022-12-19T22:39:17.012" v="2221" actId="14100"/>
          <ac:picMkLst>
            <pc:docMk/>
            <pc:sldMk cId="1103702472" sldId="588"/>
            <ac:picMk id="9" creationId="{1AFB9B96-2BFF-B125-DCB5-F814EF4C7C67}"/>
          </ac:picMkLst>
        </pc:picChg>
      </pc:sldChg>
      <pc:sldChg chg="addSp delSp modSp mod setBg addAnim modAnim setClrOvrMap">
        <pc:chgData name="Roberta Tucker" userId="S::r.tucker@uwtsd.ac.uk::27ca61ee-ba03-4b92-a89a-1d5600e2200a" providerId="AD" clId="Web-{D3C75A5F-604D-9A9E-8D1C-EC194B3143E5}" dt="2022-12-19T23:15:10.750" v="2781" actId="1076"/>
        <pc:sldMkLst>
          <pc:docMk/>
          <pc:sldMk cId="208696534" sldId="589"/>
        </pc:sldMkLst>
        <pc:spChg chg="add mod">
          <ac:chgData name="Roberta Tucker" userId="S::r.tucker@uwtsd.ac.uk::27ca61ee-ba03-4b92-a89a-1d5600e2200a" providerId="AD" clId="Web-{D3C75A5F-604D-9A9E-8D1C-EC194B3143E5}" dt="2022-12-19T23:15:10.750" v="2781" actId="1076"/>
          <ac:spMkLst>
            <pc:docMk/>
            <pc:sldMk cId="208696534" sldId="589"/>
            <ac:spMk id="2" creationId="{525D0C2B-7421-D7D5-15B6-37C26717CCE9}"/>
          </ac:spMkLst>
        </pc:spChg>
        <pc:spChg chg="add mod ord">
          <ac:chgData name="Roberta Tucker" userId="S::r.tucker@uwtsd.ac.uk::27ca61ee-ba03-4b92-a89a-1d5600e2200a" providerId="AD" clId="Web-{D3C75A5F-604D-9A9E-8D1C-EC194B3143E5}" dt="2022-12-19T23:00:12.487" v="2554" actId="20577"/>
          <ac:spMkLst>
            <pc:docMk/>
            <pc:sldMk cId="208696534" sldId="589"/>
            <ac:spMk id="3" creationId="{451A3567-EB98-6FB4-7D94-F31307736178}"/>
          </ac:spMkLst>
        </pc:spChg>
        <pc:spChg chg="add mod">
          <ac:chgData name="Roberta Tucker" userId="S::r.tucker@uwtsd.ac.uk::27ca61ee-ba03-4b92-a89a-1d5600e2200a" providerId="AD" clId="Web-{D3C75A5F-604D-9A9E-8D1C-EC194B3143E5}" dt="2022-12-19T22:44:01.206" v="2284" actId="1076"/>
          <ac:spMkLst>
            <pc:docMk/>
            <pc:sldMk cId="208696534" sldId="589"/>
            <ac:spMk id="4" creationId="{4106D597-C0CD-E507-CF8A-469E7C93D83A}"/>
          </ac:spMkLst>
        </pc:spChg>
        <pc:spChg chg="mod ord">
          <ac:chgData name="Roberta Tucker" userId="S::r.tucker@uwtsd.ac.uk::27ca61ee-ba03-4b92-a89a-1d5600e2200a" providerId="AD" clId="Web-{D3C75A5F-604D-9A9E-8D1C-EC194B3143E5}" dt="2022-12-19T17:12:26.806" v="1609" actId="20577"/>
          <ac:spMkLst>
            <pc:docMk/>
            <pc:sldMk cId="208696534" sldId="589"/>
            <ac:spMk id="7" creationId="{91F6D282-BBFC-7FDD-184E-47D0C8F95BB8}"/>
          </ac:spMkLst>
        </pc:spChg>
        <pc:spChg chg="add del">
          <ac:chgData name="Roberta Tucker" userId="S::r.tucker@uwtsd.ac.uk::27ca61ee-ba03-4b92-a89a-1d5600e2200a" providerId="AD" clId="Web-{D3C75A5F-604D-9A9E-8D1C-EC194B3143E5}" dt="2022-12-19T12:21:24.139" v="439"/>
          <ac:spMkLst>
            <pc:docMk/>
            <pc:sldMk cId="208696534" sldId="589"/>
            <ac:spMk id="18" creationId="{5CB593EA-2F98-479F-B4C4-F366571FA64D}"/>
          </ac:spMkLst>
        </pc:spChg>
        <pc:spChg chg="add del">
          <ac:chgData name="Roberta Tucker" userId="S::r.tucker@uwtsd.ac.uk::27ca61ee-ba03-4b92-a89a-1d5600e2200a" providerId="AD" clId="Web-{D3C75A5F-604D-9A9E-8D1C-EC194B3143E5}" dt="2022-12-19T12:21:24.139" v="439"/>
          <ac:spMkLst>
            <pc:docMk/>
            <pc:sldMk cId="208696534" sldId="589"/>
            <ac:spMk id="20" creationId="{39BEB6D0-9E4E-4221-93D1-74ABECEE9EFC}"/>
          </ac:spMkLst>
        </pc:spChg>
        <pc:spChg chg="add">
          <ac:chgData name="Roberta Tucker" userId="S::r.tucker@uwtsd.ac.uk::27ca61ee-ba03-4b92-a89a-1d5600e2200a" providerId="AD" clId="Web-{D3C75A5F-604D-9A9E-8D1C-EC194B3143E5}" dt="2022-12-19T12:21:24.139" v="439"/>
          <ac:spMkLst>
            <pc:docMk/>
            <pc:sldMk cId="208696534" sldId="589"/>
            <ac:spMk id="25" creationId="{382E0DD2-11DF-4411-A6ED-1182F5176965}"/>
          </ac:spMkLst>
        </pc:spChg>
        <pc:graphicFrameChg chg="add del">
          <ac:chgData name="Roberta Tucker" userId="S::r.tucker@uwtsd.ac.uk::27ca61ee-ba03-4b92-a89a-1d5600e2200a" providerId="AD" clId="Web-{D3C75A5F-604D-9A9E-8D1C-EC194B3143E5}" dt="2022-12-19T12:10:57.330" v="395"/>
          <ac:graphicFrameMkLst>
            <pc:docMk/>
            <pc:sldMk cId="208696534" sldId="589"/>
            <ac:graphicFrameMk id="4" creationId="{80994707-E417-8C53-E596-BF9329744732}"/>
          </ac:graphicFrameMkLst>
        </pc:graphicFrameChg>
        <pc:picChg chg="add del mod">
          <ac:chgData name="Roberta Tucker" userId="S::r.tucker@uwtsd.ac.uk::27ca61ee-ba03-4b92-a89a-1d5600e2200a" providerId="AD" clId="Web-{D3C75A5F-604D-9A9E-8D1C-EC194B3143E5}" dt="2022-12-19T11:59:24.348" v="129"/>
          <ac:picMkLst>
            <pc:docMk/>
            <pc:sldMk cId="208696534" sldId="589"/>
            <ac:picMk id="2" creationId="{0AA85E5D-E37A-8C53-63AD-8165ACD489A7}"/>
          </ac:picMkLst>
        </pc:picChg>
        <pc:picChg chg="add del mod">
          <ac:chgData name="Roberta Tucker" userId="S::r.tucker@uwtsd.ac.uk::27ca61ee-ba03-4b92-a89a-1d5600e2200a" providerId="AD" clId="Web-{D3C75A5F-604D-9A9E-8D1C-EC194B3143E5}" dt="2022-12-19T12:12:53.629" v="400"/>
          <ac:picMkLst>
            <pc:docMk/>
            <pc:sldMk cId="208696534" sldId="589"/>
            <ac:picMk id="5" creationId="{23515D05-C4A3-2816-6475-03A76DC1A47B}"/>
          </ac:picMkLst>
        </pc:picChg>
        <pc:picChg chg="add del mod">
          <ac:chgData name="Roberta Tucker" userId="S::r.tucker@uwtsd.ac.uk::27ca61ee-ba03-4b92-a89a-1d5600e2200a" providerId="AD" clId="Web-{D3C75A5F-604D-9A9E-8D1C-EC194B3143E5}" dt="2022-12-19T12:12:49.629" v="399"/>
          <ac:picMkLst>
            <pc:docMk/>
            <pc:sldMk cId="208696534" sldId="589"/>
            <ac:picMk id="6" creationId="{90F141E3-5C9D-7E19-82DE-399F0CFF6878}"/>
          </ac:picMkLst>
        </pc:picChg>
        <pc:picChg chg="add del mod ord">
          <ac:chgData name="Roberta Tucker" userId="S::r.tucker@uwtsd.ac.uk::27ca61ee-ba03-4b92-a89a-1d5600e2200a" providerId="AD" clId="Web-{D3C75A5F-604D-9A9E-8D1C-EC194B3143E5}" dt="2022-12-19T13:00:22.714" v="681"/>
          <ac:picMkLst>
            <pc:docMk/>
            <pc:sldMk cId="208696534" sldId="589"/>
            <ac:picMk id="8" creationId="{78C75679-1B95-B1A9-B037-5CED023536FB}"/>
          </ac:picMkLst>
        </pc:picChg>
        <pc:picChg chg="add del mod ord">
          <ac:chgData name="Roberta Tucker" userId="S::r.tucker@uwtsd.ac.uk::27ca61ee-ba03-4b92-a89a-1d5600e2200a" providerId="AD" clId="Web-{D3C75A5F-604D-9A9E-8D1C-EC194B3143E5}" dt="2022-12-19T13:00:25.417" v="683"/>
          <ac:picMkLst>
            <pc:docMk/>
            <pc:sldMk cId="208696534" sldId="589"/>
            <ac:picMk id="9" creationId="{DE590EAA-C3E7-5765-0D9F-CBCCA9422E0A}"/>
          </ac:picMkLst>
        </pc:picChg>
        <pc:picChg chg="add del mod ord">
          <ac:chgData name="Roberta Tucker" userId="S::r.tucker@uwtsd.ac.uk::27ca61ee-ba03-4b92-a89a-1d5600e2200a" providerId="AD" clId="Web-{D3C75A5F-604D-9A9E-8D1C-EC194B3143E5}" dt="2022-12-19T13:00:20.996" v="680"/>
          <ac:picMkLst>
            <pc:docMk/>
            <pc:sldMk cId="208696534" sldId="589"/>
            <ac:picMk id="10" creationId="{AD1C791E-A915-27E0-54EA-4B1B323887D7}"/>
          </ac:picMkLst>
        </pc:picChg>
        <pc:picChg chg="add del mod ord">
          <ac:chgData name="Roberta Tucker" userId="S::r.tucker@uwtsd.ac.uk::27ca61ee-ba03-4b92-a89a-1d5600e2200a" providerId="AD" clId="Web-{D3C75A5F-604D-9A9E-8D1C-EC194B3143E5}" dt="2022-12-19T13:00:17.089" v="678"/>
          <ac:picMkLst>
            <pc:docMk/>
            <pc:sldMk cId="208696534" sldId="589"/>
            <ac:picMk id="11" creationId="{220CDEB8-E134-31F1-8008-8412D32077D5}"/>
          </ac:picMkLst>
        </pc:picChg>
        <pc:picChg chg="add del mod ord">
          <ac:chgData name="Roberta Tucker" userId="S::r.tucker@uwtsd.ac.uk::27ca61ee-ba03-4b92-a89a-1d5600e2200a" providerId="AD" clId="Web-{D3C75A5F-604D-9A9E-8D1C-EC194B3143E5}" dt="2022-12-19T13:00:24.121" v="682"/>
          <ac:picMkLst>
            <pc:docMk/>
            <pc:sldMk cId="208696534" sldId="589"/>
            <ac:picMk id="12" creationId="{A54C4E63-BA7D-49FE-2DB7-264B1ADFDD90}"/>
          </ac:picMkLst>
        </pc:picChg>
        <pc:picChg chg="add del mod ord">
          <ac:chgData name="Roberta Tucker" userId="S::r.tucker@uwtsd.ac.uk::27ca61ee-ba03-4b92-a89a-1d5600e2200a" providerId="AD" clId="Web-{D3C75A5F-604D-9A9E-8D1C-EC194B3143E5}" dt="2022-12-19T13:00:19.183" v="679"/>
          <ac:picMkLst>
            <pc:docMk/>
            <pc:sldMk cId="208696534" sldId="589"/>
            <ac:picMk id="13" creationId="{549F4A9C-0E32-E6B8-41D8-BD735E49BB6F}"/>
          </ac:picMkLst>
        </pc:picChg>
        <pc:picChg chg="add mod">
          <ac:chgData name="Roberta Tucker" userId="S::r.tucker@uwtsd.ac.uk::27ca61ee-ba03-4b92-a89a-1d5600e2200a" providerId="AD" clId="Web-{D3C75A5F-604D-9A9E-8D1C-EC194B3143E5}" dt="2022-12-19T13:08:42.161" v="706" actId="1076"/>
          <ac:picMkLst>
            <pc:docMk/>
            <pc:sldMk cId="208696534" sldId="589"/>
            <ac:picMk id="14" creationId="{D724F052-2E77-C5D5-2479-596B0063DEDC}"/>
          </ac:picMkLst>
        </pc:picChg>
      </pc:sldChg>
      <pc:sldChg chg="addSp delSp modSp add del mod replId setBg setClrOvrMap">
        <pc:chgData name="Roberta Tucker" userId="S::r.tucker@uwtsd.ac.uk::27ca61ee-ba03-4b92-a89a-1d5600e2200a" providerId="AD" clId="Web-{D3C75A5F-604D-9A9E-8D1C-EC194B3143E5}" dt="2022-12-19T13:11:20.742" v="735"/>
        <pc:sldMkLst>
          <pc:docMk/>
          <pc:sldMk cId="374454272" sldId="590"/>
        </pc:sldMkLst>
        <pc:spChg chg="mod">
          <ac:chgData name="Roberta Tucker" userId="S::r.tucker@uwtsd.ac.uk::27ca61ee-ba03-4b92-a89a-1d5600e2200a" providerId="AD" clId="Web-{D3C75A5F-604D-9A9E-8D1C-EC194B3143E5}" dt="2022-12-19T12:37:23.485" v="565" actId="20577"/>
          <ac:spMkLst>
            <pc:docMk/>
            <pc:sldMk cId="374454272" sldId="590"/>
            <ac:spMk id="3" creationId="{451A3567-EB98-6FB4-7D94-F31307736178}"/>
          </ac:spMkLst>
        </pc:spChg>
        <pc:spChg chg="mod ord">
          <ac:chgData name="Roberta Tucker" userId="S::r.tucker@uwtsd.ac.uk::27ca61ee-ba03-4b92-a89a-1d5600e2200a" providerId="AD" clId="Web-{D3C75A5F-604D-9A9E-8D1C-EC194B3143E5}" dt="2022-12-19T12:36:45.531" v="558" actId="1076"/>
          <ac:spMkLst>
            <pc:docMk/>
            <pc:sldMk cId="374454272" sldId="590"/>
            <ac:spMk id="7" creationId="{91F6D282-BBFC-7FDD-184E-47D0C8F95BB8}"/>
          </ac:spMkLst>
        </pc:spChg>
        <pc:spChg chg="del">
          <ac:chgData name="Roberta Tucker" userId="S::r.tucker@uwtsd.ac.uk::27ca61ee-ba03-4b92-a89a-1d5600e2200a" providerId="AD" clId="Web-{D3C75A5F-604D-9A9E-8D1C-EC194B3143E5}" dt="2022-12-19T12:32:24.589" v="500"/>
          <ac:spMkLst>
            <pc:docMk/>
            <pc:sldMk cId="374454272" sldId="590"/>
            <ac:spMk id="25" creationId="{382E0DD2-11DF-4411-A6ED-1182F5176965}"/>
          </ac:spMkLst>
        </pc:spChg>
        <pc:spChg chg="add del">
          <ac:chgData name="Roberta Tucker" userId="S::r.tucker@uwtsd.ac.uk::27ca61ee-ba03-4b92-a89a-1d5600e2200a" providerId="AD" clId="Web-{D3C75A5F-604D-9A9E-8D1C-EC194B3143E5}" dt="2022-12-19T12:33:49.762" v="518"/>
          <ac:spMkLst>
            <pc:docMk/>
            <pc:sldMk cId="374454272" sldId="590"/>
            <ac:spMk id="30" creationId="{12C63567-9A18-430B-817B-152D609F572F}"/>
          </ac:spMkLst>
        </pc:spChg>
        <pc:spChg chg="add">
          <ac:chgData name="Roberta Tucker" userId="S::r.tucker@uwtsd.ac.uk::27ca61ee-ba03-4b92-a89a-1d5600e2200a" providerId="AD" clId="Web-{D3C75A5F-604D-9A9E-8D1C-EC194B3143E5}" dt="2022-12-19T12:33:49.762" v="518"/>
          <ac:spMkLst>
            <pc:docMk/>
            <pc:sldMk cId="374454272" sldId="590"/>
            <ac:spMk id="35" creationId="{891401DC-7AF6-42FA-BE31-CF773B6C8B2E}"/>
          </ac:spMkLst>
        </pc:spChg>
        <pc:spChg chg="add">
          <ac:chgData name="Roberta Tucker" userId="S::r.tucker@uwtsd.ac.uk::27ca61ee-ba03-4b92-a89a-1d5600e2200a" providerId="AD" clId="Web-{D3C75A5F-604D-9A9E-8D1C-EC194B3143E5}" dt="2022-12-19T12:33:49.762" v="518"/>
          <ac:spMkLst>
            <pc:docMk/>
            <pc:sldMk cId="374454272" sldId="590"/>
            <ac:spMk id="37" creationId="{2B7203F0-D9CB-4774-B9D4-B3AB625DFBAD}"/>
          </ac:spMkLst>
        </pc:spChg>
        <pc:picChg chg="mod">
          <ac:chgData name="Roberta Tucker" userId="S::r.tucker@uwtsd.ac.uk::27ca61ee-ba03-4b92-a89a-1d5600e2200a" providerId="AD" clId="Web-{D3C75A5F-604D-9A9E-8D1C-EC194B3143E5}" dt="2022-12-19T12:34:59.686" v="535" actId="14100"/>
          <ac:picMkLst>
            <pc:docMk/>
            <pc:sldMk cId="374454272" sldId="590"/>
            <ac:picMk id="8" creationId="{78C75679-1B95-B1A9-B037-5CED023536FB}"/>
          </ac:picMkLst>
        </pc:picChg>
        <pc:picChg chg="mod ord">
          <ac:chgData name="Roberta Tucker" userId="S::r.tucker@uwtsd.ac.uk::27ca61ee-ba03-4b92-a89a-1d5600e2200a" providerId="AD" clId="Web-{D3C75A5F-604D-9A9E-8D1C-EC194B3143E5}" dt="2022-12-19T12:35:28.264" v="542" actId="14100"/>
          <ac:picMkLst>
            <pc:docMk/>
            <pc:sldMk cId="374454272" sldId="590"/>
            <ac:picMk id="9" creationId="{DE590EAA-C3E7-5765-0D9F-CBCCA9422E0A}"/>
          </ac:picMkLst>
        </pc:picChg>
        <pc:picChg chg="mod ord">
          <ac:chgData name="Roberta Tucker" userId="S::r.tucker@uwtsd.ac.uk::27ca61ee-ba03-4b92-a89a-1d5600e2200a" providerId="AD" clId="Web-{D3C75A5F-604D-9A9E-8D1C-EC194B3143E5}" dt="2022-12-19T12:35:19.030" v="539" actId="14100"/>
          <ac:picMkLst>
            <pc:docMk/>
            <pc:sldMk cId="374454272" sldId="590"/>
            <ac:picMk id="10" creationId="{AD1C791E-A915-27E0-54EA-4B1B323887D7}"/>
          </ac:picMkLst>
        </pc:picChg>
        <pc:picChg chg="mod ord">
          <ac:chgData name="Roberta Tucker" userId="S::r.tucker@uwtsd.ac.uk::27ca61ee-ba03-4b92-a89a-1d5600e2200a" providerId="AD" clId="Web-{D3C75A5F-604D-9A9E-8D1C-EC194B3143E5}" dt="2022-12-19T12:34:47.826" v="532" actId="14100"/>
          <ac:picMkLst>
            <pc:docMk/>
            <pc:sldMk cId="374454272" sldId="590"/>
            <ac:picMk id="11" creationId="{220CDEB8-E134-31F1-8008-8412D32077D5}"/>
          </ac:picMkLst>
        </pc:picChg>
        <pc:picChg chg="mod ord">
          <ac:chgData name="Roberta Tucker" userId="S::r.tucker@uwtsd.ac.uk::27ca61ee-ba03-4b92-a89a-1d5600e2200a" providerId="AD" clId="Web-{D3C75A5F-604D-9A9E-8D1C-EC194B3143E5}" dt="2022-12-19T12:35:38.843" v="545" actId="14100"/>
          <ac:picMkLst>
            <pc:docMk/>
            <pc:sldMk cId="374454272" sldId="590"/>
            <ac:picMk id="12" creationId="{A54C4E63-BA7D-49FE-2DB7-264B1ADFDD90}"/>
          </ac:picMkLst>
        </pc:picChg>
        <pc:picChg chg="mod">
          <ac:chgData name="Roberta Tucker" userId="S::r.tucker@uwtsd.ac.uk::27ca61ee-ba03-4b92-a89a-1d5600e2200a" providerId="AD" clId="Web-{D3C75A5F-604D-9A9E-8D1C-EC194B3143E5}" dt="2022-12-19T12:35:03.123" v="536" actId="14100"/>
          <ac:picMkLst>
            <pc:docMk/>
            <pc:sldMk cId="374454272" sldId="590"/>
            <ac:picMk id="13" creationId="{549F4A9C-0E32-E6B8-41D8-BD735E49BB6F}"/>
          </ac:picMkLst>
        </pc:picChg>
        <pc:cxnChg chg="add">
          <ac:chgData name="Roberta Tucker" userId="S::r.tucker@uwtsd.ac.uk::27ca61ee-ba03-4b92-a89a-1d5600e2200a" providerId="AD" clId="Web-{D3C75A5F-604D-9A9E-8D1C-EC194B3143E5}" dt="2022-12-19T12:33:49.762" v="518"/>
          <ac:cxnSpMkLst>
            <pc:docMk/>
            <pc:sldMk cId="374454272" sldId="590"/>
            <ac:cxnSpMk id="39" creationId="{A88CB8AF-5631-45C6-BFEC-971C4D6E5836}"/>
          </ac:cxnSpMkLst>
        </pc:cxnChg>
        <pc:cxnChg chg="add">
          <ac:chgData name="Roberta Tucker" userId="S::r.tucker@uwtsd.ac.uk::27ca61ee-ba03-4b92-a89a-1d5600e2200a" providerId="AD" clId="Web-{D3C75A5F-604D-9A9E-8D1C-EC194B3143E5}" dt="2022-12-19T12:33:49.762" v="518"/>
          <ac:cxnSpMkLst>
            <pc:docMk/>
            <pc:sldMk cId="374454272" sldId="590"/>
            <ac:cxnSpMk id="41" creationId="{9F2EA1AF-73AB-4FCB-B4EE-0E42E7250F64}"/>
          </ac:cxnSpMkLst>
        </pc:cxnChg>
        <pc:cxnChg chg="add">
          <ac:chgData name="Roberta Tucker" userId="S::r.tucker@uwtsd.ac.uk::27ca61ee-ba03-4b92-a89a-1d5600e2200a" providerId="AD" clId="Web-{D3C75A5F-604D-9A9E-8D1C-EC194B3143E5}" dt="2022-12-19T12:33:49.762" v="518"/>
          <ac:cxnSpMkLst>
            <pc:docMk/>
            <pc:sldMk cId="374454272" sldId="590"/>
            <ac:cxnSpMk id="43" creationId="{65A18FBF-6157-4210-BEF2-9A6C31FA89AD}"/>
          </ac:cxnSpMkLst>
        </pc:cxnChg>
        <pc:cxnChg chg="add">
          <ac:chgData name="Roberta Tucker" userId="S::r.tucker@uwtsd.ac.uk::27ca61ee-ba03-4b92-a89a-1d5600e2200a" providerId="AD" clId="Web-{D3C75A5F-604D-9A9E-8D1C-EC194B3143E5}" dt="2022-12-19T12:33:49.762" v="518"/>
          <ac:cxnSpMkLst>
            <pc:docMk/>
            <pc:sldMk cId="374454272" sldId="590"/>
            <ac:cxnSpMk id="45" creationId="{43C9CCA8-3CEC-4CD0-A624-A701C612511D}"/>
          </ac:cxnSpMkLst>
        </pc:cxnChg>
        <pc:cxnChg chg="add">
          <ac:chgData name="Roberta Tucker" userId="S::r.tucker@uwtsd.ac.uk::27ca61ee-ba03-4b92-a89a-1d5600e2200a" providerId="AD" clId="Web-{D3C75A5F-604D-9A9E-8D1C-EC194B3143E5}" dt="2022-12-19T12:33:49.762" v="518"/>
          <ac:cxnSpMkLst>
            <pc:docMk/>
            <pc:sldMk cId="374454272" sldId="590"/>
            <ac:cxnSpMk id="47" creationId="{DDFDA711-2183-447C-AA6C-B1B5643763B1}"/>
          </ac:cxnSpMkLst>
        </pc:cxnChg>
      </pc:sldChg>
      <pc:sldChg chg="modSp add del replId">
        <pc:chgData name="Roberta Tucker" userId="S::r.tucker@uwtsd.ac.uk::27ca61ee-ba03-4b92-a89a-1d5600e2200a" providerId="AD" clId="Web-{D3C75A5F-604D-9A9E-8D1C-EC194B3143E5}" dt="2022-12-19T13:11:39.899" v="739"/>
        <pc:sldMkLst>
          <pc:docMk/>
          <pc:sldMk cId="1020409189" sldId="591"/>
        </pc:sldMkLst>
        <pc:spChg chg="mod">
          <ac:chgData name="Roberta Tucker" userId="S::r.tucker@uwtsd.ac.uk::27ca61ee-ba03-4b92-a89a-1d5600e2200a" providerId="AD" clId="Web-{D3C75A5F-604D-9A9E-8D1C-EC194B3143E5}" dt="2022-12-19T12:43:51.055" v="643" actId="20577"/>
          <ac:spMkLst>
            <pc:docMk/>
            <pc:sldMk cId="1020409189" sldId="591"/>
            <ac:spMk id="3" creationId="{451A3567-EB98-6FB4-7D94-F31307736178}"/>
          </ac:spMkLst>
        </pc:spChg>
        <pc:spChg chg="mod">
          <ac:chgData name="Roberta Tucker" userId="S::r.tucker@uwtsd.ac.uk::27ca61ee-ba03-4b92-a89a-1d5600e2200a" providerId="AD" clId="Web-{D3C75A5F-604D-9A9E-8D1C-EC194B3143E5}" dt="2022-12-19T12:40:19.067" v="598" actId="1076"/>
          <ac:spMkLst>
            <pc:docMk/>
            <pc:sldMk cId="1020409189" sldId="591"/>
            <ac:spMk id="7" creationId="{91F6D282-BBFC-7FDD-184E-47D0C8F95BB8}"/>
          </ac:spMkLst>
        </pc:spChg>
        <pc:picChg chg="mod">
          <ac:chgData name="Roberta Tucker" userId="S::r.tucker@uwtsd.ac.uk::27ca61ee-ba03-4b92-a89a-1d5600e2200a" providerId="AD" clId="Web-{D3C75A5F-604D-9A9E-8D1C-EC194B3143E5}" dt="2022-12-19T12:40:44.598" v="603" actId="1076"/>
          <ac:picMkLst>
            <pc:docMk/>
            <pc:sldMk cId="1020409189" sldId="591"/>
            <ac:picMk id="8" creationId="{78C75679-1B95-B1A9-B037-5CED023536FB}"/>
          </ac:picMkLst>
        </pc:picChg>
        <pc:picChg chg="mod">
          <ac:chgData name="Roberta Tucker" userId="S::r.tucker@uwtsd.ac.uk::27ca61ee-ba03-4b92-a89a-1d5600e2200a" providerId="AD" clId="Web-{D3C75A5F-604D-9A9E-8D1C-EC194B3143E5}" dt="2022-12-19T12:41:06.817" v="609" actId="14100"/>
          <ac:picMkLst>
            <pc:docMk/>
            <pc:sldMk cId="1020409189" sldId="591"/>
            <ac:picMk id="9" creationId="{DE590EAA-C3E7-5765-0D9F-CBCCA9422E0A}"/>
          </ac:picMkLst>
        </pc:picChg>
        <pc:picChg chg="mod">
          <ac:chgData name="Roberta Tucker" userId="S::r.tucker@uwtsd.ac.uk::27ca61ee-ba03-4b92-a89a-1d5600e2200a" providerId="AD" clId="Web-{D3C75A5F-604D-9A9E-8D1C-EC194B3143E5}" dt="2022-12-19T12:40:54.442" v="606" actId="14100"/>
          <ac:picMkLst>
            <pc:docMk/>
            <pc:sldMk cId="1020409189" sldId="591"/>
            <ac:picMk id="10" creationId="{AD1C791E-A915-27E0-54EA-4B1B323887D7}"/>
          </ac:picMkLst>
        </pc:picChg>
        <pc:picChg chg="mod">
          <ac:chgData name="Roberta Tucker" userId="S::r.tucker@uwtsd.ac.uk::27ca61ee-ba03-4b92-a89a-1d5600e2200a" providerId="AD" clId="Web-{D3C75A5F-604D-9A9E-8D1C-EC194B3143E5}" dt="2022-12-19T12:40:42.176" v="602" actId="14100"/>
          <ac:picMkLst>
            <pc:docMk/>
            <pc:sldMk cId="1020409189" sldId="591"/>
            <ac:picMk id="11" creationId="{220CDEB8-E134-31F1-8008-8412D32077D5}"/>
          </ac:picMkLst>
        </pc:picChg>
        <pc:picChg chg="mod">
          <ac:chgData name="Roberta Tucker" userId="S::r.tucker@uwtsd.ac.uk::27ca61ee-ba03-4b92-a89a-1d5600e2200a" providerId="AD" clId="Web-{D3C75A5F-604D-9A9E-8D1C-EC194B3143E5}" dt="2022-12-19T12:40:47.192" v="604" actId="1076"/>
          <ac:picMkLst>
            <pc:docMk/>
            <pc:sldMk cId="1020409189" sldId="591"/>
            <ac:picMk id="12" creationId="{A54C4E63-BA7D-49FE-2DB7-264B1ADFDD90}"/>
          </ac:picMkLst>
        </pc:picChg>
        <pc:picChg chg="mod">
          <ac:chgData name="Roberta Tucker" userId="S::r.tucker@uwtsd.ac.uk::27ca61ee-ba03-4b92-a89a-1d5600e2200a" providerId="AD" clId="Web-{D3C75A5F-604D-9A9E-8D1C-EC194B3143E5}" dt="2022-12-19T12:40:50.395" v="605" actId="14100"/>
          <ac:picMkLst>
            <pc:docMk/>
            <pc:sldMk cId="1020409189" sldId="591"/>
            <ac:picMk id="13" creationId="{549F4A9C-0E32-E6B8-41D8-BD735E49BB6F}"/>
          </ac:picMkLst>
        </pc:picChg>
      </pc:sldChg>
      <pc:sldChg chg="addSp delSp modSp add mod replId setBg setClrOvrMap">
        <pc:chgData name="Roberta Tucker" userId="S::r.tucker@uwtsd.ac.uk::27ca61ee-ba03-4b92-a89a-1d5600e2200a" providerId="AD" clId="Web-{D3C75A5F-604D-9A9E-8D1C-EC194B3143E5}" dt="2022-12-19T13:00:05.667" v="677" actId="20577"/>
        <pc:sldMkLst>
          <pc:docMk/>
          <pc:sldMk cId="277283534" sldId="592"/>
        </pc:sldMkLst>
        <pc:spChg chg="del mod">
          <ac:chgData name="Roberta Tucker" userId="S::r.tucker@uwtsd.ac.uk::27ca61ee-ba03-4b92-a89a-1d5600e2200a" providerId="AD" clId="Web-{D3C75A5F-604D-9A9E-8D1C-EC194B3143E5}" dt="2022-12-19T12:56:50.648" v="654"/>
          <ac:spMkLst>
            <pc:docMk/>
            <pc:sldMk cId="277283534" sldId="592"/>
            <ac:spMk id="3" creationId="{451A3567-EB98-6FB4-7D94-F31307736178}"/>
          </ac:spMkLst>
        </pc:spChg>
        <pc:spChg chg="add mod">
          <ac:chgData name="Roberta Tucker" userId="S::r.tucker@uwtsd.ac.uk::27ca61ee-ba03-4b92-a89a-1d5600e2200a" providerId="AD" clId="Web-{D3C75A5F-604D-9A9E-8D1C-EC194B3143E5}" dt="2022-12-19T13:00:05.667" v="677" actId="20577"/>
          <ac:spMkLst>
            <pc:docMk/>
            <pc:sldMk cId="277283534" sldId="592"/>
            <ac:spMk id="4" creationId="{7707477F-E62B-B1DD-F065-B5F981A49803}"/>
          </ac:spMkLst>
        </pc:spChg>
        <pc:spChg chg="add del mod">
          <ac:chgData name="Roberta Tucker" userId="S::r.tucker@uwtsd.ac.uk::27ca61ee-ba03-4b92-a89a-1d5600e2200a" providerId="AD" clId="Web-{D3C75A5F-604D-9A9E-8D1C-EC194B3143E5}" dt="2022-12-19T12:58:30.868" v="664"/>
          <ac:spMkLst>
            <pc:docMk/>
            <pc:sldMk cId="277283534" sldId="592"/>
            <ac:spMk id="6" creationId="{0B2D6662-D2BF-04A5-6B4F-79D52C13A9D9}"/>
          </ac:spMkLst>
        </pc:spChg>
        <pc:spChg chg="del mod ord">
          <ac:chgData name="Roberta Tucker" userId="S::r.tucker@uwtsd.ac.uk::27ca61ee-ba03-4b92-a89a-1d5600e2200a" providerId="AD" clId="Web-{D3C75A5F-604D-9A9E-8D1C-EC194B3143E5}" dt="2022-12-19T12:56:48.507" v="653"/>
          <ac:spMkLst>
            <pc:docMk/>
            <pc:sldMk cId="277283534" sldId="592"/>
            <ac:spMk id="7" creationId="{91F6D282-BBFC-7FDD-184E-47D0C8F95BB8}"/>
          </ac:spMkLst>
        </pc:spChg>
        <pc:spChg chg="del">
          <ac:chgData name="Roberta Tucker" userId="S::r.tucker@uwtsd.ac.uk::27ca61ee-ba03-4b92-a89a-1d5600e2200a" providerId="AD" clId="Web-{D3C75A5F-604D-9A9E-8D1C-EC194B3143E5}" dt="2022-12-19T12:55:41.568" v="646"/>
          <ac:spMkLst>
            <pc:docMk/>
            <pc:sldMk cId="277283534" sldId="592"/>
            <ac:spMk id="25" creationId="{382E0DD2-11DF-4411-A6ED-1182F5176965}"/>
          </ac:spMkLst>
        </pc:spChg>
        <pc:spChg chg="add">
          <ac:chgData name="Roberta Tucker" userId="S::r.tucker@uwtsd.ac.uk::27ca61ee-ba03-4b92-a89a-1d5600e2200a" providerId="AD" clId="Web-{D3C75A5F-604D-9A9E-8D1C-EC194B3143E5}" dt="2022-12-19T12:55:41.568" v="646"/>
          <ac:spMkLst>
            <pc:docMk/>
            <pc:sldMk cId="277283534" sldId="592"/>
            <ac:spMk id="30" creationId="{5CB593EA-2F98-479F-B4C4-F366571FA64D}"/>
          </ac:spMkLst>
        </pc:spChg>
        <pc:spChg chg="add">
          <ac:chgData name="Roberta Tucker" userId="S::r.tucker@uwtsd.ac.uk::27ca61ee-ba03-4b92-a89a-1d5600e2200a" providerId="AD" clId="Web-{D3C75A5F-604D-9A9E-8D1C-EC194B3143E5}" dt="2022-12-19T12:55:41.568" v="646"/>
          <ac:spMkLst>
            <pc:docMk/>
            <pc:sldMk cId="277283534" sldId="592"/>
            <ac:spMk id="32" creationId="{39BEB6D0-9E4E-4221-93D1-74ABECEE9EFC}"/>
          </ac:spMkLst>
        </pc:spChg>
        <pc:picChg chg="mod">
          <ac:chgData name="Roberta Tucker" userId="S::r.tucker@uwtsd.ac.uk::27ca61ee-ba03-4b92-a89a-1d5600e2200a" providerId="AD" clId="Web-{D3C75A5F-604D-9A9E-8D1C-EC194B3143E5}" dt="2022-12-19T12:55:41.568" v="646"/>
          <ac:picMkLst>
            <pc:docMk/>
            <pc:sldMk cId="277283534" sldId="592"/>
            <ac:picMk id="8" creationId="{78C75679-1B95-B1A9-B037-5CED023536FB}"/>
          </ac:picMkLst>
        </pc:picChg>
        <pc:picChg chg="mod ord">
          <ac:chgData name="Roberta Tucker" userId="S::r.tucker@uwtsd.ac.uk::27ca61ee-ba03-4b92-a89a-1d5600e2200a" providerId="AD" clId="Web-{D3C75A5F-604D-9A9E-8D1C-EC194B3143E5}" dt="2022-12-19T12:55:41.568" v="646"/>
          <ac:picMkLst>
            <pc:docMk/>
            <pc:sldMk cId="277283534" sldId="592"/>
            <ac:picMk id="9" creationId="{DE590EAA-C3E7-5765-0D9F-CBCCA9422E0A}"/>
          </ac:picMkLst>
        </pc:picChg>
        <pc:picChg chg="mod ord">
          <ac:chgData name="Roberta Tucker" userId="S::r.tucker@uwtsd.ac.uk::27ca61ee-ba03-4b92-a89a-1d5600e2200a" providerId="AD" clId="Web-{D3C75A5F-604D-9A9E-8D1C-EC194B3143E5}" dt="2022-12-19T12:55:41.568" v="646"/>
          <ac:picMkLst>
            <pc:docMk/>
            <pc:sldMk cId="277283534" sldId="592"/>
            <ac:picMk id="10" creationId="{AD1C791E-A915-27E0-54EA-4B1B323887D7}"/>
          </ac:picMkLst>
        </pc:picChg>
        <pc:picChg chg="mod">
          <ac:chgData name="Roberta Tucker" userId="S::r.tucker@uwtsd.ac.uk::27ca61ee-ba03-4b92-a89a-1d5600e2200a" providerId="AD" clId="Web-{D3C75A5F-604D-9A9E-8D1C-EC194B3143E5}" dt="2022-12-19T12:55:41.568" v="646"/>
          <ac:picMkLst>
            <pc:docMk/>
            <pc:sldMk cId="277283534" sldId="592"/>
            <ac:picMk id="11" creationId="{220CDEB8-E134-31F1-8008-8412D32077D5}"/>
          </ac:picMkLst>
        </pc:picChg>
        <pc:picChg chg="mod">
          <ac:chgData name="Roberta Tucker" userId="S::r.tucker@uwtsd.ac.uk::27ca61ee-ba03-4b92-a89a-1d5600e2200a" providerId="AD" clId="Web-{D3C75A5F-604D-9A9E-8D1C-EC194B3143E5}" dt="2022-12-19T12:55:41.568" v="646"/>
          <ac:picMkLst>
            <pc:docMk/>
            <pc:sldMk cId="277283534" sldId="592"/>
            <ac:picMk id="12" creationId="{A54C4E63-BA7D-49FE-2DB7-264B1ADFDD90}"/>
          </ac:picMkLst>
        </pc:picChg>
        <pc:picChg chg="mod ord">
          <ac:chgData name="Roberta Tucker" userId="S::r.tucker@uwtsd.ac.uk::27ca61ee-ba03-4b92-a89a-1d5600e2200a" providerId="AD" clId="Web-{D3C75A5F-604D-9A9E-8D1C-EC194B3143E5}" dt="2022-12-19T12:55:41.568" v="646"/>
          <ac:picMkLst>
            <pc:docMk/>
            <pc:sldMk cId="277283534" sldId="592"/>
            <ac:picMk id="13" creationId="{549F4A9C-0E32-E6B8-41D8-BD735E49BB6F}"/>
          </ac:picMkLst>
        </pc:picChg>
      </pc:sldChg>
      <pc:sldChg chg="modSp add del replId">
        <pc:chgData name="Roberta Tucker" userId="S::r.tucker@uwtsd.ac.uk::27ca61ee-ba03-4b92-a89a-1d5600e2200a" providerId="AD" clId="Web-{D3C75A5F-604D-9A9E-8D1C-EC194B3143E5}" dt="2022-12-19T22:47:37.164" v="2336"/>
        <pc:sldMkLst>
          <pc:docMk/>
          <pc:sldMk cId="194804242" sldId="593"/>
        </pc:sldMkLst>
        <pc:spChg chg="mod">
          <ac:chgData name="Roberta Tucker" userId="S::r.tucker@uwtsd.ac.uk::27ca61ee-ba03-4b92-a89a-1d5600e2200a" providerId="AD" clId="Web-{D3C75A5F-604D-9A9E-8D1C-EC194B3143E5}" dt="2022-12-19T14:08:40.088" v="1186" actId="20577"/>
          <ac:spMkLst>
            <pc:docMk/>
            <pc:sldMk cId="194804242" sldId="593"/>
            <ac:spMk id="3" creationId="{451A3567-EB98-6FB4-7D94-F31307736178}"/>
          </ac:spMkLst>
        </pc:spChg>
        <pc:spChg chg="mod">
          <ac:chgData name="Roberta Tucker" userId="S::r.tucker@uwtsd.ac.uk::27ca61ee-ba03-4b92-a89a-1d5600e2200a" providerId="AD" clId="Web-{D3C75A5F-604D-9A9E-8D1C-EC194B3143E5}" dt="2022-12-19T17:12:37.072" v="1611" actId="20577"/>
          <ac:spMkLst>
            <pc:docMk/>
            <pc:sldMk cId="194804242" sldId="593"/>
            <ac:spMk id="7" creationId="{91F6D282-BBFC-7FDD-184E-47D0C8F95BB8}"/>
          </ac:spMkLst>
        </pc:spChg>
        <pc:picChg chg="mod">
          <ac:chgData name="Roberta Tucker" userId="S::r.tucker@uwtsd.ac.uk::27ca61ee-ba03-4b92-a89a-1d5600e2200a" providerId="AD" clId="Web-{D3C75A5F-604D-9A9E-8D1C-EC194B3143E5}" dt="2022-12-19T13:09:45.803" v="715" actId="1076"/>
          <ac:picMkLst>
            <pc:docMk/>
            <pc:sldMk cId="194804242" sldId="593"/>
            <ac:picMk id="14" creationId="{D724F052-2E77-C5D5-2479-596B0063DEDC}"/>
          </ac:picMkLst>
        </pc:picChg>
      </pc:sldChg>
      <pc:sldChg chg="modSp add replId">
        <pc:chgData name="Roberta Tucker" userId="S::r.tucker@uwtsd.ac.uk::27ca61ee-ba03-4b92-a89a-1d5600e2200a" providerId="AD" clId="Web-{D3C75A5F-604D-9A9E-8D1C-EC194B3143E5}" dt="2022-12-19T13:13:44.479" v="753" actId="20577"/>
        <pc:sldMkLst>
          <pc:docMk/>
          <pc:sldMk cId="1953697306" sldId="594"/>
        </pc:sldMkLst>
        <pc:spChg chg="mod">
          <ac:chgData name="Roberta Tucker" userId="S::r.tucker@uwtsd.ac.uk::27ca61ee-ba03-4b92-a89a-1d5600e2200a" providerId="AD" clId="Web-{D3C75A5F-604D-9A9E-8D1C-EC194B3143E5}" dt="2022-12-19T13:13:44.479" v="753" actId="20577"/>
          <ac:spMkLst>
            <pc:docMk/>
            <pc:sldMk cId="1953697306" sldId="594"/>
            <ac:spMk id="4" creationId="{7707477F-E62B-B1DD-F065-B5F981A49803}"/>
          </ac:spMkLst>
        </pc:spChg>
      </pc:sldChg>
      <pc:sldChg chg="addSp delSp modSp new">
        <pc:chgData name="Roberta Tucker" userId="S::r.tucker@uwtsd.ac.uk::27ca61ee-ba03-4b92-a89a-1d5600e2200a" providerId="AD" clId="Web-{D3C75A5F-604D-9A9E-8D1C-EC194B3143E5}" dt="2022-12-19T14:09:07.933" v="1190" actId="1076"/>
        <pc:sldMkLst>
          <pc:docMk/>
          <pc:sldMk cId="1357812861" sldId="595"/>
        </pc:sldMkLst>
        <pc:spChg chg="mod">
          <ac:chgData name="Roberta Tucker" userId="S::r.tucker@uwtsd.ac.uk::27ca61ee-ba03-4b92-a89a-1d5600e2200a" providerId="AD" clId="Web-{D3C75A5F-604D-9A9E-8D1C-EC194B3143E5}" dt="2022-12-19T13:48:26.456" v="1074" actId="1076"/>
          <ac:spMkLst>
            <pc:docMk/>
            <pc:sldMk cId="1357812861" sldId="595"/>
            <ac:spMk id="2" creationId="{B77505F3-212B-AE58-A912-0C03ADE8BA4E}"/>
          </ac:spMkLst>
        </pc:spChg>
        <pc:spChg chg="del">
          <ac:chgData name="Roberta Tucker" userId="S::r.tucker@uwtsd.ac.uk::27ca61ee-ba03-4b92-a89a-1d5600e2200a" providerId="AD" clId="Web-{D3C75A5F-604D-9A9E-8D1C-EC194B3143E5}" dt="2022-12-19T13:33:29.189" v="885"/>
          <ac:spMkLst>
            <pc:docMk/>
            <pc:sldMk cId="1357812861" sldId="595"/>
            <ac:spMk id="3" creationId="{2C034511-197F-496C-86D4-E51FD08A7D18}"/>
          </ac:spMkLst>
        </pc:spChg>
        <pc:spChg chg="del mod">
          <ac:chgData name="Roberta Tucker" userId="S::r.tucker@uwtsd.ac.uk::27ca61ee-ba03-4b92-a89a-1d5600e2200a" providerId="AD" clId="Web-{D3C75A5F-604D-9A9E-8D1C-EC194B3143E5}" dt="2022-12-19T13:33:59.237" v="890"/>
          <ac:spMkLst>
            <pc:docMk/>
            <pc:sldMk cId="1357812861" sldId="595"/>
            <ac:spMk id="4" creationId="{1F6700AD-E93D-946D-E522-54BF2AC37AD7}"/>
          </ac:spMkLst>
        </pc:spChg>
        <pc:spChg chg="add del mod">
          <ac:chgData name="Roberta Tucker" userId="S::r.tucker@uwtsd.ac.uk::27ca61ee-ba03-4b92-a89a-1d5600e2200a" providerId="AD" clId="Web-{D3C75A5F-604D-9A9E-8D1C-EC194B3143E5}" dt="2022-12-19T13:33:55.768" v="889"/>
          <ac:spMkLst>
            <pc:docMk/>
            <pc:sldMk cId="1357812861" sldId="595"/>
            <ac:spMk id="19" creationId="{A401B43A-DEE5-29E4-4622-7090944C152D}"/>
          </ac:spMkLst>
        </pc:spChg>
        <pc:spChg chg="add mod">
          <ac:chgData name="Roberta Tucker" userId="S::r.tucker@uwtsd.ac.uk::27ca61ee-ba03-4b92-a89a-1d5600e2200a" providerId="AD" clId="Web-{D3C75A5F-604D-9A9E-8D1C-EC194B3143E5}" dt="2022-12-19T14:09:05.354" v="1189" actId="1076"/>
          <ac:spMkLst>
            <pc:docMk/>
            <pc:sldMk cId="1357812861" sldId="595"/>
            <ac:spMk id="20" creationId="{E85000BF-92CC-DF51-9DB5-FCA5D203EEFB}"/>
          </ac:spMkLst>
        </pc:spChg>
        <pc:spChg chg="add mod">
          <ac:chgData name="Roberta Tucker" userId="S::r.tucker@uwtsd.ac.uk::27ca61ee-ba03-4b92-a89a-1d5600e2200a" providerId="AD" clId="Web-{D3C75A5F-604D-9A9E-8D1C-EC194B3143E5}" dt="2022-12-19T14:09:07.933" v="1190" actId="1076"/>
          <ac:spMkLst>
            <pc:docMk/>
            <pc:sldMk cId="1357812861" sldId="595"/>
            <ac:spMk id="21" creationId="{19376418-8C50-DB9A-F431-6428CB79D1CA}"/>
          </ac:spMkLst>
        </pc:spChg>
        <pc:spChg chg="add mod">
          <ac:chgData name="Roberta Tucker" userId="S::r.tucker@uwtsd.ac.uk::27ca61ee-ba03-4b92-a89a-1d5600e2200a" providerId="AD" clId="Web-{D3C75A5F-604D-9A9E-8D1C-EC194B3143E5}" dt="2022-12-19T14:09:01.042" v="1187" actId="1076"/>
          <ac:spMkLst>
            <pc:docMk/>
            <pc:sldMk cId="1357812861" sldId="595"/>
            <ac:spMk id="22" creationId="{BC3F3113-E6E6-0C00-CADE-3A35737BF301}"/>
          </ac:spMkLst>
        </pc:spChg>
        <pc:spChg chg="add mod">
          <ac:chgData name="Roberta Tucker" userId="S::r.tucker@uwtsd.ac.uk::27ca61ee-ba03-4b92-a89a-1d5600e2200a" providerId="AD" clId="Web-{D3C75A5F-604D-9A9E-8D1C-EC194B3143E5}" dt="2022-12-19T13:49:35.879" v="1113" actId="1076"/>
          <ac:spMkLst>
            <pc:docMk/>
            <pc:sldMk cId="1357812861" sldId="595"/>
            <ac:spMk id="23" creationId="{73665B1F-0ED0-B76E-F110-C5210AEEAD30}"/>
          </ac:spMkLst>
        </pc:spChg>
        <pc:spChg chg="add mod">
          <ac:chgData name="Roberta Tucker" userId="S::r.tucker@uwtsd.ac.uk::27ca61ee-ba03-4b92-a89a-1d5600e2200a" providerId="AD" clId="Web-{D3C75A5F-604D-9A9E-8D1C-EC194B3143E5}" dt="2022-12-19T14:09:03.604" v="1188" actId="1076"/>
          <ac:spMkLst>
            <pc:docMk/>
            <pc:sldMk cId="1357812861" sldId="595"/>
            <ac:spMk id="25" creationId="{957DE775-02D4-3B5C-C4E0-7E0457F86D13}"/>
          </ac:spMkLst>
        </pc:spChg>
        <pc:graphicFrameChg chg="add del mod ord modGraphic">
          <ac:chgData name="Roberta Tucker" userId="S::r.tucker@uwtsd.ac.uk::27ca61ee-ba03-4b92-a89a-1d5600e2200a" providerId="AD" clId="Web-{D3C75A5F-604D-9A9E-8D1C-EC194B3143E5}" dt="2022-12-19T13:33:51.268" v="888"/>
          <ac:graphicFrameMkLst>
            <pc:docMk/>
            <pc:sldMk cId="1357812861" sldId="595"/>
            <ac:graphicFrameMk id="5" creationId="{C7377DB5-6245-8170-2DDB-3AFE23C9BA40}"/>
          </ac:graphicFrameMkLst>
        </pc:graphicFrameChg>
        <pc:picChg chg="add mod">
          <ac:chgData name="Roberta Tucker" userId="S::r.tucker@uwtsd.ac.uk::27ca61ee-ba03-4b92-a89a-1d5600e2200a" providerId="AD" clId="Web-{D3C75A5F-604D-9A9E-8D1C-EC194B3143E5}" dt="2022-12-19T13:49:44.911" v="1115" actId="1076"/>
          <ac:picMkLst>
            <pc:docMk/>
            <pc:sldMk cId="1357812861" sldId="595"/>
            <ac:picMk id="24" creationId="{97610915-7ACD-AD63-88D5-DFE7A9C459A5}"/>
          </ac:picMkLst>
        </pc:picChg>
      </pc:sldChg>
      <pc:sldChg chg="modSp add replId">
        <pc:chgData name="Roberta Tucker" userId="S::r.tucker@uwtsd.ac.uk::27ca61ee-ba03-4b92-a89a-1d5600e2200a" providerId="AD" clId="Web-{D3C75A5F-604D-9A9E-8D1C-EC194B3143E5}" dt="2022-12-19T13:56:14.184" v="1179" actId="1076"/>
        <pc:sldMkLst>
          <pc:docMk/>
          <pc:sldMk cId="578687027" sldId="596"/>
        </pc:sldMkLst>
        <pc:spChg chg="mod">
          <ac:chgData name="Roberta Tucker" userId="S::r.tucker@uwtsd.ac.uk::27ca61ee-ba03-4b92-a89a-1d5600e2200a" providerId="AD" clId="Web-{D3C75A5F-604D-9A9E-8D1C-EC194B3143E5}" dt="2022-12-19T13:50:56.803" v="1121" actId="20577"/>
          <ac:spMkLst>
            <pc:docMk/>
            <pc:sldMk cId="578687027" sldId="596"/>
            <ac:spMk id="2" creationId="{B77505F3-212B-AE58-A912-0C03ADE8BA4E}"/>
          </ac:spMkLst>
        </pc:spChg>
        <pc:spChg chg="mod">
          <ac:chgData name="Roberta Tucker" userId="S::r.tucker@uwtsd.ac.uk::27ca61ee-ba03-4b92-a89a-1d5600e2200a" providerId="AD" clId="Web-{D3C75A5F-604D-9A9E-8D1C-EC194B3143E5}" dt="2022-12-19T13:52:44.758" v="1153" actId="20577"/>
          <ac:spMkLst>
            <pc:docMk/>
            <pc:sldMk cId="578687027" sldId="596"/>
            <ac:spMk id="20" creationId="{E85000BF-92CC-DF51-9DB5-FCA5D203EEFB}"/>
          </ac:spMkLst>
        </pc:spChg>
        <pc:spChg chg="mod">
          <ac:chgData name="Roberta Tucker" userId="S::r.tucker@uwtsd.ac.uk::27ca61ee-ba03-4b92-a89a-1d5600e2200a" providerId="AD" clId="Web-{D3C75A5F-604D-9A9E-8D1C-EC194B3143E5}" dt="2022-12-19T13:53:28.743" v="1157" actId="20577"/>
          <ac:spMkLst>
            <pc:docMk/>
            <pc:sldMk cId="578687027" sldId="596"/>
            <ac:spMk id="21" creationId="{19376418-8C50-DB9A-F431-6428CB79D1CA}"/>
          </ac:spMkLst>
        </pc:spChg>
        <pc:spChg chg="mod">
          <ac:chgData name="Roberta Tucker" userId="S::r.tucker@uwtsd.ac.uk::27ca61ee-ba03-4b92-a89a-1d5600e2200a" providerId="AD" clId="Web-{D3C75A5F-604D-9A9E-8D1C-EC194B3143E5}" dt="2022-12-19T13:54:22.635" v="1162" actId="14100"/>
          <ac:spMkLst>
            <pc:docMk/>
            <pc:sldMk cId="578687027" sldId="596"/>
            <ac:spMk id="22" creationId="{BC3F3113-E6E6-0C00-CADE-3A35737BF301}"/>
          </ac:spMkLst>
        </pc:spChg>
        <pc:spChg chg="mod">
          <ac:chgData name="Roberta Tucker" userId="S::r.tucker@uwtsd.ac.uk::27ca61ee-ba03-4b92-a89a-1d5600e2200a" providerId="AD" clId="Web-{D3C75A5F-604D-9A9E-8D1C-EC194B3143E5}" dt="2022-12-19T13:56:11.637" v="1178" actId="1076"/>
          <ac:spMkLst>
            <pc:docMk/>
            <pc:sldMk cId="578687027" sldId="596"/>
            <ac:spMk id="23" creationId="{73665B1F-0ED0-B76E-F110-C5210AEEAD30}"/>
          </ac:spMkLst>
        </pc:spChg>
        <pc:spChg chg="mod">
          <ac:chgData name="Roberta Tucker" userId="S::r.tucker@uwtsd.ac.uk::27ca61ee-ba03-4b92-a89a-1d5600e2200a" providerId="AD" clId="Web-{D3C75A5F-604D-9A9E-8D1C-EC194B3143E5}" dt="2022-12-19T13:55:20.995" v="1168" actId="1076"/>
          <ac:spMkLst>
            <pc:docMk/>
            <pc:sldMk cId="578687027" sldId="596"/>
            <ac:spMk id="25" creationId="{957DE775-02D4-3B5C-C4E0-7E0457F86D13}"/>
          </ac:spMkLst>
        </pc:spChg>
        <pc:picChg chg="mod">
          <ac:chgData name="Roberta Tucker" userId="S::r.tucker@uwtsd.ac.uk::27ca61ee-ba03-4b92-a89a-1d5600e2200a" providerId="AD" clId="Web-{D3C75A5F-604D-9A9E-8D1C-EC194B3143E5}" dt="2022-12-19T13:56:14.184" v="1179" actId="1076"/>
          <ac:picMkLst>
            <pc:docMk/>
            <pc:sldMk cId="578687027" sldId="596"/>
            <ac:picMk id="24" creationId="{97610915-7ACD-AD63-88D5-DFE7A9C459A5}"/>
          </ac:picMkLst>
        </pc:picChg>
      </pc:sldChg>
      <pc:sldChg chg="addSp delSp modSp new addAnim delAnim modAnim">
        <pc:chgData name="Roberta Tucker" userId="S::r.tucker@uwtsd.ac.uk::27ca61ee-ba03-4b92-a89a-1d5600e2200a" providerId="AD" clId="Web-{D3C75A5F-604D-9A9E-8D1C-EC194B3143E5}" dt="2022-12-19T23:00:30.003" v="2557" actId="20577"/>
        <pc:sldMkLst>
          <pc:docMk/>
          <pc:sldMk cId="2104781264" sldId="597"/>
        </pc:sldMkLst>
        <pc:spChg chg="mod">
          <ac:chgData name="Roberta Tucker" userId="S::r.tucker@uwtsd.ac.uk::27ca61ee-ba03-4b92-a89a-1d5600e2200a" providerId="AD" clId="Web-{D3C75A5F-604D-9A9E-8D1C-EC194B3143E5}" dt="2022-12-19T23:00:30.003" v="2557" actId="20577"/>
          <ac:spMkLst>
            <pc:docMk/>
            <pc:sldMk cId="2104781264" sldId="597"/>
            <ac:spMk id="2" creationId="{63852E6C-082F-78CA-A404-46758630C0A5}"/>
          </ac:spMkLst>
        </pc:spChg>
        <pc:spChg chg="del">
          <ac:chgData name="Roberta Tucker" userId="S::r.tucker@uwtsd.ac.uk::27ca61ee-ba03-4b92-a89a-1d5600e2200a" providerId="AD" clId="Web-{D3C75A5F-604D-9A9E-8D1C-EC194B3143E5}" dt="2022-12-19T14:09:21.917" v="1192"/>
          <ac:spMkLst>
            <pc:docMk/>
            <pc:sldMk cId="2104781264" sldId="597"/>
            <ac:spMk id="3" creationId="{B56A70AF-EE17-F850-0EDF-B93C80EAA54C}"/>
          </ac:spMkLst>
        </pc:spChg>
        <pc:spChg chg="add mod">
          <ac:chgData name="Roberta Tucker" userId="S::r.tucker@uwtsd.ac.uk::27ca61ee-ba03-4b92-a89a-1d5600e2200a" providerId="AD" clId="Web-{D3C75A5F-604D-9A9E-8D1C-EC194B3143E5}" dt="2022-12-19T17:11:58.461" v="1607" actId="1076"/>
          <ac:spMkLst>
            <pc:docMk/>
            <pc:sldMk cId="2104781264" sldId="597"/>
            <ac:spMk id="3" creationId="{CBDB8706-6F48-E8F6-304D-C08EBEA03C9B}"/>
          </ac:spMkLst>
        </pc:spChg>
        <pc:spChg chg="add mod">
          <ac:chgData name="Roberta Tucker" userId="S::r.tucker@uwtsd.ac.uk::27ca61ee-ba03-4b92-a89a-1d5600e2200a" providerId="AD" clId="Web-{D3C75A5F-604D-9A9E-8D1C-EC194B3143E5}" dt="2022-12-19T16:58:42.370" v="1519" actId="1076"/>
          <ac:spMkLst>
            <pc:docMk/>
            <pc:sldMk cId="2104781264" sldId="597"/>
            <ac:spMk id="5" creationId="{0FD61961-332D-AC08-6EF9-F2255A8DBCC9}"/>
          </ac:spMkLst>
        </pc:spChg>
        <pc:spChg chg="add del">
          <ac:chgData name="Roberta Tucker" userId="S::r.tucker@uwtsd.ac.uk::27ca61ee-ba03-4b92-a89a-1d5600e2200a" providerId="AD" clId="Web-{D3C75A5F-604D-9A9E-8D1C-EC194B3143E5}" dt="2022-12-19T14:11:08.108" v="1235"/>
          <ac:spMkLst>
            <pc:docMk/>
            <pc:sldMk cId="2104781264" sldId="597"/>
            <ac:spMk id="7" creationId="{70A86536-A4CE-E4D3-0D0F-4311EB146590}"/>
          </ac:spMkLst>
        </pc:spChg>
        <pc:spChg chg="add del">
          <ac:chgData name="Roberta Tucker" userId="S::r.tucker@uwtsd.ac.uk::27ca61ee-ba03-4b92-a89a-1d5600e2200a" providerId="AD" clId="Web-{D3C75A5F-604D-9A9E-8D1C-EC194B3143E5}" dt="2022-12-19T14:11:14.622" v="1237"/>
          <ac:spMkLst>
            <pc:docMk/>
            <pc:sldMk cId="2104781264" sldId="597"/>
            <ac:spMk id="9" creationId="{24A99EF9-50E2-FA30-2A73-FB9B58D10138}"/>
          </ac:spMkLst>
        </pc:spChg>
        <pc:spChg chg="add del mod">
          <ac:chgData name="Roberta Tucker" userId="S::r.tucker@uwtsd.ac.uk::27ca61ee-ba03-4b92-a89a-1d5600e2200a" providerId="AD" clId="Web-{D3C75A5F-604D-9A9E-8D1C-EC194B3143E5}" dt="2022-12-19T14:11:23.576" v="1240"/>
          <ac:spMkLst>
            <pc:docMk/>
            <pc:sldMk cId="2104781264" sldId="597"/>
            <ac:spMk id="11" creationId="{DB3083FA-B350-8E7D-D435-DE66ECD319A8}"/>
          </ac:spMkLst>
        </pc:spChg>
        <pc:spChg chg="add del mod">
          <ac:chgData name="Roberta Tucker" userId="S::r.tucker@uwtsd.ac.uk::27ca61ee-ba03-4b92-a89a-1d5600e2200a" providerId="AD" clId="Web-{D3C75A5F-604D-9A9E-8D1C-EC194B3143E5}" dt="2022-12-19T14:11:34.889" v="1244"/>
          <ac:spMkLst>
            <pc:docMk/>
            <pc:sldMk cId="2104781264" sldId="597"/>
            <ac:spMk id="13" creationId="{C8153487-87F6-6297-ED28-81286EF4F9B0}"/>
          </ac:spMkLst>
        </pc:spChg>
        <pc:spChg chg="add mod">
          <ac:chgData name="Roberta Tucker" userId="S::r.tucker@uwtsd.ac.uk::27ca61ee-ba03-4b92-a89a-1d5600e2200a" providerId="AD" clId="Web-{D3C75A5F-604D-9A9E-8D1C-EC194B3143E5}" dt="2022-12-19T16:57:58.523" v="1510" actId="1076"/>
          <ac:spMkLst>
            <pc:docMk/>
            <pc:sldMk cId="2104781264" sldId="597"/>
            <ac:spMk id="14" creationId="{A1FD1CAD-B952-A254-4B93-B0A9E17944F0}"/>
          </ac:spMkLst>
        </pc:spChg>
        <pc:spChg chg="add mod">
          <ac:chgData name="Roberta Tucker" userId="S::r.tucker@uwtsd.ac.uk::27ca61ee-ba03-4b92-a89a-1d5600e2200a" providerId="AD" clId="Web-{D3C75A5F-604D-9A9E-8D1C-EC194B3143E5}" dt="2022-12-19T16:57:54.554" v="1509" actId="1076"/>
          <ac:spMkLst>
            <pc:docMk/>
            <pc:sldMk cId="2104781264" sldId="597"/>
            <ac:spMk id="15" creationId="{604D9A53-C5DB-EC00-732E-DCF8200E1F22}"/>
          </ac:spMkLst>
        </pc:spChg>
        <pc:spChg chg="add del mod">
          <ac:chgData name="Roberta Tucker" userId="S::r.tucker@uwtsd.ac.uk::27ca61ee-ba03-4b92-a89a-1d5600e2200a" providerId="AD" clId="Web-{D3C75A5F-604D-9A9E-8D1C-EC194B3143E5}" dt="2022-12-19T14:15:26.632" v="1289"/>
          <ac:spMkLst>
            <pc:docMk/>
            <pc:sldMk cId="2104781264" sldId="597"/>
            <ac:spMk id="19" creationId="{E7680659-8692-47F2-FC4D-E3B0B2456EB6}"/>
          </ac:spMkLst>
        </pc:spChg>
        <pc:spChg chg="add del mod">
          <ac:chgData name="Roberta Tucker" userId="S::r.tucker@uwtsd.ac.uk::27ca61ee-ba03-4b92-a89a-1d5600e2200a" providerId="AD" clId="Web-{D3C75A5F-604D-9A9E-8D1C-EC194B3143E5}" dt="2022-12-19T14:15:55.034" v="1292"/>
          <ac:spMkLst>
            <pc:docMk/>
            <pc:sldMk cId="2104781264" sldId="597"/>
            <ac:spMk id="20" creationId="{AFFCCFAF-B7AC-84BE-8148-F99ACEB6D87C}"/>
          </ac:spMkLst>
        </pc:spChg>
        <pc:spChg chg="add del">
          <ac:chgData name="Roberta Tucker" userId="S::r.tucker@uwtsd.ac.uk::27ca61ee-ba03-4b92-a89a-1d5600e2200a" providerId="AD" clId="Web-{D3C75A5F-604D-9A9E-8D1C-EC194B3143E5}" dt="2022-12-19T14:16:49.738" v="1294"/>
          <ac:spMkLst>
            <pc:docMk/>
            <pc:sldMk cId="2104781264" sldId="597"/>
            <ac:spMk id="21" creationId="{273E9DB6-58AA-064D-A3CE-8B0743528E7F}"/>
          </ac:spMkLst>
        </pc:spChg>
        <pc:spChg chg="add mod">
          <ac:chgData name="Roberta Tucker" userId="S::r.tucker@uwtsd.ac.uk::27ca61ee-ba03-4b92-a89a-1d5600e2200a" providerId="AD" clId="Web-{D3C75A5F-604D-9A9E-8D1C-EC194B3143E5}" dt="2022-12-19T16:58:24.900" v="1516" actId="1076"/>
          <ac:spMkLst>
            <pc:docMk/>
            <pc:sldMk cId="2104781264" sldId="597"/>
            <ac:spMk id="22" creationId="{1B250047-3D66-D571-37F7-3A4FF0262B17}"/>
          </ac:spMkLst>
        </pc:spChg>
        <pc:spChg chg="add del mod">
          <ac:chgData name="Roberta Tucker" userId="S::r.tucker@uwtsd.ac.uk::27ca61ee-ba03-4b92-a89a-1d5600e2200a" providerId="AD" clId="Web-{D3C75A5F-604D-9A9E-8D1C-EC194B3143E5}" dt="2022-12-19T14:20:58.868" v="1352"/>
          <ac:spMkLst>
            <pc:docMk/>
            <pc:sldMk cId="2104781264" sldId="597"/>
            <ac:spMk id="23" creationId="{86AE77A4-B682-B5B6-8857-7E1FE152AA48}"/>
          </ac:spMkLst>
        </pc:spChg>
        <pc:spChg chg="add del mod">
          <ac:chgData name="Roberta Tucker" userId="S::r.tucker@uwtsd.ac.uk::27ca61ee-ba03-4b92-a89a-1d5600e2200a" providerId="AD" clId="Web-{D3C75A5F-604D-9A9E-8D1C-EC194B3143E5}" dt="2022-12-19T17:15:02.065" v="1642"/>
          <ac:spMkLst>
            <pc:docMk/>
            <pc:sldMk cId="2104781264" sldId="597"/>
            <ac:spMk id="24" creationId="{8AD30A4E-05F8-EFEC-C63D-A3C3261E4194}"/>
          </ac:spMkLst>
        </pc:spChg>
        <pc:spChg chg="add mod">
          <ac:chgData name="Roberta Tucker" userId="S::r.tucker@uwtsd.ac.uk::27ca61ee-ba03-4b92-a89a-1d5600e2200a" providerId="AD" clId="Web-{D3C75A5F-604D-9A9E-8D1C-EC194B3143E5}" dt="2022-12-19T16:57:48.882" v="1508" actId="14100"/>
          <ac:spMkLst>
            <pc:docMk/>
            <pc:sldMk cId="2104781264" sldId="597"/>
            <ac:spMk id="25" creationId="{D62D377E-8F14-5584-3260-699BA41B0C9D}"/>
          </ac:spMkLst>
        </pc:spChg>
        <pc:spChg chg="add del mod">
          <ac:chgData name="Roberta Tucker" userId="S::r.tucker@uwtsd.ac.uk::27ca61ee-ba03-4b92-a89a-1d5600e2200a" providerId="AD" clId="Web-{D3C75A5F-604D-9A9E-8D1C-EC194B3143E5}" dt="2022-12-19T17:14:59.112" v="1641"/>
          <ac:spMkLst>
            <pc:docMk/>
            <pc:sldMk cId="2104781264" sldId="597"/>
            <ac:spMk id="26" creationId="{48EDED51-BFE6-E32B-402E-6013A71F7077}"/>
          </ac:spMkLst>
        </pc:spChg>
        <pc:picChg chg="add mod">
          <ac:chgData name="Roberta Tucker" userId="S::r.tucker@uwtsd.ac.uk::27ca61ee-ba03-4b92-a89a-1d5600e2200a" providerId="AD" clId="Web-{D3C75A5F-604D-9A9E-8D1C-EC194B3143E5}" dt="2022-12-19T17:15:11.987" v="1645" actId="1076"/>
          <ac:picMkLst>
            <pc:docMk/>
            <pc:sldMk cId="2104781264" sldId="597"/>
            <ac:picMk id="4" creationId="{7E144006-5A88-FF74-3DC3-4F4A61C78612}"/>
          </ac:picMkLst>
        </pc:picChg>
        <pc:cxnChg chg="add mod">
          <ac:chgData name="Roberta Tucker" userId="S::r.tucker@uwtsd.ac.uk::27ca61ee-ba03-4b92-a89a-1d5600e2200a" providerId="AD" clId="Web-{D3C75A5F-604D-9A9E-8D1C-EC194B3143E5}" dt="2022-12-19T16:58:48.854" v="1521" actId="1076"/>
          <ac:cxnSpMkLst>
            <pc:docMk/>
            <pc:sldMk cId="2104781264" sldId="597"/>
            <ac:cxnSpMk id="16" creationId="{E7CE0A2F-9AC1-B554-A657-F113B0EE015F}"/>
          </ac:cxnSpMkLst>
        </pc:cxnChg>
        <pc:cxnChg chg="add mod">
          <ac:chgData name="Roberta Tucker" userId="S::r.tucker@uwtsd.ac.uk::27ca61ee-ba03-4b92-a89a-1d5600e2200a" providerId="AD" clId="Web-{D3C75A5F-604D-9A9E-8D1C-EC194B3143E5}" dt="2022-12-19T16:58:03.977" v="1512" actId="1076"/>
          <ac:cxnSpMkLst>
            <pc:docMk/>
            <pc:sldMk cId="2104781264" sldId="597"/>
            <ac:cxnSpMk id="17" creationId="{F6C70852-971C-F06D-E1DC-5AC71DB67C88}"/>
          </ac:cxnSpMkLst>
        </pc:cxnChg>
        <pc:cxnChg chg="add mod">
          <ac:chgData name="Roberta Tucker" userId="S::r.tucker@uwtsd.ac.uk::27ca61ee-ba03-4b92-a89a-1d5600e2200a" providerId="AD" clId="Web-{D3C75A5F-604D-9A9E-8D1C-EC194B3143E5}" dt="2022-12-19T16:58:45.542" v="1520" actId="1076"/>
          <ac:cxnSpMkLst>
            <pc:docMk/>
            <pc:sldMk cId="2104781264" sldId="597"/>
            <ac:cxnSpMk id="18" creationId="{E4029909-89C9-C6D7-B0F3-BAC44F0476A6}"/>
          </ac:cxnSpMkLst>
        </pc:cxnChg>
      </pc:sldChg>
      <pc:sldChg chg="addSp modSp add replId addAnim delAnim modAnim">
        <pc:chgData name="Roberta Tucker" userId="S::r.tucker@uwtsd.ac.uk::27ca61ee-ba03-4b92-a89a-1d5600e2200a" providerId="AD" clId="Web-{D3C75A5F-604D-9A9E-8D1C-EC194B3143E5}" dt="2022-12-19T23:00:35.394" v="2558" actId="20577"/>
        <pc:sldMkLst>
          <pc:docMk/>
          <pc:sldMk cId="283922559" sldId="598"/>
        </pc:sldMkLst>
        <pc:spChg chg="mod">
          <ac:chgData name="Roberta Tucker" userId="S::r.tucker@uwtsd.ac.uk::27ca61ee-ba03-4b92-a89a-1d5600e2200a" providerId="AD" clId="Web-{D3C75A5F-604D-9A9E-8D1C-EC194B3143E5}" dt="2022-12-19T23:00:35.394" v="2558" actId="20577"/>
          <ac:spMkLst>
            <pc:docMk/>
            <pc:sldMk cId="283922559" sldId="598"/>
            <ac:spMk id="2" creationId="{63852E6C-082F-78CA-A404-46758630C0A5}"/>
          </ac:spMkLst>
        </pc:spChg>
        <pc:spChg chg="add mod">
          <ac:chgData name="Roberta Tucker" userId="S::r.tucker@uwtsd.ac.uk::27ca61ee-ba03-4b92-a89a-1d5600e2200a" providerId="AD" clId="Web-{D3C75A5F-604D-9A9E-8D1C-EC194B3143E5}" dt="2022-12-19T17:13:33.028" v="1618" actId="20577"/>
          <ac:spMkLst>
            <pc:docMk/>
            <pc:sldMk cId="283922559" sldId="598"/>
            <ac:spMk id="4" creationId="{1F593A52-16BA-84AB-74C7-6888E5E9E663}"/>
          </ac:spMkLst>
        </pc:spChg>
        <pc:spChg chg="mod">
          <ac:chgData name="Roberta Tucker" userId="S::r.tucker@uwtsd.ac.uk::27ca61ee-ba03-4b92-a89a-1d5600e2200a" providerId="AD" clId="Web-{D3C75A5F-604D-9A9E-8D1C-EC194B3143E5}" dt="2022-12-19T17:00:18.547" v="1529" actId="20577"/>
          <ac:spMkLst>
            <pc:docMk/>
            <pc:sldMk cId="283922559" sldId="598"/>
            <ac:spMk id="5" creationId="{0FD61961-332D-AC08-6EF9-F2255A8DBCC9}"/>
          </ac:spMkLst>
        </pc:spChg>
        <pc:spChg chg="mod">
          <ac:chgData name="Roberta Tucker" userId="S::r.tucker@uwtsd.ac.uk::27ca61ee-ba03-4b92-a89a-1d5600e2200a" providerId="AD" clId="Web-{D3C75A5F-604D-9A9E-8D1C-EC194B3143E5}" dt="2022-12-19T17:03:38.730" v="1538" actId="14100"/>
          <ac:spMkLst>
            <pc:docMk/>
            <pc:sldMk cId="283922559" sldId="598"/>
            <ac:spMk id="14" creationId="{A1FD1CAD-B952-A254-4B93-B0A9E17944F0}"/>
          </ac:spMkLst>
        </pc:spChg>
        <pc:spChg chg="mod">
          <ac:chgData name="Roberta Tucker" userId="S::r.tucker@uwtsd.ac.uk::27ca61ee-ba03-4b92-a89a-1d5600e2200a" providerId="AD" clId="Web-{D3C75A5F-604D-9A9E-8D1C-EC194B3143E5}" dt="2022-12-19T17:01:03.971" v="1534" actId="1076"/>
          <ac:spMkLst>
            <pc:docMk/>
            <pc:sldMk cId="283922559" sldId="598"/>
            <ac:spMk id="15" creationId="{604D9A53-C5DB-EC00-732E-DCF8200E1F22}"/>
          </ac:spMkLst>
        </pc:spChg>
        <pc:spChg chg="mod">
          <ac:chgData name="Roberta Tucker" userId="S::r.tucker@uwtsd.ac.uk::27ca61ee-ba03-4b92-a89a-1d5600e2200a" providerId="AD" clId="Web-{D3C75A5F-604D-9A9E-8D1C-EC194B3143E5}" dt="2022-12-19T17:04:14.388" v="1540" actId="20577"/>
          <ac:spMkLst>
            <pc:docMk/>
            <pc:sldMk cId="283922559" sldId="598"/>
            <ac:spMk id="22" creationId="{1B250047-3D66-D571-37F7-3A4FF0262B17}"/>
          </ac:spMkLst>
        </pc:spChg>
        <pc:spChg chg="mod">
          <ac:chgData name="Roberta Tucker" userId="S::r.tucker@uwtsd.ac.uk::27ca61ee-ba03-4b92-a89a-1d5600e2200a" providerId="AD" clId="Web-{D3C75A5F-604D-9A9E-8D1C-EC194B3143E5}" dt="2022-12-19T17:04:45.937" v="1543" actId="14100"/>
          <ac:spMkLst>
            <pc:docMk/>
            <pc:sldMk cId="283922559" sldId="598"/>
            <ac:spMk id="25" creationId="{D62D377E-8F14-5584-3260-699BA41B0C9D}"/>
          </ac:spMkLst>
        </pc:spChg>
        <pc:spChg chg="mod">
          <ac:chgData name="Roberta Tucker" userId="S::r.tucker@uwtsd.ac.uk::27ca61ee-ba03-4b92-a89a-1d5600e2200a" providerId="AD" clId="Web-{D3C75A5F-604D-9A9E-8D1C-EC194B3143E5}" dt="2022-12-19T17:16:31.242" v="1665" actId="20577"/>
          <ac:spMkLst>
            <pc:docMk/>
            <pc:sldMk cId="283922559" sldId="598"/>
            <ac:spMk id="26" creationId="{48EDED51-BFE6-E32B-402E-6013A71F7077}"/>
          </ac:spMkLst>
        </pc:spChg>
      </pc:sldChg>
      <pc:sldChg chg="addSp delSp modSp new addAnim modAnim">
        <pc:chgData name="Roberta Tucker" userId="S::r.tucker@uwtsd.ac.uk::27ca61ee-ba03-4b92-a89a-1d5600e2200a" providerId="AD" clId="Web-{D3C75A5F-604D-9A9E-8D1C-EC194B3143E5}" dt="2022-12-19T23:00:41.456" v="2559" actId="20577"/>
        <pc:sldMkLst>
          <pc:docMk/>
          <pc:sldMk cId="946227854" sldId="599"/>
        </pc:sldMkLst>
        <pc:spChg chg="mod">
          <ac:chgData name="Roberta Tucker" userId="S::r.tucker@uwtsd.ac.uk::27ca61ee-ba03-4b92-a89a-1d5600e2200a" providerId="AD" clId="Web-{D3C75A5F-604D-9A9E-8D1C-EC194B3143E5}" dt="2022-12-19T23:00:41.456" v="2559" actId="20577"/>
          <ac:spMkLst>
            <pc:docMk/>
            <pc:sldMk cId="946227854" sldId="599"/>
            <ac:spMk id="2" creationId="{436AA069-12B8-20DD-B7F9-13A3EF39EF78}"/>
          </ac:spMkLst>
        </pc:spChg>
        <pc:spChg chg="del">
          <ac:chgData name="Roberta Tucker" userId="S::r.tucker@uwtsd.ac.uk::27ca61ee-ba03-4b92-a89a-1d5600e2200a" providerId="AD" clId="Web-{D3C75A5F-604D-9A9E-8D1C-EC194B3143E5}" dt="2022-12-19T17:19:33.299" v="1704"/>
          <ac:spMkLst>
            <pc:docMk/>
            <pc:sldMk cId="946227854" sldId="599"/>
            <ac:spMk id="3" creationId="{D887DAE5-8E6E-C66A-453F-9AB687ED0EBB}"/>
          </ac:spMkLst>
        </pc:spChg>
        <pc:spChg chg="add mod">
          <ac:chgData name="Roberta Tucker" userId="S::r.tucker@uwtsd.ac.uk::27ca61ee-ba03-4b92-a89a-1d5600e2200a" providerId="AD" clId="Web-{D3C75A5F-604D-9A9E-8D1C-EC194B3143E5}" dt="2022-12-19T22:02:34.577" v="1981" actId="1076"/>
          <ac:spMkLst>
            <pc:docMk/>
            <pc:sldMk cId="946227854" sldId="599"/>
            <ac:spMk id="3" creationId="{DC711F21-0CBF-B3DF-9948-931B575DA021}"/>
          </ac:spMkLst>
        </pc:spChg>
        <pc:spChg chg="add mod">
          <ac:chgData name="Roberta Tucker" userId="S::r.tucker@uwtsd.ac.uk::27ca61ee-ba03-4b92-a89a-1d5600e2200a" providerId="AD" clId="Web-{D3C75A5F-604D-9A9E-8D1C-EC194B3143E5}" dt="2022-12-19T22:01:10.525" v="1960" actId="1076"/>
          <ac:spMkLst>
            <pc:docMk/>
            <pc:sldMk cId="946227854" sldId="599"/>
            <ac:spMk id="5" creationId="{217766E0-BC87-3226-6B1D-1C3562A286A8}"/>
          </ac:spMkLst>
        </pc:spChg>
        <pc:spChg chg="add mod">
          <ac:chgData name="Roberta Tucker" userId="S::r.tucker@uwtsd.ac.uk::27ca61ee-ba03-4b92-a89a-1d5600e2200a" providerId="AD" clId="Web-{D3C75A5F-604D-9A9E-8D1C-EC194B3143E5}" dt="2022-12-19T22:01:19.275" v="1961" actId="1076"/>
          <ac:spMkLst>
            <pc:docMk/>
            <pc:sldMk cId="946227854" sldId="599"/>
            <ac:spMk id="6" creationId="{7B4FB730-6F83-B0A9-7AFD-C41698CEF1CD}"/>
          </ac:spMkLst>
        </pc:spChg>
        <pc:spChg chg="add mod">
          <ac:chgData name="Roberta Tucker" userId="S::r.tucker@uwtsd.ac.uk::27ca61ee-ba03-4b92-a89a-1d5600e2200a" providerId="AD" clId="Web-{D3C75A5F-604D-9A9E-8D1C-EC194B3143E5}" dt="2022-12-19T22:01:25.681" v="1962" actId="1076"/>
          <ac:spMkLst>
            <pc:docMk/>
            <pc:sldMk cId="946227854" sldId="599"/>
            <ac:spMk id="7" creationId="{D362F8C3-32FD-11F2-A076-E3906B6CAC73}"/>
          </ac:spMkLst>
        </pc:spChg>
        <pc:spChg chg="add mod">
          <ac:chgData name="Roberta Tucker" userId="S::r.tucker@uwtsd.ac.uk::27ca61ee-ba03-4b92-a89a-1d5600e2200a" providerId="AD" clId="Web-{D3C75A5F-604D-9A9E-8D1C-EC194B3143E5}" dt="2022-12-19T22:02:14.108" v="1979" actId="1076"/>
          <ac:spMkLst>
            <pc:docMk/>
            <pc:sldMk cId="946227854" sldId="599"/>
            <ac:spMk id="8" creationId="{90169DB7-8266-6548-4386-25AE6895A1B8}"/>
          </ac:spMkLst>
        </pc:spChg>
        <pc:spChg chg="add mod">
          <ac:chgData name="Roberta Tucker" userId="S::r.tucker@uwtsd.ac.uk::27ca61ee-ba03-4b92-a89a-1d5600e2200a" providerId="AD" clId="Web-{D3C75A5F-604D-9A9E-8D1C-EC194B3143E5}" dt="2022-12-19T22:02:11.654" v="1978" actId="1076"/>
          <ac:spMkLst>
            <pc:docMk/>
            <pc:sldMk cId="946227854" sldId="599"/>
            <ac:spMk id="9" creationId="{F0792992-10E0-B00F-5381-85BF170B4C43}"/>
          </ac:spMkLst>
        </pc:spChg>
        <pc:spChg chg="add mod">
          <ac:chgData name="Roberta Tucker" userId="S::r.tucker@uwtsd.ac.uk::27ca61ee-ba03-4b92-a89a-1d5600e2200a" providerId="AD" clId="Web-{D3C75A5F-604D-9A9E-8D1C-EC194B3143E5}" dt="2022-12-19T22:02:29.749" v="1980" actId="1076"/>
          <ac:spMkLst>
            <pc:docMk/>
            <pc:sldMk cId="946227854" sldId="599"/>
            <ac:spMk id="10" creationId="{B040DF82-4F73-F900-2236-A933661B8273}"/>
          </ac:spMkLst>
        </pc:spChg>
        <pc:spChg chg="add mod">
          <ac:chgData name="Roberta Tucker" userId="S::r.tucker@uwtsd.ac.uk::27ca61ee-ba03-4b92-a89a-1d5600e2200a" providerId="AD" clId="Web-{D3C75A5F-604D-9A9E-8D1C-EC194B3143E5}" dt="2022-12-19T22:01:45.904" v="1970" actId="20577"/>
          <ac:spMkLst>
            <pc:docMk/>
            <pc:sldMk cId="946227854" sldId="599"/>
            <ac:spMk id="11" creationId="{78EB391D-EFDF-11DE-3CF9-08F11BB40924}"/>
          </ac:spMkLst>
        </pc:spChg>
        <pc:spChg chg="add mod">
          <ac:chgData name="Roberta Tucker" userId="S::r.tucker@uwtsd.ac.uk::27ca61ee-ba03-4b92-a89a-1d5600e2200a" providerId="AD" clId="Web-{D3C75A5F-604D-9A9E-8D1C-EC194B3143E5}" dt="2022-12-19T22:02:07.014" v="1977" actId="1076"/>
          <ac:spMkLst>
            <pc:docMk/>
            <pc:sldMk cId="946227854" sldId="599"/>
            <ac:spMk id="12" creationId="{E81A7CDD-43F9-FFBF-FB4D-71D25C8D0228}"/>
          </ac:spMkLst>
        </pc:spChg>
        <pc:spChg chg="add mod">
          <ac:chgData name="Roberta Tucker" userId="S::r.tucker@uwtsd.ac.uk::27ca61ee-ba03-4b92-a89a-1d5600e2200a" providerId="AD" clId="Web-{D3C75A5F-604D-9A9E-8D1C-EC194B3143E5}" dt="2022-12-19T22:01:50.435" v="1972" actId="20577"/>
          <ac:spMkLst>
            <pc:docMk/>
            <pc:sldMk cId="946227854" sldId="599"/>
            <ac:spMk id="13" creationId="{5070F93C-8D34-5D31-B068-2DDC396BFE9E}"/>
          </ac:spMkLst>
        </pc:spChg>
        <pc:picChg chg="add mod">
          <ac:chgData name="Roberta Tucker" userId="S::r.tucker@uwtsd.ac.uk::27ca61ee-ba03-4b92-a89a-1d5600e2200a" providerId="AD" clId="Web-{D3C75A5F-604D-9A9E-8D1C-EC194B3143E5}" dt="2022-12-19T17:27:02.355" v="1713" actId="14100"/>
          <ac:picMkLst>
            <pc:docMk/>
            <pc:sldMk cId="946227854" sldId="599"/>
            <ac:picMk id="4" creationId="{45FC1F5E-1F90-B5AC-3DC8-D1C5998FB87F}"/>
          </ac:picMkLst>
        </pc:picChg>
      </pc:sldChg>
      <pc:sldChg chg="addSp delSp modSp">
        <pc:chgData name="Roberta Tucker" userId="S::r.tucker@uwtsd.ac.uk::27ca61ee-ba03-4b92-a89a-1d5600e2200a" providerId="AD" clId="Web-{D3C75A5F-604D-9A9E-8D1C-EC194B3143E5}" dt="2022-12-20T17:31:20.509" v="3536" actId="20577"/>
        <pc:sldMkLst>
          <pc:docMk/>
          <pc:sldMk cId="4095882924" sldId="600"/>
        </pc:sldMkLst>
        <pc:spChg chg="mod">
          <ac:chgData name="Roberta Tucker" userId="S::r.tucker@uwtsd.ac.uk::27ca61ee-ba03-4b92-a89a-1d5600e2200a" providerId="AD" clId="Web-{D3C75A5F-604D-9A9E-8D1C-EC194B3143E5}" dt="2022-12-20T17:28:57.797" v="3522" actId="1076"/>
          <ac:spMkLst>
            <pc:docMk/>
            <pc:sldMk cId="4095882924" sldId="600"/>
            <ac:spMk id="2" creationId="{E1D0CF51-47D1-D794-265B-7966E26662F9}"/>
          </ac:spMkLst>
        </pc:spChg>
        <pc:spChg chg="mod">
          <ac:chgData name="Roberta Tucker" userId="S::r.tucker@uwtsd.ac.uk::27ca61ee-ba03-4b92-a89a-1d5600e2200a" providerId="AD" clId="Web-{D3C75A5F-604D-9A9E-8D1C-EC194B3143E5}" dt="2022-12-20T17:31:20.509" v="3536" actId="20577"/>
          <ac:spMkLst>
            <pc:docMk/>
            <pc:sldMk cId="4095882924" sldId="600"/>
            <ac:spMk id="3" creationId="{D500A02B-BC26-DFFF-CFE9-02F4E0EC0752}"/>
          </ac:spMkLst>
        </pc:spChg>
        <pc:picChg chg="del">
          <ac:chgData name="Roberta Tucker" userId="S::r.tucker@uwtsd.ac.uk::27ca61ee-ba03-4b92-a89a-1d5600e2200a" providerId="AD" clId="Web-{D3C75A5F-604D-9A9E-8D1C-EC194B3143E5}" dt="2022-12-20T17:26:05.489" v="3513"/>
          <ac:picMkLst>
            <pc:docMk/>
            <pc:sldMk cId="4095882924" sldId="600"/>
            <ac:picMk id="4" creationId="{A9944E82-07C0-4CD1-96C3-C8873B8A19C9}"/>
          </ac:picMkLst>
        </pc:picChg>
        <pc:picChg chg="add mod">
          <ac:chgData name="Roberta Tucker" userId="S::r.tucker@uwtsd.ac.uk::27ca61ee-ba03-4b92-a89a-1d5600e2200a" providerId="AD" clId="Web-{D3C75A5F-604D-9A9E-8D1C-EC194B3143E5}" dt="2022-12-20T17:26:12.443" v="3515" actId="1076"/>
          <ac:picMkLst>
            <pc:docMk/>
            <pc:sldMk cId="4095882924" sldId="600"/>
            <ac:picMk id="6" creationId="{59F5C681-6279-F670-7C88-B5DD44BB0566}"/>
          </ac:picMkLst>
        </pc:picChg>
      </pc:sldChg>
      <pc:sldChg chg="modSp add replId">
        <pc:chgData name="Roberta Tucker" userId="S::r.tucker@uwtsd.ac.uk::27ca61ee-ba03-4b92-a89a-1d5600e2200a" providerId="AD" clId="Web-{D3C75A5F-604D-9A9E-8D1C-EC194B3143E5}" dt="2022-12-19T23:00:44.628" v="2560" actId="20577"/>
        <pc:sldMkLst>
          <pc:docMk/>
          <pc:sldMk cId="638177887" sldId="601"/>
        </pc:sldMkLst>
        <pc:spChg chg="mod">
          <ac:chgData name="Roberta Tucker" userId="S::r.tucker@uwtsd.ac.uk::27ca61ee-ba03-4b92-a89a-1d5600e2200a" providerId="AD" clId="Web-{D3C75A5F-604D-9A9E-8D1C-EC194B3143E5}" dt="2022-12-19T23:00:44.628" v="2560" actId="20577"/>
          <ac:spMkLst>
            <pc:docMk/>
            <pc:sldMk cId="638177887" sldId="601"/>
            <ac:spMk id="2" creationId="{436AA069-12B8-20DD-B7F9-13A3EF39EF78}"/>
          </ac:spMkLst>
        </pc:spChg>
        <pc:spChg chg="mod">
          <ac:chgData name="Roberta Tucker" userId="S::r.tucker@uwtsd.ac.uk::27ca61ee-ba03-4b92-a89a-1d5600e2200a" providerId="AD" clId="Web-{D3C75A5F-604D-9A9E-8D1C-EC194B3143E5}" dt="2022-12-19T22:15:33.850" v="2066" actId="20577"/>
          <ac:spMkLst>
            <pc:docMk/>
            <pc:sldMk cId="638177887" sldId="601"/>
            <ac:spMk id="3" creationId="{DC711F21-0CBF-B3DF-9948-931B575DA021}"/>
          </ac:spMkLst>
        </pc:spChg>
        <pc:spChg chg="mod">
          <ac:chgData name="Roberta Tucker" userId="S::r.tucker@uwtsd.ac.uk::27ca61ee-ba03-4b92-a89a-1d5600e2200a" providerId="AD" clId="Web-{D3C75A5F-604D-9A9E-8D1C-EC194B3143E5}" dt="2022-12-19T22:09:52.044" v="2027" actId="20577"/>
          <ac:spMkLst>
            <pc:docMk/>
            <pc:sldMk cId="638177887" sldId="601"/>
            <ac:spMk id="5" creationId="{217766E0-BC87-3226-6B1D-1C3562A286A8}"/>
          </ac:spMkLst>
        </pc:spChg>
        <pc:spChg chg="mod">
          <ac:chgData name="Roberta Tucker" userId="S::r.tucker@uwtsd.ac.uk::27ca61ee-ba03-4b92-a89a-1d5600e2200a" providerId="AD" clId="Web-{D3C75A5F-604D-9A9E-8D1C-EC194B3143E5}" dt="2022-12-19T22:10:24.592" v="2034" actId="20577"/>
          <ac:spMkLst>
            <pc:docMk/>
            <pc:sldMk cId="638177887" sldId="601"/>
            <ac:spMk id="6" creationId="{7B4FB730-6F83-B0A9-7AFD-C41698CEF1CD}"/>
          </ac:spMkLst>
        </pc:spChg>
        <pc:spChg chg="mod">
          <ac:chgData name="Roberta Tucker" userId="S::r.tucker@uwtsd.ac.uk::27ca61ee-ba03-4b92-a89a-1d5600e2200a" providerId="AD" clId="Web-{D3C75A5F-604D-9A9E-8D1C-EC194B3143E5}" dt="2022-12-19T22:11:07.171" v="2041" actId="20577"/>
          <ac:spMkLst>
            <pc:docMk/>
            <pc:sldMk cId="638177887" sldId="601"/>
            <ac:spMk id="7" creationId="{D362F8C3-32FD-11F2-A076-E3906B6CAC73}"/>
          </ac:spMkLst>
        </pc:spChg>
        <pc:spChg chg="mod">
          <ac:chgData name="Roberta Tucker" userId="S::r.tucker@uwtsd.ac.uk::27ca61ee-ba03-4b92-a89a-1d5600e2200a" providerId="AD" clId="Web-{D3C75A5F-604D-9A9E-8D1C-EC194B3143E5}" dt="2022-12-19T22:13:17.049" v="2054" actId="20577"/>
          <ac:spMkLst>
            <pc:docMk/>
            <pc:sldMk cId="638177887" sldId="601"/>
            <ac:spMk id="8" creationId="{90169DB7-8266-6548-4386-25AE6895A1B8}"/>
          </ac:spMkLst>
        </pc:spChg>
        <pc:spChg chg="mod">
          <ac:chgData name="Roberta Tucker" userId="S::r.tucker@uwtsd.ac.uk::27ca61ee-ba03-4b92-a89a-1d5600e2200a" providerId="AD" clId="Web-{D3C75A5F-604D-9A9E-8D1C-EC194B3143E5}" dt="2022-12-19T22:13:12.299" v="2053" actId="20577"/>
          <ac:spMkLst>
            <pc:docMk/>
            <pc:sldMk cId="638177887" sldId="601"/>
            <ac:spMk id="9" creationId="{F0792992-10E0-B00F-5381-85BF170B4C43}"/>
          </ac:spMkLst>
        </pc:spChg>
        <pc:spChg chg="mod">
          <ac:chgData name="Roberta Tucker" userId="S::r.tucker@uwtsd.ac.uk::27ca61ee-ba03-4b92-a89a-1d5600e2200a" providerId="AD" clId="Web-{D3C75A5F-604D-9A9E-8D1C-EC194B3143E5}" dt="2022-12-19T22:16:11.585" v="2069" actId="20577"/>
          <ac:spMkLst>
            <pc:docMk/>
            <pc:sldMk cId="638177887" sldId="601"/>
            <ac:spMk id="10" creationId="{B040DF82-4F73-F900-2236-A933661B8273}"/>
          </ac:spMkLst>
        </pc:spChg>
        <pc:spChg chg="mod">
          <ac:chgData name="Roberta Tucker" userId="S::r.tucker@uwtsd.ac.uk::27ca61ee-ba03-4b92-a89a-1d5600e2200a" providerId="AD" clId="Web-{D3C75A5F-604D-9A9E-8D1C-EC194B3143E5}" dt="2022-12-19T22:13:56.691" v="2057" actId="20577"/>
          <ac:spMkLst>
            <pc:docMk/>
            <pc:sldMk cId="638177887" sldId="601"/>
            <ac:spMk id="11" creationId="{78EB391D-EFDF-11DE-3CF9-08F11BB40924}"/>
          </ac:spMkLst>
        </pc:spChg>
        <pc:spChg chg="mod">
          <ac:chgData name="Roberta Tucker" userId="S::r.tucker@uwtsd.ac.uk::27ca61ee-ba03-4b92-a89a-1d5600e2200a" providerId="AD" clId="Web-{D3C75A5F-604D-9A9E-8D1C-EC194B3143E5}" dt="2022-12-19T22:12:57.267" v="2050" actId="20577"/>
          <ac:spMkLst>
            <pc:docMk/>
            <pc:sldMk cId="638177887" sldId="601"/>
            <ac:spMk id="12" creationId="{E81A7CDD-43F9-FFBF-FB4D-71D25C8D0228}"/>
          </ac:spMkLst>
        </pc:spChg>
        <pc:spChg chg="mod">
          <ac:chgData name="Roberta Tucker" userId="S::r.tucker@uwtsd.ac.uk::27ca61ee-ba03-4b92-a89a-1d5600e2200a" providerId="AD" clId="Web-{D3C75A5F-604D-9A9E-8D1C-EC194B3143E5}" dt="2022-12-19T22:14:32.832" v="2062" actId="14100"/>
          <ac:spMkLst>
            <pc:docMk/>
            <pc:sldMk cId="638177887" sldId="601"/>
            <ac:spMk id="13" creationId="{5070F93C-8D34-5D31-B068-2DDC396BFE9E}"/>
          </ac:spMkLst>
        </pc:spChg>
      </pc:sldChg>
      <pc:sldChg chg="modSp add replId">
        <pc:chgData name="Roberta Tucker" userId="S::r.tucker@uwtsd.ac.uk::27ca61ee-ba03-4b92-a89a-1d5600e2200a" providerId="AD" clId="Web-{D3C75A5F-604D-9A9E-8D1C-EC194B3143E5}" dt="2022-12-19T23:00:17.643" v="2555" actId="20577"/>
        <pc:sldMkLst>
          <pc:docMk/>
          <pc:sldMk cId="3309976881" sldId="602"/>
        </pc:sldMkLst>
        <pc:spChg chg="mod">
          <ac:chgData name="Roberta Tucker" userId="S::r.tucker@uwtsd.ac.uk::27ca61ee-ba03-4b92-a89a-1d5600e2200a" providerId="AD" clId="Web-{D3C75A5F-604D-9A9E-8D1C-EC194B3143E5}" dt="2022-12-19T22:49:33.260" v="2388" actId="14100"/>
          <ac:spMkLst>
            <pc:docMk/>
            <pc:sldMk cId="3309976881" sldId="602"/>
            <ac:spMk id="2" creationId="{525D0C2B-7421-D7D5-15B6-37C26717CCE9}"/>
          </ac:spMkLst>
        </pc:spChg>
        <pc:spChg chg="mod">
          <ac:chgData name="Roberta Tucker" userId="S::r.tucker@uwtsd.ac.uk::27ca61ee-ba03-4b92-a89a-1d5600e2200a" providerId="AD" clId="Web-{D3C75A5F-604D-9A9E-8D1C-EC194B3143E5}" dt="2022-12-19T23:00:17.643" v="2555" actId="20577"/>
          <ac:spMkLst>
            <pc:docMk/>
            <pc:sldMk cId="3309976881" sldId="602"/>
            <ac:spMk id="3" creationId="{451A3567-EB98-6FB4-7D94-F31307736178}"/>
          </ac:spMkLst>
        </pc:spChg>
        <pc:spChg chg="mod">
          <ac:chgData name="Roberta Tucker" userId="S::r.tucker@uwtsd.ac.uk::27ca61ee-ba03-4b92-a89a-1d5600e2200a" providerId="AD" clId="Web-{D3C75A5F-604D-9A9E-8D1C-EC194B3143E5}" dt="2022-12-19T22:49:37.417" v="2389" actId="14100"/>
          <ac:spMkLst>
            <pc:docMk/>
            <pc:sldMk cId="3309976881" sldId="602"/>
            <ac:spMk id="4" creationId="{4106D597-C0CD-E507-CF8A-469E7C93D83A}"/>
          </ac:spMkLst>
        </pc:spChg>
        <pc:spChg chg="mod">
          <ac:chgData name="Roberta Tucker" userId="S::r.tucker@uwtsd.ac.uk::27ca61ee-ba03-4b92-a89a-1d5600e2200a" providerId="AD" clId="Web-{D3C75A5F-604D-9A9E-8D1C-EC194B3143E5}" dt="2022-12-19T22:47:34.976" v="2335" actId="1076"/>
          <ac:spMkLst>
            <pc:docMk/>
            <pc:sldMk cId="3309976881" sldId="602"/>
            <ac:spMk id="7" creationId="{91F6D282-BBFC-7FDD-184E-47D0C8F95BB8}"/>
          </ac:spMkLst>
        </pc:spChg>
        <pc:picChg chg="mod">
          <ac:chgData name="Roberta Tucker" userId="S::r.tucker@uwtsd.ac.uk::27ca61ee-ba03-4b92-a89a-1d5600e2200a" providerId="AD" clId="Web-{D3C75A5F-604D-9A9E-8D1C-EC194B3143E5}" dt="2022-12-19T22:49:05.244" v="2383" actId="1076"/>
          <ac:picMkLst>
            <pc:docMk/>
            <pc:sldMk cId="3309976881" sldId="602"/>
            <ac:picMk id="14" creationId="{D724F052-2E77-C5D5-2479-596B0063DEDC}"/>
          </ac:picMkLst>
        </pc:picChg>
      </pc:sldChg>
      <pc:sldChg chg="add replId">
        <pc:chgData name="Roberta Tucker" userId="S::r.tucker@uwtsd.ac.uk::27ca61ee-ba03-4b92-a89a-1d5600e2200a" providerId="AD" clId="Web-{D3C75A5F-604D-9A9E-8D1C-EC194B3143E5}" dt="2022-12-19T22:52:11.280" v="2392"/>
        <pc:sldMkLst>
          <pc:docMk/>
          <pc:sldMk cId="3280172550" sldId="603"/>
        </pc:sldMkLst>
      </pc:sldChg>
      <pc:sldChg chg="add replId">
        <pc:chgData name="Roberta Tucker" userId="S::r.tucker@uwtsd.ac.uk::27ca61ee-ba03-4b92-a89a-1d5600e2200a" providerId="AD" clId="Web-{D3C75A5F-604D-9A9E-8D1C-EC194B3143E5}" dt="2022-12-19T22:52:27.514" v="2393"/>
        <pc:sldMkLst>
          <pc:docMk/>
          <pc:sldMk cId="3928648871" sldId="604"/>
        </pc:sldMkLst>
      </pc:sldChg>
      <pc:sldChg chg="addSp delSp modSp add replId">
        <pc:chgData name="Roberta Tucker" userId="S::r.tucker@uwtsd.ac.uk::27ca61ee-ba03-4b92-a89a-1d5600e2200a" providerId="AD" clId="Web-{D3C75A5F-604D-9A9E-8D1C-EC194B3143E5}" dt="2022-12-20T17:31:37.760" v="3538" actId="20577"/>
        <pc:sldMkLst>
          <pc:docMk/>
          <pc:sldMk cId="2355212174" sldId="605"/>
        </pc:sldMkLst>
        <pc:spChg chg="mod">
          <ac:chgData name="Roberta Tucker" userId="S::r.tucker@uwtsd.ac.uk::27ca61ee-ba03-4b92-a89a-1d5600e2200a" providerId="AD" clId="Web-{D3C75A5F-604D-9A9E-8D1C-EC194B3143E5}" dt="2022-12-20T17:28:53.812" v="3521" actId="1076"/>
          <ac:spMkLst>
            <pc:docMk/>
            <pc:sldMk cId="2355212174" sldId="605"/>
            <ac:spMk id="2" creationId="{E1D0CF51-47D1-D794-265B-7966E26662F9}"/>
          </ac:spMkLst>
        </pc:spChg>
        <pc:spChg chg="mod">
          <ac:chgData name="Roberta Tucker" userId="S::r.tucker@uwtsd.ac.uk::27ca61ee-ba03-4b92-a89a-1d5600e2200a" providerId="AD" clId="Web-{D3C75A5F-604D-9A9E-8D1C-EC194B3143E5}" dt="2022-12-20T17:31:37.760" v="3538" actId="20577"/>
          <ac:spMkLst>
            <pc:docMk/>
            <pc:sldMk cId="2355212174" sldId="605"/>
            <ac:spMk id="3" creationId="{D500A02B-BC26-DFFF-CFE9-02F4E0EC0752}"/>
          </ac:spMkLst>
        </pc:spChg>
        <pc:spChg chg="mod">
          <ac:chgData name="Roberta Tucker" userId="S::r.tucker@uwtsd.ac.uk::27ca61ee-ba03-4b92-a89a-1d5600e2200a" providerId="AD" clId="Web-{D3C75A5F-604D-9A9E-8D1C-EC194B3143E5}" dt="2022-12-19T22:54:16.064" v="2410" actId="1076"/>
          <ac:spMkLst>
            <pc:docMk/>
            <pc:sldMk cId="2355212174" sldId="605"/>
            <ac:spMk id="5" creationId="{92155D63-7601-CCE6-8C73-C0203DFB57F6}"/>
          </ac:spMkLst>
        </pc:spChg>
        <pc:picChg chg="del">
          <ac:chgData name="Roberta Tucker" userId="S::r.tucker@uwtsd.ac.uk::27ca61ee-ba03-4b92-a89a-1d5600e2200a" providerId="AD" clId="Web-{D3C75A5F-604D-9A9E-8D1C-EC194B3143E5}" dt="2022-12-20T17:26:14.677" v="3516"/>
          <ac:picMkLst>
            <pc:docMk/>
            <pc:sldMk cId="2355212174" sldId="605"/>
            <ac:picMk id="4" creationId="{A9944E82-07C0-4CD1-96C3-C8873B8A19C9}"/>
          </ac:picMkLst>
        </pc:picChg>
        <pc:picChg chg="add mod">
          <ac:chgData name="Roberta Tucker" userId="S::r.tucker@uwtsd.ac.uk::27ca61ee-ba03-4b92-a89a-1d5600e2200a" providerId="AD" clId="Web-{D3C75A5F-604D-9A9E-8D1C-EC194B3143E5}" dt="2022-12-20T17:26:23.350" v="3518" actId="1076"/>
          <ac:picMkLst>
            <pc:docMk/>
            <pc:sldMk cId="2355212174" sldId="605"/>
            <ac:picMk id="6" creationId="{E22A0C6A-B104-0EE4-93C6-B19737F710A4}"/>
          </ac:picMkLst>
        </pc:picChg>
      </pc:sldChg>
      <pc:sldChg chg="addSp delSp modSp new">
        <pc:chgData name="Roberta Tucker" userId="S::r.tucker@uwtsd.ac.uk::27ca61ee-ba03-4b92-a89a-1d5600e2200a" providerId="AD" clId="Web-{D3C75A5F-604D-9A9E-8D1C-EC194B3143E5}" dt="2022-12-19T23:11:13.682" v="2752" actId="20577"/>
        <pc:sldMkLst>
          <pc:docMk/>
          <pc:sldMk cId="710079344" sldId="606"/>
        </pc:sldMkLst>
        <pc:spChg chg="del">
          <ac:chgData name="Roberta Tucker" userId="S::r.tucker@uwtsd.ac.uk::27ca61ee-ba03-4b92-a89a-1d5600e2200a" providerId="AD" clId="Web-{D3C75A5F-604D-9A9E-8D1C-EC194B3143E5}" dt="2022-12-19T23:09:58.956" v="2741"/>
          <ac:spMkLst>
            <pc:docMk/>
            <pc:sldMk cId="710079344" sldId="606"/>
            <ac:spMk id="2" creationId="{4CE7F25E-2B40-DB31-008E-E0BAC7DB9D8B}"/>
          </ac:spMkLst>
        </pc:spChg>
        <pc:spChg chg="add mod">
          <ac:chgData name="Roberta Tucker" userId="S::r.tucker@uwtsd.ac.uk::27ca61ee-ba03-4b92-a89a-1d5600e2200a" providerId="AD" clId="Web-{D3C75A5F-604D-9A9E-8D1C-EC194B3143E5}" dt="2022-12-19T23:09:52.268" v="2740" actId="1076"/>
          <ac:spMkLst>
            <pc:docMk/>
            <pc:sldMk cId="710079344" sldId="606"/>
            <ac:spMk id="4" creationId="{65EB9785-FE4B-9C4F-690C-7AFA8F4ECBEE}"/>
          </ac:spMkLst>
        </pc:spChg>
        <pc:spChg chg="add mod">
          <ac:chgData name="Roberta Tucker" userId="S::r.tucker@uwtsd.ac.uk::27ca61ee-ba03-4b92-a89a-1d5600e2200a" providerId="AD" clId="Web-{D3C75A5F-604D-9A9E-8D1C-EC194B3143E5}" dt="2022-12-19T23:11:13.682" v="2752" actId="20577"/>
          <ac:spMkLst>
            <pc:docMk/>
            <pc:sldMk cId="710079344" sldId="606"/>
            <ac:spMk id="6" creationId="{35F0C34E-1673-4AAA-7231-51484D0E235B}"/>
          </ac:spMkLst>
        </pc:spChg>
      </pc:sldChg>
      <pc:sldChg chg="modSp add replId">
        <pc:chgData name="Roberta Tucker" userId="S::r.tucker@uwtsd.ac.uk::27ca61ee-ba03-4b92-a89a-1d5600e2200a" providerId="AD" clId="Web-{D3C75A5F-604D-9A9E-8D1C-EC194B3143E5}" dt="2022-12-19T23:12:32.715" v="2769" actId="20577"/>
        <pc:sldMkLst>
          <pc:docMk/>
          <pc:sldMk cId="589013124" sldId="607"/>
        </pc:sldMkLst>
        <pc:spChg chg="mod">
          <ac:chgData name="Roberta Tucker" userId="S::r.tucker@uwtsd.ac.uk::27ca61ee-ba03-4b92-a89a-1d5600e2200a" providerId="AD" clId="Web-{D3C75A5F-604D-9A9E-8D1C-EC194B3143E5}" dt="2022-12-19T23:12:32.715" v="2769" actId="20577"/>
          <ac:spMkLst>
            <pc:docMk/>
            <pc:sldMk cId="589013124" sldId="607"/>
            <ac:spMk id="4" creationId="{65EB9785-FE4B-9C4F-690C-7AFA8F4ECBEE}"/>
          </ac:spMkLst>
        </pc:spChg>
        <pc:spChg chg="mod">
          <ac:chgData name="Roberta Tucker" userId="S::r.tucker@uwtsd.ac.uk::27ca61ee-ba03-4b92-a89a-1d5600e2200a" providerId="AD" clId="Web-{D3C75A5F-604D-9A9E-8D1C-EC194B3143E5}" dt="2022-12-19T23:11:19.963" v="2754" actId="20577"/>
          <ac:spMkLst>
            <pc:docMk/>
            <pc:sldMk cId="589013124" sldId="607"/>
            <ac:spMk id="6" creationId="{35F0C34E-1673-4AAA-7231-51484D0E235B}"/>
          </ac:spMkLst>
        </pc:spChg>
      </pc:sldChg>
      <pc:sldChg chg="modSp new del">
        <pc:chgData name="Roberta Tucker" userId="S::r.tucker@uwtsd.ac.uk::27ca61ee-ba03-4b92-a89a-1d5600e2200a" providerId="AD" clId="Web-{D3C75A5F-604D-9A9E-8D1C-EC194B3143E5}" dt="2022-12-19T23:14:43.999" v="2776"/>
        <pc:sldMkLst>
          <pc:docMk/>
          <pc:sldMk cId="552861303" sldId="608"/>
        </pc:sldMkLst>
        <pc:spChg chg="mod">
          <ac:chgData name="Roberta Tucker" userId="S::r.tucker@uwtsd.ac.uk::27ca61ee-ba03-4b92-a89a-1d5600e2200a" providerId="AD" clId="Web-{D3C75A5F-604D-9A9E-8D1C-EC194B3143E5}" dt="2022-12-19T23:14:17.233" v="2773" actId="20577"/>
          <ac:spMkLst>
            <pc:docMk/>
            <pc:sldMk cId="552861303" sldId="608"/>
            <ac:spMk id="2" creationId="{4372CC3F-A436-5731-835F-6EE22FB29D85}"/>
          </ac:spMkLst>
        </pc:spChg>
        <pc:spChg chg="mod">
          <ac:chgData name="Roberta Tucker" userId="S::r.tucker@uwtsd.ac.uk::27ca61ee-ba03-4b92-a89a-1d5600e2200a" providerId="AD" clId="Web-{D3C75A5F-604D-9A9E-8D1C-EC194B3143E5}" dt="2022-12-19T23:14:36.374" v="2775" actId="20577"/>
          <ac:spMkLst>
            <pc:docMk/>
            <pc:sldMk cId="552861303" sldId="608"/>
            <ac:spMk id="3" creationId="{9A6C87A0-3A14-F0B0-07B8-87976DA4A6CE}"/>
          </ac:spMkLst>
        </pc:spChg>
      </pc:sldChg>
      <pc:sldChg chg="addSp delSp modSp new">
        <pc:chgData name="Roberta Tucker" userId="S::r.tucker@uwtsd.ac.uk::27ca61ee-ba03-4b92-a89a-1d5600e2200a" providerId="AD" clId="Web-{D3C75A5F-604D-9A9E-8D1C-EC194B3143E5}" dt="2022-12-20T17:13:35.156" v="3482" actId="1076"/>
        <pc:sldMkLst>
          <pc:docMk/>
          <pc:sldMk cId="3155846108" sldId="608"/>
        </pc:sldMkLst>
        <pc:spChg chg="del mod">
          <ac:chgData name="Roberta Tucker" userId="S::r.tucker@uwtsd.ac.uk::27ca61ee-ba03-4b92-a89a-1d5600e2200a" providerId="AD" clId="Web-{D3C75A5F-604D-9A9E-8D1C-EC194B3143E5}" dt="2022-12-20T16:59:12.367" v="3290"/>
          <ac:spMkLst>
            <pc:docMk/>
            <pc:sldMk cId="3155846108" sldId="608"/>
            <ac:spMk id="2" creationId="{F81EAE4E-F5B6-9E33-2AA4-D017FD056029}"/>
          </ac:spMkLst>
        </pc:spChg>
        <pc:spChg chg="del">
          <ac:chgData name="Roberta Tucker" userId="S::r.tucker@uwtsd.ac.uk::27ca61ee-ba03-4b92-a89a-1d5600e2200a" providerId="AD" clId="Web-{D3C75A5F-604D-9A9E-8D1C-EC194B3143E5}" dt="2022-12-20T16:36:24.497" v="2844"/>
          <ac:spMkLst>
            <pc:docMk/>
            <pc:sldMk cId="3155846108" sldId="608"/>
            <ac:spMk id="3" creationId="{614A69DB-2927-6620-B584-732CE2FEFD48}"/>
          </ac:spMkLst>
        </pc:spChg>
        <pc:spChg chg="add mod">
          <ac:chgData name="Roberta Tucker" userId="S::r.tucker@uwtsd.ac.uk::27ca61ee-ba03-4b92-a89a-1d5600e2200a" providerId="AD" clId="Web-{D3C75A5F-604D-9A9E-8D1C-EC194B3143E5}" dt="2022-12-20T17:13:35.156" v="3482" actId="1076"/>
          <ac:spMkLst>
            <pc:docMk/>
            <pc:sldMk cId="3155846108" sldId="608"/>
            <ac:spMk id="5" creationId="{2C241640-19C1-84D4-6A74-1E499CA4817E}"/>
          </ac:spMkLst>
        </pc:spChg>
        <pc:spChg chg="add mod">
          <ac:chgData name="Roberta Tucker" userId="S::r.tucker@uwtsd.ac.uk::27ca61ee-ba03-4b92-a89a-1d5600e2200a" providerId="AD" clId="Web-{D3C75A5F-604D-9A9E-8D1C-EC194B3143E5}" dt="2022-12-20T17:13:17.123" v="3480" actId="20577"/>
          <ac:spMkLst>
            <pc:docMk/>
            <pc:sldMk cId="3155846108" sldId="608"/>
            <ac:spMk id="6" creationId="{59AB5850-187E-5DF2-301C-78B5CE5D06FB}"/>
          </ac:spMkLst>
        </pc:spChg>
        <pc:spChg chg="add mod">
          <ac:chgData name="Roberta Tucker" userId="S::r.tucker@uwtsd.ac.uk::27ca61ee-ba03-4b92-a89a-1d5600e2200a" providerId="AD" clId="Web-{D3C75A5F-604D-9A9E-8D1C-EC194B3143E5}" dt="2022-12-20T17:02:43.224" v="3340" actId="1076"/>
          <ac:spMkLst>
            <pc:docMk/>
            <pc:sldMk cId="3155846108" sldId="608"/>
            <ac:spMk id="7" creationId="{2DECAB6D-01CE-3EC9-3495-708DAADDF443}"/>
          </ac:spMkLst>
        </pc:spChg>
        <pc:spChg chg="add del mod">
          <ac:chgData name="Roberta Tucker" userId="S::r.tucker@uwtsd.ac.uk::27ca61ee-ba03-4b92-a89a-1d5600e2200a" providerId="AD" clId="Web-{D3C75A5F-604D-9A9E-8D1C-EC194B3143E5}" dt="2022-12-20T16:59:18.789" v="3292"/>
          <ac:spMkLst>
            <pc:docMk/>
            <pc:sldMk cId="3155846108" sldId="608"/>
            <ac:spMk id="9" creationId="{E1397B23-6FFD-BE6B-5A39-9FC0A6DA1354}"/>
          </ac:spMkLst>
        </pc:spChg>
        <pc:spChg chg="add mod">
          <ac:chgData name="Roberta Tucker" userId="S::r.tucker@uwtsd.ac.uk::27ca61ee-ba03-4b92-a89a-1d5600e2200a" providerId="AD" clId="Web-{D3C75A5F-604D-9A9E-8D1C-EC194B3143E5}" dt="2022-12-20T17:12:30.605" v="3464" actId="14100"/>
          <ac:spMkLst>
            <pc:docMk/>
            <pc:sldMk cId="3155846108" sldId="608"/>
            <ac:spMk id="10" creationId="{475588D2-6C52-555A-82A7-B1DC2CB37A55}"/>
          </ac:spMkLst>
        </pc:spChg>
        <pc:spChg chg="add mod">
          <ac:chgData name="Roberta Tucker" userId="S::r.tucker@uwtsd.ac.uk::27ca61ee-ba03-4b92-a89a-1d5600e2200a" providerId="AD" clId="Web-{D3C75A5F-604D-9A9E-8D1C-EC194B3143E5}" dt="2022-12-20T17:12:26.339" v="3463" actId="1076"/>
          <ac:spMkLst>
            <pc:docMk/>
            <pc:sldMk cId="3155846108" sldId="608"/>
            <ac:spMk id="11" creationId="{B3077DE9-CFD6-AF99-C862-656102442BDE}"/>
          </ac:spMkLst>
        </pc:spChg>
        <pc:spChg chg="add mod">
          <ac:chgData name="Roberta Tucker" userId="S::r.tucker@uwtsd.ac.uk::27ca61ee-ba03-4b92-a89a-1d5600e2200a" providerId="AD" clId="Web-{D3C75A5F-604D-9A9E-8D1C-EC194B3143E5}" dt="2022-12-20T17:13:26.499" v="3481" actId="20577"/>
          <ac:spMkLst>
            <pc:docMk/>
            <pc:sldMk cId="3155846108" sldId="608"/>
            <ac:spMk id="12" creationId="{4D5E3969-629D-9BDB-78FE-508A1E81786E}"/>
          </ac:spMkLst>
        </pc:spChg>
        <pc:graphicFrameChg chg="add del">
          <ac:chgData name="Roberta Tucker" userId="S::r.tucker@uwtsd.ac.uk::27ca61ee-ba03-4b92-a89a-1d5600e2200a" providerId="AD" clId="Web-{D3C75A5F-604D-9A9E-8D1C-EC194B3143E5}" dt="2022-12-20T16:36:34.545" v="2846"/>
          <ac:graphicFrameMkLst>
            <pc:docMk/>
            <pc:sldMk cId="3155846108" sldId="608"/>
            <ac:graphicFrameMk id="4" creationId="{934F8A3C-6006-7F61-E9CE-8AC6BBF235FA}"/>
          </ac:graphicFrameMkLst>
        </pc:graphicFrameChg>
      </pc:sldChg>
      <pc:sldChg chg="addSp delSp modSp add del replId">
        <pc:chgData name="Roberta Tucker" userId="S::r.tucker@uwtsd.ac.uk::27ca61ee-ba03-4b92-a89a-1d5600e2200a" providerId="AD" clId="Web-{D3C75A5F-604D-9A9E-8D1C-EC194B3143E5}" dt="2022-12-20T17:20:17.652" v="3512"/>
        <pc:sldMkLst>
          <pc:docMk/>
          <pc:sldMk cId="3239951795" sldId="609"/>
        </pc:sldMkLst>
        <pc:spChg chg="del mod">
          <ac:chgData name="Roberta Tucker" userId="S::r.tucker@uwtsd.ac.uk::27ca61ee-ba03-4b92-a89a-1d5600e2200a" providerId="AD" clId="Web-{D3C75A5F-604D-9A9E-8D1C-EC194B3143E5}" dt="2022-12-20T17:00:05.542" v="3302"/>
          <ac:spMkLst>
            <pc:docMk/>
            <pc:sldMk cId="3239951795" sldId="609"/>
            <ac:spMk id="2" creationId="{F81EAE4E-F5B6-9E33-2AA4-D017FD056029}"/>
          </ac:spMkLst>
        </pc:spChg>
        <pc:spChg chg="add mod">
          <ac:chgData name="Roberta Tucker" userId="S::r.tucker@uwtsd.ac.uk::27ca61ee-ba03-4b92-a89a-1d5600e2200a" providerId="AD" clId="Web-{D3C75A5F-604D-9A9E-8D1C-EC194B3143E5}" dt="2022-12-20T17:06:49.302" v="3369" actId="20577"/>
          <ac:spMkLst>
            <pc:docMk/>
            <pc:sldMk cId="3239951795" sldId="609"/>
            <ac:spMk id="3" creationId="{1DBA4CEF-CA7B-AE3E-E8A9-9DDB96F93EB7}"/>
          </ac:spMkLst>
        </pc:spChg>
        <pc:spChg chg="add mod">
          <ac:chgData name="Roberta Tucker" userId="S::r.tucker@uwtsd.ac.uk::27ca61ee-ba03-4b92-a89a-1d5600e2200a" providerId="AD" clId="Web-{D3C75A5F-604D-9A9E-8D1C-EC194B3143E5}" dt="2022-12-20T17:03:04.272" v="3344" actId="20577"/>
          <ac:spMkLst>
            <pc:docMk/>
            <pc:sldMk cId="3239951795" sldId="609"/>
            <ac:spMk id="4" creationId="{07CDC9A7-4F66-37F1-DA3C-4EB0F0952C16}"/>
          </ac:spMkLst>
        </pc:spChg>
        <pc:spChg chg="mod">
          <ac:chgData name="Roberta Tucker" userId="S::r.tucker@uwtsd.ac.uk::27ca61ee-ba03-4b92-a89a-1d5600e2200a" providerId="AD" clId="Web-{D3C75A5F-604D-9A9E-8D1C-EC194B3143E5}" dt="2022-12-20T17:02:55.162" v="3342" actId="1076"/>
          <ac:spMkLst>
            <pc:docMk/>
            <pc:sldMk cId="3239951795" sldId="609"/>
            <ac:spMk id="5" creationId="{2C241640-19C1-84D4-6A74-1E499CA4817E}"/>
          </ac:spMkLst>
        </pc:spChg>
        <pc:spChg chg="add del mod">
          <ac:chgData name="Roberta Tucker" userId="S::r.tucker@uwtsd.ac.uk::27ca61ee-ba03-4b92-a89a-1d5600e2200a" providerId="AD" clId="Web-{D3C75A5F-604D-9A9E-8D1C-EC194B3143E5}" dt="2022-12-20T17:00:11.183" v="3303"/>
          <ac:spMkLst>
            <pc:docMk/>
            <pc:sldMk cId="3239951795" sldId="609"/>
            <ac:spMk id="7" creationId="{CE5F8A78-955E-D959-6E42-9E4B38B0E9A3}"/>
          </ac:spMkLst>
        </pc:spChg>
      </pc:sldChg>
      <pc:sldChg chg="addSp delSp modSp add replId">
        <pc:chgData name="Roberta Tucker" userId="S::r.tucker@uwtsd.ac.uk::27ca61ee-ba03-4b92-a89a-1d5600e2200a" providerId="AD" clId="Web-{D3C75A5F-604D-9A9E-8D1C-EC194B3143E5}" dt="2022-12-20T17:20:09.620" v="3511"/>
        <pc:sldMkLst>
          <pc:docMk/>
          <pc:sldMk cId="1526607934" sldId="610"/>
        </pc:sldMkLst>
        <pc:spChg chg="add mod">
          <ac:chgData name="Roberta Tucker" userId="S::r.tucker@uwtsd.ac.uk::27ca61ee-ba03-4b92-a89a-1d5600e2200a" providerId="AD" clId="Web-{D3C75A5F-604D-9A9E-8D1C-EC194B3143E5}" dt="2022-12-20T17:15:47.211" v="3501" actId="1076"/>
          <ac:spMkLst>
            <pc:docMk/>
            <pc:sldMk cId="1526607934" sldId="610"/>
            <ac:spMk id="3" creationId="{19B18DBC-7145-8183-DFC6-CAD9C2F666E8}"/>
          </ac:spMkLst>
        </pc:spChg>
        <pc:spChg chg="del mod">
          <ac:chgData name="Roberta Tucker" userId="S::r.tucker@uwtsd.ac.uk::27ca61ee-ba03-4b92-a89a-1d5600e2200a" providerId="AD" clId="Web-{D3C75A5F-604D-9A9E-8D1C-EC194B3143E5}" dt="2022-12-20T17:15:41.726" v="3500"/>
          <ac:spMkLst>
            <pc:docMk/>
            <pc:sldMk cId="1526607934" sldId="610"/>
            <ac:spMk id="5" creationId="{2C241640-19C1-84D4-6A74-1E499CA4817E}"/>
          </ac:spMkLst>
        </pc:spChg>
        <pc:spChg chg="mod">
          <ac:chgData name="Roberta Tucker" userId="S::r.tucker@uwtsd.ac.uk::27ca61ee-ba03-4b92-a89a-1d5600e2200a" providerId="AD" clId="Web-{D3C75A5F-604D-9A9E-8D1C-EC194B3143E5}" dt="2022-12-20T17:15:52.961" v="3503" actId="20577"/>
          <ac:spMkLst>
            <pc:docMk/>
            <pc:sldMk cId="1526607934" sldId="610"/>
            <ac:spMk id="6" creationId="{59AB5850-187E-5DF2-301C-78B5CE5D06FB}"/>
          </ac:spMkLst>
        </pc:spChg>
        <pc:spChg chg="del">
          <ac:chgData name="Roberta Tucker" userId="S::r.tucker@uwtsd.ac.uk::27ca61ee-ba03-4b92-a89a-1d5600e2200a" providerId="AD" clId="Web-{D3C75A5F-604D-9A9E-8D1C-EC194B3143E5}" dt="2022-12-20T17:20:07.901" v="3510"/>
          <ac:spMkLst>
            <pc:docMk/>
            <pc:sldMk cId="1526607934" sldId="610"/>
            <ac:spMk id="7" creationId="{2DECAB6D-01CE-3EC9-3495-708DAADDF443}"/>
          </ac:spMkLst>
        </pc:spChg>
        <pc:spChg chg="add">
          <ac:chgData name="Roberta Tucker" userId="S::r.tucker@uwtsd.ac.uk::27ca61ee-ba03-4b92-a89a-1d5600e2200a" providerId="AD" clId="Web-{D3C75A5F-604D-9A9E-8D1C-EC194B3143E5}" dt="2022-12-20T17:20:09.620" v="3511"/>
          <ac:spMkLst>
            <pc:docMk/>
            <pc:sldMk cId="1526607934" sldId="610"/>
            <ac:spMk id="8" creationId="{20C7450B-FCF4-4754-0364-AC2B88DE4960}"/>
          </ac:spMkLst>
        </pc:spChg>
        <pc:spChg chg="mod">
          <ac:chgData name="Roberta Tucker" userId="S::r.tucker@uwtsd.ac.uk::27ca61ee-ba03-4b92-a89a-1d5600e2200a" providerId="AD" clId="Web-{D3C75A5F-604D-9A9E-8D1C-EC194B3143E5}" dt="2022-12-20T17:14:16.689" v="3485" actId="20577"/>
          <ac:spMkLst>
            <pc:docMk/>
            <pc:sldMk cId="1526607934" sldId="610"/>
            <ac:spMk id="10" creationId="{475588D2-6C52-555A-82A7-B1DC2CB37A55}"/>
          </ac:spMkLst>
        </pc:spChg>
        <pc:spChg chg="mod">
          <ac:chgData name="Roberta Tucker" userId="S::r.tucker@uwtsd.ac.uk::27ca61ee-ba03-4b92-a89a-1d5600e2200a" providerId="AD" clId="Web-{D3C75A5F-604D-9A9E-8D1C-EC194B3143E5}" dt="2022-12-20T17:14:52.160" v="3491" actId="14100"/>
          <ac:spMkLst>
            <pc:docMk/>
            <pc:sldMk cId="1526607934" sldId="610"/>
            <ac:spMk id="11" creationId="{B3077DE9-CFD6-AF99-C862-656102442BDE}"/>
          </ac:spMkLst>
        </pc:spChg>
        <pc:spChg chg="mod">
          <ac:chgData name="Roberta Tucker" userId="S::r.tucker@uwtsd.ac.uk::27ca61ee-ba03-4b92-a89a-1d5600e2200a" providerId="AD" clId="Web-{D3C75A5F-604D-9A9E-8D1C-EC194B3143E5}" dt="2022-12-20T17:19:48.994" v="3509" actId="20577"/>
          <ac:spMkLst>
            <pc:docMk/>
            <pc:sldMk cId="1526607934" sldId="610"/>
            <ac:spMk id="12" creationId="{4D5E3969-629D-9BDB-78FE-508A1E81786E}"/>
          </ac:spMkLst>
        </pc:spChg>
      </pc:sldChg>
    </pc:docChg>
  </pc:docChgLst>
  <pc:docChgLst>
    <pc:chgData name="Hilary Chivers" userId="S::hilary.chivers@uwtsd.ac.uk::3296c1d7-7d41-453e-a1fb-96f7616060ee" providerId="AD" clId="Web-{9B4820C5-E82B-40A0-BB6D-90AEBF925DC4}"/>
    <pc:docChg chg="modSld">
      <pc:chgData name="Hilary Chivers" userId="S::hilary.chivers@uwtsd.ac.uk::3296c1d7-7d41-453e-a1fb-96f7616060ee" providerId="AD" clId="Web-{9B4820C5-E82B-40A0-BB6D-90AEBF925DC4}" dt="2022-12-07T21:21:16.405" v="1254" actId="20577"/>
      <pc:docMkLst>
        <pc:docMk/>
      </pc:docMkLst>
      <pc:sldChg chg="addSp delSp modSp">
        <pc:chgData name="Hilary Chivers" userId="S::hilary.chivers@uwtsd.ac.uk::3296c1d7-7d41-453e-a1fb-96f7616060ee" providerId="AD" clId="Web-{9B4820C5-E82B-40A0-BB6D-90AEBF925DC4}" dt="2022-12-07T21:09:08.605" v="897" actId="20577"/>
        <pc:sldMkLst>
          <pc:docMk/>
          <pc:sldMk cId="4172979323" sldId="273"/>
        </pc:sldMkLst>
        <pc:spChg chg="add del mod">
          <ac:chgData name="Hilary Chivers" userId="S::hilary.chivers@uwtsd.ac.uk::3296c1d7-7d41-453e-a1fb-96f7616060ee" providerId="AD" clId="Web-{9B4820C5-E82B-40A0-BB6D-90AEBF925DC4}" dt="2022-12-07T21:09:08.605" v="897" actId="20577"/>
          <ac:spMkLst>
            <pc:docMk/>
            <pc:sldMk cId="4172979323" sldId="273"/>
            <ac:spMk id="2" creationId="{B4AC4D3C-3F90-03A6-84B6-8F28ED9292BE}"/>
          </ac:spMkLst>
        </pc:spChg>
        <pc:spChg chg="add del mod">
          <ac:chgData name="Hilary Chivers" userId="S::hilary.chivers@uwtsd.ac.uk::3296c1d7-7d41-453e-a1fb-96f7616060ee" providerId="AD" clId="Web-{9B4820C5-E82B-40A0-BB6D-90AEBF925DC4}" dt="2022-12-07T21:07:32.868" v="873"/>
          <ac:spMkLst>
            <pc:docMk/>
            <pc:sldMk cId="4172979323" sldId="273"/>
            <ac:spMk id="6" creationId="{83892BEE-9D4B-B968-8980-E2DDB47FF3B1}"/>
          </ac:spMkLst>
        </pc:spChg>
        <pc:picChg chg="add mod modCrop">
          <ac:chgData name="Hilary Chivers" userId="S::hilary.chivers@uwtsd.ac.uk::3296c1d7-7d41-453e-a1fb-96f7616060ee" providerId="AD" clId="Web-{9B4820C5-E82B-40A0-BB6D-90AEBF925DC4}" dt="2022-12-07T21:04:37.380" v="823" actId="1076"/>
          <ac:picMkLst>
            <pc:docMk/>
            <pc:sldMk cId="4172979323" sldId="273"/>
            <ac:picMk id="4" creationId="{42294DF2-7EAD-5700-0C5B-E66D84564F16}"/>
          </ac:picMkLst>
        </pc:picChg>
      </pc:sldChg>
      <pc:sldChg chg="modSp modNotes">
        <pc:chgData name="Hilary Chivers" userId="S::hilary.chivers@uwtsd.ac.uk::3296c1d7-7d41-453e-a1fb-96f7616060ee" providerId="AD" clId="Web-{9B4820C5-E82B-40A0-BB6D-90AEBF925DC4}" dt="2022-12-07T21:11:54.251" v="961"/>
        <pc:sldMkLst>
          <pc:docMk/>
          <pc:sldMk cId="3523014195" sldId="320"/>
        </pc:sldMkLst>
        <pc:spChg chg="mod">
          <ac:chgData name="Hilary Chivers" userId="S::hilary.chivers@uwtsd.ac.uk::3296c1d7-7d41-453e-a1fb-96f7616060ee" providerId="AD" clId="Web-{9B4820C5-E82B-40A0-BB6D-90AEBF925DC4}" dt="2022-12-07T21:10:40.248" v="908" actId="20577"/>
          <ac:spMkLst>
            <pc:docMk/>
            <pc:sldMk cId="3523014195" sldId="320"/>
            <ac:spMk id="4" creationId="{11EE23E4-96B2-3752-3573-B4D4973423B0}"/>
          </ac:spMkLst>
        </pc:spChg>
      </pc:sldChg>
      <pc:sldChg chg="modSp modNotes">
        <pc:chgData name="Hilary Chivers" userId="S::hilary.chivers@uwtsd.ac.uk::3296c1d7-7d41-453e-a1fb-96f7616060ee" providerId="AD" clId="Web-{9B4820C5-E82B-40A0-BB6D-90AEBF925DC4}" dt="2022-12-07T21:21:16.405" v="1254" actId="20577"/>
        <pc:sldMkLst>
          <pc:docMk/>
          <pc:sldMk cId="3947030654" sldId="516"/>
        </pc:sldMkLst>
        <pc:spChg chg="mod">
          <ac:chgData name="Hilary Chivers" userId="S::hilary.chivers@uwtsd.ac.uk::3296c1d7-7d41-453e-a1fb-96f7616060ee" providerId="AD" clId="Web-{9B4820C5-E82B-40A0-BB6D-90AEBF925DC4}" dt="2022-12-07T21:21:16.405" v="1254" actId="20577"/>
          <ac:spMkLst>
            <pc:docMk/>
            <pc:sldMk cId="3947030654" sldId="516"/>
            <ac:spMk id="3" creationId="{B4C06295-6301-9841-BD48-0D450141BD11}"/>
          </ac:spMkLst>
        </pc:spChg>
      </pc:sldChg>
      <pc:sldChg chg="modNotes">
        <pc:chgData name="Hilary Chivers" userId="S::hilary.chivers@uwtsd.ac.uk::3296c1d7-7d41-453e-a1fb-96f7616060ee" providerId="AD" clId="Web-{9B4820C5-E82B-40A0-BB6D-90AEBF925DC4}" dt="2022-12-07T20:59:42.123" v="816"/>
        <pc:sldMkLst>
          <pc:docMk/>
          <pc:sldMk cId="4153032387" sldId="522"/>
        </pc:sldMkLst>
      </pc:sldChg>
      <pc:sldChg chg="addSp delSp modSp modNotes">
        <pc:chgData name="Hilary Chivers" userId="S::hilary.chivers@uwtsd.ac.uk::3296c1d7-7d41-453e-a1fb-96f7616060ee" providerId="AD" clId="Web-{9B4820C5-E82B-40A0-BB6D-90AEBF925DC4}" dt="2022-12-07T20:28:08.608" v="524" actId="1076"/>
        <pc:sldMkLst>
          <pc:docMk/>
          <pc:sldMk cId="3341602397" sldId="527"/>
        </pc:sldMkLst>
        <pc:spChg chg="mod">
          <ac:chgData name="Hilary Chivers" userId="S::hilary.chivers@uwtsd.ac.uk::3296c1d7-7d41-453e-a1fb-96f7616060ee" providerId="AD" clId="Web-{9B4820C5-E82B-40A0-BB6D-90AEBF925DC4}" dt="2022-12-07T20:23:20.757" v="434" actId="20577"/>
          <ac:spMkLst>
            <pc:docMk/>
            <pc:sldMk cId="3341602397" sldId="527"/>
            <ac:spMk id="2" creationId="{8DF925AD-1427-8501-427B-946874AA6BD2}"/>
          </ac:spMkLst>
        </pc:spChg>
        <pc:spChg chg="mod">
          <ac:chgData name="Hilary Chivers" userId="S::hilary.chivers@uwtsd.ac.uk::3296c1d7-7d41-453e-a1fb-96f7616060ee" providerId="AD" clId="Web-{9B4820C5-E82B-40A0-BB6D-90AEBF925DC4}" dt="2022-12-07T20:28:08.608" v="524" actId="1076"/>
          <ac:spMkLst>
            <pc:docMk/>
            <pc:sldMk cId="3341602397" sldId="527"/>
            <ac:spMk id="3" creationId="{4FCDF5DA-7745-BAEB-5552-5F2FC4F8EF49}"/>
          </ac:spMkLst>
        </pc:spChg>
        <pc:spChg chg="del mod">
          <ac:chgData name="Hilary Chivers" userId="S::hilary.chivers@uwtsd.ac.uk::3296c1d7-7d41-453e-a1fb-96f7616060ee" providerId="AD" clId="Web-{9B4820C5-E82B-40A0-BB6D-90AEBF925DC4}" dt="2022-12-07T20:06:42.247" v="78"/>
          <ac:spMkLst>
            <pc:docMk/>
            <pc:sldMk cId="3341602397" sldId="527"/>
            <ac:spMk id="4" creationId="{19D979C8-58F8-72FF-6475-839473A60E40}"/>
          </ac:spMkLst>
        </pc:spChg>
        <pc:spChg chg="add del mod">
          <ac:chgData name="Hilary Chivers" userId="S::hilary.chivers@uwtsd.ac.uk::3296c1d7-7d41-453e-a1fb-96f7616060ee" providerId="AD" clId="Web-{9B4820C5-E82B-40A0-BB6D-90AEBF925DC4}" dt="2022-12-07T20:09:04.922" v="81"/>
          <ac:spMkLst>
            <pc:docMk/>
            <pc:sldMk cId="3341602397" sldId="527"/>
            <ac:spMk id="7" creationId="{4AE3F109-AAB0-763A-38D8-F1A65394F060}"/>
          </ac:spMkLst>
        </pc:spChg>
        <pc:picChg chg="add del mod ord">
          <ac:chgData name="Hilary Chivers" userId="S::hilary.chivers@uwtsd.ac.uk::3296c1d7-7d41-453e-a1fb-96f7616060ee" providerId="AD" clId="Web-{9B4820C5-E82B-40A0-BB6D-90AEBF925DC4}" dt="2022-12-07T20:07:03.232" v="80"/>
          <ac:picMkLst>
            <pc:docMk/>
            <pc:sldMk cId="3341602397" sldId="527"/>
            <ac:picMk id="5" creationId="{44603984-86B4-7432-F9E8-538540BA80F0}"/>
          </ac:picMkLst>
        </pc:picChg>
        <pc:picChg chg="add mod ord">
          <ac:chgData name="Hilary Chivers" userId="S::hilary.chivers@uwtsd.ac.uk::3296c1d7-7d41-453e-a1fb-96f7616060ee" providerId="AD" clId="Web-{9B4820C5-E82B-40A0-BB6D-90AEBF925DC4}" dt="2022-12-07T20:23:59.383" v="444" actId="14100"/>
          <ac:picMkLst>
            <pc:docMk/>
            <pc:sldMk cId="3341602397" sldId="527"/>
            <ac:picMk id="8" creationId="{B2705A6C-0DA2-6048-13CE-2C0A410B0403}"/>
          </ac:picMkLst>
        </pc:picChg>
      </pc:sldChg>
      <pc:sldChg chg="addSp modSp modNotes">
        <pc:chgData name="Hilary Chivers" userId="S::hilary.chivers@uwtsd.ac.uk::3296c1d7-7d41-453e-a1fb-96f7616060ee" providerId="AD" clId="Web-{9B4820C5-E82B-40A0-BB6D-90AEBF925DC4}" dt="2022-12-07T20:58:33.871" v="769"/>
        <pc:sldMkLst>
          <pc:docMk/>
          <pc:sldMk cId="1965851462" sldId="528"/>
        </pc:sldMkLst>
        <pc:spChg chg="mod">
          <ac:chgData name="Hilary Chivers" userId="S::hilary.chivers@uwtsd.ac.uk::3296c1d7-7d41-453e-a1fb-96f7616060ee" providerId="AD" clId="Web-{9B4820C5-E82B-40A0-BB6D-90AEBF925DC4}" dt="2022-12-07T20:42:34.864" v="529" actId="20577"/>
          <ac:spMkLst>
            <pc:docMk/>
            <pc:sldMk cId="1965851462" sldId="528"/>
            <ac:spMk id="2" creationId="{FCF95E95-C981-DBA1-1D9C-BB62394B6144}"/>
          </ac:spMkLst>
        </pc:spChg>
        <pc:spChg chg="mod">
          <ac:chgData name="Hilary Chivers" userId="S::hilary.chivers@uwtsd.ac.uk::3296c1d7-7d41-453e-a1fb-96f7616060ee" providerId="AD" clId="Web-{9B4820C5-E82B-40A0-BB6D-90AEBF925DC4}" dt="2022-12-07T20:56:41.119" v="669" actId="14100"/>
          <ac:spMkLst>
            <pc:docMk/>
            <pc:sldMk cId="1965851462" sldId="528"/>
            <ac:spMk id="3" creationId="{15637AE0-7FA6-7628-FB94-369E7EF3553F}"/>
          </ac:spMkLst>
        </pc:spChg>
        <pc:spChg chg="mod">
          <ac:chgData name="Hilary Chivers" userId="S::hilary.chivers@uwtsd.ac.uk::3296c1d7-7d41-453e-a1fb-96f7616060ee" providerId="AD" clId="Web-{9B4820C5-E82B-40A0-BB6D-90AEBF925DC4}" dt="2022-12-07T20:54:58.413" v="645" actId="20577"/>
          <ac:spMkLst>
            <pc:docMk/>
            <pc:sldMk cId="1965851462" sldId="528"/>
            <ac:spMk id="4" creationId="{F7AB79A2-BA5C-DC41-D6F7-09429D23C3CE}"/>
          </ac:spMkLst>
        </pc:spChg>
        <pc:picChg chg="add mod modCrop">
          <ac:chgData name="Hilary Chivers" userId="S::hilary.chivers@uwtsd.ac.uk::3296c1d7-7d41-453e-a1fb-96f7616060ee" providerId="AD" clId="Web-{9B4820C5-E82B-40A0-BB6D-90AEBF925DC4}" dt="2022-12-07T20:57:03.073" v="670" actId="1076"/>
          <ac:picMkLst>
            <pc:docMk/>
            <pc:sldMk cId="1965851462" sldId="528"/>
            <ac:picMk id="5" creationId="{BB9680B1-3E13-6520-C511-062F3EB56103}"/>
          </ac:picMkLst>
        </pc:picChg>
      </pc:sldChg>
      <pc:sldChg chg="modSp">
        <pc:chgData name="Hilary Chivers" userId="S::hilary.chivers@uwtsd.ac.uk::3296c1d7-7d41-453e-a1fb-96f7616060ee" providerId="AD" clId="Web-{9B4820C5-E82B-40A0-BB6D-90AEBF925DC4}" dt="2022-12-07T21:12:27.752" v="963" actId="20577"/>
        <pc:sldMkLst>
          <pc:docMk/>
          <pc:sldMk cId="1287451054" sldId="531"/>
        </pc:sldMkLst>
        <pc:spChg chg="mod">
          <ac:chgData name="Hilary Chivers" userId="S::hilary.chivers@uwtsd.ac.uk::3296c1d7-7d41-453e-a1fb-96f7616060ee" providerId="AD" clId="Web-{9B4820C5-E82B-40A0-BB6D-90AEBF925DC4}" dt="2022-12-07T21:12:27.752" v="963" actId="20577"/>
          <ac:spMkLst>
            <pc:docMk/>
            <pc:sldMk cId="1287451054" sldId="531"/>
            <ac:spMk id="3" creationId="{0D8B71B2-7250-E2E7-79F0-3EFFF705241B}"/>
          </ac:spMkLst>
        </pc:spChg>
      </pc:sldChg>
      <pc:sldChg chg="modSp">
        <pc:chgData name="Hilary Chivers" userId="S::hilary.chivers@uwtsd.ac.uk::3296c1d7-7d41-453e-a1fb-96f7616060ee" providerId="AD" clId="Web-{9B4820C5-E82B-40A0-BB6D-90AEBF925DC4}" dt="2022-12-07T21:12:05.580" v="962" actId="20577"/>
        <pc:sldMkLst>
          <pc:docMk/>
          <pc:sldMk cId="1294303695" sldId="533"/>
        </pc:sldMkLst>
        <pc:spChg chg="mod">
          <ac:chgData name="Hilary Chivers" userId="S::hilary.chivers@uwtsd.ac.uk::3296c1d7-7d41-453e-a1fb-96f7616060ee" providerId="AD" clId="Web-{9B4820C5-E82B-40A0-BB6D-90AEBF925DC4}" dt="2022-12-07T21:12:05.580" v="962" actId="20577"/>
          <ac:spMkLst>
            <pc:docMk/>
            <pc:sldMk cId="1294303695" sldId="533"/>
            <ac:spMk id="2" creationId="{6F4FE91A-66BC-B5AA-AC5D-63FAA3E146D7}"/>
          </ac:spMkLst>
        </pc:spChg>
      </pc:sldChg>
    </pc:docChg>
  </pc:docChgLst>
  <pc:docChgLst>
    <pc:chgData name="Diane B. Thomas" userId="S::d.b.thomas@uwtsd.ac.uk::66b41853-b18c-4bbb-817e-013f34445414" providerId="AD" clId="Web-{3E9113CB-BB23-4618-A868-C99DEB396E0E}"/>
    <pc:docChg chg="modSld">
      <pc:chgData name="Diane B. Thomas" userId="S::d.b.thomas@uwtsd.ac.uk::66b41853-b18c-4bbb-817e-013f34445414" providerId="AD" clId="Web-{3E9113CB-BB23-4618-A868-C99DEB396E0E}" dt="2022-12-06T11:39:41.560" v="8" actId="20577"/>
      <pc:docMkLst>
        <pc:docMk/>
      </pc:docMkLst>
      <pc:sldChg chg="modSp">
        <pc:chgData name="Diane B. Thomas" userId="S::d.b.thomas@uwtsd.ac.uk::66b41853-b18c-4bbb-817e-013f34445414" providerId="AD" clId="Web-{3E9113CB-BB23-4618-A868-C99DEB396E0E}" dt="2022-12-06T11:38:22.480" v="2" actId="20577"/>
        <pc:sldMkLst>
          <pc:docMk/>
          <pc:sldMk cId="740110891" sldId="269"/>
        </pc:sldMkLst>
        <pc:spChg chg="mod">
          <ac:chgData name="Diane B. Thomas" userId="S::d.b.thomas@uwtsd.ac.uk::66b41853-b18c-4bbb-817e-013f34445414" providerId="AD" clId="Web-{3E9113CB-BB23-4618-A868-C99DEB396E0E}" dt="2022-12-06T11:38:22.480" v="2" actId="20577"/>
          <ac:spMkLst>
            <pc:docMk/>
            <pc:sldMk cId="740110891" sldId="269"/>
            <ac:spMk id="5" creationId="{0B019432-F0E9-E765-2264-935D414F17CB}"/>
          </ac:spMkLst>
        </pc:spChg>
      </pc:sldChg>
      <pc:sldChg chg="modSp">
        <pc:chgData name="Diane B. Thomas" userId="S::d.b.thomas@uwtsd.ac.uk::66b41853-b18c-4bbb-817e-013f34445414" providerId="AD" clId="Web-{3E9113CB-BB23-4618-A868-C99DEB396E0E}" dt="2022-12-06T11:39:41.560" v="8" actId="20577"/>
        <pc:sldMkLst>
          <pc:docMk/>
          <pc:sldMk cId="1927553098" sldId="515"/>
        </pc:sldMkLst>
        <pc:spChg chg="mod">
          <ac:chgData name="Diane B. Thomas" userId="S::d.b.thomas@uwtsd.ac.uk::66b41853-b18c-4bbb-817e-013f34445414" providerId="AD" clId="Web-{3E9113CB-BB23-4618-A868-C99DEB396E0E}" dt="2022-12-06T11:39:41.560" v="8" actId="20577"/>
          <ac:spMkLst>
            <pc:docMk/>
            <pc:sldMk cId="1927553098" sldId="515"/>
            <ac:spMk id="2" creationId="{5F40ACC1-618A-B9C7-8DC0-812F37082BD0}"/>
          </ac:spMkLst>
        </pc:spChg>
      </pc:sldChg>
    </pc:docChg>
  </pc:docChgLst>
  <pc:docChgLst>
    <pc:chgData name="Hilary Chivers" userId="S::hilary.chivers@uwtsd.ac.uk::3296c1d7-7d41-453e-a1fb-96f7616060ee" providerId="AD" clId="Web-{73A3BAB4-1C53-4B23-B030-50C04DC52748}"/>
    <pc:docChg chg="modSld">
      <pc:chgData name="Hilary Chivers" userId="S::hilary.chivers@uwtsd.ac.uk::3296c1d7-7d41-453e-a1fb-96f7616060ee" providerId="AD" clId="Web-{73A3BAB4-1C53-4B23-B030-50C04DC52748}" dt="2022-12-06T18:26:48.283" v="140"/>
      <pc:docMkLst>
        <pc:docMk/>
      </pc:docMkLst>
      <pc:sldChg chg="modSp">
        <pc:chgData name="Hilary Chivers" userId="S::hilary.chivers@uwtsd.ac.uk::3296c1d7-7d41-453e-a1fb-96f7616060ee" providerId="AD" clId="Web-{73A3BAB4-1C53-4B23-B030-50C04DC52748}" dt="2022-12-06T18:10:23.499" v="109" actId="20577"/>
        <pc:sldMkLst>
          <pc:docMk/>
          <pc:sldMk cId="2824660354" sldId="271"/>
        </pc:sldMkLst>
        <pc:spChg chg="mod">
          <ac:chgData name="Hilary Chivers" userId="S::hilary.chivers@uwtsd.ac.uk::3296c1d7-7d41-453e-a1fb-96f7616060ee" providerId="AD" clId="Web-{73A3BAB4-1C53-4B23-B030-50C04DC52748}" dt="2022-12-06T18:10:23.499" v="109" actId="20577"/>
          <ac:spMkLst>
            <pc:docMk/>
            <pc:sldMk cId="2824660354" sldId="271"/>
            <ac:spMk id="3" creationId="{7E93A706-EDA0-02CF-914A-E468488D59BD}"/>
          </ac:spMkLst>
        </pc:spChg>
      </pc:sldChg>
      <pc:sldChg chg="modSp">
        <pc:chgData name="Hilary Chivers" userId="S::hilary.chivers@uwtsd.ac.uk::3296c1d7-7d41-453e-a1fb-96f7616060ee" providerId="AD" clId="Web-{73A3BAB4-1C53-4B23-B030-50C04DC52748}" dt="2022-12-06T18:18:09.763" v="136" actId="20577"/>
        <pc:sldMkLst>
          <pc:docMk/>
          <pc:sldMk cId="4172979323" sldId="273"/>
        </pc:sldMkLst>
        <pc:spChg chg="mod">
          <ac:chgData name="Hilary Chivers" userId="S::hilary.chivers@uwtsd.ac.uk::3296c1d7-7d41-453e-a1fb-96f7616060ee" providerId="AD" clId="Web-{73A3BAB4-1C53-4B23-B030-50C04DC52748}" dt="2022-12-06T18:18:09.763" v="136" actId="20577"/>
          <ac:spMkLst>
            <pc:docMk/>
            <pc:sldMk cId="4172979323" sldId="273"/>
            <ac:spMk id="2" creationId="{B4AC4D3C-3F90-03A6-84B6-8F28ED9292BE}"/>
          </ac:spMkLst>
        </pc:spChg>
      </pc:sldChg>
      <pc:sldChg chg="modNotes">
        <pc:chgData name="Hilary Chivers" userId="S::hilary.chivers@uwtsd.ac.uk::3296c1d7-7d41-453e-a1fb-96f7616060ee" providerId="AD" clId="Web-{73A3BAB4-1C53-4B23-B030-50C04DC52748}" dt="2022-12-06T18:26:48.283" v="140"/>
        <pc:sldMkLst>
          <pc:docMk/>
          <pc:sldMk cId="3523014195" sldId="320"/>
        </pc:sldMkLst>
      </pc:sldChg>
      <pc:sldChg chg="addSp delSp modSp">
        <pc:chgData name="Hilary Chivers" userId="S::hilary.chivers@uwtsd.ac.uk::3296c1d7-7d41-453e-a1fb-96f7616060ee" providerId="AD" clId="Web-{73A3BAB4-1C53-4B23-B030-50C04DC52748}" dt="2022-12-06T18:16:18.916" v="126" actId="20577"/>
        <pc:sldMkLst>
          <pc:docMk/>
          <pc:sldMk cId="4243593600" sldId="519"/>
        </pc:sldMkLst>
        <pc:spChg chg="mod">
          <ac:chgData name="Hilary Chivers" userId="S::hilary.chivers@uwtsd.ac.uk::3296c1d7-7d41-453e-a1fb-96f7616060ee" providerId="AD" clId="Web-{73A3BAB4-1C53-4B23-B030-50C04DC52748}" dt="2022-12-06T18:16:18.916" v="126" actId="20577"/>
          <ac:spMkLst>
            <pc:docMk/>
            <pc:sldMk cId="4243593600" sldId="519"/>
            <ac:spMk id="3" creationId="{FBC81A06-40E5-6CF2-4BBD-D8081F571283}"/>
          </ac:spMkLst>
        </pc:spChg>
        <pc:spChg chg="mod">
          <ac:chgData name="Hilary Chivers" userId="S::hilary.chivers@uwtsd.ac.uk::3296c1d7-7d41-453e-a1fb-96f7616060ee" providerId="AD" clId="Web-{73A3BAB4-1C53-4B23-B030-50C04DC52748}" dt="2022-12-06T18:15:09.664" v="119"/>
          <ac:spMkLst>
            <pc:docMk/>
            <pc:sldMk cId="4243593600" sldId="519"/>
            <ac:spMk id="4" creationId="{BB0313C9-3526-47C8-CA3D-CBD0DBD033C5}"/>
          </ac:spMkLst>
        </pc:spChg>
        <pc:spChg chg="del">
          <ac:chgData name="Hilary Chivers" userId="S::hilary.chivers@uwtsd.ac.uk::3296c1d7-7d41-453e-a1fb-96f7616060ee" providerId="AD" clId="Web-{73A3BAB4-1C53-4B23-B030-50C04DC52748}" dt="2022-12-06T18:15:09.664" v="119"/>
          <ac:spMkLst>
            <pc:docMk/>
            <pc:sldMk cId="4243593600" sldId="519"/>
            <ac:spMk id="1053" creationId="{4038CB10-1F5C-4D54-9DF7-12586DE5B007}"/>
          </ac:spMkLst>
        </pc:spChg>
        <pc:spChg chg="del">
          <ac:chgData name="Hilary Chivers" userId="S::hilary.chivers@uwtsd.ac.uk::3296c1d7-7d41-453e-a1fb-96f7616060ee" providerId="AD" clId="Web-{73A3BAB4-1C53-4B23-B030-50C04DC52748}" dt="2022-12-06T18:15:09.664" v="119"/>
          <ac:spMkLst>
            <pc:docMk/>
            <pc:sldMk cId="4243593600" sldId="519"/>
            <ac:spMk id="1054" creationId="{73ED6512-6858-4552-B699-9A97FE9A4EA2}"/>
          </ac:spMkLst>
        </pc:spChg>
        <pc:spChg chg="add">
          <ac:chgData name="Hilary Chivers" userId="S::hilary.chivers@uwtsd.ac.uk::3296c1d7-7d41-453e-a1fb-96f7616060ee" providerId="AD" clId="Web-{73A3BAB4-1C53-4B23-B030-50C04DC52748}" dt="2022-12-06T18:15:09.664" v="119"/>
          <ac:spMkLst>
            <pc:docMk/>
            <pc:sldMk cId="4243593600" sldId="519"/>
            <ac:spMk id="1059" creationId="{4F7EBAE4-9945-4473-9E34-B2C66EA0F03D}"/>
          </ac:spMkLst>
        </pc:spChg>
        <pc:spChg chg="add">
          <ac:chgData name="Hilary Chivers" userId="S::hilary.chivers@uwtsd.ac.uk::3296c1d7-7d41-453e-a1fb-96f7616060ee" providerId="AD" clId="Web-{73A3BAB4-1C53-4B23-B030-50C04DC52748}" dt="2022-12-06T18:15:09.664" v="119"/>
          <ac:spMkLst>
            <pc:docMk/>
            <pc:sldMk cId="4243593600" sldId="519"/>
            <ac:spMk id="1061" creationId="{70BEB1E7-2F88-40BC-B73D-42E5B6F80BFC}"/>
          </ac:spMkLst>
        </pc:spChg>
        <pc:spChg chg="add">
          <ac:chgData name="Hilary Chivers" userId="S::hilary.chivers@uwtsd.ac.uk::3296c1d7-7d41-453e-a1fb-96f7616060ee" providerId="AD" clId="Web-{73A3BAB4-1C53-4B23-B030-50C04DC52748}" dt="2022-12-06T18:15:09.664" v="119"/>
          <ac:spMkLst>
            <pc:docMk/>
            <pc:sldMk cId="4243593600" sldId="519"/>
            <ac:spMk id="1063" creationId="{A7B99495-F43F-4D80-A44F-2CB4764EB90B}"/>
          </ac:spMkLst>
        </pc:spChg>
        <pc:picChg chg="mod ord">
          <ac:chgData name="Hilary Chivers" userId="S::hilary.chivers@uwtsd.ac.uk::3296c1d7-7d41-453e-a1fb-96f7616060ee" providerId="AD" clId="Web-{73A3BAB4-1C53-4B23-B030-50C04DC52748}" dt="2022-12-06T18:15:09.664" v="119"/>
          <ac:picMkLst>
            <pc:docMk/>
            <pc:sldMk cId="4243593600" sldId="519"/>
            <ac:picMk id="1026" creationId="{F44B5A2B-300C-4778-718A-54BABFD7E401}"/>
          </ac:picMkLst>
        </pc:picChg>
      </pc:sldChg>
      <pc:sldChg chg="modSp">
        <pc:chgData name="Hilary Chivers" userId="S::hilary.chivers@uwtsd.ac.uk::3296c1d7-7d41-453e-a1fb-96f7616060ee" providerId="AD" clId="Web-{73A3BAB4-1C53-4B23-B030-50C04DC52748}" dt="2022-12-06T18:18:37.045" v="137" actId="20577"/>
        <pc:sldMkLst>
          <pc:docMk/>
          <pc:sldMk cId="3417368474" sldId="530"/>
        </pc:sldMkLst>
        <pc:spChg chg="mod">
          <ac:chgData name="Hilary Chivers" userId="S::hilary.chivers@uwtsd.ac.uk::3296c1d7-7d41-453e-a1fb-96f7616060ee" providerId="AD" clId="Web-{73A3BAB4-1C53-4B23-B030-50C04DC52748}" dt="2022-12-06T18:18:37.045" v="137" actId="20577"/>
          <ac:spMkLst>
            <pc:docMk/>
            <pc:sldMk cId="3417368474" sldId="530"/>
            <ac:spMk id="2" creationId="{4D62C900-6EA9-B40C-A399-1692C9B8FBAD}"/>
          </ac:spMkLst>
        </pc:spChg>
        <pc:spChg chg="mod">
          <ac:chgData name="Hilary Chivers" userId="S::hilary.chivers@uwtsd.ac.uk::3296c1d7-7d41-453e-a1fb-96f7616060ee" providerId="AD" clId="Web-{73A3BAB4-1C53-4B23-B030-50C04DC52748}" dt="2022-12-06T18:05:26.710" v="65" actId="14100"/>
          <ac:spMkLst>
            <pc:docMk/>
            <pc:sldMk cId="3417368474" sldId="530"/>
            <ac:spMk id="3" creationId="{B1C7A798-0FDA-BA14-B813-B6416A0C2A77}"/>
          </ac:spMkLst>
        </pc:spChg>
        <pc:spChg chg="mod">
          <ac:chgData name="Hilary Chivers" userId="S::hilary.chivers@uwtsd.ac.uk::3296c1d7-7d41-453e-a1fb-96f7616060ee" providerId="AD" clId="Web-{73A3BAB4-1C53-4B23-B030-50C04DC52748}" dt="2022-12-06T18:05:09.381" v="60" actId="20577"/>
          <ac:spMkLst>
            <pc:docMk/>
            <pc:sldMk cId="3417368474" sldId="530"/>
            <ac:spMk id="4" creationId="{5740549D-F39A-6823-1A24-5AEBDC62E3FB}"/>
          </ac:spMkLst>
        </pc:spChg>
      </pc:sldChg>
      <pc:sldChg chg="modSp">
        <pc:chgData name="Hilary Chivers" userId="S::hilary.chivers@uwtsd.ac.uk::3296c1d7-7d41-453e-a1fb-96f7616060ee" providerId="AD" clId="Web-{73A3BAB4-1C53-4B23-B030-50C04DC52748}" dt="2022-12-06T18:10:40.719" v="113" actId="20577"/>
        <pc:sldMkLst>
          <pc:docMk/>
          <pc:sldMk cId="3688154634" sldId="534"/>
        </pc:sldMkLst>
        <pc:spChg chg="mod">
          <ac:chgData name="Hilary Chivers" userId="S::hilary.chivers@uwtsd.ac.uk::3296c1d7-7d41-453e-a1fb-96f7616060ee" providerId="AD" clId="Web-{73A3BAB4-1C53-4B23-B030-50C04DC52748}" dt="2022-12-06T18:10:40.719" v="113" actId="20577"/>
          <ac:spMkLst>
            <pc:docMk/>
            <pc:sldMk cId="3688154634" sldId="534"/>
            <ac:spMk id="4" creationId="{75C848D4-E497-86B6-5774-81B862B38A28}"/>
          </ac:spMkLst>
        </pc:spChg>
      </pc:sldChg>
      <pc:sldChg chg="addSp delSp modSp mod setBg">
        <pc:chgData name="Hilary Chivers" userId="S::hilary.chivers@uwtsd.ac.uk::3296c1d7-7d41-453e-a1fb-96f7616060ee" providerId="AD" clId="Web-{73A3BAB4-1C53-4B23-B030-50C04DC52748}" dt="2022-12-06T18:14:46.179" v="118"/>
        <pc:sldMkLst>
          <pc:docMk/>
          <pc:sldMk cId="3160958684" sldId="535"/>
        </pc:sldMkLst>
        <pc:spChg chg="mod">
          <ac:chgData name="Hilary Chivers" userId="S::hilary.chivers@uwtsd.ac.uk::3296c1d7-7d41-453e-a1fb-96f7616060ee" providerId="AD" clId="Web-{73A3BAB4-1C53-4B23-B030-50C04DC52748}" dt="2022-12-06T18:14:46.179" v="118"/>
          <ac:spMkLst>
            <pc:docMk/>
            <pc:sldMk cId="3160958684" sldId="535"/>
            <ac:spMk id="2" creationId="{5CF2BFDC-F32A-12C2-97EA-D7E3C69B9801}"/>
          </ac:spMkLst>
        </pc:spChg>
        <pc:spChg chg="del">
          <ac:chgData name="Hilary Chivers" userId="S::hilary.chivers@uwtsd.ac.uk::3296c1d7-7d41-453e-a1fb-96f7616060ee" providerId="AD" clId="Web-{73A3BAB4-1C53-4B23-B030-50C04DC52748}" dt="2022-12-06T18:14:05.506" v="114"/>
          <ac:spMkLst>
            <pc:docMk/>
            <pc:sldMk cId="3160958684" sldId="535"/>
            <ac:spMk id="3" creationId="{A4AA951D-4B4C-85A6-F21F-9AC9910C7E13}"/>
          </ac:spMkLst>
        </pc:spChg>
        <pc:spChg chg="add del mod">
          <ac:chgData name="Hilary Chivers" userId="S::hilary.chivers@uwtsd.ac.uk::3296c1d7-7d41-453e-a1fb-96f7616060ee" providerId="AD" clId="Web-{73A3BAB4-1C53-4B23-B030-50C04DC52748}" dt="2022-12-06T18:14:46.179" v="118"/>
          <ac:spMkLst>
            <pc:docMk/>
            <pc:sldMk cId="3160958684" sldId="535"/>
            <ac:spMk id="6" creationId="{97E6BB0C-4988-72E6-12A2-4E69659D8CE6}"/>
          </ac:spMkLst>
        </pc:spChg>
        <pc:spChg chg="add">
          <ac:chgData name="Hilary Chivers" userId="S::hilary.chivers@uwtsd.ac.uk::3296c1d7-7d41-453e-a1fb-96f7616060ee" providerId="AD" clId="Web-{73A3BAB4-1C53-4B23-B030-50C04DC52748}" dt="2022-12-06T18:14:46.179" v="118"/>
          <ac:spMkLst>
            <pc:docMk/>
            <pc:sldMk cId="3160958684" sldId="535"/>
            <ac:spMk id="12" creationId="{87CC2527-562A-4F69-B487-4371E5B243E7}"/>
          </ac:spMkLst>
        </pc:spChg>
        <pc:picChg chg="add del mod ord">
          <ac:chgData name="Hilary Chivers" userId="S::hilary.chivers@uwtsd.ac.uk::3296c1d7-7d41-453e-a1fb-96f7616060ee" providerId="AD" clId="Web-{73A3BAB4-1C53-4B23-B030-50C04DC52748}" dt="2022-12-06T18:14:20.585" v="117"/>
          <ac:picMkLst>
            <pc:docMk/>
            <pc:sldMk cId="3160958684" sldId="535"/>
            <ac:picMk id="4" creationId="{921F26C4-2D65-6C9B-B62A-A521D7E14152}"/>
          </ac:picMkLst>
        </pc:picChg>
        <pc:picChg chg="add">
          <ac:chgData name="Hilary Chivers" userId="S::hilary.chivers@uwtsd.ac.uk::3296c1d7-7d41-453e-a1fb-96f7616060ee" providerId="AD" clId="Web-{73A3BAB4-1C53-4B23-B030-50C04DC52748}" dt="2022-12-06T18:14:46.179" v="118"/>
          <ac:picMkLst>
            <pc:docMk/>
            <pc:sldMk cId="3160958684" sldId="535"/>
            <ac:picMk id="8" creationId="{39BA73C3-AE10-C7C9-480E-79877DAB9308}"/>
          </ac:picMkLst>
        </pc:picChg>
        <pc:cxnChg chg="add">
          <ac:chgData name="Hilary Chivers" userId="S::hilary.chivers@uwtsd.ac.uk::3296c1d7-7d41-453e-a1fb-96f7616060ee" providerId="AD" clId="Web-{73A3BAB4-1C53-4B23-B030-50C04DC52748}" dt="2022-12-06T18:14:46.179" v="118"/>
          <ac:cxnSpMkLst>
            <pc:docMk/>
            <pc:sldMk cId="3160958684" sldId="535"/>
            <ac:cxnSpMk id="14" creationId="{BCDAEC91-5BCE-4B55-9CC0-43EF94CB734B}"/>
          </ac:cxnSpMkLst>
        </pc:cxnChg>
      </pc:sldChg>
    </pc:docChg>
  </pc:docChgLst>
  <pc:docChgLst>
    <pc:chgData name="Diane B. Thomas" userId="S::d.b.thomas@uwtsd.ac.uk::66b41853-b18c-4bbb-817e-013f34445414" providerId="AD" clId="Web-{662A4B9B-21C4-4D88-81A5-3FA17D5CBA15}"/>
    <pc:docChg chg="modSld">
      <pc:chgData name="Diane B. Thomas" userId="S::d.b.thomas@uwtsd.ac.uk::66b41853-b18c-4bbb-817e-013f34445414" providerId="AD" clId="Web-{662A4B9B-21C4-4D88-81A5-3FA17D5CBA15}" dt="2023-01-13T21:12:46.968" v="4" actId="1076"/>
      <pc:docMkLst>
        <pc:docMk/>
      </pc:docMkLst>
      <pc:sldChg chg="modSp">
        <pc:chgData name="Diane B. Thomas" userId="S::d.b.thomas@uwtsd.ac.uk::66b41853-b18c-4bbb-817e-013f34445414" providerId="AD" clId="Web-{662A4B9B-21C4-4D88-81A5-3FA17D5CBA15}" dt="2023-01-13T21:12:17.998" v="3" actId="20577"/>
        <pc:sldMkLst>
          <pc:docMk/>
          <pc:sldMk cId="334297397" sldId="544"/>
        </pc:sldMkLst>
        <pc:spChg chg="mod">
          <ac:chgData name="Diane B. Thomas" userId="S::d.b.thomas@uwtsd.ac.uk::66b41853-b18c-4bbb-817e-013f34445414" providerId="AD" clId="Web-{662A4B9B-21C4-4D88-81A5-3FA17D5CBA15}" dt="2023-01-13T21:12:17.998" v="3" actId="20577"/>
          <ac:spMkLst>
            <pc:docMk/>
            <pc:sldMk cId="334297397" sldId="544"/>
            <ac:spMk id="8" creationId="{57ED6D5D-E07C-2A2E-1770-B082DB384717}"/>
          </ac:spMkLst>
        </pc:spChg>
      </pc:sldChg>
      <pc:sldChg chg="modSp">
        <pc:chgData name="Diane B. Thomas" userId="S::d.b.thomas@uwtsd.ac.uk::66b41853-b18c-4bbb-817e-013f34445414" providerId="AD" clId="Web-{662A4B9B-21C4-4D88-81A5-3FA17D5CBA15}" dt="2023-01-13T21:12:46.968" v="4" actId="1076"/>
        <pc:sldMkLst>
          <pc:docMk/>
          <pc:sldMk cId="783821799" sldId="582"/>
        </pc:sldMkLst>
        <pc:picChg chg="mod">
          <ac:chgData name="Diane B. Thomas" userId="S::d.b.thomas@uwtsd.ac.uk::66b41853-b18c-4bbb-817e-013f34445414" providerId="AD" clId="Web-{662A4B9B-21C4-4D88-81A5-3FA17D5CBA15}" dt="2023-01-13T21:12:46.968" v="4" actId="1076"/>
          <ac:picMkLst>
            <pc:docMk/>
            <pc:sldMk cId="783821799" sldId="582"/>
            <ac:picMk id="60" creationId="{8D8E3D60-9013-41DA-BF75-FA2B2969722E}"/>
          </ac:picMkLst>
        </pc:picChg>
      </pc:sldChg>
    </pc:docChg>
  </pc:docChgLst>
  <pc:docChgLst>
    <pc:chgData name="Roberta Tucker" userId="S::r.tucker@uwtsd.ac.uk::27ca61ee-ba03-4b92-a89a-1d5600e2200a" providerId="AD" clId="Web-{04C49AD8-8010-22F2-105B-00405293B322}"/>
    <pc:docChg chg="delSld">
      <pc:chgData name="Roberta Tucker" userId="S::r.tucker@uwtsd.ac.uk::27ca61ee-ba03-4b92-a89a-1d5600e2200a" providerId="AD" clId="Web-{04C49AD8-8010-22F2-105B-00405293B322}" dt="2022-12-20T17:41:54.937" v="21"/>
      <pc:docMkLst>
        <pc:docMk/>
      </pc:docMkLst>
      <pc:sldChg chg="del">
        <pc:chgData name="Roberta Tucker" userId="S::r.tucker@uwtsd.ac.uk::27ca61ee-ba03-4b92-a89a-1d5600e2200a" providerId="AD" clId="Web-{04C49AD8-8010-22F2-105B-00405293B322}" dt="2022-12-20T17:38:43.955" v="1"/>
        <pc:sldMkLst>
          <pc:docMk/>
          <pc:sldMk cId="740110891" sldId="269"/>
        </pc:sldMkLst>
      </pc:sldChg>
      <pc:sldChg chg="del">
        <pc:chgData name="Roberta Tucker" userId="S::r.tucker@uwtsd.ac.uk::27ca61ee-ba03-4b92-a89a-1d5600e2200a" providerId="AD" clId="Web-{04C49AD8-8010-22F2-105B-00405293B322}" dt="2022-12-20T17:38:41.236" v="0"/>
        <pc:sldMkLst>
          <pc:docMk/>
          <pc:sldMk cId="2430030401" sldId="511"/>
        </pc:sldMkLst>
      </pc:sldChg>
      <pc:sldChg chg="del">
        <pc:chgData name="Roberta Tucker" userId="S::r.tucker@uwtsd.ac.uk::27ca61ee-ba03-4b92-a89a-1d5600e2200a" providerId="AD" clId="Web-{04C49AD8-8010-22F2-105B-00405293B322}" dt="2022-12-20T17:38:45.799" v="2"/>
        <pc:sldMkLst>
          <pc:docMk/>
          <pc:sldMk cId="2406017067" sldId="518"/>
        </pc:sldMkLst>
      </pc:sldChg>
      <pc:sldChg chg="del">
        <pc:chgData name="Roberta Tucker" userId="S::r.tucker@uwtsd.ac.uk::27ca61ee-ba03-4b92-a89a-1d5600e2200a" providerId="AD" clId="Web-{04C49AD8-8010-22F2-105B-00405293B322}" dt="2022-12-20T17:39:09.346" v="9"/>
        <pc:sldMkLst>
          <pc:docMk/>
          <pc:sldMk cId="2512824422" sldId="523"/>
        </pc:sldMkLst>
      </pc:sldChg>
      <pc:sldChg chg="del">
        <pc:chgData name="Roberta Tucker" userId="S::r.tucker@uwtsd.ac.uk::27ca61ee-ba03-4b92-a89a-1d5600e2200a" providerId="AD" clId="Web-{04C49AD8-8010-22F2-105B-00405293B322}" dt="2022-12-20T17:41:29.811" v="15"/>
        <pc:sldMkLst>
          <pc:docMk/>
          <pc:sldMk cId="2584983633" sldId="525"/>
        </pc:sldMkLst>
      </pc:sldChg>
      <pc:sldChg chg="del">
        <pc:chgData name="Roberta Tucker" userId="S::r.tucker@uwtsd.ac.uk::27ca61ee-ba03-4b92-a89a-1d5600e2200a" providerId="AD" clId="Web-{04C49AD8-8010-22F2-105B-00405293B322}" dt="2022-12-20T17:39:12.753" v="10"/>
        <pc:sldMkLst>
          <pc:docMk/>
          <pc:sldMk cId="3341602397" sldId="527"/>
        </pc:sldMkLst>
      </pc:sldChg>
      <pc:sldChg chg="del">
        <pc:chgData name="Roberta Tucker" userId="S::r.tucker@uwtsd.ac.uk::27ca61ee-ba03-4b92-a89a-1d5600e2200a" providerId="AD" clId="Web-{04C49AD8-8010-22F2-105B-00405293B322}" dt="2022-12-20T17:41:37.562" v="17"/>
        <pc:sldMkLst>
          <pc:docMk/>
          <pc:sldMk cId="1135261239" sldId="529"/>
        </pc:sldMkLst>
      </pc:sldChg>
      <pc:sldChg chg="del">
        <pc:chgData name="Roberta Tucker" userId="S::r.tucker@uwtsd.ac.uk::27ca61ee-ba03-4b92-a89a-1d5600e2200a" providerId="AD" clId="Web-{04C49AD8-8010-22F2-105B-00405293B322}" dt="2022-12-20T17:41:17.436" v="12"/>
        <pc:sldMkLst>
          <pc:docMk/>
          <pc:sldMk cId="1287451054" sldId="531"/>
        </pc:sldMkLst>
      </pc:sldChg>
      <pc:sldChg chg="del">
        <pc:chgData name="Roberta Tucker" userId="S::r.tucker@uwtsd.ac.uk::27ca61ee-ba03-4b92-a89a-1d5600e2200a" providerId="AD" clId="Web-{04C49AD8-8010-22F2-105B-00405293B322}" dt="2022-12-20T17:41:41.983" v="18"/>
        <pc:sldMkLst>
          <pc:docMk/>
          <pc:sldMk cId="1294303695" sldId="533"/>
        </pc:sldMkLst>
      </pc:sldChg>
      <pc:sldChg chg="del">
        <pc:chgData name="Roberta Tucker" userId="S::r.tucker@uwtsd.ac.uk::27ca61ee-ba03-4b92-a89a-1d5600e2200a" providerId="AD" clId="Web-{04C49AD8-8010-22F2-105B-00405293B322}" dt="2022-12-20T17:39:22.034" v="11"/>
        <pc:sldMkLst>
          <pc:docMk/>
          <pc:sldMk cId="2031029606" sldId="577"/>
        </pc:sldMkLst>
      </pc:sldChg>
      <pc:sldChg chg="del">
        <pc:chgData name="Roberta Tucker" userId="S::r.tucker@uwtsd.ac.uk::27ca61ee-ba03-4b92-a89a-1d5600e2200a" providerId="AD" clId="Web-{04C49AD8-8010-22F2-105B-00405293B322}" dt="2022-12-20T17:41:20.952" v="13"/>
        <pc:sldMkLst>
          <pc:docMk/>
          <pc:sldMk cId="937553250" sldId="583"/>
        </pc:sldMkLst>
      </pc:sldChg>
      <pc:sldChg chg="del">
        <pc:chgData name="Roberta Tucker" userId="S::r.tucker@uwtsd.ac.uk::27ca61ee-ba03-4b92-a89a-1d5600e2200a" providerId="AD" clId="Web-{04C49AD8-8010-22F2-105B-00405293B322}" dt="2022-12-20T17:41:33.749" v="16"/>
        <pc:sldMkLst>
          <pc:docMk/>
          <pc:sldMk cId="1535219822" sldId="586"/>
        </pc:sldMkLst>
      </pc:sldChg>
      <pc:sldChg chg="del">
        <pc:chgData name="Roberta Tucker" userId="S::r.tucker@uwtsd.ac.uk::27ca61ee-ba03-4b92-a89a-1d5600e2200a" providerId="AD" clId="Web-{04C49AD8-8010-22F2-105B-00405293B322}" dt="2022-12-20T17:38:49.471" v="3"/>
        <pc:sldMkLst>
          <pc:docMk/>
          <pc:sldMk cId="1103702472" sldId="588"/>
        </pc:sldMkLst>
      </pc:sldChg>
      <pc:sldChg chg="del">
        <pc:chgData name="Roberta Tucker" userId="S::r.tucker@uwtsd.ac.uk::27ca61ee-ba03-4b92-a89a-1d5600e2200a" providerId="AD" clId="Web-{04C49AD8-8010-22F2-105B-00405293B322}" dt="2022-12-20T17:38:52.315" v="4"/>
        <pc:sldMkLst>
          <pc:docMk/>
          <pc:sldMk cId="208696534" sldId="589"/>
        </pc:sldMkLst>
      </pc:sldChg>
      <pc:sldChg chg="del">
        <pc:chgData name="Roberta Tucker" userId="S::r.tucker@uwtsd.ac.uk::27ca61ee-ba03-4b92-a89a-1d5600e2200a" providerId="AD" clId="Web-{04C49AD8-8010-22F2-105B-00405293B322}" dt="2022-12-20T17:38:54.815" v="5"/>
        <pc:sldMkLst>
          <pc:docMk/>
          <pc:sldMk cId="277283534" sldId="592"/>
        </pc:sldMkLst>
      </pc:sldChg>
      <pc:sldChg chg="del">
        <pc:chgData name="Roberta Tucker" userId="S::r.tucker@uwtsd.ac.uk::27ca61ee-ba03-4b92-a89a-1d5600e2200a" providerId="AD" clId="Web-{04C49AD8-8010-22F2-105B-00405293B322}" dt="2022-12-20T17:38:57.627" v="6"/>
        <pc:sldMkLst>
          <pc:docMk/>
          <pc:sldMk cId="1357812861" sldId="595"/>
        </pc:sldMkLst>
      </pc:sldChg>
      <pc:sldChg chg="del">
        <pc:chgData name="Roberta Tucker" userId="S::r.tucker@uwtsd.ac.uk::27ca61ee-ba03-4b92-a89a-1d5600e2200a" providerId="AD" clId="Web-{04C49AD8-8010-22F2-105B-00405293B322}" dt="2022-12-20T17:39:00.065" v="7"/>
        <pc:sldMkLst>
          <pc:docMk/>
          <pc:sldMk cId="2104781264" sldId="597"/>
        </pc:sldMkLst>
      </pc:sldChg>
      <pc:sldChg chg="del">
        <pc:chgData name="Roberta Tucker" userId="S::r.tucker@uwtsd.ac.uk::27ca61ee-ba03-4b92-a89a-1d5600e2200a" providerId="AD" clId="Web-{04C49AD8-8010-22F2-105B-00405293B322}" dt="2022-12-20T17:39:04.831" v="8"/>
        <pc:sldMkLst>
          <pc:docMk/>
          <pc:sldMk cId="946227854" sldId="599"/>
        </pc:sldMkLst>
      </pc:sldChg>
      <pc:sldChg chg="del">
        <pc:chgData name="Roberta Tucker" userId="S::r.tucker@uwtsd.ac.uk::27ca61ee-ba03-4b92-a89a-1d5600e2200a" providerId="AD" clId="Web-{04C49AD8-8010-22F2-105B-00405293B322}" dt="2022-12-20T17:41:50.171" v="20"/>
        <pc:sldMkLst>
          <pc:docMk/>
          <pc:sldMk cId="4095882924" sldId="600"/>
        </pc:sldMkLst>
      </pc:sldChg>
      <pc:sldChg chg="del">
        <pc:chgData name="Roberta Tucker" userId="S::r.tucker@uwtsd.ac.uk::27ca61ee-ba03-4b92-a89a-1d5600e2200a" providerId="AD" clId="Web-{04C49AD8-8010-22F2-105B-00405293B322}" dt="2022-12-20T17:41:47.015" v="19"/>
        <pc:sldMkLst>
          <pc:docMk/>
          <pc:sldMk cId="3280172550" sldId="603"/>
        </pc:sldMkLst>
      </pc:sldChg>
      <pc:sldChg chg="del">
        <pc:chgData name="Roberta Tucker" userId="S::r.tucker@uwtsd.ac.uk::27ca61ee-ba03-4b92-a89a-1d5600e2200a" providerId="AD" clId="Web-{04C49AD8-8010-22F2-105B-00405293B322}" dt="2022-12-20T17:41:54.937" v="21"/>
        <pc:sldMkLst>
          <pc:docMk/>
          <pc:sldMk cId="710079344" sldId="606"/>
        </pc:sldMkLst>
      </pc:sldChg>
      <pc:sldChg chg="del">
        <pc:chgData name="Roberta Tucker" userId="S::r.tucker@uwtsd.ac.uk::27ca61ee-ba03-4b92-a89a-1d5600e2200a" providerId="AD" clId="Web-{04C49AD8-8010-22F2-105B-00405293B322}" dt="2022-12-20T17:41:26.764" v="14"/>
        <pc:sldMkLst>
          <pc:docMk/>
          <pc:sldMk cId="3155846108" sldId="608"/>
        </pc:sldMkLst>
      </pc:sldChg>
    </pc:docChg>
  </pc:docChgLst>
  <pc:docChgLst>
    <pc:chgData name="Hilary Chivers" userId="S::hilary.chivers@uwtsd.ac.uk::3296c1d7-7d41-453e-a1fb-96f7616060ee" providerId="AD" clId="Web-{509529DA-8580-4E7C-9214-6ADF7E2F03BE}"/>
    <pc:docChg chg="modSld">
      <pc:chgData name="Hilary Chivers" userId="S::hilary.chivers@uwtsd.ac.uk::3296c1d7-7d41-453e-a1fb-96f7616060ee" providerId="AD" clId="Web-{509529DA-8580-4E7C-9214-6ADF7E2F03BE}" dt="2022-12-07T12:04:26.884" v="105" actId="20577"/>
      <pc:docMkLst>
        <pc:docMk/>
      </pc:docMkLst>
      <pc:sldChg chg="modSp modNotes">
        <pc:chgData name="Hilary Chivers" userId="S::hilary.chivers@uwtsd.ac.uk::3296c1d7-7d41-453e-a1fb-96f7616060ee" providerId="AD" clId="Web-{509529DA-8580-4E7C-9214-6ADF7E2F03BE}" dt="2022-12-07T12:04:26.884" v="105" actId="20577"/>
        <pc:sldMkLst>
          <pc:docMk/>
          <pc:sldMk cId="1965851462" sldId="528"/>
        </pc:sldMkLst>
        <pc:spChg chg="mod">
          <ac:chgData name="Hilary Chivers" userId="S::hilary.chivers@uwtsd.ac.uk::3296c1d7-7d41-453e-a1fb-96f7616060ee" providerId="AD" clId="Web-{509529DA-8580-4E7C-9214-6ADF7E2F03BE}" dt="2022-12-07T12:04:26.884" v="105" actId="20577"/>
          <ac:spMkLst>
            <pc:docMk/>
            <pc:sldMk cId="1965851462" sldId="528"/>
            <ac:spMk id="2" creationId="{FCF95E95-C981-DBA1-1D9C-BB62394B6144}"/>
          </ac:spMkLst>
        </pc:spChg>
        <pc:spChg chg="mod">
          <ac:chgData name="Hilary Chivers" userId="S::hilary.chivers@uwtsd.ac.uk::3296c1d7-7d41-453e-a1fb-96f7616060ee" providerId="AD" clId="Web-{509529DA-8580-4E7C-9214-6ADF7E2F03BE}" dt="2022-12-07T12:03:37.835" v="104" actId="20577"/>
          <ac:spMkLst>
            <pc:docMk/>
            <pc:sldMk cId="1965851462" sldId="528"/>
            <ac:spMk id="3" creationId="{15637AE0-7FA6-7628-FB94-369E7EF3553F}"/>
          </ac:spMkLst>
        </pc:spChg>
      </pc:sldChg>
    </pc:docChg>
  </pc:docChgLst>
  <pc:docChgLst>
    <pc:chgData name="Hilary Chivers" userId="S::hilary.chivers@uwtsd.ac.uk::3296c1d7-7d41-453e-a1fb-96f7616060ee" providerId="AD" clId="Web-{FA03159B-AB20-4D48-B1A4-50D54EAF91DC}"/>
    <pc:docChg chg="addSld delSld modSld sldOrd">
      <pc:chgData name="Hilary Chivers" userId="S::hilary.chivers@uwtsd.ac.uk::3296c1d7-7d41-453e-a1fb-96f7616060ee" providerId="AD" clId="Web-{FA03159B-AB20-4D48-B1A4-50D54EAF91DC}" dt="2022-12-06T13:15:53.219" v="580"/>
      <pc:docMkLst>
        <pc:docMk/>
      </pc:docMkLst>
      <pc:sldChg chg="ord">
        <pc:chgData name="Hilary Chivers" userId="S::hilary.chivers@uwtsd.ac.uk::3296c1d7-7d41-453e-a1fb-96f7616060ee" providerId="AD" clId="Web-{FA03159B-AB20-4D48-B1A4-50D54EAF91DC}" dt="2022-12-06T11:42:53.559" v="0"/>
        <pc:sldMkLst>
          <pc:docMk/>
          <pc:sldMk cId="3826392497" sldId="256"/>
        </pc:sldMkLst>
      </pc:sldChg>
      <pc:sldChg chg="modNotes">
        <pc:chgData name="Hilary Chivers" userId="S::hilary.chivers@uwtsd.ac.uk::3296c1d7-7d41-453e-a1fb-96f7616060ee" providerId="AD" clId="Web-{FA03159B-AB20-4D48-B1A4-50D54EAF91DC}" dt="2022-12-06T11:59:10.600" v="41"/>
        <pc:sldMkLst>
          <pc:docMk/>
          <pc:sldMk cId="2885938171" sldId="260"/>
        </pc:sldMkLst>
      </pc:sldChg>
      <pc:sldChg chg="modSp">
        <pc:chgData name="Hilary Chivers" userId="S::hilary.chivers@uwtsd.ac.uk::3296c1d7-7d41-453e-a1fb-96f7616060ee" providerId="AD" clId="Web-{FA03159B-AB20-4D48-B1A4-50D54EAF91DC}" dt="2022-12-06T11:56:03.017" v="38" actId="1076"/>
        <pc:sldMkLst>
          <pc:docMk/>
          <pc:sldMk cId="362163015" sldId="261"/>
        </pc:sldMkLst>
        <pc:spChg chg="mod">
          <ac:chgData name="Hilary Chivers" userId="S::hilary.chivers@uwtsd.ac.uk::3296c1d7-7d41-453e-a1fb-96f7616060ee" providerId="AD" clId="Web-{FA03159B-AB20-4D48-B1A4-50D54EAF91DC}" dt="2022-12-06T11:54:46.500" v="37" actId="1076"/>
          <ac:spMkLst>
            <pc:docMk/>
            <pc:sldMk cId="362163015" sldId="261"/>
            <ac:spMk id="13" creationId="{4601E61B-1E71-EE64-5CF7-374ED8975D4A}"/>
          </ac:spMkLst>
        </pc:spChg>
        <pc:spChg chg="mod">
          <ac:chgData name="Hilary Chivers" userId="S::hilary.chivers@uwtsd.ac.uk::3296c1d7-7d41-453e-a1fb-96f7616060ee" providerId="AD" clId="Web-{FA03159B-AB20-4D48-B1A4-50D54EAF91DC}" dt="2022-12-06T11:54:26.702" v="33" actId="1076"/>
          <ac:spMkLst>
            <pc:docMk/>
            <pc:sldMk cId="362163015" sldId="261"/>
            <ac:spMk id="16" creationId="{D313DBAD-94E3-73E7-7617-69577B97A0A3}"/>
          </ac:spMkLst>
        </pc:spChg>
        <pc:picChg chg="mod">
          <ac:chgData name="Hilary Chivers" userId="S::hilary.chivers@uwtsd.ac.uk::3296c1d7-7d41-453e-a1fb-96f7616060ee" providerId="AD" clId="Web-{FA03159B-AB20-4D48-B1A4-50D54EAF91DC}" dt="2022-12-06T11:56:03.017" v="38" actId="1076"/>
          <ac:picMkLst>
            <pc:docMk/>
            <pc:sldMk cId="362163015" sldId="261"/>
            <ac:picMk id="3" creationId="{C3EF8E13-563A-02D7-4CA0-EED60DABD5E7}"/>
          </ac:picMkLst>
        </pc:picChg>
        <pc:cxnChg chg="mod">
          <ac:chgData name="Hilary Chivers" userId="S::hilary.chivers@uwtsd.ac.uk::3296c1d7-7d41-453e-a1fb-96f7616060ee" providerId="AD" clId="Web-{FA03159B-AB20-4D48-B1A4-50D54EAF91DC}" dt="2022-12-06T11:54:36.609" v="36" actId="1076"/>
          <ac:cxnSpMkLst>
            <pc:docMk/>
            <pc:sldMk cId="362163015" sldId="261"/>
            <ac:cxnSpMk id="8" creationId="{306199CA-7415-BB5A-F2DF-F98B1971DA37}"/>
          </ac:cxnSpMkLst>
        </pc:cxnChg>
        <pc:cxnChg chg="mod">
          <ac:chgData name="Hilary Chivers" userId="S::hilary.chivers@uwtsd.ac.uk::3296c1d7-7d41-453e-a1fb-96f7616060ee" providerId="AD" clId="Web-{FA03159B-AB20-4D48-B1A4-50D54EAF91DC}" dt="2022-12-06T11:54:33.874" v="35" actId="1076"/>
          <ac:cxnSpMkLst>
            <pc:docMk/>
            <pc:sldMk cId="362163015" sldId="261"/>
            <ac:cxnSpMk id="10" creationId="{656BF2E2-76E7-37CF-7CC0-8ACA88974A0F}"/>
          </ac:cxnSpMkLst>
        </pc:cxnChg>
      </pc:sldChg>
      <pc:sldChg chg="modSp">
        <pc:chgData name="Hilary Chivers" userId="S::hilary.chivers@uwtsd.ac.uk::3296c1d7-7d41-453e-a1fb-96f7616060ee" providerId="AD" clId="Web-{FA03159B-AB20-4D48-B1A4-50D54EAF91DC}" dt="2022-12-06T11:48:59.303" v="30" actId="20577"/>
        <pc:sldMkLst>
          <pc:docMk/>
          <pc:sldMk cId="740110891" sldId="269"/>
        </pc:sldMkLst>
        <pc:spChg chg="mod">
          <ac:chgData name="Hilary Chivers" userId="S::hilary.chivers@uwtsd.ac.uk::3296c1d7-7d41-453e-a1fb-96f7616060ee" providerId="AD" clId="Web-{FA03159B-AB20-4D48-B1A4-50D54EAF91DC}" dt="2022-12-06T11:48:59.303" v="30" actId="20577"/>
          <ac:spMkLst>
            <pc:docMk/>
            <pc:sldMk cId="740110891" sldId="269"/>
            <ac:spMk id="5" creationId="{0B019432-F0E9-E765-2264-935D414F17CB}"/>
          </ac:spMkLst>
        </pc:spChg>
      </pc:sldChg>
      <pc:sldChg chg="modSp ord modNotes">
        <pc:chgData name="Hilary Chivers" userId="S::hilary.chivers@uwtsd.ac.uk::3296c1d7-7d41-453e-a1fb-96f7616060ee" providerId="AD" clId="Web-{FA03159B-AB20-4D48-B1A4-50D54EAF91DC}" dt="2022-12-06T13:04:42.671" v="513"/>
        <pc:sldMkLst>
          <pc:docMk/>
          <pc:sldMk cId="2824660354" sldId="271"/>
        </pc:sldMkLst>
        <pc:spChg chg="mod">
          <ac:chgData name="Hilary Chivers" userId="S::hilary.chivers@uwtsd.ac.uk::3296c1d7-7d41-453e-a1fb-96f7616060ee" providerId="AD" clId="Web-{FA03159B-AB20-4D48-B1A4-50D54EAF91DC}" dt="2022-12-06T12:59:16.944" v="490" actId="14100"/>
          <ac:spMkLst>
            <pc:docMk/>
            <pc:sldMk cId="2824660354" sldId="271"/>
            <ac:spMk id="3" creationId="{7E93A706-EDA0-02CF-914A-E468488D59BD}"/>
          </ac:spMkLst>
        </pc:spChg>
      </pc:sldChg>
      <pc:sldChg chg="delSp modSp ord">
        <pc:chgData name="Hilary Chivers" userId="S::hilary.chivers@uwtsd.ac.uk::3296c1d7-7d41-453e-a1fb-96f7616060ee" providerId="AD" clId="Web-{FA03159B-AB20-4D48-B1A4-50D54EAF91DC}" dt="2022-12-06T12:35:55.236" v="314"/>
        <pc:sldMkLst>
          <pc:docMk/>
          <pc:sldMk cId="4172979323" sldId="273"/>
        </pc:sldMkLst>
        <pc:spChg chg="del mod">
          <ac:chgData name="Hilary Chivers" userId="S::hilary.chivers@uwtsd.ac.uk::3296c1d7-7d41-453e-a1fb-96f7616060ee" providerId="AD" clId="Web-{FA03159B-AB20-4D48-B1A4-50D54EAF91DC}" dt="2022-12-06T12:35:55.236" v="314"/>
          <ac:spMkLst>
            <pc:docMk/>
            <pc:sldMk cId="4172979323" sldId="273"/>
            <ac:spMk id="5" creationId="{6205721D-AC82-A832-DE19-169F823112A5}"/>
          </ac:spMkLst>
        </pc:spChg>
        <pc:picChg chg="del">
          <ac:chgData name="Hilary Chivers" userId="S::hilary.chivers@uwtsd.ac.uk::3296c1d7-7d41-453e-a1fb-96f7616060ee" providerId="AD" clId="Web-{FA03159B-AB20-4D48-B1A4-50D54EAF91DC}" dt="2022-12-06T12:35:43.438" v="311"/>
          <ac:picMkLst>
            <pc:docMk/>
            <pc:sldMk cId="4172979323" sldId="273"/>
            <ac:picMk id="4" creationId="{34BDE5FC-5189-6182-A9F8-7708EA56CE56}"/>
          </ac:picMkLst>
        </pc:picChg>
      </pc:sldChg>
      <pc:sldChg chg="del">
        <pc:chgData name="Hilary Chivers" userId="S::hilary.chivers@uwtsd.ac.uk::3296c1d7-7d41-453e-a1fb-96f7616060ee" providerId="AD" clId="Web-{FA03159B-AB20-4D48-B1A4-50D54EAF91DC}" dt="2022-12-06T13:15:37.547" v="579"/>
        <pc:sldMkLst>
          <pc:docMk/>
          <pc:sldMk cId="3702425794" sldId="278"/>
        </pc:sldMkLst>
      </pc:sldChg>
      <pc:sldChg chg="modSp ord">
        <pc:chgData name="Hilary Chivers" userId="S::hilary.chivers@uwtsd.ac.uk::3296c1d7-7d41-453e-a1fb-96f7616060ee" providerId="AD" clId="Web-{FA03159B-AB20-4D48-B1A4-50D54EAF91DC}" dt="2022-12-06T12:55:54.923" v="477"/>
        <pc:sldMkLst>
          <pc:docMk/>
          <pc:sldMk cId="3829806069" sldId="279"/>
        </pc:sldMkLst>
        <pc:spChg chg="mod">
          <ac:chgData name="Hilary Chivers" userId="S::hilary.chivers@uwtsd.ac.uk::3296c1d7-7d41-453e-a1fb-96f7616060ee" providerId="AD" clId="Web-{FA03159B-AB20-4D48-B1A4-50D54EAF91DC}" dt="2022-12-06T12:11:15.822" v="78" actId="20577"/>
          <ac:spMkLst>
            <pc:docMk/>
            <pc:sldMk cId="3829806069" sldId="279"/>
            <ac:spMk id="15" creationId="{F951E63C-4A7D-68FC-9EAE-6BB5EA94BDF7}"/>
          </ac:spMkLst>
        </pc:spChg>
      </pc:sldChg>
      <pc:sldChg chg="ord">
        <pc:chgData name="Hilary Chivers" userId="S::hilary.chivers@uwtsd.ac.uk::3296c1d7-7d41-453e-a1fb-96f7616060ee" providerId="AD" clId="Web-{FA03159B-AB20-4D48-B1A4-50D54EAF91DC}" dt="2022-12-06T12:27:19.316" v="301"/>
        <pc:sldMkLst>
          <pc:docMk/>
          <pc:sldMk cId="1689178095" sldId="281"/>
        </pc:sldMkLst>
      </pc:sldChg>
      <pc:sldChg chg="del">
        <pc:chgData name="Hilary Chivers" userId="S::hilary.chivers@uwtsd.ac.uk::3296c1d7-7d41-453e-a1fb-96f7616060ee" providerId="AD" clId="Web-{FA03159B-AB20-4D48-B1A4-50D54EAF91DC}" dt="2022-12-06T12:26:17.189" v="298"/>
        <pc:sldMkLst>
          <pc:docMk/>
          <pc:sldMk cId="3348305447" sldId="283"/>
        </pc:sldMkLst>
      </pc:sldChg>
      <pc:sldChg chg="del">
        <pc:chgData name="Hilary Chivers" userId="S::hilary.chivers@uwtsd.ac.uk::3296c1d7-7d41-453e-a1fb-96f7616060ee" providerId="AD" clId="Web-{FA03159B-AB20-4D48-B1A4-50D54EAF91DC}" dt="2022-12-06T13:12:43.199" v="548"/>
        <pc:sldMkLst>
          <pc:docMk/>
          <pc:sldMk cId="1621340466" sldId="286"/>
        </pc:sldMkLst>
      </pc:sldChg>
      <pc:sldChg chg="del ord">
        <pc:chgData name="Hilary Chivers" userId="S::hilary.chivers@uwtsd.ac.uk::3296c1d7-7d41-453e-a1fb-96f7616060ee" providerId="AD" clId="Web-{FA03159B-AB20-4D48-B1A4-50D54EAF91DC}" dt="2022-12-06T12:36:31.221" v="315"/>
        <pc:sldMkLst>
          <pc:docMk/>
          <pc:sldMk cId="911184121" sldId="288"/>
        </pc:sldMkLst>
      </pc:sldChg>
      <pc:sldChg chg="ord">
        <pc:chgData name="Hilary Chivers" userId="S::hilary.chivers@uwtsd.ac.uk::3296c1d7-7d41-453e-a1fb-96f7616060ee" providerId="AD" clId="Web-{FA03159B-AB20-4D48-B1A4-50D54EAF91DC}" dt="2022-12-06T12:34:05.280" v="310"/>
        <pc:sldMkLst>
          <pc:docMk/>
          <pc:sldMk cId="3797579275" sldId="312"/>
        </pc:sldMkLst>
      </pc:sldChg>
      <pc:sldChg chg="ord modNotes">
        <pc:chgData name="Hilary Chivers" userId="S::hilary.chivers@uwtsd.ac.uk::3296c1d7-7d41-453e-a1fb-96f7616060ee" providerId="AD" clId="Web-{FA03159B-AB20-4D48-B1A4-50D54EAF91DC}" dt="2022-12-06T12:49:57.804" v="414"/>
        <pc:sldMkLst>
          <pc:docMk/>
          <pc:sldMk cId="3523014195" sldId="320"/>
        </pc:sldMkLst>
      </pc:sldChg>
      <pc:sldChg chg="del">
        <pc:chgData name="Hilary Chivers" userId="S::hilary.chivers@uwtsd.ac.uk::3296c1d7-7d41-453e-a1fb-96f7616060ee" providerId="AD" clId="Web-{FA03159B-AB20-4D48-B1A4-50D54EAF91DC}" dt="2022-12-06T13:14:28.670" v="549"/>
        <pc:sldMkLst>
          <pc:docMk/>
          <pc:sldMk cId="2798004263" sldId="509"/>
        </pc:sldMkLst>
      </pc:sldChg>
      <pc:sldChg chg="del">
        <pc:chgData name="Hilary Chivers" userId="S::hilary.chivers@uwtsd.ac.uk::3296c1d7-7d41-453e-a1fb-96f7616060ee" providerId="AD" clId="Web-{FA03159B-AB20-4D48-B1A4-50D54EAF91DC}" dt="2022-12-06T12:48:16.255" v="409"/>
        <pc:sldMkLst>
          <pc:docMk/>
          <pc:sldMk cId="3470472598" sldId="513"/>
        </pc:sldMkLst>
      </pc:sldChg>
      <pc:sldChg chg="modSp ord">
        <pc:chgData name="Hilary Chivers" userId="S::hilary.chivers@uwtsd.ac.uk::3296c1d7-7d41-453e-a1fb-96f7616060ee" providerId="AD" clId="Web-{FA03159B-AB20-4D48-B1A4-50D54EAF91DC}" dt="2022-12-06T12:56:43.033" v="478" actId="14100"/>
        <pc:sldMkLst>
          <pc:docMk/>
          <pc:sldMk cId="1927553098" sldId="515"/>
        </pc:sldMkLst>
        <pc:picChg chg="mod">
          <ac:chgData name="Hilary Chivers" userId="S::hilary.chivers@uwtsd.ac.uk::3296c1d7-7d41-453e-a1fb-96f7616060ee" providerId="AD" clId="Web-{FA03159B-AB20-4D48-B1A4-50D54EAF91DC}" dt="2022-12-06T12:56:43.033" v="478" actId="14100"/>
          <ac:picMkLst>
            <pc:docMk/>
            <pc:sldMk cId="1927553098" sldId="515"/>
            <ac:picMk id="5" creationId="{D413EF59-53D0-0962-6E62-02B8A093E435}"/>
          </ac:picMkLst>
        </pc:picChg>
      </pc:sldChg>
      <pc:sldChg chg="ord">
        <pc:chgData name="Hilary Chivers" userId="S::hilary.chivers@uwtsd.ac.uk::3296c1d7-7d41-453e-a1fb-96f7616060ee" providerId="AD" clId="Web-{FA03159B-AB20-4D48-B1A4-50D54EAF91DC}" dt="2022-12-06T12:14:24.905" v="125"/>
        <pc:sldMkLst>
          <pc:docMk/>
          <pc:sldMk cId="3947030654" sldId="516"/>
        </pc:sldMkLst>
      </pc:sldChg>
      <pc:sldChg chg="del">
        <pc:chgData name="Hilary Chivers" userId="S::hilary.chivers@uwtsd.ac.uk::3296c1d7-7d41-453e-a1fb-96f7616060ee" providerId="AD" clId="Web-{FA03159B-AB20-4D48-B1A4-50D54EAF91DC}" dt="2022-12-06T12:48:17.677" v="410"/>
        <pc:sldMkLst>
          <pc:docMk/>
          <pc:sldMk cId="606730304" sldId="520"/>
        </pc:sldMkLst>
      </pc:sldChg>
      <pc:sldChg chg="modSp ord modNotes">
        <pc:chgData name="Hilary Chivers" userId="S::hilary.chivers@uwtsd.ac.uk::3296c1d7-7d41-453e-a1fb-96f7616060ee" providerId="AD" clId="Web-{FA03159B-AB20-4D48-B1A4-50D54EAF91DC}" dt="2022-12-06T12:41:01.790" v="354"/>
        <pc:sldMkLst>
          <pc:docMk/>
          <pc:sldMk cId="4153032387" sldId="522"/>
        </pc:sldMkLst>
        <pc:spChg chg="mod">
          <ac:chgData name="Hilary Chivers" userId="S::hilary.chivers@uwtsd.ac.uk::3296c1d7-7d41-453e-a1fb-96f7616060ee" providerId="AD" clId="Web-{FA03159B-AB20-4D48-B1A4-50D54EAF91DC}" dt="2022-12-06T12:39:19.366" v="350" actId="20577"/>
          <ac:spMkLst>
            <pc:docMk/>
            <pc:sldMk cId="4153032387" sldId="522"/>
            <ac:spMk id="16" creationId="{FA1A57E0-272C-08B7-EAC3-2AE11503CBCA}"/>
          </ac:spMkLst>
        </pc:spChg>
      </pc:sldChg>
      <pc:sldChg chg="modSp">
        <pc:chgData name="Hilary Chivers" userId="S::hilary.chivers@uwtsd.ac.uk::3296c1d7-7d41-453e-a1fb-96f7616060ee" providerId="AD" clId="Web-{FA03159B-AB20-4D48-B1A4-50D54EAF91DC}" dt="2022-12-06T12:07:15.785" v="65" actId="20577"/>
        <pc:sldMkLst>
          <pc:docMk/>
          <pc:sldMk cId="2512824422" sldId="523"/>
        </pc:sldMkLst>
        <pc:spChg chg="mod">
          <ac:chgData name="Hilary Chivers" userId="S::hilary.chivers@uwtsd.ac.uk::3296c1d7-7d41-453e-a1fb-96f7616060ee" providerId="AD" clId="Web-{FA03159B-AB20-4D48-B1A4-50D54EAF91DC}" dt="2022-12-06T12:07:15.785" v="65" actId="20577"/>
          <ac:spMkLst>
            <pc:docMk/>
            <pc:sldMk cId="2512824422" sldId="523"/>
            <ac:spMk id="2" creationId="{6F4FE91A-66BC-B5AA-AC5D-63FAA3E146D7}"/>
          </ac:spMkLst>
        </pc:spChg>
      </pc:sldChg>
      <pc:sldChg chg="modSp">
        <pc:chgData name="Hilary Chivers" userId="S::hilary.chivers@uwtsd.ac.uk::3296c1d7-7d41-453e-a1fb-96f7616060ee" providerId="AD" clId="Web-{FA03159B-AB20-4D48-B1A4-50D54EAF91DC}" dt="2022-12-06T13:00:47.555" v="507" actId="20577"/>
        <pc:sldMkLst>
          <pc:docMk/>
          <pc:sldMk cId="4010838713" sldId="524"/>
        </pc:sldMkLst>
        <pc:spChg chg="mod">
          <ac:chgData name="Hilary Chivers" userId="S::hilary.chivers@uwtsd.ac.uk::3296c1d7-7d41-453e-a1fb-96f7616060ee" providerId="AD" clId="Web-{FA03159B-AB20-4D48-B1A4-50D54EAF91DC}" dt="2022-12-06T13:00:47.555" v="507" actId="20577"/>
          <ac:spMkLst>
            <pc:docMk/>
            <pc:sldMk cId="4010838713" sldId="524"/>
            <ac:spMk id="2" creationId="{CF499F45-116C-5EDE-3400-FEDDCC18B87A}"/>
          </ac:spMkLst>
        </pc:spChg>
      </pc:sldChg>
      <pc:sldChg chg="modSp">
        <pc:chgData name="Hilary Chivers" userId="S::hilary.chivers@uwtsd.ac.uk::3296c1d7-7d41-453e-a1fb-96f7616060ee" providerId="AD" clId="Web-{FA03159B-AB20-4D48-B1A4-50D54EAF91DC}" dt="2022-12-06T13:06:50.830" v="537" actId="20577"/>
        <pc:sldMkLst>
          <pc:docMk/>
          <pc:sldMk cId="2584983633" sldId="525"/>
        </pc:sldMkLst>
        <pc:spChg chg="mod">
          <ac:chgData name="Hilary Chivers" userId="S::hilary.chivers@uwtsd.ac.uk::3296c1d7-7d41-453e-a1fb-96f7616060ee" providerId="AD" clId="Web-{FA03159B-AB20-4D48-B1A4-50D54EAF91DC}" dt="2022-12-06T13:06:50.830" v="537" actId="20577"/>
          <ac:spMkLst>
            <pc:docMk/>
            <pc:sldMk cId="2584983633" sldId="525"/>
            <ac:spMk id="2" creationId="{6F4FE91A-66BC-B5AA-AC5D-63FAA3E146D7}"/>
          </ac:spMkLst>
        </pc:spChg>
      </pc:sldChg>
      <pc:sldChg chg="del">
        <pc:chgData name="Hilary Chivers" userId="S::hilary.chivers@uwtsd.ac.uk::3296c1d7-7d41-453e-a1fb-96f7616060ee" providerId="AD" clId="Web-{FA03159B-AB20-4D48-B1A4-50D54EAF91DC}" dt="2022-12-06T13:15:53.219" v="580"/>
        <pc:sldMkLst>
          <pc:docMk/>
          <pc:sldMk cId="1152256871" sldId="526"/>
        </pc:sldMkLst>
      </pc:sldChg>
      <pc:sldChg chg="modSp new modNotes">
        <pc:chgData name="Hilary Chivers" userId="S::hilary.chivers@uwtsd.ac.uk::3296c1d7-7d41-453e-a1fb-96f7616060ee" providerId="AD" clId="Web-{FA03159B-AB20-4D48-B1A4-50D54EAF91DC}" dt="2022-12-06T12:18:13.427" v="297"/>
        <pc:sldMkLst>
          <pc:docMk/>
          <pc:sldMk cId="3341602397" sldId="527"/>
        </pc:sldMkLst>
        <pc:spChg chg="mod">
          <ac:chgData name="Hilary Chivers" userId="S::hilary.chivers@uwtsd.ac.uk::3296c1d7-7d41-453e-a1fb-96f7616060ee" providerId="AD" clId="Web-{FA03159B-AB20-4D48-B1A4-50D54EAF91DC}" dt="2022-12-06T12:15:39.298" v="150" actId="20577"/>
          <ac:spMkLst>
            <pc:docMk/>
            <pc:sldMk cId="3341602397" sldId="527"/>
            <ac:spMk id="2" creationId="{8DF925AD-1427-8501-427B-946874AA6BD2}"/>
          </ac:spMkLst>
        </pc:spChg>
        <pc:spChg chg="mod">
          <ac:chgData name="Hilary Chivers" userId="S::hilary.chivers@uwtsd.ac.uk::3296c1d7-7d41-453e-a1fb-96f7616060ee" providerId="AD" clId="Web-{FA03159B-AB20-4D48-B1A4-50D54EAF91DC}" dt="2022-12-06T12:16:24.174" v="206" actId="20577"/>
          <ac:spMkLst>
            <pc:docMk/>
            <pc:sldMk cId="3341602397" sldId="527"/>
            <ac:spMk id="3" creationId="{4FCDF5DA-7745-BAEB-5552-5F2FC4F8EF49}"/>
          </ac:spMkLst>
        </pc:spChg>
      </pc:sldChg>
      <pc:sldChg chg="modSp new">
        <pc:chgData name="Hilary Chivers" userId="S::hilary.chivers@uwtsd.ac.uk::3296c1d7-7d41-453e-a1fb-96f7616060ee" providerId="AD" clId="Web-{FA03159B-AB20-4D48-B1A4-50D54EAF91DC}" dt="2022-12-06T12:38:46.693" v="346" actId="20577"/>
        <pc:sldMkLst>
          <pc:docMk/>
          <pc:sldMk cId="1965851462" sldId="528"/>
        </pc:sldMkLst>
        <pc:spChg chg="mod">
          <ac:chgData name="Hilary Chivers" userId="S::hilary.chivers@uwtsd.ac.uk::3296c1d7-7d41-453e-a1fb-96f7616060ee" providerId="AD" clId="Web-{FA03159B-AB20-4D48-B1A4-50D54EAF91DC}" dt="2022-12-06T12:38:08.317" v="336" actId="20577"/>
          <ac:spMkLst>
            <pc:docMk/>
            <pc:sldMk cId="1965851462" sldId="528"/>
            <ac:spMk id="2" creationId="{FCF95E95-C981-DBA1-1D9C-BB62394B6144}"/>
          </ac:spMkLst>
        </pc:spChg>
        <pc:spChg chg="mod">
          <ac:chgData name="Hilary Chivers" userId="S::hilary.chivers@uwtsd.ac.uk::3296c1d7-7d41-453e-a1fb-96f7616060ee" providerId="AD" clId="Web-{FA03159B-AB20-4D48-B1A4-50D54EAF91DC}" dt="2022-12-06T12:37:32.691" v="333" actId="20577"/>
          <ac:spMkLst>
            <pc:docMk/>
            <pc:sldMk cId="1965851462" sldId="528"/>
            <ac:spMk id="3" creationId="{15637AE0-7FA6-7628-FB94-369E7EF3553F}"/>
          </ac:spMkLst>
        </pc:spChg>
        <pc:spChg chg="mod">
          <ac:chgData name="Hilary Chivers" userId="S::hilary.chivers@uwtsd.ac.uk::3296c1d7-7d41-453e-a1fb-96f7616060ee" providerId="AD" clId="Web-{FA03159B-AB20-4D48-B1A4-50D54EAF91DC}" dt="2022-12-06T12:38:46.693" v="346" actId="20577"/>
          <ac:spMkLst>
            <pc:docMk/>
            <pc:sldMk cId="1965851462" sldId="528"/>
            <ac:spMk id="4" creationId="{F7AB79A2-BA5C-DC41-D6F7-09429D23C3CE}"/>
          </ac:spMkLst>
        </pc:spChg>
      </pc:sldChg>
      <pc:sldChg chg="modSp new">
        <pc:chgData name="Hilary Chivers" userId="S::hilary.chivers@uwtsd.ac.uk::3296c1d7-7d41-453e-a1fb-96f7616060ee" providerId="AD" clId="Web-{FA03159B-AB20-4D48-B1A4-50D54EAF91DC}" dt="2022-12-06T12:46:20.345" v="408" actId="20577"/>
        <pc:sldMkLst>
          <pc:docMk/>
          <pc:sldMk cId="1135261239" sldId="529"/>
        </pc:sldMkLst>
        <pc:spChg chg="mod">
          <ac:chgData name="Hilary Chivers" userId="S::hilary.chivers@uwtsd.ac.uk::3296c1d7-7d41-453e-a1fb-96f7616060ee" providerId="AD" clId="Web-{FA03159B-AB20-4D48-B1A4-50D54EAF91DC}" dt="2022-12-06T12:46:15.736" v="403" actId="20577"/>
          <ac:spMkLst>
            <pc:docMk/>
            <pc:sldMk cId="1135261239" sldId="529"/>
            <ac:spMk id="2" creationId="{9A64A60E-03E4-6ED1-B74F-874201CA0E7D}"/>
          </ac:spMkLst>
        </pc:spChg>
        <pc:spChg chg="mod">
          <ac:chgData name="Hilary Chivers" userId="S::hilary.chivers@uwtsd.ac.uk::3296c1d7-7d41-453e-a1fb-96f7616060ee" providerId="AD" clId="Web-{FA03159B-AB20-4D48-B1A4-50D54EAF91DC}" dt="2022-12-06T12:46:20.345" v="408" actId="20577"/>
          <ac:spMkLst>
            <pc:docMk/>
            <pc:sldMk cId="1135261239" sldId="529"/>
            <ac:spMk id="3" creationId="{83C9AD12-4C0F-3E42-7FD5-1198B05D7ABD}"/>
          </ac:spMkLst>
        </pc:spChg>
      </pc:sldChg>
      <pc:sldChg chg="modSp new del">
        <pc:chgData name="Hilary Chivers" userId="S::hilary.chivers@uwtsd.ac.uk::3296c1d7-7d41-453e-a1fb-96f7616060ee" providerId="AD" clId="Web-{FA03159B-AB20-4D48-B1A4-50D54EAF91DC}" dt="2022-12-06T12:42:28.746" v="373"/>
        <pc:sldMkLst>
          <pc:docMk/>
          <pc:sldMk cId="3566537611" sldId="529"/>
        </pc:sldMkLst>
        <pc:spChg chg="mod">
          <ac:chgData name="Hilary Chivers" userId="S::hilary.chivers@uwtsd.ac.uk::3296c1d7-7d41-453e-a1fb-96f7616060ee" providerId="AD" clId="Web-{FA03159B-AB20-4D48-B1A4-50D54EAF91DC}" dt="2022-12-06T12:42:12.698" v="371" actId="20577"/>
          <ac:spMkLst>
            <pc:docMk/>
            <pc:sldMk cId="3566537611" sldId="529"/>
            <ac:spMk id="2" creationId="{B3EB910D-7E12-3E89-CA15-1FAED82EE408}"/>
          </ac:spMkLst>
        </pc:spChg>
      </pc:sldChg>
      <pc:sldChg chg="modSp new">
        <pc:chgData name="Hilary Chivers" userId="S::hilary.chivers@uwtsd.ac.uk::3296c1d7-7d41-453e-a1fb-96f7616060ee" providerId="AD" clId="Web-{FA03159B-AB20-4D48-B1A4-50D54EAF91DC}" dt="2022-12-06T12:54:28.936" v="457" actId="20577"/>
        <pc:sldMkLst>
          <pc:docMk/>
          <pc:sldMk cId="3417368474" sldId="530"/>
        </pc:sldMkLst>
        <pc:spChg chg="mod">
          <ac:chgData name="Hilary Chivers" userId="S::hilary.chivers@uwtsd.ac.uk::3296c1d7-7d41-453e-a1fb-96f7616060ee" providerId="AD" clId="Web-{FA03159B-AB20-4D48-B1A4-50D54EAF91DC}" dt="2022-12-06T12:51:41.197" v="440" actId="20577"/>
          <ac:spMkLst>
            <pc:docMk/>
            <pc:sldMk cId="3417368474" sldId="530"/>
            <ac:spMk id="2" creationId="{4D62C900-6EA9-B40C-A399-1692C9B8FBAD}"/>
          </ac:spMkLst>
        </pc:spChg>
        <pc:spChg chg="mod">
          <ac:chgData name="Hilary Chivers" userId="S::hilary.chivers@uwtsd.ac.uk::3296c1d7-7d41-453e-a1fb-96f7616060ee" providerId="AD" clId="Web-{FA03159B-AB20-4D48-B1A4-50D54EAF91DC}" dt="2022-12-06T12:54:28.936" v="457" actId="20577"/>
          <ac:spMkLst>
            <pc:docMk/>
            <pc:sldMk cId="3417368474" sldId="530"/>
            <ac:spMk id="3" creationId="{B1C7A798-0FDA-BA14-B813-B6416A0C2A77}"/>
          </ac:spMkLst>
        </pc:spChg>
      </pc:sldChg>
      <pc:sldChg chg="modSp new ord">
        <pc:chgData name="Hilary Chivers" userId="S::hilary.chivers@uwtsd.ac.uk::3296c1d7-7d41-453e-a1fb-96f7616060ee" providerId="AD" clId="Web-{FA03159B-AB20-4D48-B1A4-50D54EAF91DC}" dt="2022-12-06T12:55:04.718" v="474" actId="20577"/>
        <pc:sldMkLst>
          <pc:docMk/>
          <pc:sldMk cId="1287451054" sldId="531"/>
        </pc:sldMkLst>
        <pc:spChg chg="mod">
          <ac:chgData name="Hilary Chivers" userId="S::hilary.chivers@uwtsd.ac.uk::3296c1d7-7d41-453e-a1fb-96f7616060ee" providerId="AD" clId="Web-{FA03159B-AB20-4D48-B1A4-50D54EAF91DC}" dt="2022-12-06T12:55:04.718" v="474" actId="20577"/>
          <ac:spMkLst>
            <pc:docMk/>
            <pc:sldMk cId="1287451054" sldId="531"/>
            <ac:spMk id="2" creationId="{2A871887-9E63-B255-03CE-3CCD5EA8843E}"/>
          </ac:spMkLst>
        </pc:spChg>
      </pc:sldChg>
      <pc:sldChg chg="new del">
        <pc:chgData name="Hilary Chivers" userId="S::hilary.chivers@uwtsd.ac.uk::3296c1d7-7d41-453e-a1fb-96f7616060ee" providerId="AD" clId="Web-{FA03159B-AB20-4D48-B1A4-50D54EAF91DC}" dt="2022-12-06T13:06:25.189" v="533"/>
        <pc:sldMkLst>
          <pc:docMk/>
          <pc:sldMk cId="1046453944" sldId="532"/>
        </pc:sldMkLst>
      </pc:sldChg>
      <pc:sldChg chg="modSp add replId">
        <pc:chgData name="Hilary Chivers" userId="S::hilary.chivers@uwtsd.ac.uk::3296c1d7-7d41-453e-a1fb-96f7616060ee" providerId="AD" clId="Web-{FA03159B-AB20-4D48-B1A4-50D54EAF91DC}" dt="2022-12-06T13:06:37.814" v="535" actId="20577"/>
        <pc:sldMkLst>
          <pc:docMk/>
          <pc:sldMk cId="1294303695" sldId="533"/>
        </pc:sldMkLst>
        <pc:spChg chg="mod">
          <ac:chgData name="Hilary Chivers" userId="S::hilary.chivers@uwtsd.ac.uk::3296c1d7-7d41-453e-a1fb-96f7616060ee" providerId="AD" clId="Web-{FA03159B-AB20-4D48-B1A4-50D54EAF91DC}" dt="2022-12-06T13:06:37.814" v="535" actId="20577"/>
          <ac:spMkLst>
            <pc:docMk/>
            <pc:sldMk cId="1294303695" sldId="533"/>
            <ac:spMk id="2" creationId="{6F4FE91A-66BC-B5AA-AC5D-63FAA3E146D7}"/>
          </ac:spMkLst>
        </pc:spChg>
      </pc:sldChg>
      <pc:sldChg chg="modSp new">
        <pc:chgData name="Hilary Chivers" userId="S::hilary.chivers@uwtsd.ac.uk::3296c1d7-7d41-453e-a1fb-96f7616060ee" providerId="AD" clId="Web-{FA03159B-AB20-4D48-B1A4-50D54EAF91DC}" dt="2022-12-06T13:12:16.448" v="547" actId="20577"/>
        <pc:sldMkLst>
          <pc:docMk/>
          <pc:sldMk cId="3688154634" sldId="534"/>
        </pc:sldMkLst>
        <pc:spChg chg="mod">
          <ac:chgData name="Hilary Chivers" userId="S::hilary.chivers@uwtsd.ac.uk::3296c1d7-7d41-453e-a1fb-96f7616060ee" providerId="AD" clId="Web-{FA03159B-AB20-4D48-B1A4-50D54EAF91DC}" dt="2022-12-06T13:12:16.448" v="547" actId="20577"/>
          <ac:spMkLst>
            <pc:docMk/>
            <pc:sldMk cId="3688154634" sldId="534"/>
            <ac:spMk id="2" creationId="{A580AB4F-17D5-CBE8-F9CB-662A37F3108F}"/>
          </ac:spMkLst>
        </pc:spChg>
      </pc:sldChg>
      <pc:sldChg chg="modSp new">
        <pc:chgData name="Hilary Chivers" userId="S::hilary.chivers@uwtsd.ac.uk::3296c1d7-7d41-453e-a1fb-96f7616060ee" providerId="AD" clId="Web-{FA03159B-AB20-4D48-B1A4-50D54EAF91DC}" dt="2022-12-06T13:15:31.094" v="578" actId="20577"/>
        <pc:sldMkLst>
          <pc:docMk/>
          <pc:sldMk cId="3160958684" sldId="535"/>
        </pc:sldMkLst>
        <pc:spChg chg="mod">
          <ac:chgData name="Hilary Chivers" userId="S::hilary.chivers@uwtsd.ac.uk::3296c1d7-7d41-453e-a1fb-96f7616060ee" providerId="AD" clId="Web-{FA03159B-AB20-4D48-B1A4-50D54EAF91DC}" dt="2022-12-06T13:15:31.094" v="578" actId="20577"/>
          <ac:spMkLst>
            <pc:docMk/>
            <pc:sldMk cId="3160958684" sldId="535"/>
            <ac:spMk id="2" creationId="{5CF2BFDC-F32A-12C2-97EA-D7E3C69B9801}"/>
          </ac:spMkLst>
        </pc:spChg>
      </pc:sldChg>
    </pc:docChg>
  </pc:docChgLst>
  <pc:docChgLst>
    <pc:chgData name="Diane B. Thomas" userId="S::d.b.thomas@uwtsd.ac.uk::66b41853-b18c-4bbb-817e-013f34445414" providerId="AD" clId="Web-{F50C1F5B-91C6-444E-98C1-B50A35F8EF50}"/>
    <pc:docChg chg="modSld">
      <pc:chgData name="Diane B. Thomas" userId="S::d.b.thomas@uwtsd.ac.uk::66b41853-b18c-4bbb-817e-013f34445414" providerId="AD" clId="Web-{F50C1F5B-91C6-444E-98C1-B50A35F8EF50}" dt="2023-01-06T12:33:13.219" v="4" actId="14100"/>
      <pc:docMkLst>
        <pc:docMk/>
      </pc:docMkLst>
      <pc:sldChg chg="addSp modSp">
        <pc:chgData name="Diane B. Thomas" userId="S::d.b.thomas@uwtsd.ac.uk::66b41853-b18c-4bbb-817e-013f34445414" providerId="AD" clId="Web-{F50C1F5B-91C6-444E-98C1-B50A35F8EF50}" dt="2023-01-06T12:33:13.219" v="4" actId="14100"/>
        <pc:sldMkLst>
          <pc:docMk/>
          <pc:sldMk cId="460039410" sldId="611"/>
        </pc:sldMkLst>
        <pc:picChg chg="add mod">
          <ac:chgData name="Diane B. Thomas" userId="S::d.b.thomas@uwtsd.ac.uk::66b41853-b18c-4bbb-817e-013f34445414" providerId="AD" clId="Web-{F50C1F5B-91C6-444E-98C1-B50A35F8EF50}" dt="2023-01-06T12:33:13.219" v="4" actId="14100"/>
          <ac:picMkLst>
            <pc:docMk/>
            <pc:sldMk cId="460039410" sldId="611"/>
            <ac:picMk id="3" creationId="{E9151982-7DE6-D61D-ABD5-E0C89F80213C}"/>
          </ac:picMkLst>
        </pc:picChg>
      </pc:sldChg>
    </pc:docChg>
  </pc:docChgLst>
  <pc:docChgLst>
    <pc:chgData name="Diane B. Thomas" userId="S::d.b.thomas@uwtsd.ac.uk::66b41853-b18c-4bbb-817e-013f34445414" providerId="AD" clId="Web-{76E9634E-2E63-49B9-B5A4-B4313EC22BA7}"/>
    <pc:docChg chg="modSld">
      <pc:chgData name="Diane B. Thomas" userId="S::d.b.thomas@uwtsd.ac.uk::66b41853-b18c-4bbb-817e-013f34445414" providerId="AD" clId="Web-{76E9634E-2E63-49B9-B5A4-B4313EC22BA7}" dt="2023-01-10T16:27:58.541" v="20" actId="14100"/>
      <pc:docMkLst>
        <pc:docMk/>
      </pc:docMkLst>
      <pc:sldChg chg="addSp delSp modSp">
        <pc:chgData name="Diane B. Thomas" userId="S::d.b.thomas@uwtsd.ac.uk::66b41853-b18c-4bbb-817e-013f34445414" providerId="AD" clId="Web-{76E9634E-2E63-49B9-B5A4-B4313EC22BA7}" dt="2023-01-10T16:27:58.541" v="20" actId="14100"/>
        <pc:sldMkLst>
          <pc:docMk/>
          <pc:sldMk cId="2347631299" sldId="585"/>
        </pc:sldMkLst>
        <pc:spChg chg="del">
          <ac:chgData name="Diane B. Thomas" userId="S::d.b.thomas@uwtsd.ac.uk::66b41853-b18c-4bbb-817e-013f34445414" providerId="AD" clId="Web-{76E9634E-2E63-49B9-B5A4-B4313EC22BA7}" dt="2023-01-10T16:26:06.007" v="0"/>
          <ac:spMkLst>
            <pc:docMk/>
            <pc:sldMk cId="2347631299" sldId="585"/>
            <ac:spMk id="2" creationId="{6D894D2C-C84B-F271-B528-F30183FE335C}"/>
          </ac:spMkLst>
        </pc:spChg>
        <pc:spChg chg="mod">
          <ac:chgData name="Diane B. Thomas" userId="S::d.b.thomas@uwtsd.ac.uk::66b41853-b18c-4bbb-817e-013f34445414" providerId="AD" clId="Web-{76E9634E-2E63-49B9-B5A4-B4313EC22BA7}" dt="2023-01-10T16:27:58.541" v="20" actId="14100"/>
          <ac:spMkLst>
            <pc:docMk/>
            <pc:sldMk cId="2347631299" sldId="585"/>
            <ac:spMk id="3" creationId="{2D3AC97F-8C99-A35A-FD85-7A14B4D84F0F}"/>
          </ac:spMkLst>
        </pc:spChg>
        <pc:spChg chg="add mod">
          <ac:chgData name="Diane B. Thomas" userId="S::d.b.thomas@uwtsd.ac.uk::66b41853-b18c-4bbb-817e-013f34445414" providerId="AD" clId="Web-{76E9634E-2E63-49B9-B5A4-B4313EC22BA7}" dt="2023-01-10T16:26:06.007" v="0"/>
          <ac:spMkLst>
            <pc:docMk/>
            <pc:sldMk cId="2347631299" sldId="585"/>
            <ac:spMk id="6" creationId="{6475647A-E930-1133-3FAF-7F67AA0A35C2}"/>
          </ac:spMkLst>
        </pc:spChg>
        <pc:picChg chg="mod">
          <ac:chgData name="Diane B. Thomas" userId="S::d.b.thomas@uwtsd.ac.uk::66b41853-b18c-4bbb-817e-013f34445414" providerId="AD" clId="Web-{76E9634E-2E63-49B9-B5A4-B4313EC22BA7}" dt="2023-01-10T16:26:51.742" v="6" actId="1076"/>
          <ac:picMkLst>
            <pc:docMk/>
            <pc:sldMk cId="2347631299" sldId="585"/>
            <ac:picMk id="5" creationId="{AE8DABF2-7F80-927E-8824-0118430B9587}"/>
          </ac:picMkLst>
        </pc:picChg>
        <pc:picChg chg="add mod">
          <ac:chgData name="Diane B. Thomas" userId="S::d.b.thomas@uwtsd.ac.uk::66b41853-b18c-4bbb-817e-013f34445414" providerId="AD" clId="Web-{76E9634E-2E63-49B9-B5A4-B4313EC22BA7}" dt="2023-01-10T16:27:49.963" v="18" actId="1076"/>
          <ac:picMkLst>
            <pc:docMk/>
            <pc:sldMk cId="2347631299" sldId="585"/>
            <ac:picMk id="7" creationId="{5447944B-78D0-6AB1-FE47-BBA030D9ABEF}"/>
          </ac:picMkLst>
        </pc:picChg>
      </pc:sldChg>
    </pc:docChg>
  </pc:docChgLst>
  <pc:docChgLst>
    <pc:chgData name="Ian Jones" userId="S::ian.jones@uwtsd.ac.uk::eff70159-7574-40fc-9de9-39818c90e73f" providerId="AD" clId="Web-{28B4EDDA-C7D9-7F0D-0EEA-CE5E70FCB094}"/>
    <pc:docChg chg="modSld">
      <pc:chgData name="Ian Jones" userId="S::ian.jones@uwtsd.ac.uk::eff70159-7574-40fc-9de9-39818c90e73f" providerId="AD" clId="Web-{28B4EDDA-C7D9-7F0D-0EEA-CE5E70FCB094}" dt="2023-01-12T10:39:21.559" v="26"/>
      <pc:docMkLst>
        <pc:docMk/>
      </pc:docMkLst>
      <pc:sldChg chg="modSp">
        <pc:chgData name="Ian Jones" userId="S::ian.jones@uwtsd.ac.uk::eff70159-7574-40fc-9de9-39818c90e73f" providerId="AD" clId="Web-{28B4EDDA-C7D9-7F0D-0EEA-CE5E70FCB094}" dt="2023-01-12T09:21:16.290" v="20" actId="20577"/>
        <pc:sldMkLst>
          <pc:docMk/>
          <pc:sldMk cId="1889562100" sldId="543"/>
        </pc:sldMkLst>
        <pc:spChg chg="mod">
          <ac:chgData name="Ian Jones" userId="S::ian.jones@uwtsd.ac.uk::eff70159-7574-40fc-9de9-39818c90e73f" providerId="AD" clId="Web-{28B4EDDA-C7D9-7F0D-0EEA-CE5E70FCB094}" dt="2023-01-12T09:21:16.290" v="20" actId="20577"/>
          <ac:spMkLst>
            <pc:docMk/>
            <pc:sldMk cId="1889562100" sldId="543"/>
            <ac:spMk id="8" creationId="{57ED6D5D-E07C-2A2E-1770-B082DB384717}"/>
          </ac:spMkLst>
        </pc:spChg>
      </pc:sldChg>
      <pc:sldChg chg="modSp">
        <pc:chgData name="Ian Jones" userId="S::ian.jones@uwtsd.ac.uk::eff70159-7574-40fc-9de9-39818c90e73f" providerId="AD" clId="Web-{28B4EDDA-C7D9-7F0D-0EEA-CE5E70FCB094}" dt="2023-01-12T10:39:21.559" v="26"/>
        <pc:sldMkLst>
          <pc:docMk/>
          <pc:sldMk cId="3116637606" sldId="571"/>
        </pc:sldMkLst>
        <pc:graphicFrameChg chg="mod modGraphic">
          <ac:chgData name="Ian Jones" userId="S::ian.jones@uwtsd.ac.uk::eff70159-7574-40fc-9de9-39818c90e73f" providerId="AD" clId="Web-{28B4EDDA-C7D9-7F0D-0EEA-CE5E70FCB094}" dt="2023-01-12T10:39:21.559" v="26"/>
          <ac:graphicFrameMkLst>
            <pc:docMk/>
            <pc:sldMk cId="3116637606" sldId="571"/>
            <ac:graphicFrameMk id="4" creationId="{139A42BE-B1D9-BEC0-35C4-BEE47D33DC50}"/>
          </ac:graphicFrameMkLst>
        </pc:graphicFrameChg>
      </pc:sldChg>
      <pc:sldChg chg="modSp">
        <pc:chgData name="Ian Jones" userId="S::ian.jones@uwtsd.ac.uk::eff70159-7574-40fc-9de9-39818c90e73f" providerId="AD" clId="Web-{28B4EDDA-C7D9-7F0D-0EEA-CE5E70FCB094}" dt="2023-01-12T09:18:29.811" v="10" actId="1076"/>
        <pc:sldMkLst>
          <pc:docMk/>
          <pc:sldMk cId="783821799" sldId="582"/>
        </pc:sldMkLst>
        <pc:spChg chg="mod">
          <ac:chgData name="Ian Jones" userId="S::ian.jones@uwtsd.ac.uk::eff70159-7574-40fc-9de9-39818c90e73f" providerId="AD" clId="Web-{28B4EDDA-C7D9-7F0D-0EEA-CE5E70FCB094}" dt="2023-01-12T09:18:19.373" v="9" actId="20577"/>
          <ac:spMkLst>
            <pc:docMk/>
            <pc:sldMk cId="783821799" sldId="582"/>
            <ac:spMk id="62" creationId="{E6C154A4-25D9-551D-7734-558D127B5409}"/>
          </ac:spMkLst>
        </pc:spChg>
        <pc:picChg chg="mod">
          <ac:chgData name="Ian Jones" userId="S::ian.jones@uwtsd.ac.uk::eff70159-7574-40fc-9de9-39818c90e73f" providerId="AD" clId="Web-{28B4EDDA-C7D9-7F0D-0EEA-CE5E70FCB094}" dt="2023-01-12T09:18:29.811" v="10" actId="1076"/>
          <ac:picMkLst>
            <pc:docMk/>
            <pc:sldMk cId="783821799" sldId="582"/>
            <ac:picMk id="60" creationId="{8D8E3D60-9013-41DA-BF75-FA2B2969722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94905-F67E-43B8-8A23-8E8D0C62D3C6}" type="datetimeFigureOut">
              <a:rPr lang="en-GB" smtClean="0"/>
              <a:t>12/03/2024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7D8C71-DDDC-4CDD-8C04-B43B65C6DF5D}" type="slidenum">
              <a:rPr lang="en-GB" smtClean="0"/>
              <a:t>‹#›</a:t>
            </a:fld>
            <a:endParaRPr lang="en-GB"/>
          </a:p>
        </p:txBody>
      </p:sp>
    </p:spTree>
    <p:extLst>
      <p:ext uri="{BB962C8B-B14F-4D97-AF65-F5344CB8AC3E}">
        <p14:creationId xmlns:p14="http://schemas.microsoft.com/office/powerpoint/2010/main" val="130211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764103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Mae DA </a:t>
            </a:r>
            <a:r>
              <a:rPr lang="en-US" err="1">
                <a:cs typeface="Calibri"/>
              </a:rPr>
              <a:t>ar</a:t>
            </a:r>
            <a:r>
              <a:rPr lang="en-US">
                <a:cs typeface="Calibri"/>
              </a:rPr>
              <a:t> </a:t>
            </a:r>
            <a:r>
              <a:rPr lang="en-US" err="1">
                <a:cs typeface="Calibri"/>
              </a:rPr>
              <a:t>ddechrau</a:t>
            </a:r>
            <a:r>
              <a:rPr lang="en-US">
                <a:cs typeface="Calibri"/>
              </a:rPr>
              <a:t> BA2/PAP2 yn </a:t>
            </a:r>
            <a:r>
              <a:rPr lang="en-US" err="1">
                <a:cs typeface="Calibri"/>
              </a:rPr>
              <a:t>cyrraedd</a:t>
            </a:r>
            <a:r>
              <a:rPr lang="en-US">
                <a:cs typeface="Calibri"/>
              </a:rPr>
              <a:t> </a:t>
            </a:r>
            <a:r>
              <a:rPr lang="en-US" err="1">
                <a:cs typeface="Calibri"/>
              </a:rPr>
              <a:t>rhywle</a:t>
            </a:r>
            <a:r>
              <a:rPr lang="en-US">
                <a:cs typeface="Calibri"/>
              </a:rPr>
              <a:t> </a:t>
            </a:r>
            <a:r>
              <a:rPr lang="en-US" err="1">
                <a:cs typeface="Calibri"/>
              </a:rPr>
              <a:t>rhwng</a:t>
            </a:r>
            <a:r>
              <a:rPr lang="en-US">
                <a:cs typeface="Calibri"/>
              </a:rPr>
              <a:t> </a:t>
            </a:r>
            <a:r>
              <a:rPr lang="en-US" err="1">
                <a:cs typeface="Calibri"/>
              </a:rPr>
              <a:t>camau</a:t>
            </a:r>
            <a:r>
              <a:rPr lang="en-US">
                <a:cs typeface="Calibri"/>
              </a:rPr>
              <a:t> 1 a 2</a:t>
            </a:r>
          </a:p>
          <a:p>
            <a:r>
              <a:rPr lang="en-US" err="1">
                <a:cs typeface="Calibri"/>
              </a:rPr>
              <a:t>Bydd</a:t>
            </a:r>
            <a:r>
              <a:rPr lang="en-US">
                <a:cs typeface="Calibri"/>
              </a:rPr>
              <a:t> </a:t>
            </a:r>
            <a:r>
              <a:rPr lang="en-US" err="1">
                <a:cs typeface="Calibri"/>
              </a:rPr>
              <a:t>eich</a:t>
            </a:r>
            <a:r>
              <a:rPr lang="en-US">
                <a:cs typeface="Calibri"/>
              </a:rPr>
              <a:t> </a:t>
            </a:r>
            <a:r>
              <a:rPr lang="en-US" err="1">
                <a:cs typeface="Calibri"/>
              </a:rPr>
              <a:t>ffocws</a:t>
            </a:r>
            <a:r>
              <a:rPr lang="en-US">
                <a:cs typeface="Calibri"/>
              </a:rPr>
              <a:t> yn </a:t>
            </a:r>
            <a:r>
              <a:rPr lang="en-US" err="1">
                <a:cs typeface="Calibri"/>
              </a:rPr>
              <a:t>newid</a:t>
            </a:r>
            <a:r>
              <a:rPr lang="en-US">
                <a:cs typeface="Calibri"/>
              </a:rPr>
              <a:t> a </a:t>
            </a:r>
            <a:r>
              <a:rPr lang="en-US" err="1">
                <a:cs typeface="Calibri"/>
              </a:rPr>
              <a:t>byddwch</a:t>
            </a:r>
            <a:r>
              <a:rPr lang="en-US">
                <a:cs typeface="Calibri"/>
              </a:rPr>
              <a:t> yn </a:t>
            </a:r>
            <a:r>
              <a:rPr lang="en-US" err="1">
                <a:cs typeface="Calibri"/>
              </a:rPr>
              <a:t>gweithio</a:t>
            </a:r>
            <a:r>
              <a:rPr lang="en-US">
                <a:cs typeface="Calibri"/>
              </a:rPr>
              <a:t> </a:t>
            </a:r>
            <a:r>
              <a:rPr lang="en-US" err="1">
                <a:cs typeface="Calibri"/>
              </a:rPr>
              <a:t>ar</a:t>
            </a:r>
            <a:r>
              <a:rPr lang="en-US">
                <a:cs typeface="Calibri"/>
              </a:rPr>
              <a:t> </a:t>
            </a:r>
            <a:r>
              <a:rPr lang="en-US" err="1">
                <a:cs typeface="Calibri"/>
              </a:rPr>
              <a:t>eich</a:t>
            </a:r>
            <a:r>
              <a:rPr lang="en-US">
                <a:cs typeface="Calibri"/>
              </a:rPr>
              <a:t> </a:t>
            </a:r>
            <a:r>
              <a:rPr lang="en-US" err="1">
                <a:cs typeface="Calibri"/>
              </a:rPr>
              <a:t>cynlluniau</a:t>
            </a:r>
            <a:r>
              <a:rPr lang="en-US">
                <a:cs typeface="Calibri"/>
              </a:rPr>
              <a:t> </a:t>
            </a:r>
            <a:r>
              <a:rPr lang="en-US" err="1">
                <a:cs typeface="Calibri"/>
              </a:rPr>
              <a:t>gweithredu</a:t>
            </a:r>
            <a:r>
              <a:rPr lang="en-US">
                <a:cs typeface="Calibri"/>
              </a:rPr>
              <a:t> </a:t>
            </a:r>
            <a:r>
              <a:rPr lang="en-US" err="1">
                <a:cs typeface="Calibri"/>
              </a:rPr>
              <a:t>i</a:t>
            </a:r>
            <a:r>
              <a:rPr lang="en-US">
                <a:cs typeface="Calibri"/>
              </a:rPr>
              <a:t> </a:t>
            </a:r>
            <a:r>
              <a:rPr lang="en-US" err="1">
                <a:cs typeface="Calibri"/>
              </a:rPr>
              <a:t>fapio</a:t>
            </a:r>
            <a:r>
              <a:rPr lang="en-US">
                <a:cs typeface="Calibri"/>
              </a:rPr>
              <a:t> </a:t>
            </a:r>
            <a:r>
              <a:rPr lang="en-US" err="1">
                <a:cs typeface="Calibri"/>
              </a:rPr>
              <a:t>eich</a:t>
            </a:r>
            <a:r>
              <a:rPr lang="en-US">
                <a:cs typeface="Calibri"/>
              </a:rPr>
              <a:t> </a:t>
            </a:r>
            <a:r>
              <a:rPr lang="en-US" err="1">
                <a:cs typeface="Calibri"/>
              </a:rPr>
              <a:t>camau</a:t>
            </a:r>
            <a:r>
              <a:rPr lang="en-US">
                <a:cs typeface="Calibri"/>
              </a:rPr>
              <a:t> </a:t>
            </a:r>
            <a:r>
              <a:rPr lang="en-US" err="1">
                <a:cs typeface="Calibri"/>
              </a:rPr>
              <a:t>nesaf</a:t>
            </a:r>
            <a:r>
              <a:rPr lang="en-US">
                <a:cs typeface="Calibri"/>
              </a:rPr>
              <a:t>.</a:t>
            </a:r>
          </a:p>
          <a:p>
            <a:r>
              <a:rPr lang="en-US" err="1">
                <a:cs typeface="Calibri"/>
              </a:rPr>
              <a:t>Bydd</a:t>
            </a:r>
            <a:r>
              <a:rPr lang="en-US">
                <a:cs typeface="Calibri"/>
              </a:rPr>
              <a:t> </a:t>
            </a:r>
            <a:r>
              <a:rPr lang="en-US" err="1">
                <a:cs typeface="Calibri"/>
              </a:rPr>
              <a:t>eich</a:t>
            </a:r>
            <a:r>
              <a:rPr lang="en-US">
                <a:cs typeface="Calibri"/>
              </a:rPr>
              <a:t> mentor </a:t>
            </a:r>
            <a:r>
              <a:rPr lang="en-US" err="1">
                <a:cs typeface="Calibri"/>
              </a:rPr>
              <a:t>hefyd</a:t>
            </a:r>
            <a:r>
              <a:rPr lang="en-US">
                <a:cs typeface="Calibri"/>
              </a:rPr>
              <a:t> yn </a:t>
            </a:r>
            <a:r>
              <a:rPr lang="en-US" err="1">
                <a:cs typeface="Calibri"/>
              </a:rPr>
              <a:t>newid</a:t>
            </a:r>
            <a:r>
              <a:rPr lang="en-US">
                <a:cs typeface="Calibri"/>
              </a:rPr>
              <a:t> </a:t>
            </a:r>
            <a:r>
              <a:rPr lang="en-US" err="1">
                <a:cs typeface="Calibri"/>
              </a:rPr>
              <a:t>safiad</a:t>
            </a:r>
            <a:r>
              <a:rPr lang="en-US">
                <a:cs typeface="Calibri"/>
              </a:rPr>
              <a:t> </a:t>
            </a:r>
            <a:r>
              <a:rPr lang="en-US" err="1">
                <a:cs typeface="Calibri"/>
              </a:rPr>
              <a:t>oherwydd</a:t>
            </a:r>
            <a:r>
              <a:rPr lang="en-US">
                <a:cs typeface="Calibri"/>
              </a:rPr>
              <a:t> </a:t>
            </a:r>
            <a:r>
              <a:rPr lang="en-US" err="1">
                <a:cs typeface="Calibri"/>
              </a:rPr>
              <a:t>eich</a:t>
            </a:r>
            <a:r>
              <a:rPr lang="en-US">
                <a:cs typeface="Calibri"/>
              </a:rPr>
              <a:t> </a:t>
            </a:r>
            <a:r>
              <a:rPr lang="en-US" err="1">
                <a:cs typeface="Calibri"/>
              </a:rPr>
              <a:t>galluoedd</a:t>
            </a:r>
            <a:r>
              <a:rPr lang="en-US">
                <a:cs typeface="Calibri"/>
              </a:rPr>
              <a:t> </a:t>
            </a:r>
            <a:r>
              <a:rPr lang="en-US" err="1">
                <a:cs typeface="Calibri"/>
              </a:rPr>
              <a:t>cynyddol</a:t>
            </a:r>
            <a:r>
              <a:rPr lang="en-US">
                <a:cs typeface="Calibri"/>
              </a:rPr>
              <a:t>.</a:t>
            </a:r>
          </a:p>
          <a:p>
            <a:r>
              <a:rPr lang="en-US" err="1">
                <a:cs typeface="Calibri"/>
              </a:rPr>
              <a:t>Ar</a:t>
            </a:r>
            <a:r>
              <a:rPr lang="en-US">
                <a:cs typeface="Calibri"/>
              </a:rPr>
              <a:t> </a:t>
            </a:r>
            <a:r>
              <a:rPr lang="en-US" err="1">
                <a:cs typeface="Calibri"/>
              </a:rPr>
              <a:t>ddechrau</a:t>
            </a:r>
            <a:r>
              <a:rPr lang="en-US">
                <a:cs typeface="Calibri"/>
              </a:rPr>
              <a:t> PAP1 </a:t>
            </a:r>
            <a:r>
              <a:rPr lang="en-US" err="1">
                <a:cs typeface="Calibri"/>
              </a:rPr>
              <a:t>roeddech</a:t>
            </a:r>
            <a:r>
              <a:rPr lang="en-US">
                <a:cs typeface="Calibri"/>
              </a:rPr>
              <a:t> </a:t>
            </a:r>
            <a:r>
              <a:rPr lang="en-US" err="1">
                <a:cs typeface="Calibri"/>
              </a:rPr>
              <a:t>chi'n</a:t>
            </a:r>
            <a:r>
              <a:rPr lang="en-US">
                <a:cs typeface="Calibri"/>
              </a:rPr>
              <a:t> </a:t>
            </a:r>
            <a:r>
              <a:rPr lang="en-US" err="1">
                <a:cs typeface="Calibri"/>
              </a:rPr>
              <a:t>dysgu</a:t>
            </a:r>
            <a:r>
              <a:rPr lang="en-US">
                <a:cs typeface="Calibri"/>
              </a:rPr>
              <a:t> </a:t>
            </a:r>
            <a:r>
              <a:rPr lang="en-US" err="1">
                <a:cs typeface="Calibri"/>
              </a:rPr>
              <a:t>trwy</a:t>
            </a:r>
            <a:r>
              <a:rPr lang="en-US">
                <a:cs typeface="Calibri"/>
              </a:rPr>
              <a:t> </a:t>
            </a:r>
            <a:r>
              <a:rPr lang="en-US" err="1">
                <a:cs typeface="Calibri"/>
              </a:rPr>
              <a:t>ddynwared</a:t>
            </a:r>
            <a:r>
              <a:rPr lang="en-US">
                <a:cs typeface="Calibri"/>
              </a:rPr>
              <a:t> a </a:t>
            </a:r>
            <a:r>
              <a:rPr lang="en-US" err="1">
                <a:cs typeface="Calibri"/>
              </a:rPr>
              <a:t>nawr</a:t>
            </a:r>
            <a:r>
              <a:rPr lang="en-US">
                <a:cs typeface="Calibri"/>
              </a:rPr>
              <a:t> </a:t>
            </a:r>
            <a:r>
              <a:rPr lang="en-US" err="1">
                <a:cs typeface="Calibri"/>
              </a:rPr>
              <a:t>byddwch</a:t>
            </a:r>
            <a:r>
              <a:rPr lang="en-US">
                <a:cs typeface="Calibri"/>
              </a:rPr>
              <a:t> </a:t>
            </a:r>
            <a:r>
              <a:rPr lang="en-US" err="1">
                <a:cs typeface="Calibri"/>
              </a:rPr>
              <a:t>chi'n</a:t>
            </a:r>
            <a:r>
              <a:rPr lang="en-US">
                <a:cs typeface="Calibri"/>
              </a:rPr>
              <a:t> </a:t>
            </a:r>
            <a:r>
              <a:rPr lang="en-US" err="1">
                <a:cs typeface="Calibri"/>
              </a:rPr>
              <a:t>datblygu</a:t>
            </a:r>
            <a:r>
              <a:rPr lang="en-US">
                <a:cs typeface="Calibri"/>
              </a:rPr>
              <a:t> </a:t>
            </a:r>
            <a:r>
              <a:rPr lang="en-US" err="1">
                <a:cs typeface="Calibri"/>
              </a:rPr>
              <a:t>eich</a:t>
            </a:r>
            <a:r>
              <a:rPr lang="en-US">
                <a:cs typeface="Calibri"/>
              </a:rPr>
              <a:t> </a:t>
            </a:r>
            <a:r>
              <a:rPr lang="en-US" err="1">
                <a:cs typeface="Calibri"/>
              </a:rPr>
              <a:t>strategaethau</a:t>
            </a:r>
            <a:r>
              <a:rPr lang="en-US">
                <a:cs typeface="Calibri"/>
              </a:rPr>
              <a:t> </a:t>
            </a:r>
            <a:r>
              <a:rPr lang="en-US" err="1">
                <a:cs typeface="Calibri"/>
              </a:rPr>
              <a:t>a'ch</a:t>
            </a:r>
            <a:r>
              <a:rPr lang="en-US">
                <a:cs typeface="Calibri"/>
              </a:rPr>
              <a:t> </a:t>
            </a:r>
            <a:r>
              <a:rPr lang="en-US" err="1">
                <a:cs typeface="Calibri"/>
              </a:rPr>
              <a:t>dulliau</a:t>
            </a:r>
            <a:r>
              <a:rPr lang="en-US">
                <a:cs typeface="Calibri"/>
              </a:rPr>
              <a:t> </a:t>
            </a:r>
            <a:r>
              <a:rPr lang="en-US" err="1">
                <a:cs typeface="Calibri"/>
              </a:rPr>
              <a:t>eich</a:t>
            </a:r>
            <a:r>
              <a:rPr lang="en-US">
                <a:cs typeface="Calibri"/>
              </a:rPr>
              <a:t> </a:t>
            </a:r>
            <a:r>
              <a:rPr lang="en-US" err="1">
                <a:cs typeface="Calibri"/>
              </a:rPr>
              <a:t>hun</a:t>
            </a:r>
            <a:r>
              <a:rPr lang="en-US">
                <a:cs typeface="Calibri"/>
              </a:rPr>
              <a:t>.</a:t>
            </a:r>
          </a:p>
          <a:p>
            <a:endParaRPr lang="en-US">
              <a:cs typeface="Calibri"/>
            </a:endParaRPr>
          </a:p>
          <a:p>
            <a:r>
              <a:rPr lang="en-US">
                <a:cs typeface="Calibri"/>
              </a:rPr>
              <a:t>ST at the start of BA2/PTE2 are arriving somewhere between stages 1 and 2</a:t>
            </a:r>
          </a:p>
          <a:p>
            <a:r>
              <a:rPr lang="en-US">
                <a:cs typeface="Calibri"/>
              </a:rPr>
              <a:t>Your focus will be changing and you will be working on your action plans to map your next steps.</a:t>
            </a:r>
          </a:p>
          <a:p>
            <a:r>
              <a:rPr lang="en-US">
                <a:cs typeface="Calibri"/>
              </a:rPr>
              <a:t>Your mentor will also be changing stance due to your increased capabilities.</a:t>
            </a:r>
          </a:p>
          <a:p>
            <a:r>
              <a:rPr lang="en-US">
                <a:cs typeface="Calibri"/>
              </a:rPr>
              <a:t>At the beginning of PTE1 you were learning by </a:t>
            </a:r>
            <a:r>
              <a:rPr lang="en-US" err="1">
                <a:cs typeface="Calibri"/>
              </a:rPr>
              <a:t>mimicing</a:t>
            </a:r>
            <a:r>
              <a:rPr lang="en-US">
                <a:cs typeface="Calibri"/>
              </a:rPr>
              <a:t> and now you will be developing your own strategies and methods.</a:t>
            </a:r>
          </a:p>
          <a:p>
            <a:endParaRPr lang="en-US">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5</a:t>
            </a:fld>
            <a:endParaRPr lang="en-US"/>
          </a:p>
        </p:txBody>
      </p:sp>
    </p:spTree>
    <p:extLst>
      <p:ext uri="{BB962C8B-B14F-4D97-AF65-F5344CB8AC3E}">
        <p14:creationId xmlns:p14="http://schemas.microsoft.com/office/powerpoint/2010/main" val="841459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Llongyfarchiadau</a:t>
            </a:r>
            <a:r>
              <a:rPr lang="en-US">
                <a:cs typeface="Calibri"/>
              </a:rPr>
              <a:t> / Congratulations</a:t>
            </a:r>
          </a:p>
        </p:txBody>
      </p:sp>
      <p:sp>
        <p:nvSpPr>
          <p:cNvPr id="4" name="Slide Number Placeholder 3"/>
          <p:cNvSpPr>
            <a:spLocks noGrp="1"/>
          </p:cNvSpPr>
          <p:nvPr>
            <p:ph type="sldNum" sz="quarter" idx="5"/>
          </p:nvPr>
        </p:nvSpPr>
        <p:spPr/>
        <p:txBody>
          <a:bodyPr/>
          <a:lstStyle/>
          <a:p>
            <a:fld id="{EA7D8C71-DDDC-4CDD-8C04-B43B65C6DF5D}" type="slidenum">
              <a:rPr lang="en-GB" smtClean="0"/>
              <a:t>6</a:t>
            </a:fld>
            <a:endParaRPr lang="en-GB"/>
          </a:p>
        </p:txBody>
      </p:sp>
    </p:spTree>
    <p:extLst>
      <p:ext uri="{BB962C8B-B14F-4D97-AF65-F5344CB8AC3E}">
        <p14:creationId xmlns:p14="http://schemas.microsoft.com/office/powerpoint/2010/main" val="2956701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Llongyfarchiadau</a:t>
            </a:r>
            <a:r>
              <a:rPr lang="en-US">
                <a:cs typeface="Calibri"/>
              </a:rPr>
              <a:t> / Congratulations</a:t>
            </a:r>
          </a:p>
        </p:txBody>
      </p:sp>
      <p:sp>
        <p:nvSpPr>
          <p:cNvPr id="4" name="Slide Number Placeholder 3"/>
          <p:cNvSpPr>
            <a:spLocks noGrp="1"/>
          </p:cNvSpPr>
          <p:nvPr>
            <p:ph type="sldNum" sz="quarter" idx="5"/>
          </p:nvPr>
        </p:nvSpPr>
        <p:spPr/>
        <p:txBody>
          <a:bodyPr/>
          <a:lstStyle/>
          <a:p>
            <a:fld id="{EA7D8C71-DDDC-4CDD-8C04-B43B65C6DF5D}" type="slidenum">
              <a:rPr lang="en-GB" smtClean="0"/>
              <a:t>7</a:t>
            </a:fld>
            <a:endParaRPr lang="en-GB"/>
          </a:p>
        </p:txBody>
      </p:sp>
    </p:spTree>
    <p:extLst>
      <p:ext uri="{BB962C8B-B14F-4D97-AF65-F5344CB8AC3E}">
        <p14:creationId xmlns:p14="http://schemas.microsoft.com/office/powerpoint/2010/main" val="3161648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Remind students that they are all on their own journey. </a:t>
            </a:r>
          </a:p>
        </p:txBody>
      </p:sp>
      <p:sp>
        <p:nvSpPr>
          <p:cNvPr id="4" name="Slide Number Placeholder 3"/>
          <p:cNvSpPr>
            <a:spLocks noGrp="1"/>
          </p:cNvSpPr>
          <p:nvPr>
            <p:ph type="sldNum" sz="quarter" idx="5"/>
          </p:nvPr>
        </p:nvSpPr>
        <p:spPr/>
        <p:txBody>
          <a:bodyPr/>
          <a:lstStyle/>
          <a:p>
            <a:fld id="{EA7D8C71-DDDC-4CDD-8C04-B43B65C6DF5D}" type="slidenum">
              <a:rPr lang="en-GB" smtClean="0"/>
              <a:t>12</a:t>
            </a:fld>
            <a:endParaRPr lang="en-GB"/>
          </a:p>
        </p:txBody>
      </p:sp>
    </p:spTree>
    <p:extLst>
      <p:ext uri="{BB962C8B-B14F-4D97-AF65-F5344CB8AC3E}">
        <p14:creationId xmlns:p14="http://schemas.microsoft.com/office/powerpoint/2010/main" val="1892386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0EE3F3C-945D-47E2-A118-BD2C03FDC183}" type="slidenum">
              <a:rPr lang="en-GB" smtClean="0"/>
              <a:t>13</a:t>
            </a:fld>
            <a:endParaRPr lang="en-GB"/>
          </a:p>
        </p:txBody>
      </p:sp>
    </p:spTree>
    <p:extLst>
      <p:ext uri="{BB962C8B-B14F-4D97-AF65-F5344CB8AC3E}">
        <p14:creationId xmlns:p14="http://schemas.microsoft.com/office/powerpoint/2010/main" val="2483490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Make sure they have all seen this resource and have looked at it</a:t>
            </a:r>
          </a:p>
        </p:txBody>
      </p:sp>
      <p:sp>
        <p:nvSpPr>
          <p:cNvPr id="4" name="Slide Number Placeholder 3"/>
          <p:cNvSpPr>
            <a:spLocks noGrp="1"/>
          </p:cNvSpPr>
          <p:nvPr>
            <p:ph type="sldNum" sz="quarter" idx="5"/>
          </p:nvPr>
        </p:nvSpPr>
        <p:spPr/>
        <p:txBody>
          <a:bodyPr/>
          <a:lstStyle/>
          <a:p>
            <a:fld id="{41DFCFF7-21C1-4482-AF2B-175F76C2F8AA}" type="slidenum">
              <a:rPr lang="en-US"/>
              <a:t>16</a:t>
            </a:fld>
            <a:endParaRPr lang="en-US"/>
          </a:p>
        </p:txBody>
      </p:sp>
    </p:spTree>
    <p:extLst>
      <p:ext uri="{BB962C8B-B14F-4D97-AF65-F5344CB8AC3E}">
        <p14:creationId xmlns:p14="http://schemas.microsoft.com/office/powerpoint/2010/main" val="1475484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Cofiwch</a:t>
            </a:r>
            <a:r>
              <a:rPr lang="en-US">
                <a:cs typeface="Calibri"/>
              </a:rPr>
              <a:t>/ Remember. </a:t>
            </a:r>
            <a:r>
              <a:rPr lang="en-US" err="1">
                <a:cs typeface="Calibri"/>
              </a:rPr>
              <a:t>Edrychwch</a:t>
            </a:r>
            <a:r>
              <a:rPr lang="en-US">
                <a:cs typeface="Calibri"/>
              </a:rPr>
              <a:t>/Look</a:t>
            </a:r>
          </a:p>
        </p:txBody>
      </p:sp>
      <p:sp>
        <p:nvSpPr>
          <p:cNvPr id="4" name="Slide Number Placeholder 3"/>
          <p:cNvSpPr>
            <a:spLocks noGrp="1"/>
          </p:cNvSpPr>
          <p:nvPr>
            <p:ph type="sldNum" sz="quarter" idx="5"/>
          </p:nvPr>
        </p:nvSpPr>
        <p:spPr/>
        <p:txBody>
          <a:bodyPr/>
          <a:lstStyle/>
          <a:p>
            <a:fld id="{EA7D8C71-DDDC-4CDD-8C04-B43B65C6DF5D}" type="slidenum">
              <a:rPr lang="en-GB" smtClean="0"/>
              <a:t>18</a:t>
            </a:fld>
            <a:endParaRPr lang="en-GB"/>
          </a:p>
        </p:txBody>
      </p:sp>
    </p:spTree>
    <p:extLst>
      <p:ext uri="{BB962C8B-B14F-4D97-AF65-F5344CB8AC3E}">
        <p14:creationId xmlns:p14="http://schemas.microsoft.com/office/powerpoint/2010/main" val="3099818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Diolch</a:t>
            </a:r>
            <a:r>
              <a:rPr lang="en-US">
                <a:cs typeface="Calibri"/>
              </a:rPr>
              <a:t> </a:t>
            </a:r>
            <a:r>
              <a:rPr lang="en-US" err="1">
                <a:cs typeface="Calibri"/>
              </a:rPr>
              <a:t>yn</a:t>
            </a:r>
            <a:r>
              <a:rPr lang="en-US">
                <a:cs typeface="Calibri"/>
              </a:rPr>
              <a:t> </a:t>
            </a:r>
            <a:r>
              <a:rPr lang="en-US" err="1">
                <a:cs typeface="Calibri"/>
              </a:rPr>
              <a:t>fawr</a:t>
            </a:r>
            <a:r>
              <a:rPr lang="en-US">
                <a:cs typeface="Calibri"/>
              </a:rPr>
              <a:t> </a:t>
            </a:r>
            <a:r>
              <a:rPr lang="en-US" err="1">
                <a:cs typeface="Calibri"/>
              </a:rPr>
              <a:t>iawn</a:t>
            </a:r>
            <a:r>
              <a:rPr lang="en-US">
                <a:cs typeface="Calibri"/>
              </a:rPr>
              <a:t>! (Thank you very much!)</a:t>
            </a:r>
          </a:p>
          <a:p>
            <a:endParaRPr lang="en-US">
              <a:cs typeface="Calibri"/>
            </a:endParaRPr>
          </a:p>
          <a:p>
            <a:r>
              <a:rPr lang="en-US">
                <a:cs typeface="Calibri"/>
              </a:rPr>
              <a:t>Make sure there is time to complete the questions within the session. State how important their views are.</a:t>
            </a:r>
          </a:p>
        </p:txBody>
      </p:sp>
      <p:sp>
        <p:nvSpPr>
          <p:cNvPr id="4" name="Slide Number Placeholder 3"/>
          <p:cNvSpPr>
            <a:spLocks noGrp="1"/>
          </p:cNvSpPr>
          <p:nvPr>
            <p:ph type="sldNum" sz="quarter" idx="5"/>
          </p:nvPr>
        </p:nvSpPr>
        <p:spPr/>
        <p:txBody>
          <a:bodyPr/>
          <a:lstStyle/>
          <a:p>
            <a:fld id="{BD1A5635-6DDC-41F8-BCC5-7939119AEC18}" type="slidenum">
              <a:rPr lang="en-GB"/>
              <a:t>22</a:t>
            </a:fld>
            <a:endParaRPr lang="en-GB"/>
          </a:p>
        </p:txBody>
      </p:sp>
    </p:spTree>
    <p:extLst>
      <p:ext uri="{BB962C8B-B14F-4D97-AF65-F5344CB8AC3E}">
        <p14:creationId xmlns:p14="http://schemas.microsoft.com/office/powerpoint/2010/main" val="1667107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20.xml"/><Relationship Id="rId5" Type="http://schemas.openxmlformats.org/officeDocument/2006/relationships/image" Target="../media/image28.svg"/><Relationship Id="rId4" Type="http://schemas.openxmlformats.org/officeDocument/2006/relationships/image" Target="../media/image27.png"/></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lnSpc>
                <a:spcPct val="150000"/>
              </a:lnSpc>
              <a:defRPr b="1">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ilingual">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square" lIns="0" tIns="0" rIns="0" bIns="0" rtlCol="0" anchor="t" anchorCtr="0">
            <a:no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hasCustomPrompt="1"/>
          </p:nvPr>
        </p:nvSpPr>
        <p:spPr>
          <a:xfrm>
            <a:off x="358219" y="2256090"/>
            <a:ext cx="11481847" cy="3093577"/>
          </a:xfrm>
          <a:prstGeom prst="rect">
            <a:avLst/>
          </a:prstGeom>
        </p:spPr>
        <p:txBody>
          <a:bodyPr vert="horz" lIns="91440" tIns="45720" rIns="91440" bIns="45720" numCol="1"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p:nvPr>
        </p:nvSpPr>
        <p:spPr>
          <a:xfrm>
            <a:off x="358219" y="2256090"/>
            <a:ext cx="11481847" cy="3093577"/>
          </a:xfrm>
          <a:prstGeom prst="rect">
            <a:avLst/>
          </a:prstGeom>
        </p:spPr>
        <p:txBody>
          <a:bodyPr vert="horz" lIns="91440" tIns="45720" rIns="91440" bIns="45720" numCol="2"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3587847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6" name="Text Placeholder 2">
            <a:extLst>
              <a:ext uri="{FF2B5EF4-FFF2-40B4-BE49-F238E27FC236}">
                <a16:creationId xmlns:a16="http://schemas.microsoft.com/office/drawing/2014/main" id="{8617A82F-9AE8-094C-BE95-51E9F565B93F}"/>
              </a:ext>
            </a:extLst>
          </p:cNvPr>
          <p:cNvSpPr>
            <a:spLocks noGrp="1"/>
          </p:cNvSpPr>
          <p:nvPr>
            <p:ph idx="1"/>
          </p:nvPr>
        </p:nvSpPr>
        <p:spPr>
          <a:xfrm>
            <a:off x="35822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Click to edit Master text styles</a:t>
            </a:r>
          </a:p>
        </p:txBody>
      </p:sp>
      <p:sp>
        <p:nvSpPr>
          <p:cNvPr id="7" name="Text Placeholder 2">
            <a:extLst>
              <a:ext uri="{FF2B5EF4-FFF2-40B4-BE49-F238E27FC236}">
                <a16:creationId xmlns:a16="http://schemas.microsoft.com/office/drawing/2014/main" id="{A68D13FE-D995-C348-B25B-7AC54A48597C}"/>
              </a:ext>
            </a:extLst>
          </p:cNvPr>
          <p:cNvSpPr>
            <a:spLocks noGrp="1"/>
          </p:cNvSpPr>
          <p:nvPr>
            <p:ph idx="10" hasCustomPrompt="1"/>
          </p:nvPr>
        </p:nvSpPr>
        <p:spPr>
          <a:xfrm>
            <a:off x="626834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image</a:t>
            </a:r>
          </a:p>
        </p:txBody>
      </p:sp>
    </p:spTree>
    <p:extLst>
      <p:ext uri="{BB962C8B-B14F-4D97-AF65-F5344CB8AC3E}">
        <p14:creationId xmlns:p14="http://schemas.microsoft.com/office/powerpoint/2010/main" val="4214471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3/12/2024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12/03/2024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2">
    <p:spTree>
      <p:nvGrpSpPr>
        <p:cNvPr id="1" name=""/>
        <p:cNvGrpSpPr/>
        <p:nvPr/>
      </p:nvGrpSpPr>
      <p:grpSpPr>
        <a:xfrm>
          <a:off x="0" y="0"/>
          <a:ext cx="0" cy="0"/>
          <a:chOff x="0" y="0"/>
          <a:chExt cx="0" cy="0"/>
        </a:xfrm>
      </p:grpSpPr>
      <p:sp>
        <p:nvSpPr>
          <p:cNvPr id="5" name="Freeform 4"/>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chemeClr val="tx1">
                  <a:lumMod val="95000"/>
                  <a:lumOff val="5000"/>
                </a:schemeClr>
              </a:gs>
              <a:gs pos="100000">
                <a:schemeClr val="tx1">
                  <a:lumMod val="75000"/>
                  <a:lumOff val="25000"/>
                </a:schemeClr>
              </a:gs>
            </a:gsLst>
            <a:lin ang="18900000" scaled="1"/>
            <a:tileRect/>
          </a:gradFill>
          <a:ln>
            <a:noFill/>
          </a:ln>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701" tIns="141701" rIns="141701" bIns="141701" numCol="1" spcCol="1270" anchor="ctr" anchorCtr="0">
            <a:noAutofit/>
          </a:bodyPr>
          <a:lstStyle/>
          <a:p>
            <a:pPr lvl="0" algn="ctr" defTabSz="733425">
              <a:spcBef>
                <a:spcPct val="0"/>
              </a:spcBef>
              <a:spcAft>
                <a:spcPct val="35000"/>
              </a:spcAft>
            </a:pPr>
            <a:endParaRPr lang="en-US" sz="825" b="1" kern="1200"/>
          </a:p>
        </p:txBody>
      </p:sp>
    </p:spTree>
    <p:extLst>
      <p:ext uri="{BB962C8B-B14F-4D97-AF65-F5344CB8AC3E}">
        <p14:creationId xmlns:p14="http://schemas.microsoft.com/office/powerpoint/2010/main" val="1989983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1"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15971485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2"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8555359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3"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3695819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3 columns">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E60C73-4261-B74E-BF8B-6B66F39390A1}"/>
              </a:ext>
            </a:extLst>
          </p:cNvPr>
          <p:cNvSpPr>
            <a:spLocks noGrp="1"/>
          </p:cNvSpPr>
          <p:nvPr>
            <p:ph idx="1" hasCustomPrompt="1"/>
          </p:nvPr>
        </p:nvSpPr>
        <p:spPr>
          <a:xfrm>
            <a:off x="358219"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35C33459-AD9D-944E-9761-1B674CB6D13D}"/>
              </a:ext>
            </a:extLst>
          </p:cNvPr>
          <p:cNvSpPr>
            <a:spLocks noGrp="1"/>
          </p:cNvSpPr>
          <p:nvPr>
            <p:ph idx="10" hasCustomPrompt="1"/>
          </p:nvPr>
        </p:nvSpPr>
        <p:spPr>
          <a:xfrm>
            <a:off x="6264774"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2008603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966345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8950512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31788506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5787316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split image 2 c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3933384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7630207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036411D-5BDF-3E46-BF19-B9D5A8351137}"/>
              </a:ext>
            </a:extLst>
          </p:cNvPr>
          <p:cNvSpPr>
            <a:spLocks noGrp="1"/>
          </p:cNvSpPr>
          <p:nvPr>
            <p:ph idx="10" hasCustomPrompt="1"/>
          </p:nvPr>
        </p:nvSpPr>
        <p:spPr>
          <a:xfrm>
            <a:off x="8682527" y="365125"/>
            <a:ext cx="3159096"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8026387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55354159-3CF1-6048-ADC9-27260C97F83E}"/>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8" name="Text Placeholder 2">
            <a:extLst>
              <a:ext uri="{FF2B5EF4-FFF2-40B4-BE49-F238E27FC236}">
                <a16:creationId xmlns:a16="http://schemas.microsoft.com/office/drawing/2014/main" id="{4643DC8F-E148-B847-A2F7-055E5BB8A25C}"/>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6245287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3/12/2024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83787471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image" Target="../media/image8.png"/><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28.xml"/><Relationship Id="rId1" Type="http://schemas.openxmlformats.org/officeDocument/2006/relationships/slideLayout" Target="../slideLayouts/slideLayout27.xml"/><Relationship Id="rId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1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4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6.xml"/><Relationship Id="rId1" Type="http://schemas.openxmlformats.org/officeDocument/2006/relationships/slideLayout" Target="../slideLayouts/slideLayout4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7.xml"/><Relationship Id="rId1" Type="http://schemas.openxmlformats.org/officeDocument/2006/relationships/slideLayout" Target="../slideLayouts/slideLayout45.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22.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8.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9.xml.rels><?xml version="1.0" encoding="UTF-8" standalone="yes"?>
<Relationships xmlns="http://schemas.openxmlformats.org/package/2006/relationships"><Relationship Id="rId3" Type="http://schemas.openxmlformats.org/officeDocument/2006/relationships/theme" Target="../theme/theme19.xml"/><Relationship Id="rId2" Type="http://schemas.openxmlformats.org/officeDocument/2006/relationships/slideLayout" Target="../slideLayouts/slideLayout58.xml"/><Relationship Id="rId1" Type="http://schemas.openxmlformats.org/officeDocument/2006/relationships/slideLayout" Target="../slideLayouts/slideLayout57.xml"/><Relationship Id="rId5" Type="http://schemas.openxmlformats.org/officeDocument/2006/relationships/image" Target="../media/image24.png"/><Relationship Id="rId4" Type="http://schemas.openxmlformats.org/officeDocument/2006/relationships/image" Target="../media/image23.png"/></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61.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theme" Target="../theme/theme20.xml"/><Relationship Id="rId5" Type="http://schemas.openxmlformats.org/officeDocument/2006/relationships/slideLayout" Target="../slideLayouts/slideLayout63.xml"/><Relationship Id="rId4" Type="http://schemas.openxmlformats.org/officeDocument/2006/relationships/slideLayout" Target="../slideLayouts/slideLayout6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7C7000E2-8224-D648-82AF-A176F658871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05090118-CB8B-AE45-AFF7-04F2397CE623}"/>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6D5E6D1E-DBE0-404C-B538-E4FD2463620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76BC57CB-0823-2D4A-9D38-0DDBB0AA49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A234961A-4646-3842-A00E-EB21D1638F52}"/>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pic>
        <p:nvPicPr>
          <p:cNvPr id="3" name="Picture 2" descr="Graphical user interface&#10;&#10;Description automatically generated with low confidence">
            <a:extLst>
              <a:ext uri="{FF2B5EF4-FFF2-40B4-BE49-F238E27FC236}">
                <a16:creationId xmlns:a16="http://schemas.microsoft.com/office/drawing/2014/main" id="{C8947104-17EE-AA4F-A4A4-EA48FA82FFBF}"/>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744" r:id="rId1"/>
    <p:sldLayoutId id="2147483722" r:id="rId2"/>
    <p:sldLayoutId id="2147483725" r:id="rId3"/>
  </p:sldLayoutIdLst>
  <p:txStyles>
    <p:title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35" r:id="rId1"/>
    <p:sldLayoutId id="2147483708" r:id="rId2"/>
    <p:sldLayoutId id="2147483706" r:id="rId3"/>
    <p:sldLayoutId id="2147483707" r:id="rId4"/>
    <p:sldLayoutId id="2147483726" r:id="rId5"/>
    <p:sldLayoutId id="2147483727" r:id="rId6"/>
    <p:sldLayoutId id="2147483728" r:id="rId7"/>
    <p:sldLayoutId id="2147483729" r:id="rId8"/>
    <p:sldLayoutId id="2147483745" r:id="rId9"/>
    <p:sldLayoutId id="2147483731" r:id="rId10"/>
    <p:sldLayoutId id="2147483732" r:id="rId11"/>
    <p:sldLayoutId id="2147483733" r:id="rId12"/>
    <p:sldLayoutId id="2147483730" r:id="rId13"/>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7B12EA8C-2F87-A64C-86E7-7614C5B3C9DF}"/>
              </a:ext>
            </a:extLst>
          </p:cNvPr>
          <p:cNvSpPr txBox="1">
            <a:spLocks/>
          </p:cNvSpPr>
          <p:nvPr userDrawn="1"/>
        </p:nvSpPr>
        <p:spPr>
          <a:xfrm>
            <a:off x="355076" y="1330799"/>
            <a:ext cx="11481847" cy="9594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GB" sz="2800" b="1">
                <a:latin typeface="Arial" panose="020B0604020202020204" pitchFamily="34" charset="0"/>
                <a:cs typeface="Arial" panose="020B0604020202020204" pitchFamily="34" charset="0"/>
              </a:rPr>
              <a:t>Click to edit Master title style</a:t>
            </a:r>
            <a:endParaRPr lang="en-US" sz="2800" b="1">
              <a:latin typeface="Arial" panose="020B0604020202020204" pitchFamily="34" charset="0"/>
              <a:cs typeface="Arial" panose="020B0604020202020204" pitchFamily="34" charset="0"/>
            </a:endParaRPr>
          </a:p>
        </p:txBody>
      </p:sp>
      <p:pic>
        <p:nvPicPr>
          <p:cNvPr id="3" name="Picture 2" descr="Graphical user interface, text, application&#10;&#10;Description automatically generated">
            <a:extLst>
              <a:ext uri="{FF2B5EF4-FFF2-40B4-BE49-F238E27FC236}">
                <a16:creationId xmlns:a16="http://schemas.microsoft.com/office/drawing/2014/main" id="{DD803F06-DF0D-F24F-AC01-8BF8B1CA2593}"/>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736" r:id="rId1"/>
    <p:sldLayoutId id="2147483711" r:id="rId2"/>
    <p:sldLayoutId id="2147483712" r:id="rId3"/>
    <p:sldLayoutId id="214748371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a:extLst>
              <a:ext uri="{FF2B5EF4-FFF2-40B4-BE49-F238E27FC236}">
                <a16:creationId xmlns:a16="http://schemas.microsoft.com/office/drawing/2014/main" id="{CC1A67B6-BB88-C146-881D-3F8A23FCBA8C}"/>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737" r:id="rId1"/>
    <p:sldLayoutId id="214748371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9B5E0547-8B33-1047-A79B-361CEE0EAEB3}"/>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738" r:id="rId1"/>
    <p:sldLayoutId id="2147483762" r:id="rId2"/>
    <p:sldLayoutId id="214748372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87DD38B9-A499-B04D-9875-FB9454006A64}"/>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739" r:id="rId1"/>
    <p:sldLayoutId id="214748372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 screenshot&#10;&#10;Description automatically generated">
            <a:extLst>
              <a:ext uri="{FF2B5EF4-FFF2-40B4-BE49-F238E27FC236}">
                <a16:creationId xmlns:a16="http://schemas.microsoft.com/office/drawing/2014/main" id="{A95FC50A-354B-4A4A-946A-0429974AA7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74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41"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743"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662" r:id="rId2"/>
    <p:sldLayoutId id="2147483660" r:id="rId3"/>
    <p:sldLayoutId id="2147483719" r:id="rId4"/>
    <p:sldLayoutId id="214748372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7.xml"/></Relationships>
</file>

<file path=ppt/slides/_rels/slide2.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jpeg"/><Relationship Id="rId2" Type="http://schemas.openxmlformats.org/officeDocument/2006/relationships/image" Target="../media/image30.jpeg"/><Relationship Id="rId1" Type="http://schemas.openxmlformats.org/officeDocument/2006/relationships/slideLayout" Target="../slideLayouts/slideLayout61.xml"/><Relationship Id="rId6" Type="http://schemas.openxmlformats.org/officeDocument/2006/relationships/image" Target="../media/image34.jpeg"/><Relationship Id="rId5" Type="http://schemas.openxmlformats.org/officeDocument/2006/relationships/image" Target="../media/image33.png"/><Relationship Id="rId4" Type="http://schemas.openxmlformats.org/officeDocument/2006/relationships/image" Target="../media/image32.jpeg"/></Relationships>
</file>

<file path=ppt/slides/_rels/slide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5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8" Type="http://schemas.openxmlformats.org/officeDocument/2006/relationships/hyperlink" Target="https://sway.office.com/oMB6zzqtlNLlJOF1?ref=Link&amp;loc=mysways" TargetMode="External"/><Relationship Id="rId13" Type="http://schemas.openxmlformats.org/officeDocument/2006/relationships/image" Target="../media/image54.jpeg"/><Relationship Id="rId18" Type="http://schemas.openxmlformats.org/officeDocument/2006/relationships/image" Target="../media/image59.png"/><Relationship Id="rId26" Type="http://schemas.openxmlformats.org/officeDocument/2006/relationships/image" Target="../media/image67.png"/><Relationship Id="rId3" Type="http://schemas.openxmlformats.org/officeDocument/2006/relationships/hyperlink" Target="https://sway.office.com/Czwqiop91yqDlWtl?ref=Link&amp;loc=mysways" TargetMode="External"/><Relationship Id="rId21" Type="http://schemas.openxmlformats.org/officeDocument/2006/relationships/image" Target="../media/image62.png"/><Relationship Id="rId7" Type="http://schemas.openxmlformats.org/officeDocument/2006/relationships/hyperlink" Target="https://sway.office.com/qk4hhTZ6L3cEBNXG?ref=Link&amp;loc=mysways" TargetMode="External"/><Relationship Id="rId12" Type="http://schemas.openxmlformats.org/officeDocument/2006/relationships/hyperlink" Target="https://www.uwtsd.ac.uk/" TargetMode="External"/><Relationship Id="rId17" Type="http://schemas.openxmlformats.org/officeDocument/2006/relationships/image" Target="../media/image58.png"/><Relationship Id="rId25" Type="http://schemas.openxmlformats.org/officeDocument/2006/relationships/image" Target="../media/image66.png"/><Relationship Id="rId2" Type="http://schemas.openxmlformats.org/officeDocument/2006/relationships/notesSlide" Target="../notesSlides/notesSlide7.xml"/><Relationship Id="rId16" Type="http://schemas.openxmlformats.org/officeDocument/2006/relationships/image" Target="../media/image57.png"/><Relationship Id="rId20" Type="http://schemas.openxmlformats.org/officeDocument/2006/relationships/image" Target="../media/image61.png"/><Relationship Id="rId29" Type="http://schemas.openxmlformats.org/officeDocument/2006/relationships/image" Target="../media/image70.png"/><Relationship Id="rId1" Type="http://schemas.openxmlformats.org/officeDocument/2006/relationships/slideLayout" Target="../slideLayouts/slideLayout22.xml"/><Relationship Id="rId6" Type="http://schemas.openxmlformats.org/officeDocument/2006/relationships/hyperlink" Target="https://sway.office.com/lGqfrmlULbjTrKw6?ref=Link&amp;loc=mysways" TargetMode="External"/><Relationship Id="rId11" Type="http://schemas.openxmlformats.org/officeDocument/2006/relationships/image" Target="../media/image53.png"/><Relationship Id="rId24" Type="http://schemas.openxmlformats.org/officeDocument/2006/relationships/image" Target="../media/image65.png"/><Relationship Id="rId5" Type="http://schemas.openxmlformats.org/officeDocument/2006/relationships/hyperlink" Target="https://sway.office.com/JWKgXTeqCOX2Q1Sr?ref=Link&amp;loc=mysways" TargetMode="External"/><Relationship Id="rId15" Type="http://schemas.openxmlformats.org/officeDocument/2006/relationships/image" Target="../media/image56.png"/><Relationship Id="rId23" Type="http://schemas.openxmlformats.org/officeDocument/2006/relationships/image" Target="../media/image64.png"/><Relationship Id="rId28" Type="http://schemas.openxmlformats.org/officeDocument/2006/relationships/image" Target="../media/image69.png"/><Relationship Id="rId10" Type="http://schemas.openxmlformats.org/officeDocument/2006/relationships/hyperlink" Target="https://sway.office.com/UUscWQEay6l1rY7T?ref=Link&amp;loc=mysways" TargetMode="External"/><Relationship Id="rId19" Type="http://schemas.openxmlformats.org/officeDocument/2006/relationships/image" Target="../media/image60.png"/><Relationship Id="rId31" Type="http://schemas.openxmlformats.org/officeDocument/2006/relationships/image" Target="../media/image71.jpeg"/><Relationship Id="rId4" Type="http://schemas.openxmlformats.org/officeDocument/2006/relationships/hyperlink" Target="https://sway.office.com/fwvF9fG1yLbBJtxJ?ref=Link&amp;loc=mysways" TargetMode="External"/><Relationship Id="rId9" Type="http://schemas.openxmlformats.org/officeDocument/2006/relationships/hyperlink" Target="https://sway.office.com/Gr1EfFmdMewlHp8O?ref=Link&amp;loc=mysways" TargetMode="External"/><Relationship Id="rId14" Type="http://schemas.openxmlformats.org/officeDocument/2006/relationships/image" Target="../media/image55.png"/><Relationship Id="rId22" Type="http://schemas.openxmlformats.org/officeDocument/2006/relationships/image" Target="../media/image63.png"/><Relationship Id="rId27" Type="http://schemas.openxmlformats.org/officeDocument/2006/relationships/image" Target="../media/image68.png"/><Relationship Id="rId30" Type="http://schemas.openxmlformats.org/officeDocument/2006/relationships/hyperlink" Target="https://moodle.uwtsd.ac.uk/login/login.php?errorcode=4"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moodle.uwtsd.ac.uk/mod/resource/view.php?id=565498" TargetMode="External"/><Relationship Id="rId1" Type="http://schemas.openxmlformats.org/officeDocument/2006/relationships/slideLayout" Target="../slideLayouts/slideLayout14.xml"/><Relationship Id="rId4" Type="http://schemas.openxmlformats.org/officeDocument/2006/relationships/image" Target="../media/image75.png"/></Relationships>
</file>

<file path=ppt/slides/_rels/slide2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TiPBDUGfzRNkk7Bm549yvNUNVNTOEZPTUI2Rkk3T0FONzg5R04yOERGTS4u" TargetMode="External"/><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7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ollage of people in different poses&#10;&#10;Description automatically generated">
            <a:extLst>
              <a:ext uri="{FF2B5EF4-FFF2-40B4-BE49-F238E27FC236}">
                <a16:creationId xmlns:a16="http://schemas.microsoft.com/office/drawing/2014/main" id="{8303F8AC-6228-2225-F473-EAD46FC39911}"/>
              </a:ext>
            </a:extLst>
          </p:cNvPr>
          <p:cNvPicPr>
            <a:picLocks noGrp="1" noChangeAspect="1"/>
          </p:cNvPicPr>
          <p:nvPr>
            <p:ph idx="1"/>
          </p:nvPr>
        </p:nvPicPr>
        <p:blipFill>
          <a:blip r:embed="rId2"/>
          <a:stretch>
            <a:fillRect/>
          </a:stretch>
        </p:blipFill>
        <p:spPr>
          <a:xfrm>
            <a:off x="5453907" y="1075870"/>
            <a:ext cx="6472642" cy="5087688"/>
          </a:xfrm>
        </p:spPr>
      </p:pic>
    </p:spTree>
    <p:extLst>
      <p:ext uri="{BB962C8B-B14F-4D97-AF65-F5344CB8AC3E}">
        <p14:creationId xmlns:p14="http://schemas.microsoft.com/office/powerpoint/2010/main" val="1703131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1427658" y="333182"/>
            <a:ext cx="9490744" cy="640080"/>
          </a:xfrm>
        </p:spPr>
        <p:txBody>
          <a:bodyPr>
            <a:noAutofit/>
          </a:bodyPr>
          <a:lstStyle/>
          <a:p>
            <a:r>
              <a:rPr lang="en-GB" sz="4000">
                <a:solidFill>
                  <a:schemeClr val="bg2">
                    <a:lumMod val="25000"/>
                  </a:schemeClr>
                </a:solidFill>
                <a:latin typeface="+mn-lt"/>
              </a:rPr>
              <a:t>LLWYBR SAC/QTS PATHWAY </a:t>
            </a:r>
            <a:br>
              <a:rPr lang="en-GB" sz="4000">
                <a:latin typeface="+mn-lt"/>
                <a:cs typeface="Quire Sans"/>
              </a:rPr>
            </a:br>
            <a:r>
              <a:rPr lang="en-GB" sz="4000">
                <a:solidFill>
                  <a:schemeClr val="bg2">
                    <a:lumMod val="25000"/>
                  </a:schemeClr>
                </a:solidFill>
                <a:latin typeface="+mn-lt"/>
              </a:rPr>
              <a:t> </a:t>
            </a:r>
            <a:br>
              <a:rPr lang="en-US"/>
            </a:br>
            <a:endParaRPr lang="en-US"/>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a:xfrm>
            <a:off x="-400684" y="1210819"/>
            <a:ext cx="13224502" cy="1725705"/>
          </a:xfrm>
        </p:spPr>
        <p:txBody>
          <a:bodyPr vert="horz" lIns="91440" tIns="45720" rIns="91440" bIns="45720" rtlCol="0" anchor="t">
            <a:normAutofit lnSpcReduction="10000"/>
          </a:bodyPr>
          <a:lstStyle/>
          <a:p>
            <a:r>
              <a:rPr lang="en-GB" sz="6000">
                <a:ea typeface="+mj-lt"/>
                <a:cs typeface="+mj-lt"/>
              </a:rPr>
              <a:t>'</a:t>
            </a:r>
            <a:r>
              <a:rPr lang="en-GB" sz="6000" err="1">
                <a:ea typeface="+mj-lt"/>
                <a:cs typeface="+mj-lt"/>
              </a:rPr>
              <a:t>Paratoi</a:t>
            </a:r>
            <a:r>
              <a:rPr lang="en-GB" sz="6000">
                <a:ea typeface="+mj-lt"/>
                <a:cs typeface="+mj-lt"/>
              </a:rPr>
              <a:t> </a:t>
            </a:r>
            <a:r>
              <a:rPr lang="en-GB" sz="6000" err="1">
                <a:ea typeface="+mj-lt"/>
                <a:cs typeface="+mj-lt"/>
              </a:rPr>
              <a:t>ar</a:t>
            </a:r>
            <a:r>
              <a:rPr lang="en-GB" sz="6000">
                <a:ea typeface="+mj-lt"/>
                <a:cs typeface="+mj-lt"/>
              </a:rPr>
              <a:t> </a:t>
            </a:r>
            <a:r>
              <a:rPr lang="en-GB" sz="6000" err="1">
                <a:ea typeface="+mj-lt"/>
                <a:cs typeface="+mj-lt"/>
              </a:rPr>
              <a:t>gyfer</a:t>
            </a:r>
            <a:r>
              <a:rPr lang="en-GB" sz="6000">
                <a:ea typeface="+mj-lt"/>
                <a:cs typeface="+mj-lt"/>
              </a:rPr>
              <a:t> PAP'</a:t>
            </a:r>
            <a:endParaRPr lang="en-US" sz="6000">
              <a:ea typeface="+mj-lt"/>
              <a:cs typeface="+mj-lt"/>
            </a:endParaRPr>
          </a:p>
          <a:p>
            <a:r>
              <a:rPr lang="en-GB" sz="6000"/>
              <a:t>'Preparation for PTE'</a:t>
            </a:r>
            <a:endParaRPr lang="en-US" sz="6000"/>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a:xfrm>
            <a:off x="2745218" y="3682208"/>
            <a:ext cx="6858000" cy="640080"/>
          </a:xfrm>
        </p:spPr>
        <p:txBody>
          <a:bodyPr vert="horz" lIns="91440" tIns="45720" rIns="91440" bIns="45720" rtlCol="0" anchor="t">
            <a:noAutofit/>
          </a:bodyPr>
          <a:lstStyle/>
          <a:p>
            <a:r>
              <a:rPr lang="en-US" sz="2800">
                <a:solidFill>
                  <a:schemeClr val="bg2">
                    <a:lumMod val="25000"/>
                  </a:schemeClr>
                </a:solidFill>
              </a:rPr>
              <a:t>07.11.23   </a:t>
            </a:r>
            <a:endParaRPr lang="en-US">
              <a:solidFill>
                <a:schemeClr val="bg2">
                  <a:lumMod val="25000"/>
                </a:schemeClr>
              </a:solidFill>
            </a:endParaRPr>
          </a:p>
          <a:p>
            <a:r>
              <a:rPr lang="en-US" sz="2800">
                <a:solidFill>
                  <a:schemeClr val="bg2">
                    <a:lumMod val="25000"/>
                  </a:schemeClr>
                </a:solidFill>
              </a:rPr>
              <a:t>2-4</a:t>
            </a:r>
            <a:endParaRPr lang="en-US">
              <a:solidFill>
                <a:schemeClr val="bg2">
                  <a:lumMod val="25000"/>
                </a:schemeClr>
              </a:solidFill>
            </a:endParaRPr>
          </a:p>
          <a:p>
            <a:endParaRPr lang="en-US"/>
          </a:p>
        </p:txBody>
      </p:sp>
      <p:pic>
        <p:nvPicPr>
          <p:cNvPr id="12" name="Graphic 11" descr="Person wearing yellow">
            <a:extLst>
              <a:ext uri="{FF2B5EF4-FFF2-40B4-BE49-F238E27FC236}">
                <a16:creationId xmlns:a16="http://schemas.microsoft.com/office/drawing/2014/main" id="{937FAC84-23F1-401F-A313-68AD63D601F8}"/>
              </a:ext>
            </a:extLst>
          </p:cNvPr>
          <p:cNvPicPr>
            <a:picLocks noChangeAspect="1"/>
          </p:cNvPicPr>
          <p:nvPr/>
        </p:nvPicPr>
        <p:blipFill>
          <a:blip r:embed="rId2"/>
          <a:srcRect/>
          <a:stretch/>
        </p:blipFill>
        <p:spPr>
          <a:xfrm>
            <a:off x="2746283" y="3486333"/>
            <a:ext cx="2245482" cy="1569452"/>
          </a:xfrm>
          <a:prstGeom prst="rect">
            <a:avLst/>
          </a:prstGeom>
        </p:spPr>
      </p:pic>
      <p:pic>
        <p:nvPicPr>
          <p:cNvPr id="8" name="Graphic 7" descr="Doctor finger on chin">
            <a:extLst>
              <a:ext uri="{FF2B5EF4-FFF2-40B4-BE49-F238E27FC236}">
                <a16:creationId xmlns:a16="http://schemas.microsoft.com/office/drawing/2014/main" id="{F3A63EAE-D921-4D74-B1C8-6D0E847DFDDE}"/>
              </a:ext>
            </a:extLst>
          </p:cNvPr>
          <p:cNvPicPr>
            <a:picLocks noChangeAspect="1"/>
          </p:cNvPicPr>
          <p:nvPr/>
        </p:nvPicPr>
        <p:blipFill>
          <a:blip r:embed="rId3"/>
          <a:srcRect/>
          <a:stretch/>
        </p:blipFill>
        <p:spPr>
          <a:xfrm>
            <a:off x="4640022" y="4715368"/>
            <a:ext cx="452374" cy="1709233"/>
          </a:xfrm>
          <a:prstGeom prst="rect">
            <a:avLst/>
          </a:prstGeom>
        </p:spPr>
      </p:pic>
      <p:pic>
        <p:nvPicPr>
          <p:cNvPr id="10" name="Graphic 9" descr="Person checking the window">
            <a:extLst>
              <a:ext uri="{FF2B5EF4-FFF2-40B4-BE49-F238E27FC236}">
                <a16:creationId xmlns:a16="http://schemas.microsoft.com/office/drawing/2014/main" id="{8A4FC9B1-AAE5-49E7-9209-B1CD7DC8CD92}"/>
              </a:ext>
            </a:extLst>
          </p:cNvPr>
          <p:cNvPicPr>
            <a:picLocks noChangeAspect="1"/>
          </p:cNvPicPr>
          <p:nvPr/>
        </p:nvPicPr>
        <p:blipFill>
          <a:blip r:embed="rId4"/>
          <a:srcRect/>
          <a:stretch/>
        </p:blipFill>
        <p:spPr>
          <a:xfrm>
            <a:off x="7796538" y="3536054"/>
            <a:ext cx="2245482" cy="1569452"/>
          </a:xfrm>
          <a:prstGeom prst="rect">
            <a:avLst/>
          </a:prstGeom>
        </p:spPr>
      </p:pic>
      <p:pic>
        <p:nvPicPr>
          <p:cNvPr id="6" name="Graphic 5" descr="Businessman shrugging">
            <a:extLst>
              <a:ext uri="{FF2B5EF4-FFF2-40B4-BE49-F238E27FC236}">
                <a16:creationId xmlns:a16="http://schemas.microsoft.com/office/drawing/2014/main" id="{A1CF0450-3738-4D52-BF18-A90C1F16AC64}"/>
              </a:ext>
            </a:extLst>
          </p:cNvPr>
          <p:cNvPicPr>
            <a:picLocks noChangeAspect="1"/>
          </p:cNvPicPr>
          <p:nvPr/>
        </p:nvPicPr>
        <p:blipFill>
          <a:blip r:embed="rId5"/>
          <a:srcRect/>
          <a:stretch/>
        </p:blipFill>
        <p:spPr>
          <a:xfrm>
            <a:off x="6962657" y="4715348"/>
            <a:ext cx="998046" cy="1748841"/>
          </a:xfrm>
          <a:prstGeom prst="rect">
            <a:avLst/>
          </a:prstGeom>
        </p:spPr>
      </p:pic>
      <p:pic>
        <p:nvPicPr>
          <p:cNvPr id="7" name="Picture 6" descr="Teacher with students conducting scientific experiment">
            <a:extLst>
              <a:ext uri="{FF2B5EF4-FFF2-40B4-BE49-F238E27FC236}">
                <a16:creationId xmlns:a16="http://schemas.microsoft.com/office/drawing/2014/main" id="{093C3DD7-C3D9-3B5E-CDC2-D250206CF40E}"/>
              </a:ext>
            </a:extLst>
          </p:cNvPr>
          <p:cNvPicPr>
            <a:picLocks noChangeAspect="1"/>
          </p:cNvPicPr>
          <p:nvPr/>
        </p:nvPicPr>
        <p:blipFill>
          <a:blip r:embed="rId6"/>
          <a:stretch>
            <a:fillRect/>
          </a:stretch>
        </p:blipFill>
        <p:spPr>
          <a:xfrm flipH="1">
            <a:off x="5517318" y="5720842"/>
            <a:ext cx="1301912" cy="862644"/>
          </a:xfrm>
          <a:prstGeom prst="rect">
            <a:avLst/>
          </a:prstGeom>
        </p:spPr>
      </p:pic>
      <p:pic>
        <p:nvPicPr>
          <p:cNvPr id="11" name="Picture 10" descr="School students in class doing schoolwork">
            <a:extLst>
              <a:ext uri="{FF2B5EF4-FFF2-40B4-BE49-F238E27FC236}">
                <a16:creationId xmlns:a16="http://schemas.microsoft.com/office/drawing/2014/main" id="{5E041B3A-1BED-6DE2-7523-479A48F11DC8}"/>
              </a:ext>
            </a:extLst>
          </p:cNvPr>
          <p:cNvPicPr>
            <a:picLocks noChangeAspect="1"/>
          </p:cNvPicPr>
          <p:nvPr/>
        </p:nvPicPr>
        <p:blipFill>
          <a:blip r:embed="rId7"/>
          <a:stretch>
            <a:fillRect/>
          </a:stretch>
        </p:blipFill>
        <p:spPr>
          <a:xfrm flipH="1">
            <a:off x="5524309" y="4788290"/>
            <a:ext cx="1294282" cy="862644"/>
          </a:xfrm>
          <a:prstGeom prst="rect">
            <a:avLst/>
          </a:prstGeom>
        </p:spPr>
      </p:pic>
    </p:spTree>
    <p:extLst>
      <p:ext uri="{BB962C8B-B14F-4D97-AF65-F5344CB8AC3E}">
        <p14:creationId xmlns:p14="http://schemas.microsoft.com/office/powerpoint/2010/main" val="501534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369378" y="3950131"/>
            <a:ext cx="5609345" cy="1901783"/>
          </a:xfrm>
          <a:prstGeom prst="rect">
            <a:avLst/>
          </a:prstGeom>
        </p:spPr>
        <p:txBody>
          <a:bodyPr vert="horz" wrap="square" lIns="0" tIns="0" rIns="0" bIns="0" rtlCol="0" anchor="t" anchorCtr="0">
            <a:noAutofit/>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rgbClr val="00B050"/>
                </a:solidFill>
                <a:latin typeface="Arial"/>
                <a:cs typeface="Arial"/>
              </a:rPr>
              <a:t>BD: </a:t>
            </a:r>
            <a:r>
              <a:rPr lang="en-GB" sz="2400" err="1">
                <a:solidFill>
                  <a:srgbClr val="00B050"/>
                </a:solidFill>
                <a:latin typeface="Arial"/>
                <a:cs typeface="Arial"/>
              </a:rPr>
              <a:t>Myfyrio</a:t>
            </a:r>
            <a:r>
              <a:rPr lang="en-GB" sz="2400" dirty="0">
                <a:solidFill>
                  <a:srgbClr val="00B050"/>
                </a:solidFill>
                <a:latin typeface="Arial"/>
                <a:cs typeface="Arial"/>
              </a:rPr>
              <a:t> </a:t>
            </a:r>
            <a:r>
              <a:rPr lang="en-GB" sz="2400" err="1">
                <a:solidFill>
                  <a:srgbClr val="00B050"/>
                </a:solidFill>
                <a:latin typeface="Arial"/>
                <a:cs typeface="Arial"/>
              </a:rPr>
              <a:t>ar</a:t>
            </a:r>
            <a:r>
              <a:rPr lang="en-GB" sz="2400" dirty="0">
                <a:solidFill>
                  <a:srgbClr val="00B050"/>
                </a:solidFill>
                <a:latin typeface="Arial"/>
                <a:cs typeface="Arial"/>
              </a:rPr>
              <a:t> </a:t>
            </a:r>
            <a:r>
              <a:rPr lang="en-GB" sz="2400" err="1">
                <a:solidFill>
                  <a:srgbClr val="00B050"/>
                </a:solidFill>
                <a:latin typeface="Arial"/>
                <a:cs typeface="Arial"/>
              </a:rPr>
              <a:t>brofiadau</a:t>
            </a:r>
            <a:r>
              <a:rPr lang="en-GB" sz="2400" dirty="0">
                <a:solidFill>
                  <a:srgbClr val="00B050"/>
                </a:solidFill>
                <a:latin typeface="Arial"/>
                <a:cs typeface="Arial"/>
              </a:rPr>
              <a:t> </a:t>
            </a:r>
            <a:r>
              <a:rPr lang="en-GB" sz="2400" err="1">
                <a:solidFill>
                  <a:srgbClr val="00B050"/>
                </a:solidFill>
                <a:latin typeface="Arial"/>
                <a:cs typeface="Arial"/>
              </a:rPr>
              <a:t>yn</a:t>
            </a:r>
            <a:r>
              <a:rPr lang="en-GB" sz="2400" dirty="0">
                <a:solidFill>
                  <a:srgbClr val="00B050"/>
                </a:solidFill>
                <a:latin typeface="Arial"/>
                <a:cs typeface="Arial"/>
              </a:rPr>
              <a:t> </a:t>
            </a:r>
            <a:r>
              <a:rPr lang="en-GB" sz="2400" err="1">
                <a:solidFill>
                  <a:srgbClr val="00B050"/>
                </a:solidFill>
                <a:latin typeface="Arial"/>
                <a:cs typeface="Arial"/>
              </a:rPr>
              <a:t>yr</a:t>
            </a:r>
            <a:r>
              <a:rPr lang="en-GB" sz="2400" dirty="0">
                <a:solidFill>
                  <a:srgbClr val="00B050"/>
                </a:solidFill>
                <a:latin typeface="Arial"/>
                <a:cs typeface="Arial"/>
              </a:rPr>
              <a:t> </a:t>
            </a:r>
            <a:r>
              <a:rPr lang="en-GB" sz="2400" err="1">
                <a:solidFill>
                  <a:srgbClr val="00B050"/>
                </a:solidFill>
                <a:latin typeface="Arial"/>
                <a:cs typeface="Arial"/>
              </a:rPr>
              <a:t>ysgol</a:t>
            </a:r>
            <a:r>
              <a:rPr lang="en-GB" sz="2400" dirty="0">
                <a:solidFill>
                  <a:srgbClr val="00B050"/>
                </a:solidFill>
                <a:latin typeface="Arial"/>
                <a:cs typeface="Arial"/>
              </a:rPr>
              <a:t> </a:t>
            </a:r>
            <a:r>
              <a:rPr lang="en-GB" sz="2400" err="1">
                <a:solidFill>
                  <a:srgbClr val="00B050"/>
                </a:solidFill>
                <a:latin typeface="Arial"/>
                <a:cs typeface="Arial"/>
              </a:rPr>
              <a:t>yn</a:t>
            </a:r>
            <a:r>
              <a:rPr lang="en-GB" sz="2400" dirty="0">
                <a:solidFill>
                  <a:srgbClr val="00B050"/>
                </a:solidFill>
                <a:latin typeface="Arial"/>
                <a:cs typeface="Arial"/>
              </a:rPr>
              <a:t> </a:t>
            </a:r>
            <a:r>
              <a:rPr lang="en-GB" sz="2400" err="1">
                <a:solidFill>
                  <a:srgbClr val="00B050"/>
                </a:solidFill>
                <a:latin typeface="Arial"/>
                <a:cs typeface="Arial"/>
              </a:rPr>
              <a:t>ystod</a:t>
            </a:r>
            <a:r>
              <a:rPr lang="en-GB" sz="2400" dirty="0">
                <a:solidFill>
                  <a:srgbClr val="00B050"/>
                </a:solidFill>
                <a:latin typeface="Arial"/>
                <a:cs typeface="Arial"/>
              </a:rPr>
              <a:t> PAP2</a:t>
            </a:r>
            <a:endParaRPr lang="en-GB" sz="2400">
              <a:solidFill>
                <a:srgbClr val="00B050"/>
              </a:solidFill>
            </a:endParaRPr>
          </a:p>
          <a:p>
            <a:pPr>
              <a:lnSpc>
                <a:spcPct val="170000"/>
              </a:lnSpc>
            </a:pPr>
            <a:r>
              <a:rPr lang="en-GB" sz="2400" err="1">
                <a:solidFill>
                  <a:srgbClr val="00B050"/>
                </a:solidFill>
                <a:latin typeface="Arial"/>
                <a:cs typeface="Arial"/>
              </a:rPr>
              <a:t>Datblygu</a:t>
            </a:r>
            <a:r>
              <a:rPr lang="en-GB" sz="2400" dirty="0">
                <a:solidFill>
                  <a:srgbClr val="00B050"/>
                </a:solidFill>
                <a:latin typeface="Arial"/>
                <a:cs typeface="Arial"/>
              </a:rPr>
              <a:t> </a:t>
            </a:r>
            <a:r>
              <a:rPr lang="en-GB" sz="2400" err="1">
                <a:solidFill>
                  <a:srgbClr val="00B050"/>
                </a:solidFill>
                <a:latin typeface="Arial"/>
                <a:cs typeface="Arial"/>
              </a:rPr>
              <a:t>eich</a:t>
            </a:r>
            <a:r>
              <a:rPr lang="en-GB" sz="2400" dirty="0">
                <a:solidFill>
                  <a:srgbClr val="00B050"/>
                </a:solidFill>
                <a:latin typeface="Arial"/>
                <a:cs typeface="Arial"/>
              </a:rPr>
              <a:t> '</a:t>
            </a:r>
            <a:r>
              <a:rPr lang="en-GB" sz="2400" err="1">
                <a:solidFill>
                  <a:srgbClr val="00B050"/>
                </a:solidFill>
                <a:latin typeface="Arial"/>
                <a:cs typeface="Arial"/>
              </a:rPr>
              <a:t>meddwl</a:t>
            </a:r>
            <a:r>
              <a:rPr lang="en-GB" sz="2400" dirty="0">
                <a:solidFill>
                  <a:srgbClr val="00B050"/>
                </a:solidFill>
                <a:latin typeface="Arial"/>
                <a:cs typeface="Arial"/>
              </a:rPr>
              <a:t> </a:t>
            </a:r>
            <a:r>
              <a:rPr lang="en-GB" sz="2400" err="1">
                <a:solidFill>
                  <a:srgbClr val="00B050"/>
                </a:solidFill>
                <a:latin typeface="Arial"/>
                <a:cs typeface="Arial"/>
              </a:rPr>
              <a:t>beirniadol</a:t>
            </a:r>
            <a:r>
              <a:rPr lang="en-GB" sz="2400" dirty="0">
                <a:solidFill>
                  <a:srgbClr val="00B050"/>
                </a:solidFill>
                <a:latin typeface="Arial"/>
                <a:cs typeface="Arial"/>
              </a:rPr>
              <a:t>' </a:t>
            </a:r>
            <a:r>
              <a:rPr lang="en-GB" sz="2400" err="1">
                <a:solidFill>
                  <a:srgbClr val="00B050"/>
                </a:solidFill>
                <a:latin typeface="Arial"/>
                <a:cs typeface="Arial"/>
              </a:rPr>
              <a:t>i</a:t>
            </a:r>
            <a:r>
              <a:rPr lang="en-GB" sz="2400" dirty="0">
                <a:solidFill>
                  <a:srgbClr val="00B050"/>
                </a:solidFill>
                <a:latin typeface="Arial"/>
                <a:cs typeface="Arial"/>
              </a:rPr>
              <a:t> </a:t>
            </a:r>
            <a:r>
              <a:rPr lang="en-GB" sz="2400" err="1">
                <a:solidFill>
                  <a:srgbClr val="00B050"/>
                </a:solidFill>
                <a:latin typeface="Arial"/>
                <a:cs typeface="Arial"/>
              </a:rPr>
              <a:t>fyfyrio</a:t>
            </a:r>
            <a:r>
              <a:rPr lang="en-GB" sz="2400" dirty="0">
                <a:solidFill>
                  <a:srgbClr val="00B050"/>
                </a:solidFill>
                <a:latin typeface="Arial"/>
                <a:cs typeface="Arial"/>
              </a:rPr>
              <a:t> </a:t>
            </a:r>
            <a:r>
              <a:rPr lang="en-GB" sz="2400" err="1">
                <a:solidFill>
                  <a:srgbClr val="00B050"/>
                </a:solidFill>
                <a:latin typeface="Arial"/>
                <a:cs typeface="Arial"/>
              </a:rPr>
              <a:t>ar</a:t>
            </a:r>
            <a:r>
              <a:rPr lang="en-GB" sz="2400" dirty="0">
                <a:solidFill>
                  <a:srgbClr val="00B050"/>
                </a:solidFill>
                <a:latin typeface="Arial"/>
                <a:cs typeface="Arial"/>
              </a:rPr>
              <a:t> </a:t>
            </a:r>
            <a:r>
              <a:rPr lang="en-GB" sz="2400" err="1">
                <a:solidFill>
                  <a:srgbClr val="00B050"/>
                </a:solidFill>
                <a:latin typeface="Arial"/>
                <a:cs typeface="Arial"/>
              </a:rPr>
              <a:t>brofiadau</a:t>
            </a:r>
            <a:r>
              <a:rPr lang="en-GB" sz="2400" dirty="0">
                <a:solidFill>
                  <a:srgbClr val="00B050"/>
                </a:solidFill>
                <a:latin typeface="Arial"/>
                <a:cs typeface="Arial"/>
              </a:rPr>
              <a:t> </a:t>
            </a:r>
            <a:r>
              <a:rPr lang="en-GB" sz="2400" err="1">
                <a:solidFill>
                  <a:srgbClr val="00B050"/>
                </a:solidFill>
                <a:latin typeface="Arial"/>
                <a:cs typeface="Arial"/>
              </a:rPr>
              <a:t>gan</a:t>
            </a:r>
            <a:r>
              <a:rPr lang="en-GB" sz="2400" dirty="0">
                <a:solidFill>
                  <a:srgbClr val="00B050"/>
                </a:solidFill>
                <a:latin typeface="Arial"/>
                <a:cs typeface="Arial"/>
              </a:rPr>
              <a:t> PAP.</a:t>
            </a:r>
            <a:endParaRPr lang="en-US" sz="2400">
              <a:solidFill>
                <a:srgbClr val="00B050"/>
              </a:solidFill>
              <a:latin typeface="Arial"/>
              <a:cs typeface="Arial"/>
            </a:endParaRPr>
          </a:p>
          <a:p>
            <a:endParaRPr lang="en-GB" sz="3200" dirty="0">
              <a:solidFill>
                <a:srgbClr val="00B050"/>
              </a:solidFill>
            </a:endParaRPr>
          </a:p>
          <a:p>
            <a:pPr algn="ctr"/>
            <a:endParaRPr lang="en-GB" sz="3200">
              <a:solidFill>
                <a:srgbClr val="00B050"/>
              </a:solidFill>
            </a:endParaRPr>
          </a:p>
          <a:p>
            <a:pPr algn="ctr"/>
            <a:endParaRPr lang="en-GB" sz="3200">
              <a:solidFill>
                <a:schemeClr val="tx1"/>
              </a:solidFil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20920" y="-88365"/>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600" b="1" u="sng">
              <a:solidFill>
                <a:srgbClr val="00B050"/>
              </a:solidFill>
              <a:ea typeface="+mj-lt"/>
              <a:cs typeface="+mj-lt"/>
            </a:endParaRPr>
          </a:p>
        </p:txBody>
      </p:sp>
      <p:pic>
        <p:nvPicPr>
          <p:cNvPr id="2" name="Picture 1" descr="A group of cartoon people&#10;&#10;Description automatically generated">
            <a:extLst>
              <a:ext uri="{FF2B5EF4-FFF2-40B4-BE49-F238E27FC236}">
                <a16:creationId xmlns:a16="http://schemas.microsoft.com/office/drawing/2014/main" id="{B1DD2BB0-B236-5556-EC1D-DB4A51C6EB2B}"/>
              </a:ext>
            </a:extLst>
          </p:cNvPr>
          <p:cNvPicPr>
            <a:picLocks noChangeAspect="1"/>
          </p:cNvPicPr>
          <p:nvPr/>
        </p:nvPicPr>
        <p:blipFill>
          <a:blip r:embed="rId3"/>
          <a:stretch>
            <a:fillRect/>
          </a:stretch>
        </p:blipFill>
        <p:spPr>
          <a:xfrm>
            <a:off x="5896155" y="145693"/>
            <a:ext cx="6078746" cy="3568934"/>
          </a:xfrm>
          <a:prstGeom prst="rect">
            <a:avLst/>
          </a:prstGeom>
        </p:spPr>
      </p:pic>
    </p:spTree>
    <p:extLst>
      <p:ext uri="{BB962C8B-B14F-4D97-AF65-F5344CB8AC3E}">
        <p14:creationId xmlns:p14="http://schemas.microsoft.com/office/powerpoint/2010/main" val="3424891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10404" y="1495"/>
            <a:ext cx="12199522"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284158" y="116023"/>
            <a:ext cx="11438011" cy="7950895"/>
          </a:xfrm>
          <a:prstGeom prst="rect">
            <a:avLst/>
          </a:prstGeom>
          <a:noFill/>
        </p:spPr>
        <p:txBody>
          <a:bodyPr wrap="square" lIns="91440" tIns="45720" rIns="91440" bIns="45720" anchor="t">
            <a:spAutoFit/>
          </a:bodyPr>
          <a:lstStyle/>
          <a:p>
            <a:endParaRPr lang="en-GB" sz="3200" b="1" spc="-8">
              <a:solidFill>
                <a:srgbClr val="00B050"/>
              </a:solidFill>
              <a:latin typeface="Calibri"/>
              <a:cs typeface="Calibri"/>
            </a:endParaRPr>
          </a:p>
          <a:p>
            <a:r>
              <a:rPr lang="en-GB" sz="2800" b="1" spc="-8" dirty="0" err="1">
                <a:solidFill>
                  <a:srgbClr val="00B050"/>
                </a:solidFill>
                <a:latin typeface="Calibri"/>
                <a:cs typeface="Calibri"/>
              </a:rPr>
              <a:t>Erbyn</a:t>
            </a:r>
            <a:r>
              <a:rPr lang="en-GB" sz="2800" b="1" spc="-8" dirty="0">
                <a:solidFill>
                  <a:srgbClr val="00B050"/>
                </a:solidFill>
                <a:latin typeface="Calibri"/>
                <a:cs typeface="Calibri"/>
              </a:rPr>
              <a:t> </a:t>
            </a:r>
            <a:r>
              <a:rPr lang="en-GB" sz="2800" b="1" spc="-8" dirty="0" err="1">
                <a:solidFill>
                  <a:srgbClr val="00B050"/>
                </a:solidFill>
                <a:latin typeface="Calibri"/>
                <a:cs typeface="Calibri"/>
              </a:rPr>
              <a:t>diwedd</a:t>
            </a:r>
            <a:r>
              <a:rPr lang="en-GB" sz="2800" b="1" spc="-8" dirty="0">
                <a:solidFill>
                  <a:srgbClr val="00B050"/>
                </a:solidFill>
                <a:latin typeface="Calibri"/>
                <a:cs typeface="Calibri"/>
              </a:rPr>
              <a:t> y </a:t>
            </a:r>
            <a:r>
              <a:rPr lang="en-GB" sz="2800" b="1" spc="-8" dirty="0" err="1">
                <a:solidFill>
                  <a:srgbClr val="00B050"/>
                </a:solidFill>
                <a:latin typeface="Calibri"/>
                <a:cs typeface="Calibri"/>
              </a:rPr>
              <a:t>sesiwn</a:t>
            </a:r>
            <a:r>
              <a:rPr lang="en-GB" sz="2800" b="1" spc="-8" dirty="0">
                <a:solidFill>
                  <a:srgbClr val="00B050"/>
                </a:solidFill>
                <a:latin typeface="Calibri"/>
                <a:cs typeface="Calibri"/>
              </a:rPr>
              <a:t>, </a:t>
            </a:r>
            <a:r>
              <a:rPr lang="en-GB" sz="2800" b="1" spc="-8" dirty="0" err="1">
                <a:solidFill>
                  <a:srgbClr val="00B050"/>
                </a:solidFill>
                <a:latin typeface="Calibri"/>
                <a:cs typeface="Calibri"/>
              </a:rPr>
              <a:t>byddwch</a:t>
            </a:r>
            <a:r>
              <a:rPr lang="en-GB" sz="2800" b="1" spc="-8" dirty="0">
                <a:solidFill>
                  <a:srgbClr val="00B050"/>
                </a:solidFill>
                <a:latin typeface="Calibri"/>
                <a:cs typeface="Calibri"/>
              </a:rPr>
              <a:t> </a:t>
            </a:r>
            <a:r>
              <a:rPr lang="en-GB" sz="2800" b="1" spc="-8" dirty="0" err="1">
                <a:solidFill>
                  <a:srgbClr val="00B050"/>
                </a:solidFill>
                <a:latin typeface="Calibri"/>
                <a:cs typeface="Calibri"/>
              </a:rPr>
              <a:t>wedi</a:t>
            </a:r>
            <a:r>
              <a:rPr lang="en-GB" sz="2800" b="1" spc="-8" dirty="0">
                <a:solidFill>
                  <a:srgbClr val="00B050"/>
                </a:solidFill>
                <a:latin typeface="Calibri"/>
                <a:cs typeface="Calibri"/>
              </a:rPr>
              <a:t>...</a:t>
            </a:r>
            <a:endParaRPr lang="en-GB" sz="2800" spc="-8" dirty="0">
              <a:ea typeface="+mn-lt"/>
              <a:cs typeface="+mn-lt"/>
            </a:endParaRPr>
          </a:p>
          <a:p>
            <a:endParaRPr lang="en-GB" sz="2400" b="1" spc="-8">
              <a:solidFill>
                <a:srgbClr val="00B050"/>
              </a:solidFill>
              <a:cs typeface="Calibri"/>
            </a:endParaRPr>
          </a:p>
          <a:p>
            <a:endParaRPr lang="en-GB" sz="2800" b="1" spc="-8">
              <a:solidFill>
                <a:srgbClr val="00B050"/>
              </a:solidFill>
              <a:ea typeface="+mn-lt"/>
              <a:cs typeface="+mn-lt"/>
            </a:endParaRPr>
          </a:p>
          <a:p>
            <a:pPr marL="466725" indent="-457200">
              <a:lnSpc>
                <a:spcPct val="150000"/>
              </a:lnSpc>
              <a:spcBef>
                <a:spcPts val="1515"/>
              </a:spcBef>
              <a:buFont typeface="Arial,Sans-Serif" panose="020B0604020202020204" pitchFamily="34" charset="0"/>
              <a:buChar char="•"/>
            </a:pPr>
            <a:r>
              <a:rPr lang="en-GB" sz="2800" dirty="0" err="1">
                <a:solidFill>
                  <a:srgbClr val="00B050"/>
                </a:solidFill>
                <a:latin typeface="Arial"/>
                <a:cs typeface="Calibri"/>
              </a:rPr>
              <a:t>defnyddio</a:t>
            </a:r>
            <a:r>
              <a:rPr lang="en-GB" sz="2800" dirty="0">
                <a:solidFill>
                  <a:srgbClr val="00B050"/>
                </a:solidFill>
                <a:latin typeface="Arial"/>
                <a:cs typeface="Calibri"/>
              </a:rPr>
              <a:t> </a:t>
            </a:r>
            <a:r>
              <a:rPr lang="en-GB" sz="2800" dirty="0" err="1">
                <a:solidFill>
                  <a:srgbClr val="00B050"/>
                </a:solidFill>
                <a:latin typeface="Arial"/>
                <a:cs typeface="Calibri"/>
              </a:rPr>
              <a:t>trosiadau</a:t>
            </a:r>
            <a:r>
              <a:rPr lang="en-GB" sz="2800" dirty="0">
                <a:solidFill>
                  <a:srgbClr val="00B050"/>
                </a:solidFill>
                <a:latin typeface="Arial"/>
                <a:cs typeface="Calibri"/>
              </a:rPr>
              <a:t> </a:t>
            </a:r>
            <a:r>
              <a:rPr lang="en-GB" sz="2800" dirty="0" err="1">
                <a:solidFill>
                  <a:srgbClr val="00B050"/>
                </a:solidFill>
                <a:latin typeface="Arial"/>
                <a:cs typeface="Calibri"/>
              </a:rPr>
              <a:t>i'ch</a:t>
            </a:r>
            <a:r>
              <a:rPr lang="en-GB" sz="2800" dirty="0">
                <a:solidFill>
                  <a:srgbClr val="00B050"/>
                </a:solidFill>
                <a:latin typeface="Arial"/>
                <a:cs typeface="Calibri"/>
              </a:rPr>
              <a:t> </a:t>
            </a:r>
            <a:r>
              <a:rPr lang="en-GB" sz="2800" dirty="0" err="1">
                <a:solidFill>
                  <a:srgbClr val="00B050"/>
                </a:solidFill>
                <a:latin typeface="Arial"/>
                <a:cs typeface="Calibri"/>
              </a:rPr>
              <a:t>helpu</a:t>
            </a:r>
            <a:r>
              <a:rPr lang="en-GB" sz="2800" dirty="0">
                <a:solidFill>
                  <a:srgbClr val="00B050"/>
                </a:solidFill>
                <a:latin typeface="Arial"/>
                <a:cs typeface="Calibri"/>
              </a:rPr>
              <a:t> </a:t>
            </a:r>
            <a:r>
              <a:rPr lang="en-GB" sz="2800" dirty="0" err="1">
                <a:solidFill>
                  <a:srgbClr val="00B050"/>
                </a:solidFill>
                <a:latin typeface="Arial"/>
                <a:cs typeface="Calibri"/>
              </a:rPr>
              <a:t>i</a:t>
            </a:r>
            <a:r>
              <a:rPr lang="en-GB" sz="2800" dirty="0">
                <a:solidFill>
                  <a:srgbClr val="00B050"/>
                </a:solidFill>
                <a:latin typeface="Arial"/>
                <a:cs typeface="Calibri"/>
              </a:rPr>
              <a:t> </a:t>
            </a:r>
            <a:r>
              <a:rPr lang="en-GB" sz="2800" dirty="0" err="1">
                <a:solidFill>
                  <a:srgbClr val="00B050"/>
                </a:solidFill>
                <a:latin typeface="Arial"/>
                <a:cs typeface="Calibri"/>
              </a:rPr>
              <a:t>fyfyrio</a:t>
            </a:r>
            <a:r>
              <a:rPr lang="en-GB" sz="2800" dirty="0">
                <a:solidFill>
                  <a:srgbClr val="00B050"/>
                </a:solidFill>
                <a:latin typeface="Arial"/>
                <a:cs typeface="Calibri"/>
              </a:rPr>
              <a:t> </a:t>
            </a:r>
            <a:r>
              <a:rPr lang="en-GB" sz="2800" dirty="0" err="1">
                <a:solidFill>
                  <a:srgbClr val="00B050"/>
                </a:solidFill>
                <a:latin typeface="Arial"/>
                <a:cs typeface="Calibri"/>
              </a:rPr>
              <a:t>ar</a:t>
            </a:r>
            <a:r>
              <a:rPr lang="en-GB" sz="2800" dirty="0">
                <a:solidFill>
                  <a:srgbClr val="00B050"/>
                </a:solidFill>
                <a:latin typeface="Arial"/>
                <a:cs typeface="Calibri"/>
              </a:rPr>
              <a:t> PAP2</a:t>
            </a:r>
            <a:endParaRPr lang="en-US" sz="2800" dirty="0">
              <a:solidFill>
                <a:srgbClr val="00B050"/>
              </a:solidFill>
              <a:latin typeface="Arial"/>
              <a:cs typeface="Calibri"/>
            </a:endParaRPr>
          </a:p>
          <a:p>
            <a:pPr marL="466725" indent="-457200">
              <a:lnSpc>
                <a:spcPct val="150000"/>
              </a:lnSpc>
              <a:spcBef>
                <a:spcPts val="1515"/>
              </a:spcBef>
              <a:buFont typeface="Arial,Sans-Serif" panose="020B0604020202020204" pitchFamily="34" charset="0"/>
              <a:buChar char="•"/>
            </a:pPr>
            <a:r>
              <a:rPr lang="en-GB" sz="2800" err="1">
                <a:solidFill>
                  <a:srgbClr val="00B050"/>
                </a:solidFill>
                <a:latin typeface="Arial"/>
                <a:ea typeface="+mn-lt"/>
                <a:cs typeface="+mn-lt"/>
              </a:rPr>
              <a:t>myfyrio</a:t>
            </a:r>
            <a:r>
              <a:rPr lang="en-GB" sz="2800" dirty="0">
                <a:solidFill>
                  <a:srgbClr val="00B050"/>
                </a:solidFill>
                <a:latin typeface="Arial"/>
                <a:ea typeface="+mn-lt"/>
                <a:cs typeface="+mn-lt"/>
              </a:rPr>
              <a:t> </a:t>
            </a:r>
            <a:r>
              <a:rPr lang="en-GB" sz="2800" err="1">
                <a:solidFill>
                  <a:srgbClr val="00B050"/>
                </a:solidFill>
                <a:latin typeface="Arial"/>
                <a:ea typeface="+mn-lt"/>
                <a:cs typeface="+mn-lt"/>
              </a:rPr>
              <a:t>ar</a:t>
            </a:r>
            <a:r>
              <a:rPr lang="en-GB" sz="2800" dirty="0">
                <a:solidFill>
                  <a:srgbClr val="00B050"/>
                </a:solidFill>
                <a:latin typeface="Arial"/>
                <a:ea typeface="+mn-lt"/>
                <a:cs typeface="+mn-lt"/>
              </a:rPr>
              <a:t> </a:t>
            </a:r>
            <a:r>
              <a:rPr lang="en-GB" sz="2800" err="1">
                <a:solidFill>
                  <a:srgbClr val="00B050"/>
                </a:solidFill>
                <a:latin typeface="Arial"/>
                <a:ea typeface="+mn-lt"/>
                <a:cs typeface="+mn-lt"/>
              </a:rPr>
              <a:t>eich</a:t>
            </a:r>
            <a:r>
              <a:rPr lang="en-GB" sz="2800" dirty="0">
                <a:solidFill>
                  <a:srgbClr val="00B050"/>
                </a:solidFill>
                <a:latin typeface="Arial"/>
                <a:ea typeface="+mn-lt"/>
                <a:cs typeface="+mn-lt"/>
              </a:rPr>
              <a:t> </a:t>
            </a:r>
            <a:r>
              <a:rPr lang="en-GB" sz="2800" err="1">
                <a:solidFill>
                  <a:srgbClr val="00B050"/>
                </a:solidFill>
                <a:latin typeface="Arial"/>
                <a:ea typeface="+mn-lt"/>
                <a:cs typeface="+mn-lt"/>
              </a:rPr>
              <a:t>adroddiad</a:t>
            </a:r>
            <a:r>
              <a:rPr lang="en-GB" sz="2800" dirty="0">
                <a:solidFill>
                  <a:srgbClr val="00B050"/>
                </a:solidFill>
                <a:latin typeface="Arial"/>
                <a:ea typeface="+mn-lt"/>
                <a:cs typeface="+mn-lt"/>
              </a:rPr>
              <a:t> PAP </a:t>
            </a:r>
            <a:r>
              <a:rPr lang="en-GB" sz="2800" err="1">
                <a:solidFill>
                  <a:srgbClr val="00B050"/>
                </a:solidFill>
                <a:latin typeface="Arial"/>
                <a:ea typeface="+mn-lt"/>
                <a:cs typeface="+mn-lt"/>
              </a:rPr>
              <a:t>Adroddiad</a:t>
            </a:r>
            <a:r>
              <a:rPr lang="en-GB" sz="2800" dirty="0">
                <a:solidFill>
                  <a:srgbClr val="00B050"/>
                </a:solidFill>
                <a:latin typeface="Arial"/>
                <a:ea typeface="+mn-lt"/>
                <a:cs typeface="+mn-lt"/>
              </a:rPr>
              <a:t> </a:t>
            </a:r>
            <a:r>
              <a:rPr lang="en-GB" sz="2800" err="1">
                <a:solidFill>
                  <a:srgbClr val="00B050"/>
                </a:solidFill>
                <a:latin typeface="Arial"/>
                <a:ea typeface="+mn-lt"/>
                <a:cs typeface="+mn-lt"/>
              </a:rPr>
              <a:t>Lleoliad</a:t>
            </a:r>
            <a:r>
              <a:rPr lang="en-GB" sz="2800" dirty="0">
                <a:solidFill>
                  <a:srgbClr val="00B050"/>
                </a:solidFill>
                <a:latin typeface="Arial"/>
                <a:ea typeface="+mn-lt"/>
                <a:cs typeface="+mn-lt"/>
              </a:rPr>
              <a:t> / </a:t>
            </a:r>
            <a:r>
              <a:rPr lang="en-GB" sz="2800" err="1">
                <a:solidFill>
                  <a:srgbClr val="00B050"/>
                </a:solidFill>
                <a:latin typeface="Arial"/>
                <a:ea typeface="+mn-lt"/>
                <a:cs typeface="+mn-lt"/>
              </a:rPr>
              <a:t>Myfyrdod</a:t>
            </a:r>
            <a:r>
              <a:rPr lang="en-GB" sz="2800" dirty="0">
                <a:solidFill>
                  <a:srgbClr val="00B050"/>
                </a:solidFill>
                <a:latin typeface="Arial"/>
                <a:ea typeface="+mn-lt"/>
                <a:cs typeface="+mn-lt"/>
              </a:rPr>
              <a:t> </a:t>
            </a:r>
            <a:r>
              <a:rPr lang="en-GB" sz="2800" err="1">
                <a:solidFill>
                  <a:srgbClr val="00B050"/>
                </a:solidFill>
                <a:latin typeface="Arial"/>
                <a:ea typeface="+mn-lt"/>
                <a:cs typeface="+mn-lt"/>
              </a:rPr>
              <a:t>Wythnosol</a:t>
            </a:r>
            <a:r>
              <a:rPr lang="en-GB" sz="2800" dirty="0">
                <a:solidFill>
                  <a:srgbClr val="00B050"/>
                </a:solidFill>
                <a:latin typeface="Arial"/>
                <a:ea typeface="+mn-lt"/>
                <a:cs typeface="+mn-lt"/>
              </a:rPr>
              <a:t> </a:t>
            </a:r>
            <a:r>
              <a:rPr lang="en-GB" sz="2800" err="1">
                <a:solidFill>
                  <a:srgbClr val="00B050"/>
                </a:solidFill>
                <a:latin typeface="Arial"/>
                <a:ea typeface="+mn-lt"/>
                <a:cs typeface="+mn-lt"/>
              </a:rPr>
              <a:t>i</a:t>
            </a:r>
            <a:r>
              <a:rPr lang="en-GB" sz="2800" dirty="0">
                <a:solidFill>
                  <a:srgbClr val="00B050"/>
                </a:solidFill>
                <a:latin typeface="Arial"/>
                <a:ea typeface="+mn-lt"/>
                <a:cs typeface="+mn-lt"/>
              </a:rPr>
              <a:t> nodi </a:t>
            </a:r>
            <a:r>
              <a:rPr lang="en-GB" sz="2800" err="1">
                <a:solidFill>
                  <a:srgbClr val="00B050"/>
                </a:solidFill>
                <a:latin typeface="Arial"/>
                <a:ea typeface="+mn-lt"/>
                <a:cs typeface="+mn-lt"/>
              </a:rPr>
              <a:t>meysydd</a:t>
            </a:r>
            <a:r>
              <a:rPr lang="en-GB" sz="2800" dirty="0">
                <a:solidFill>
                  <a:srgbClr val="00B050"/>
                </a:solidFill>
                <a:latin typeface="Arial"/>
                <a:ea typeface="+mn-lt"/>
                <a:cs typeface="+mn-lt"/>
              </a:rPr>
              <a:t> </a:t>
            </a:r>
            <a:r>
              <a:rPr lang="en-GB" sz="2800" err="1">
                <a:solidFill>
                  <a:srgbClr val="00B050"/>
                </a:solidFill>
                <a:latin typeface="Arial"/>
                <a:ea typeface="+mn-lt"/>
                <a:cs typeface="+mn-lt"/>
              </a:rPr>
              <a:t>i'w</a:t>
            </a:r>
            <a:r>
              <a:rPr lang="en-GB" sz="2800" dirty="0">
                <a:solidFill>
                  <a:srgbClr val="00B050"/>
                </a:solidFill>
                <a:latin typeface="Arial"/>
                <a:ea typeface="+mn-lt"/>
                <a:cs typeface="+mn-lt"/>
              </a:rPr>
              <a:t> </a:t>
            </a:r>
            <a:r>
              <a:rPr lang="en-GB" sz="2800" err="1">
                <a:solidFill>
                  <a:srgbClr val="00B050"/>
                </a:solidFill>
                <a:latin typeface="Arial"/>
                <a:ea typeface="+mn-lt"/>
                <a:cs typeface="+mn-lt"/>
              </a:rPr>
              <a:t>datblygu</a:t>
            </a:r>
            <a:endParaRPr lang="en-GB" sz="2800">
              <a:solidFill>
                <a:srgbClr val="00B050"/>
              </a:solidFill>
              <a:latin typeface="Arial"/>
              <a:cs typeface="Calibri"/>
            </a:endParaRPr>
          </a:p>
          <a:p>
            <a:pPr marL="466725" indent="-457200">
              <a:spcBef>
                <a:spcPts val="1515"/>
              </a:spcBef>
              <a:buFont typeface="Arial" panose="020B0604020202020204" pitchFamily="34" charset="0"/>
              <a:buChar char="•"/>
            </a:pPr>
            <a:r>
              <a:rPr lang="en-GB" sz="2800" err="1">
                <a:solidFill>
                  <a:srgbClr val="00B050"/>
                </a:solidFill>
                <a:latin typeface="Arial"/>
                <a:ea typeface="+mn-lt"/>
                <a:cs typeface="+mn-lt"/>
              </a:rPr>
              <a:t>defnyddio’r</a:t>
            </a:r>
            <a:r>
              <a:rPr lang="en-GB" sz="2800" dirty="0">
                <a:solidFill>
                  <a:srgbClr val="00B050"/>
                </a:solidFill>
                <a:latin typeface="Arial"/>
                <a:ea typeface="+mn-lt"/>
                <a:cs typeface="+mn-lt"/>
              </a:rPr>
              <a:t> ‘</a:t>
            </a:r>
            <a:r>
              <a:rPr lang="en-GB" sz="2800" err="1">
                <a:solidFill>
                  <a:srgbClr val="00B050"/>
                </a:solidFill>
                <a:latin typeface="Arial"/>
                <a:ea typeface="+mn-lt"/>
                <a:cs typeface="+mn-lt"/>
              </a:rPr>
              <a:t>Traciwr</a:t>
            </a:r>
            <a:r>
              <a:rPr lang="en-GB" sz="2800" dirty="0">
                <a:solidFill>
                  <a:srgbClr val="00B050"/>
                </a:solidFill>
                <a:latin typeface="Arial"/>
                <a:ea typeface="+mn-lt"/>
                <a:cs typeface="+mn-lt"/>
              </a:rPr>
              <a:t> </a:t>
            </a:r>
            <a:r>
              <a:rPr lang="en-GB" sz="2800" err="1">
                <a:solidFill>
                  <a:srgbClr val="00B050"/>
                </a:solidFill>
                <a:latin typeface="Arial"/>
                <a:ea typeface="+mn-lt"/>
                <a:cs typeface="+mn-lt"/>
              </a:rPr>
              <a:t>Safonau</a:t>
            </a:r>
            <a:r>
              <a:rPr lang="en-GB" sz="2800" dirty="0">
                <a:solidFill>
                  <a:srgbClr val="00B050"/>
                </a:solidFill>
                <a:latin typeface="Arial"/>
                <a:ea typeface="+mn-lt"/>
                <a:cs typeface="+mn-lt"/>
              </a:rPr>
              <a:t>’ </a:t>
            </a:r>
            <a:r>
              <a:rPr lang="en-GB" sz="2800" err="1">
                <a:solidFill>
                  <a:srgbClr val="00B050"/>
                </a:solidFill>
                <a:latin typeface="Arial"/>
                <a:ea typeface="+mn-lt"/>
                <a:cs typeface="+mn-lt"/>
              </a:rPr>
              <a:t>i</a:t>
            </a:r>
            <a:r>
              <a:rPr lang="en-GB" sz="2800" dirty="0">
                <a:solidFill>
                  <a:srgbClr val="00B050"/>
                </a:solidFill>
                <a:latin typeface="Arial"/>
                <a:ea typeface="+mn-lt"/>
                <a:cs typeface="+mn-lt"/>
              </a:rPr>
              <a:t> </a:t>
            </a:r>
            <a:r>
              <a:rPr lang="en-GB" sz="2800" err="1">
                <a:solidFill>
                  <a:srgbClr val="00B050"/>
                </a:solidFill>
                <a:latin typeface="Arial"/>
                <a:ea typeface="+mn-lt"/>
                <a:cs typeface="+mn-lt"/>
              </a:rPr>
              <a:t>asesu</a:t>
            </a:r>
            <a:r>
              <a:rPr lang="en-GB" sz="2800" dirty="0">
                <a:solidFill>
                  <a:srgbClr val="00B050"/>
                </a:solidFill>
                <a:latin typeface="Arial"/>
                <a:ea typeface="+mn-lt"/>
                <a:cs typeface="+mn-lt"/>
              </a:rPr>
              <a:t> </a:t>
            </a:r>
            <a:r>
              <a:rPr lang="en-GB" sz="2800" err="1">
                <a:solidFill>
                  <a:srgbClr val="00B050"/>
                </a:solidFill>
                <a:latin typeface="Arial"/>
                <a:ea typeface="+mn-lt"/>
                <a:cs typeface="+mn-lt"/>
              </a:rPr>
              <a:t>eich</a:t>
            </a:r>
            <a:r>
              <a:rPr lang="en-GB" sz="2800" dirty="0">
                <a:solidFill>
                  <a:srgbClr val="00B050"/>
                </a:solidFill>
                <a:latin typeface="Arial"/>
                <a:ea typeface="+mn-lt"/>
                <a:cs typeface="+mn-lt"/>
              </a:rPr>
              <a:t> </a:t>
            </a:r>
            <a:r>
              <a:rPr lang="en-GB" sz="2800" err="1">
                <a:solidFill>
                  <a:srgbClr val="00B050"/>
                </a:solidFill>
                <a:latin typeface="Arial"/>
                <a:ea typeface="+mn-lt"/>
                <a:cs typeface="+mn-lt"/>
              </a:rPr>
              <a:t>cynnydd</a:t>
            </a:r>
            <a:r>
              <a:rPr lang="en-GB" sz="2800" dirty="0">
                <a:solidFill>
                  <a:srgbClr val="00B050"/>
                </a:solidFill>
                <a:latin typeface="Arial"/>
                <a:ea typeface="+mn-lt"/>
                <a:cs typeface="+mn-lt"/>
              </a:rPr>
              <a:t> </a:t>
            </a:r>
            <a:r>
              <a:rPr lang="en-GB" sz="2800" err="1">
                <a:solidFill>
                  <a:srgbClr val="00B050"/>
                </a:solidFill>
                <a:latin typeface="Arial"/>
                <a:ea typeface="+mn-lt"/>
                <a:cs typeface="+mn-lt"/>
              </a:rPr>
              <a:t>tuag</a:t>
            </a:r>
            <a:r>
              <a:rPr lang="en-GB" sz="2800" dirty="0">
                <a:solidFill>
                  <a:srgbClr val="00B050"/>
                </a:solidFill>
                <a:latin typeface="Arial"/>
                <a:ea typeface="+mn-lt"/>
                <a:cs typeface="+mn-lt"/>
              </a:rPr>
              <a:t> at </a:t>
            </a:r>
            <a:r>
              <a:rPr lang="en-GB" sz="2800" err="1">
                <a:solidFill>
                  <a:srgbClr val="00B050"/>
                </a:solidFill>
                <a:latin typeface="Arial"/>
                <a:ea typeface="+mn-lt"/>
                <a:cs typeface="+mn-lt"/>
              </a:rPr>
              <a:t>gwblhau</a:t>
            </a:r>
            <a:r>
              <a:rPr lang="en-GB" sz="2800" dirty="0">
                <a:solidFill>
                  <a:srgbClr val="00B050"/>
                </a:solidFill>
                <a:latin typeface="Arial"/>
                <a:ea typeface="+mn-lt"/>
                <a:cs typeface="+mn-lt"/>
              </a:rPr>
              <a:t> </a:t>
            </a:r>
            <a:r>
              <a:rPr lang="en-GB" sz="2800" err="1">
                <a:solidFill>
                  <a:srgbClr val="00B050"/>
                </a:solidFill>
                <a:latin typeface="Arial"/>
                <a:ea typeface="+mn-lt"/>
                <a:cs typeface="+mn-lt"/>
              </a:rPr>
              <a:t>eich</a:t>
            </a:r>
            <a:r>
              <a:rPr lang="en-GB" sz="2800" dirty="0">
                <a:solidFill>
                  <a:srgbClr val="00B050"/>
                </a:solidFill>
                <a:latin typeface="Arial"/>
                <a:ea typeface="+mn-lt"/>
                <a:cs typeface="+mn-lt"/>
              </a:rPr>
              <a:t> </a:t>
            </a:r>
            <a:r>
              <a:rPr lang="en-GB" sz="2800" err="1">
                <a:solidFill>
                  <a:srgbClr val="00B050"/>
                </a:solidFill>
                <a:latin typeface="Arial"/>
                <a:ea typeface="+mn-lt"/>
                <a:cs typeface="+mn-lt"/>
              </a:rPr>
              <a:t>Templedi</a:t>
            </a:r>
            <a:r>
              <a:rPr lang="en-GB" sz="2800" dirty="0">
                <a:solidFill>
                  <a:srgbClr val="00B050"/>
                </a:solidFill>
                <a:latin typeface="Arial"/>
                <a:ea typeface="+mn-lt"/>
                <a:cs typeface="+mn-lt"/>
              </a:rPr>
              <a:t> </a:t>
            </a:r>
            <a:r>
              <a:rPr lang="en-GB" sz="2800" err="1">
                <a:solidFill>
                  <a:srgbClr val="00B050"/>
                </a:solidFill>
                <a:latin typeface="Arial"/>
                <a:ea typeface="+mn-lt"/>
                <a:cs typeface="+mn-lt"/>
              </a:rPr>
              <a:t>Profiad</a:t>
            </a:r>
            <a:r>
              <a:rPr lang="en-GB" sz="2800" dirty="0">
                <a:solidFill>
                  <a:srgbClr val="00B050"/>
                </a:solidFill>
                <a:latin typeface="Arial"/>
                <a:ea typeface="+mn-lt"/>
                <a:cs typeface="+mn-lt"/>
              </a:rPr>
              <a:t> </a:t>
            </a:r>
            <a:r>
              <a:rPr lang="en-GB" sz="2800" err="1">
                <a:solidFill>
                  <a:srgbClr val="00B050"/>
                </a:solidFill>
                <a:latin typeface="Arial"/>
                <a:ea typeface="+mn-lt"/>
                <a:cs typeface="+mn-lt"/>
              </a:rPr>
              <a:t>Proffesiynol</a:t>
            </a:r>
            <a:r>
              <a:rPr lang="en-GB" sz="2800" dirty="0">
                <a:solidFill>
                  <a:srgbClr val="00B050"/>
                </a:solidFill>
                <a:latin typeface="Arial"/>
                <a:ea typeface="+mn-lt"/>
                <a:cs typeface="+mn-lt"/>
              </a:rPr>
              <a:t> </a:t>
            </a:r>
            <a:endParaRPr lang="en-GB" sz="2800" dirty="0">
              <a:solidFill>
                <a:srgbClr val="00B050"/>
              </a:solidFill>
              <a:latin typeface="Arial"/>
              <a:cs typeface="Arial"/>
            </a:endParaRPr>
          </a:p>
          <a:p>
            <a:pPr marL="171450" indent="-161925">
              <a:spcBef>
                <a:spcPts val="1440"/>
              </a:spcBef>
              <a:buFont typeface="Arial,Sans-Serif"/>
              <a:buChar char="•"/>
            </a:pPr>
            <a:endParaRPr lang="cy-GB" sz="2800">
              <a:solidFill>
                <a:srgbClr val="00B050"/>
              </a:solidFill>
              <a:latin typeface="Calibri"/>
              <a:ea typeface="Calibri"/>
              <a:cs typeface="Calibri"/>
            </a:endParaRPr>
          </a:p>
          <a:p>
            <a:pPr marL="352425" indent="-342900">
              <a:lnSpc>
                <a:spcPct val="150000"/>
              </a:lnSpc>
              <a:spcBef>
                <a:spcPts val="1515"/>
              </a:spcBef>
              <a:buFont typeface="Arial"/>
              <a:buChar char="•"/>
            </a:pPr>
            <a:endParaRPr lang="en-US" sz="2800" b="1">
              <a:solidFill>
                <a:srgbClr val="002060"/>
              </a:solidFill>
              <a:cs typeface="Calibri"/>
            </a:endParaRPr>
          </a:p>
          <a:p>
            <a:pPr marL="9525">
              <a:lnSpc>
                <a:spcPct val="150000"/>
              </a:lnSpc>
              <a:spcBef>
                <a:spcPts val="1515"/>
              </a:spcBef>
            </a:pPr>
            <a:endParaRPr lang="en-US" sz="2800" b="1">
              <a:solidFill>
                <a:srgbClr val="002060"/>
              </a:solidFill>
              <a:ea typeface="Calibri"/>
              <a:cs typeface="Calibri"/>
            </a:endParaRPr>
          </a:p>
          <a:p>
            <a:pPr marL="352425" indent="-342900">
              <a:spcBef>
                <a:spcPts val="1515"/>
              </a:spcBef>
              <a:buFont typeface="Arial"/>
              <a:buChar char="•"/>
            </a:pPr>
            <a:endParaRPr lang="en-US">
              <a:solidFill>
                <a:srgbClr val="000000"/>
              </a:solidFill>
              <a:cs typeface="Calibri"/>
            </a:endParaRPr>
          </a:p>
        </p:txBody>
      </p:sp>
      <p:pic>
        <p:nvPicPr>
          <p:cNvPr id="3" name="Picture 5">
            <a:extLst>
              <a:ext uri="{FF2B5EF4-FFF2-40B4-BE49-F238E27FC236}">
                <a16:creationId xmlns:a16="http://schemas.microsoft.com/office/drawing/2014/main" id="{3C795B4B-4D3D-FEBA-CD68-B1393CEE1841}"/>
              </a:ext>
            </a:extLst>
          </p:cNvPr>
          <p:cNvPicPr>
            <a:picLocks noChangeAspect="1"/>
          </p:cNvPicPr>
          <p:nvPr/>
        </p:nvPicPr>
        <p:blipFill>
          <a:blip r:embed="rId3"/>
          <a:stretch>
            <a:fillRect/>
          </a:stretch>
        </p:blipFill>
        <p:spPr>
          <a:xfrm>
            <a:off x="7242055" y="286426"/>
            <a:ext cx="4831365" cy="1662350"/>
          </a:xfrm>
          <a:prstGeom prst="rect">
            <a:avLst/>
          </a:prstGeom>
        </p:spPr>
      </p:pic>
    </p:spTree>
    <p:extLst>
      <p:ext uri="{BB962C8B-B14F-4D97-AF65-F5344CB8AC3E}">
        <p14:creationId xmlns:p14="http://schemas.microsoft.com/office/powerpoint/2010/main" val="1899026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 name="Picture 2" descr="Timeline&#10;&#10;Description automatically generated">
            <a:extLst>
              <a:ext uri="{FF2B5EF4-FFF2-40B4-BE49-F238E27FC236}">
                <a16:creationId xmlns:a16="http://schemas.microsoft.com/office/drawing/2014/main" id="{8D8E3D60-9013-41DA-BF75-FA2B2969722E}"/>
              </a:ext>
            </a:extLst>
          </p:cNvPr>
          <p:cNvPicPr>
            <a:picLocks noChangeAspect="1"/>
          </p:cNvPicPr>
          <p:nvPr/>
        </p:nvPicPr>
        <p:blipFill>
          <a:blip r:embed="rId3"/>
          <a:stretch>
            <a:fillRect/>
          </a:stretch>
        </p:blipFill>
        <p:spPr>
          <a:xfrm>
            <a:off x="293801" y="1473682"/>
            <a:ext cx="8442455" cy="3911278"/>
          </a:xfrm>
          <a:prstGeom prst="rect">
            <a:avLst/>
          </a:prstGeom>
        </p:spPr>
      </p:pic>
      <p:sp>
        <p:nvSpPr>
          <p:cNvPr id="62" name="Title 61">
            <a:extLst>
              <a:ext uri="{FF2B5EF4-FFF2-40B4-BE49-F238E27FC236}">
                <a16:creationId xmlns:a16="http://schemas.microsoft.com/office/drawing/2014/main" id="{E6C154A4-25D9-551D-7734-558D127B5409}"/>
              </a:ext>
            </a:extLst>
          </p:cNvPr>
          <p:cNvSpPr>
            <a:spLocks noGrp="1"/>
          </p:cNvSpPr>
          <p:nvPr>
            <p:ph type="title"/>
          </p:nvPr>
        </p:nvSpPr>
        <p:spPr/>
        <p:txBody>
          <a:bodyPr/>
          <a:lstStyle/>
          <a:p>
            <a:r>
              <a:rPr lang="en-US" sz="3600" b="0" dirty="0" err="1">
                <a:solidFill>
                  <a:srgbClr val="00B050"/>
                </a:solidFill>
                <a:latin typeface="Arial"/>
                <a:cs typeface="Arial"/>
              </a:rPr>
              <a:t>Newid</a:t>
            </a:r>
            <a:r>
              <a:rPr lang="en-US" sz="3600" b="0" dirty="0">
                <a:solidFill>
                  <a:srgbClr val="00B050"/>
                </a:solidFill>
                <a:latin typeface="Arial"/>
                <a:cs typeface="Arial"/>
              </a:rPr>
              <a:t> </a:t>
            </a:r>
            <a:r>
              <a:rPr lang="en-US" sz="3600" b="0" dirty="0" err="1">
                <a:solidFill>
                  <a:srgbClr val="00B050"/>
                </a:solidFill>
                <a:latin typeface="Arial"/>
                <a:cs typeface="Arial"/>
              </a:rPr>
              <a:t>Safbwynt</a:t>
            </a:r>
            <a:r>
              <a:rPr lang="en-US" sz="3600" b="0" dirty="0">
                <a:solidFill>
                  <a:srgbClr val="00B050"/>
                </a:solidFill>
                <a:latin typeface="Arial"/>
                <a:cs typeface="Arial"/>
              </a:rPr>
              <a:t> / </a:t>
            </a:r>
            <a:r>
              <a:rPr lang="en-US" sz="3600" b="0" dirty="0" err="1">
                <a:solidFill>
                  <a:srgbClr val="00B050"/>
                </a:solidFill>
                <a:latin typeface="Arial"/>
                <a:cs typeface="Arial"/>
              </a:rPr>
              <a:t>Meddylfryd</a:t>
            </a:r>
          </a:p>
        </p:txBody>
      </p:sp>
      <p:sp>
        <p:nvSpPr>
          <p:cNvPr id="3" name="TextBox 2">
            <a:extLst>
              <a:ext uri="{FF2B5EF4-FFF2-40B4-BE49-F238E27FC236}">
                <a16:creationId xmlns:a16="http://schemas.microsoft.com/office/drawing/2014/main" id="{9FCFBDE2-57AC-294E-E1C8-DCF7D30E9177}"/>
              </a:ext>
            </a:extLst>
          </p:cNvPr>
          <p:cNvSpPr txBox="1"/>
          <p:nvPr/>
        </p:nvSpPr>
        <p:spPr>
          <a:xfrm>
            <a:off x="9238462" y="764518"/>
            <a:ext cx="2660072" cy="3539430"/>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err="1">
                <a:ea typeface="+mn-lt"/>
                <a:cs typeface="+mn-lt"/>
              </a:rPr>
              <a:t>Dangoson</a:t>
            </a:r>
            <a:r>
              <a:rPr lang="en-US" sz="2800" b="1" dirty="0">
                <a:ea typeface="+mn-lt"/>
                <a:cs typeface="+mn-lt"/>
              </a:rPr>
              <a:t> </a:t>
            </a:r>
            <a:r>
              <a:rPr lang="en-US" sz="2800" b="1" dirty="0" err="1">
                <a:ea typeface="+mn-lt"/>
                <a:cs typeface="+mn-lt"/>
              </a:rPr>
              <a:t>ni'r</a:t>
            </a:r>
            <a:r>
              <a:rPr lang="en-US" sz="2800" b="1" dirty="0">
                <a:ea typeface="+mn-lt"/>
                <a:cs typeface="+mn-lt"/>
              </a:rPr>
              <a:t> diagram </a:t>
            </a:r>
            <a:r>
              <a:rPr lang="en-US" sz="2800" b="1" dirty="0" err="1">
                <a:ea typeface="+mn-lt"/>
                <a:cs typeface="+mn-lt"/>
              </a:rPr>
              <a:t>hwn</a:t>
            </a:r>
            <a:r>
              <a:rPr lang="en-US" sz="2800" b="1" dirty="0">
                <a:ea typeface="+mn-lt"/>
                <a:cs typeface="+mn-lt"/>
              </a:rPr>
              <a:t> </a:t>
            </a:r>
            <a:r>
              <a:rPr lang="en-US" sz="2800" b="1" dirty="0" err="1">
                <a:ea typeface="+mn-lt"/>
                <a:cs typeface="+mn-lt"/>
              </a:rPr>
              <a:t>i</a:t>
            </a:r>
            <a:r>
              <a:rPr lang="en-US" sz="2800" b="1" dirty="0">
                <a:ea typeface="+mn-lt"/>
                <a:cs typeface="+mn-lt"/>
              </a:rPr>
              <a:t> chi </a:t>
            </a:r>
            <a:r>
              <a:rPr lang="en-US" sz="2800" b="1" dirty="0" err="1">
                <a:ea typeface="+mn-lt"/>
                <a:cs typeface="+mn-lt"/>
              </a:rPr>
              <a:t>wrth</a:t>
            </a:r>
            <a:r>
              <a:rPr lang="en-US" sz="2800" b="1" dirty="0">
                <a:ea typeface="+mn-lt"/>
                <a:cs typeface="+mn-lt"/>
              </a:rPr>
              <a:t> </a:t>
            </a:r>
            <a:r>
              <a:rPr lang="en-US" sz="2800" b="1" dirty="0" err="1">
                <a:ea typeface="+mn-lt"/>
                <a:cs typeface="+mn-lt"/>
              </a:rPr>
              <a:t>baratoi</a:t>
            </a:r>
            <a:r>
              <a:rPr lang="en-US" sz="2800" b="1" dirty="0">
                <a:ea typeface="+mn-lt"/>
                <a:cs typeface="+mn-lt"/>
              </a:rPr>
              <a:t> </a:t>
            </a:r>
            <a:r>
              <a:rPr lang="en-US" sz="2800" b="1" dirty="0" err="1">
                <a:ea typeface="+mn-lt"/>
                <a:cs typeface="+mn-lt"/>
              </a:rPr>
              <a:t>ar</a:t>
            </a:r>
            <a:r>
              <a:rPr lang="en-US" sz="2800" b="1" dirty="0">
                <a:ea typeface="+mn-lt"/>
                <a:cs typeface="+mn-lt"/>
              </a:rPr>
              <a:t> </a:t>
            </a:r>
            <a:r>
              <a:rPr lang="en-US" sz="2800" b="1" dirty="0" err="1">
                <a:ea typeface="+mn-lt"/>
                <a:cs typeface="+mn-lt"/>
              </a:rPr>
              <a:t>gyfer</a:t>
            </a:r>
            <a:r>
              <a:rPr lang="en-US" sz="2800" b="1" dirty="0">
                <a:ea typeface="+mn-lt"/>
                <a:cs typeface="+mn-lt"/>
              </a:rPr>
              <a:t> </a:t>
            </a:r>
            <a:r>
              <a:rPr lang="en-US" sz="2800" b="1" dirty="0" err="1">
                <a:ea typeface="+mn-lt"/>
                <a:cs typeface="+mn-lt"/>
              </a:rPr>
              <a:t>PAP2</a:t>
            </a:r>
            <a:r>
              <a:rPr lang="en-US" sz="2800" b="1" dirty="0">
                <a:ea typeface="+mn-lt"/>
                <a:cs typeface="+mn-lt"/>
              </a:rPr>
              <a:t>. Sut </a:t>
            </a:r>
            <a:r>
              <a:rPr lang="en-US" sz="2800" b="1" dirty="0" err="1">
                <a:ea typeface="+mn-lt"/>
                <a:cs typeface="+mn-lt"/>
              </a:rPr>
              <a:t>ddaethoch</a:t>
            </a:r>
            <a:r>
              <a:rPr lang="en-US" sz="2800" b="1" dirty="0">
                <a:ea typeface="+mn-lt"/>
                <a:cs typeface="+mn-lt"/>
              </a:rPr>
              <a:t> chi o </a:t>
            </a:r>
            <a:r>
              <a:rPr lang="en-US" sz="2800" b="1" dirty="0" err="1">
                <a:ea typeface="+mn-lt"/>
                <a:cs typeface="+mn-lt"/>
              </a:rPr>
              <a:t>hyd</a:t>
            </a:r>
            <a:r>
              <a:rPr lang="en-US" sz="2800" b="1" dirty="0">
                <a:ea typeface="+mn-lt"/>
                <a:cs typeface="+mn-lt"/>
              </a:rPr>
              <a:t> </a:t>
            </a:r>
            <a:r>
              <a:rPr lang="en-US" sz="2800" b="1" dirty="0" err="1">
                <a:ea typeface="+mn-lt"/>
                <a:cs typeface="+mn-lt"/>
              </a:rPr>
              <a:t>i'r</a:t>
            </a:r>
            <a:r>
              <a:rPr lang="en-US" sz="2800" b="1" dirty="0">
                <a:ea typeface="+mn-lt"/>
                <a:cs typeface="+mn-lt"/>
              </a:rPr>
              <a:t> </a:t>
            </a:r>
            <a:r>
              <a:rPr lang="en-US" sz="2800" b="1" dirty="0" err="1">
                <a:ea typeface="+mn-lt"/>
                <a:cs typeface="+mn-lt"/>
              </a:rPr>
              <a:t>profiad</a:t>
            </a:r>
            <a:r>
              <a:rPr lang="en-US" sz="2800" b="1" dirty="0">
                <a:ea typeface="+mn-lt"/>
                <a:cs typeface="+mn-lt"/>
              </a:rPr>
              <a:t> o </a:t>
            </a:r>
            <a:r>
              <a:rPr lang="en-US" sz="2800" b="1" dirty="0" err="1">
                <a:ea typeface="+mn-lt"/>
                <a:cs typeface="+mn-lt"/>
              </a:rPr>
              <a:t>fynd</a:t>
            </a:r>
            <a:r>
              <a:rPr lang="en-US" sz="2800" b="1" dirty="0">
                <a:ea typeface="+mn-lt"/>
                <a:cs typeface="+mn-lt"/>
              </a:rPr>
              <a:t> </a:t>
            </a:r>
            <a:r>
              <a:rPr lang="en-US" sz="2800" b="1" dirty="0" err="1">
                <a:ea typeface="+mn-lt"/>
                <a:cs typeface="+mn-lt"/>
              </a:rPr>
              <a:t>i'ch</a:t>
            </a:r>
            <a:r>
              <a:rPr lang="en-US" sz="2800" b="1" dirty="0">
                <a:ea typeface="+mn-lt"/>
                <a:cs typeface="+mn-lt"/>
              </a:rPr>
              <a:t> ail </a:t>
            </a:r>
            <a:r>
              <a:rPr lang="en-US" sz="2800" b="1" dirty="0" err="1">
                <a:ea typeface="+mn-lt"/>
                <a:cs typeface="+mn-lt"/>
              </a:rPr>
              <a:t>leoliad</a:t>
            </a:r>
            <a:r>
              <a:rPr lang="en-US" sz="2800" b="1" dirty="0">
                <a:ea typeface="+mn-lt"/>
                <a:cs typeface="+mn-lt"/>
              </a:rPr>
              <a:t>?</a:t>
            </a:r>
          </a:p>
        </p:txBody>
      </p:sp>
    </p:spTree>
    <p:extLst>
      <p:ext uri="{BB962C8B-B14F-4D97-AF65-F5344CB8AC3E}">
        <p14:creationId xmlns:p14="http://schemas.microsoft.com/office/powerpoint/2010/main" val="783821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82E0DD2-11DF-4411-A6ED-1182F5176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91F6D282-BBFC-7FDD-184E-47D0C8F95BB8}"/>
              </a:ext>
            </a:extLst>
          </p:cNvPr>
          <p:cNvSpPr>
            <a:spLocks noGrp="1"/>
          </p:cNvSpPr>
          <p:nvPr>
            <p:ph type="title"/>
          </p:nvPr>
        </p:nvSpPr>
        <p:spPr>
          <a:xfrm>
            <a:off x="255487" y="252710"/>
            <a:ext cx="3392983" cy="661476"/>
          </a:xfrm>
        </p:spPr>
        <p:txBody>
          <a:bodyPr vert="horz" lIns="91440" tIns="45720" rIns="91440" bIns="45720" rtlCol="0" anchor="ctr">
            <a:noAutofit/>
          </a:bodyPr>
          <a:lstStyle/>
          <a:p>
            <a:r>
              <a:rPr lang="en-US" sz="4400" dirty="0" err="1">
                <a:solidFill>
                  <a:srgbClr val="00B050"/>
                </a:solidFill>
                <a:latin typeface="+mj-lt"/>
                <a:cs typeface="+mj-cs"/>
              </a:rPr>
              <a:t>Trosiadau</a:t>
            </a:r>
            <a:endParaRPr lang="en-US" sz="4400" b="0" dirty="0" err="1">
              <a:latin typeface="Arial"/>
              <a:cs typeface="Arial"/>
            </a:endParaRPr>
          </a:p>
          <a:p>
            <a:pPr>
              <a:lnSpc>
                <a:spcPct val="90000"/>
              </a:lnSpc>
            </a:pPr>
            <a:endParaRPr lang="en-US" sz="4400" kern="1200" dirty="0">
              <a:solidFill>
                <a:srgbClr val="00B050"/>
              </a:solidFill>
              <a:latin typeface="+mj-lt"/>
              <a:cs typeface="Calibri Light"/>
            </a:endParaRPr>
          </a:p>
        </p:txBody>
      </p:sp>
      <p:pic>
        <p:nvPicPr>
          <p:cNvPr id="14" name="Picture 14" descr="A picture containing clipart&#10;&#10;Description automatically generated">
            <a:extLst>
              <a:ext uri="{FF2B5EF4-FFF2-40B4-BE49-F238E27FC236}">
                <a16:creationId xmlns:a16="http://schemas.microsoft.com/office/drawing/2014/main" id="{D724F052-2E77-C5D5-2479-596B0063DEDC}"/>
              </a:ext>
            </a:extLst>
          </p:cNvPr>
          <p:cNvPicPr>
            <a:picLocks noChangeAspect="1"/>
          </p:cNvPicPr>
          <p:nvPr/>
        </p:nvPicPr>
        <p:blipFill>
          <a:blip r:embed="rId3"/>
          <a:stretch>
            <a:fillRect/>
          </a:stretch>
        </p:blipFill>
        <p:spPr>
          <a:xfrm>
            <a:off x="10524669" y="49085"/>
            <a:ext cx="1663333" cy="1532738"/>
          </a:xfrm>
          <a:prstGeom prst="rect">
            <a:avLst/>
          </a:prstGeom>
        </p:spPr>
      </p:pic>
      <p:sp>
        <p:nvSpPr>
          <p:cNvPr id="3" name="TextBox 2">
            <a:extLst>
              <a:ext uri="{FF2B5EF4-FFF2-40B4-BE49-F238E27FC236}">
                <a16:creationId xmlns:a16="http://schemas.microsoft.com/office/drawing/2014/main" id="{451A3567-EB98-6FB4-7D94-F31307736178}"/>
              </a:ext>
            </a:extLst>
          </p:cNvPr>
          <p:cNvSpPr txBox="1"/>
          <p:nvPr/>
        </p:nvSpPr>
        <p:spPr>
          <a:xfrm>
            <a:off x="169761" y="867616"/>
            <a:ext cx="10411323" cy="2055362"/>
          </a:xfrm>
          <a:prstGeom prst="rect">
            <a:avLst/>
          </a:prstGeom>
          <a:solidFill>
            <a:srgbClr val="92D050"/>
          </a:solid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28600">
              <a:lnSpc>
                <a:spcPct val="150000"/>
              </a:lnSpc>
              <a:spcAft>
                <a:spcPts val="600"/>
              </a:spcAft>
              <a:buFont typeface="Arial,Sans-Serif" panose="020B0604020202020204" pitchFamily="34" charset="0"/>
              <a:buChar char="•"/>
            </a:pPr>
            <a:r>
              <a:rPr lang="en-US" sz="2600" b="1" dirty="0" err="1">
                <a:ea typeface="+mn-lt"/>
                <a:cs typeface="+mn-lt"/>
              </a:rPr>
              <a:t>Wrth</a:t>
            </a:r>
            <a:r>
              <a:rPr lang="en-US" sz="2600" b="1" dirty="0">
                <a:ea typeface="+mn-lt"/>
                <a:cs typeface="+mn-lt"/>
              </a:rPr>
              <a:t> </a:t>
            </a:r>
            <a:r>
              <a:rPr lang="en-US" sz="2600" b="1" dirty="0" err="1">
                <a:ea typeface="+mn-lt"/>
                <a:cs typeface="+mn-lt"/>
              </a:rPr>
              <a:t>i</a:t>
            </a:r>
            <a:r>
              <a:rPr lang="en-US" sz="2600" b="1" dirty="0">
                <a:ea typeface="+mn-lt"/>
                <a:cs typeface="+mn-lt"/>
              </a:rPr>
              <a:t> chi </a:t>
            </a:r>
            <a:r>
              <a:rPr lang="en-US" sz="2600" b="1" dirty="0" err="1">
                <a:ea typeface="+mn-lt"/>
                <a:cs typeface="+mn-lt"/>
              </a:rPr>
              <a:t>fyfyrio</a:t>
            </a:r>
            <a:r>
              <a:rPr lang="en-US" sz="2600" b="1" dirty="0">
                <a:ea typeface="+mn-lt"/>
                <a:cs typeface="+mn-lt"/>
              </a:rPr>
              <a:t> </a:t>
            </a:r>
            <a:r>
              <a:rPr lang="en-US" sz="2600" b="1" dirty="0" err="1">
                <a:ea typeface="+mn-lt"/>
                <a:cs typeface="+mn-lt"/>
              </a:rPr>
              <a:t>ar</a:t>
            </a:r>
            <a:r>
              <a:rPr lang="en-US" sz="2600" b="1" dirty="0">
                <a:ea typeface="+mn-lt"/>
                <a:cs typeface="+mn-lt"/>
              </a:rPr>
              <a:t> </a:t>
            </a:r>
            <a:r>
              <a:rPr lang="en-US" sz="2600" b="1" dirty="0" err="1">
                <a:ea typeface="+mn-lt"/>
                <a:cs typeface="+mn-lt"/>
              </a:rPr>
              <a:t>eich</a:t>
            </a:r>
            <a:r>
              <a:rPr lang="en-US" sz="2600" b="1" dirty="0">
                <a:ea typeface="+mn-lt"/>
                <a:cs typeface="+mn-lt"/>
              </a:rPr>
              <a:t> ail </a:t>
            </a:r>
            <a:r>
              <a:rPr lang="en-US" sz="2600" b="1" dirty="0" err="1">
                <a:ea typeface="+mn-lt"/>
                <a:cs typeface="+mn-lt"/>
              </a:rPr>
              <a:t>ymarfer</a:t>
            </a:r>
            <a:r>
              <a:rPr lang="en-US" sz="2600" b="1" dirty="0">
                <a:ea typeface="+mn-lt"/>
                <a:cs typeface="+mn-lt"/>
              </a:rPr>
              <a:t> </a:t>
            </a:r>
            <a:r>
              <a:rPr lang="en-US" sz="2600" b="1" dirty="0" err="1">
                <a:ea typeface="+mn-lt"/>
                <a:cs typeface="+mn-lt"/>
              </a:rPr>
              <a:t>addysgu</a:t>
            </a:r>
            <a:r>
              <a:rPr lang="en-US" sz="2600" b="1" dirty="0">
                <a:ea typeface="+mn-lt"/>
                <a:cs typeface="+mn-lt"/>
              </a:rPr>
              <a:t> ac </a:t>
            </a:r>
            <a:r>
              <a:rPr lang="en-US" sz="2600" b="1" dirty="0" err="1">
                <a:ea typeface="+mn-lt"/>
                <a:cs typeface="+mn-lt"/>
              </a:rPr>
              <a:t>ystyried</a:t>
            </a:r>
            <a:r>
              <a:rPr lang="en-US" sz="2600" b="1" dirty="0">
                <a:ea typeface="+mn-lt"/>
                <a:cs typeface="+mn-lt"/>
              </a:rPr>
              <a:t> </a:t>
            </a:r>
            <a:r>
              <a:rPr lang="en-US" sz="2600" b="1" dirty="0" err="1">
                <a:ea typeface="+mn-lt"/>
                <a:cs typeface="+mn-lt"/>
              </a:rPr>
              <a:t>eich</a:t>
            </a:r>
            <a:r>
              <a:rPr lang="en-US" sz="2600" b="1" dirty="0">
                <a:ea typeface="+mn-lt"/>
                <a:cs typeface="+mn-lt"/>
              </a:rPr>
              <a:t> </a:t>
            </a:r>
            <a:r>
              <a:rPr lang="en-US" sz="2600" b="1" dirty="0" err="1">
                <a:ea typeface="+mn-lt"/>
                <a:cs typeface="+mn-lt"/>
              </a:rPr>
              <a:t>hunaniaetheich</a:t>
            </a:r>
            <a:r>
              <a:rPr lang="en-US" sz="2600" b="1" dirty="0">
                <a:ea typeface="+mn-lt"/>
                <a:cs typeface="+mn-lt"/>
              </a:rPr>
              <a:t> </a:t>
            </a:r>
            <a:r>
              <a:rPr lang="en-US" sz="2600" b="1" dirty="0" err="1">
                <a:ea typeface="+mn-lt"/>
                <a:cs typeface="+mn-lt"/>
              </a:rPr>
              <a:t>hun</a:t>
            </a:r>
            <a:r>
              <a:rPr lang="en-US" sz="2600" b="1" dirty="0">
                <a:ea typeface="+mn-lt"/>
                <a:cs typeface="+mn-lt"/>
              </a:rPr>
              <a:t> </a:t>
            </a:r>
            <a:r>
              <a:rPr lang="en-US" sz="2600" b="1" dirty="0" err="1">
                <a:ea typeface="+mn-lt"/>
                <a:cs typeface="+mn-lt"/>
              </a:rPr>
              <a:t>fel</a:t>
            </a:r>
            <a:r>
              <a:rPr lang="en-US" sz="2600" b="1" dirty="0">
                <a:ea typeface="+mn-lt"/>
                <a:cs typeface="+mn-lt"/>
              </a:rPr>
              <a:t> </a:t>
            </a:r>
            <a:r>
              <a:rPr lang="en-US" sz="2600" b="1" dirty="0" err="1">
                <a:ea typeface="+mn-lt"/>
                <a:cs typeface="+mn-lt"/>
              </a:rPr>
              <a:t>athro</a:t>
            </a:r>
            <a:r>
              <a:rPr lang="en-US" sz="2600" b="1" dirty="0">
                <a:ea typeface="+mn-lt"/>
                <a:cs typeface="+mn-lt"/>
              </a:rPr>
              <a:t>, </a:t>
            </a:r>
            <a:r>
              <a:rPr lang="en-US" sz="2600" b="1" dirty="0" err="1">
                <a:ea typeface="+mn-lt"/>
                <a:cs typeface="+mn-lt"/>
              </a:rPr>
              <a:t>gellir</a:t>
            </a:r>
            <a:r>
              <a:rPr lang="en-US" sz="2600" b="1" dirty="0">
                <a:ea typeface="+mn-lt"/>
                <a:cs typeface="+mn-lt"/>
              </a:rPr>
              <a:t> </a:t>
            </a:r>
            <a:r>
              <a:rPr lang="en-US" sz="2600" b="1" dirty="0" err="1">
                <a:ea typeface="+mn-lt"/>
                <a:cs typeface="+mn-lt"/>
              </a:rPr>
              <a:t>defnyddio</a:t>
            </a:r>
            <a:r>
              <a:rPr lang="en-US" sz="2600" b="1" dirty="0">
                <a:ea typeface="+mn-lt"/>
                <a:cs typeface="+mn-lt"/>
              </a:rPr>
              <a:t> </a:t>
            </a:r>
            <a:r>
              <a:rPr lang="en-US" sz="2600" b="1" dirty="0" err="1">
                <a:ea typeface="+mn-lt"/>
                <a:cs typeface="+mn-lt"/>
              </a:rPr>
              <a:t>trosiadau</a:t>
            </a:r>
            <a:r>
              <a:rPr lang="en-US" sz="2600" b="1" dirty="0">
                <a:ea typeface="+mn-lt"/>
                <a:cs typeface="+mn-lt"/>
              </a:rPr>
              <a:t> </a:t>
            </a:r>
            <a:r>
              <a:rPr lang="en-US" sz="2600" b="1" dirty="0" err="1">
                <a:ea typeface="+mn-lt"/>
                <a:cs typeface="+mn-lt"/>
              </a:rPr>
              <a:t>fel</a:t>
            </a:r>
            <a:r>
              <a:rPr lang="en-US" sz="2600" b="1" dirty="0">
                <a:ea typeface="+mn-lt"/>
                <a:cs typeface="+mn-lt"/>
              </a:rPr>
              <a:t> '</a:t>
            </a:r>
            <a:r>
              <a:rPr lang="en-US" sz="2600" b="1" u="sng" dirty="0" err="1">
                <a:ea typeface="+mn-lt"/>
                <a:cs typeface="+mn-lt"/>
              </a:rPr>
              <a:t>dyfais</a:t>
            </a:r>
            <a:r>
              <a:rPr lang="en-US" sz="2600" b="1" u="sng" dirty="0">
                <a:ea typeface="+mn-lt"/>
                <a:cs typeface="+mn-lt"/>
              </a:rPr>
              <a:t> </a:t>
            </a:r>
            <a:r>
              <a:rPr lang="en-US" sz="2600" b="1" u="sng" dirty="0" err="1">
                <a:ea typeface="+mn-lt"/>
                <a:cs typeface="+mn-lt"/>
              </a:rPr>
              <a:t>meddwl</a:t>
            </a:r>
            <a:r>
              <a:rPr lang="en-US" sz="2600" b="1" dirty="0">
                <a:ea typeface="+mn-lt"/>
                <a:cs typeface="+mn-lt"/>
              </a:rPr>
              <a:t>' </a:t>
            </a:r>
            <a:endParaRPr lang="en-US" sz="2600" dirty="0">
              <a:ea typeface="+mn-lt"/>
              <a:cs typeface="+mn-lt"/>
            </a:endParaRPr>
          </a:p>
          <a:p>
            <a:pPr marL="57150">
              <a:lnSpc>
                <a:spcPct val="150000"/>
              </a:lnSpc>
              <a:spcAft>
                <a:spcPts val="600"/>
              </a:spcAft>
            </a:pPr>
            <a:r>
              <a:rPr lang="en-US" sz="2600" b="1" dirty="0">
                <a:ea typeface="+mn-lt"/>
                <a:cs typeface="+mn-lt"/>
              </a:rPr>
              <a:t>   (Cobb,2022) er </a:t>
            </a:r>
            <a:r>
              <a:rPr lang="en-US" sz="2600" b="1" dirty="0" err="1">
                <a:ea typeface="+mn-lt"/>
                <a:cs typeface="+mn-lt"/>
              </a:rPr>
              <a:t>mwyn</a:t>
            </a:r>
            <a:r>
              <a:rPr lang="en-US" sz="2600" b="1" dirty="0">
                <a:ea typeface="+mn-lt"/>
                <a:cs typeface="+mn-lt"/>
              </a:rPr>
              <a:t> </a:t>
            </a:r>
            <a:r>
              <a:rPr lang="en-US" sz="2600" b="1" dirty="0" err="1">
                <a:ea typeface="+mn-lt"/>
                <a:cs typeface="+mn-lt"/>
              </a:rPr>
              <a:t>trawsnewid</a:t>
            </a:r>
            <a:r>
              <a:rPr lang="en-US" sz="2600" b="1" dirty="0">
                <a:ea typeface="+mn-lt"/>
                <a:cs typeface="+mn-lt"/>
              </a:rPr>
              <a:t> </a:t>
            </a:r>
            <a:r>
              <a:rPr lang="en-US" sz="2600" b="1" dirty="0" err="1">
                <a:ea typeface="+mn-lt"/>
                <a:cs typeface="+mn-lt"/>
              </a:rPr>
              <a:t>eich</a:t>
            </a:r>
            <a:r>
              <a:rPr lang="en-US" sz="2600" b="1" dirty="0">
                <a:ea typeface="+mn-lt"/>
                <a:cs typeface="+mn-lt"/>
              </a:rPr>
              <a:t>  </a:t>
            </a:r>
            <a:r>
              <a:rPr lang="en-US" sz="2600" b="1" dirty="0" err="1">
                <a:ea typeface="+mn-lt"/>
                <a:cs typeface="+mn-lt"/>
              </a:rPr>
              <a:t>gweledigaeth</a:t>
            </a:r>
            <a:r>
              <a:rPr lang="en-US" sz="2600" b="1" dirty="0">
                <a:ea typeface="+mn-lt"/>
                <a:cs typeface="+mn-lt"/>
              </a:rPr>
              <a:t> </a:t>
            </a:r>
            <a:r>
              <a:rPr lang="en-US" sz="2600" b="1" dirty="0" err="1">
                <a:ea typeface="+mn-lt"/>
                <a:cs typeface="+mn-lt"/>
              </a:rPr>
              <a:t>eich</a:t>
            </a:r>
            <a:r>
              <a:rPr lang="en-US" sz="2600" b="1" dirty="0">
                <a:ea typeface="+mn-lt"/>
                <a:cs typeface="+mn-lt"/>
              </a:rPr>
              <a:t> </a:t>
            </a:r>
            <a:r>
              <a:rPr lang="en-US" sz="2600" b="1" dirty="0" err="1">
                <a:ea typeface="+mn-lt"/>
                <a:cs typeface="+mn-lt"/>
              </a:rPr>
              <a:t>hun</a:t>
            </a:r>
            <a:r>
              <a:rPr lang="en-US" sz="2600" b="1" dirty="0">
                <a:ea typeface="+mn-lt"/>
                <a:cs typeface="+mn-lt"/>
              </a:rPr>
              <a:t> </a:t>
            </a:r>
            <a:r>
              <a:rPr lang="en-US" sz="2600" b="1" dirty="0" err="1">
                <a:ea typeface="+mn-lt"/>
                <a:cs typeface="+mn-lt"/>
              </a:rPr>
              <a:t>o'ch</a:t>
            </a:r>
            <a:r>
              <a:rPr lang="en-US" sz="2600" b="1" dirty="0">
                <a:ea typeface="+mn-lt"/>
                <a:cs typeface="+mn-lt"/>
              </a:rPr>
              <a:t> </a:t>
            </a:r>
            <a:r>
              <a:rPr lang="en-US" sz="2600" b="1" dirty="0" err="1">
                <a:ea typeface="+mn-lt"/>
                <a:cs typeface="+mn-lt"/>
              </a:rPr>
              <a:t>hun</a:t>
            </a:r>
            <a:r>
              <a:rPr lang="en-US" sz="2600" b="1" dirty="0">
                <a:ea typeface="+mn-lt"/>
                <a:cs typeface="+mn-lt"/>
              </a:rPr>
              <a:t>.</a:t>
            </a:r>
            <a:endParaRPr lang="en-US" sz="2600" dirty="0">
              <a:ea typeface="+mn-lt"/>
              <a:cs typeface="+mn-lt"/>
            </a:endParaRPr>
          </a:p>
          <a:p>
            <a:pPr indent="-228600">
              <a:lnSpc>
                <a:spcPct val="150000"/>
              </a:lnSpc>
              <a:spcAft>
                <a:spcPts val="600"/>
              </a:spcAft>
              <a:buFont typeface="Arial" panose="020B0604020202020204" pitchFamily="34" charset="0"/>
              <a:buChar char="•"/>
            </a:pPr>
            <a:endParaRPr lang="en-US" sz="2400" b="1" dirty="0">
              <a:cs typeface="Calibri"/>
            </a:endParaRPr>
          </a:p>
        </p:txBody>
      </p:sp>
      <p:sp>
        <p:nvSpPr>
          <p:cNvPr id="2" name="TextBox 1">
            <a:extLst>
              <a:ext uri="{FF2B5EF4-FFF2-40B4-BE49-F238E27FC236}">
                <a16:creationId xmlns:a16="http://schemas.microsoft.com/office/drawing/2014/main" id="{525D0C2B-7421-D7D5-15B6-37C26717CCE9}"/>
              </a:ext>
            </a:extLst>
          </p:cNvPr>
          <p:cNvSpPr txBox="1"/>
          <p:nvPr/>
        </p:nvSpPr>
        <p:spPr>
          <a:xfrm>
            <a:off x="221921" y="3229588"/>
            <a:ext cx="11535491" cy="1830758"/>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nSpc>
                <a:spcPct val="150000"/>
              </a:lnSpc>
              <a:spcAft>
                <a:spcPts val="600"/>
              </a:spcAft>
              <a:buFont typeface="Arial,Sans-Serif"/>
              <a:buChar char="•"/>
            </a:pPr>
            <a:r>
              <a:rPr lang="en-US" sz="2600" b="1" dirty="0" err="1">
                <a:ea typeface="+mn-lt"/>
                <a:cs typeface="+mn-lt"/>
              </a:rPr>
              <a:t>Fel</a:t>
            </a:r>
            <a:r>
              <a:rPr lang="en-US" sz="2600" b="1" dirty="0">
                <a:ea typeface="+mn-lt"/>
                <a:cs typeface="+mn-lt"/>
              </a:rPr>
              <a:t> </a:t>
            </a:r>
            <a:r>
              <a:rPr lang="en-US" sz="2600" b="1" dirty="0" err="1">
                <a:ea typeface="+mn-lt"/>
                <a:cs typeface="+mn-lt"/>
              </a:rPr>
              <a:t>mae</a:t>
            </a:r>
            <a:r>
              <a:rPr lang="en-US" sz="2600" b="1" dirty="0">
                <a:ea typeface="+mn-lt"/>
                <a:cs typeface="+mn-lt"/>
              </a:rPr>
              <a:t> Tsui &amp; Law (2001) </a:t>
            </a:r>
            <a:r>
              <a:rPr lang="en-US" sz="2600" b="1" dirty="0" err="1">
                <a:ea typeface="+mn-lt"/>
                <a:cs typeface="+mn-lt"/>
              </a:rPr>
              <a:t>yn</a:t>
            </a:r>
            <a:r>
              <a:rPr lang="en-US" sz="2600" b="1" dirty="0">
                <a:ea typeface="+mn-lt"/>
                <a:cs typeface="+mn-lt"/>
              </a:rPr>
              <a:t> </a:t>
            </a:r>
            <a:r>
              <a:rPr lang="en-US" sz="2600" b="1" dirty="0" err="1">
                <a:ea typeface="+mn-lt"/>
                <a:cs typeface="+mn-lt"/>
              </a:rPr>
              <a:t>disgrifio</a:t>
            </a:r>
            <a:r>
              <a:rPr lang="en-US" sz="2600" b="1" dirty="0">
                <a:ea typeface="+mn-lt"/>
                <a:cs typeface="+mn-lt"/>
              </a:rPr>
              <a:t> </a:t>
            </a:r>
            <a:r>
              <a:rPr lang="en-US" sz="2600" b="1" dirty="0" err="1">
                <a:ea typeface="+mn-lt"/>
                <a:cs typeface="+mn-lt"/>
              </a:rPr>
              <a:t>byddwch</a:t>
            </a:r>
            <a:r>
              <a:rPr lang="en-US" sz="2600" b="1" dirty="0">
                <a:ea typeface="+mn-lt"/>
                <a:cs typeface="+mn-lt"/>
              </a:rPr>
              <a:t> </a:t>
            </a:r>
            <a:r>
              <a:rPr lang="en-US" sz="2600" b="1" dirty="0" err="1">
                <a:ea typeface="+mn-lt"/>
                <a:cs typeface="+mn-lt"/>
              </a:rPr>
              <a:t>yn</a:t>
            </a:r>
            <a:r>
              <a:rPr lang="en-US" sz="2600" b="1" dirty="0">
                <a:ea typeface="+mn-lt"/>
                <a:cs typeface="+mn-lt"/>
              </a:rPr>
              <a:t> </a:t>
            </a:r>
            <a:r>
              <a:rPr lang="en-US" sz="2600" b="1" dirty="0" err="1">
                <a:ea typeface="+mn-lt"/>
                <a:cs typeface="+mn-lt"/>
              </a:rPr>
              <a:t>mynd</a:t>
            </a:r>
            <a:r>
              <a:rPr lang="en-US" sz="2600" b="1" dirty="0">
                <a:ea typeface="+mn-lt"/>
                <a:cs typeface="+mn-lt"/>
              </a:rPr>
              <a:t> </a:t>
            </a:r>
            <a:r>
              <a:rPr lang="en-US" sz="2600" b="1" dirty="0" err="1">
                <a:ea typeface="+mn-lt"/>
                <a:cs typeface="+mn-lt"/>
              </a:rPr>
              <a:t>trwy</a:t>
            </a:r>
            <a:r>
              <a:rPr lang="en-US" sz="2600" b="1" dirty="0">
                <a:ea typeface="+mn-lt"/>
                <a:cs typeface="+mn-lt"/>
              </a:rPr>
              <a:t> broses o '</a:t>
            </a:r>
            <a:r>
              <a:rPr lang="en-US" sz="2600" b="1" u="sng" dirty="0">
                <a:ea typeface="+mn-lt"/>
                <a:cs typeface="+mn-lt"/>
              </a:rPr>
              <a:t>ail-</a:t>
            </a:r>
            <a:r>
              <a:rPr lang="en-US" sz="2600" b="1" u="sng" dirty="0" err="1">
                <a:ea typeface="+mn-lt"/>
                <a:cs typeface="+mn-lt"/>
              </a:rPr>
              <a:t>osod</a:t>
            </a:r>
            <a:r>
              <a:rPr lang="en-US" sz="2600" b="1" u="sng" dirty="0">
                <a:ea typeface="+mn-lt"/>
                <a:cs typeface="+mn-lt"/>
              </a:rPr>
              <a:t> </a:t>
            </a:r>
            <a:r>
              <a:rPr lang="en-US" sz="2600" b="1" u="sng" dirty="0" err="1">
                <a:ea typeface="+mn-lt"/>
                <a:cs typeface="+mn-lt"/>
              </a:rPr>
              <a:t>gwybyddol</a:t>
            </a:r>
            <a:r>
              <a:rPr lang="en-US" sz="2600" b="1" dirty="0">
                <a:ea typeface="+mn-lt"/>
                <a:cs typeface="+mn-lt"/>
              </a:rPr>
              <a:t>' </a:t>
            </a:r>
            <a:r>
              <a:rPr lang="en-US" sz="2600" b="1" dirty="0" err="1">
                <a:ea typeface="+mn-lt"/>
                <a:cs typeface="+mn-lt"/>
              </a:rPr>
              <a:t>lle</a:t>
            </a:r>
            <a:r>
              <a:rPr lang="en-US" sz="2600" b="1" dirty="0">
                <a:ea typeface="+mn-lt"/>
                <a:cs typeface="+mn-lt"/>
              </a:rPr>
              <a:t> </a:t>
            </a:r>
            <a:r>
              <a:rPr lang="en-US" sz="2600" b="1" dirty="0" err="1">
                <a:ea typeface="+mn-lt"/>
                <a:cs typeface="+mn-lt"/>
              </a:rPr>
              <a:t>rydych</a:t>
            </a:r>
            <a:r>
              <a:rPr lang="en-US" sz="2600" b="1" dirty="0">
                <a:ea typeface="+mn-lt"/>
                <a:cs typeface="+mn-lt"/>
              </a:rPr>
              <a:t> </a:t>
            </a:r>
            <a:r>
              <a:rPr lang="en-US" sz="2600" b="1" dirty="0" err="1">
                <a:ea typeface="+mn-lt"/>
                <a:cs typeface="+mn-lt"/>
              </a:rPr>
              <a:t>chi'n</a:t>
            </a:r>
            <a:r>
              <a:rPr lang="en-US" sz="2600" b="1" dirty="0">
                <a:ea typeface="+mn-lt"/>
                <a:cs typeface="+mn-lt"/>
              </a:rPr>
              <a:t> </a:t>
            </a:r>
            <a:r>
              <a:rPr lang="en-US" sz="2600" b="1" dirty="0" err="1">
                <a:ea typeface="+mn-lt"/>
                <a:cs typeface="+mn-lt"/>
              </a:rPr>
              <a:t>adeiladu'r</a:t>
            </a:r>
            <a:r>
              <a:rPr lang="en-US" sz="2600" b="1" dirty="0">
                <a:ea typeface="+mn-lt"/>
                <a:cs typeface="+mn-lt"/>
              </a:rPr>
              <a:t> offer </a:t>
            </a:r>
            <a:r>
              <a:rPr lang="en-US" sz="2600" b="1" dirty="0" err="1">
                <a:ea typeface="+mn-lt"/>
                <a:cs typeface="+mn-lt"/>
              </a:rPr>
              <a:t>sydd</a:t>
            </a:r>
            <a:r>
              <a:rPr lang="en-US" sz="2600" b="1" dirty="0">
                <a:ea typeface="+mn-lt"/>
                <a:cs typeface="+mn-lt"/>
              </a:rPr>
              <a:t> </a:t>
            </a:r>
            <a:r>
              <a:rPr lang="en-US" sz="2600" b="1" dirty="0" err="1">
                <a:ea typeface="+mn-lt"/>
                <a:cs typeface="+mn-lt"/>
              </a:rPr>
              <a:t>eu</a:t>
            </a:r>
            <a:r>
              <a:rPr lang="en-US" sz="2600" b="1" dirty="0">
                <a:ea typeface="+mn-lt"/>
                <a:cs typeface="+mn-lt"/>
              </a:rPr>
              <a:t> </a:t>
            </a:r>
            <a:r>
              <a:rPr lang="en-US" sz="2600" b="1" dirty="0" err="1">
                <a:ea typeface="+mn-lt"/>
                <a:cs typeface="+mn-lt"/>
              </a:rPr>
              <a:t>hangen</a:t>
            </a:r>
            <a:r>
              <a:rPr lang="en-US" sz="2600" b="1" dirty="0">
                <a:ea typeface="+mn-lt"/>
                <a:cs typeface="+mn-lt"/>
              </a:rPr>
              <a:t> </a:t>
            </a:r>
            <a:r>
              <a:rPr lang="en-US" sz="2600" b="1" dirty="0" err="1">
                <a:ea typeface="+mn-lt"/>
                <a:cs typeface="+mn-lt"/>
              </a:rPr>
              <a:t>i</a:t>
            </a:r>
            <a:r>
              <a:rPr lang="en-US" sz="2600" b="1" dirty="0">
                <a:ea typeface="+mn-lt"/>
                <a:cs typeface="+mn-lt"/>
              </a:rPr>
              <a:t> </a:t>
            </a:r>
            <a:r>
              <a:rPr lang="en-US" sz="2600" b="1" dirty="0" err="1">
                <a:ea typeface="+mn-lt"/>
                <a:cs typeface="+mn-lt"/>
              </a:rPr>
              <a:t>fod</a:t>
            </a:r>
            <a:r>
              <a:rPr lang="en-US" sz="2600" b="1" dirty="0">
                <a:ea typeface="+mn-lt"/>
                <a:cs typeface="+mn-lt"/>
              </a:rPr>
              <a:t> </a:t>
            </a:r>
            <a:r>
              <a:rPr lang="en-US" sz="2600" b="1" dirty="0" err="1">
                <a:ea typeface="+mn-lt"/>
                <a:cs typeface="+mn-lt"/>
              </a:rPr>
              <a:t>yn</a:t>
            </a:r>
            <a:r>
              <a:rPr lang="en-US" sz="2600" b="1" dirty="0">
                <a:ea typeface="+mn-lt"/>
                <a:cs typeface="+mn-lt"/>
              </a:rPr>
              <a:t> </a:t>
            </a:r>
            <a:r>
              <a:rPr lang="en-US" sz="2600" b="1" dirty="0" err="1">
                <a:ea typeface="+mn-lt"/>
                <a:cs typeface="+mn-lt"/>
              </a:rPr>
              <a:t>athro</a:t>
            </a:r>
            <a:r>
              <a:rPr lang="en-US" sz="2600" b="1" dirty="0">
                <a:ea typeface="+mn-lt"/>
                <a:cs typeface="+mn-lt"/>
              </a:rPr>
              <a:t> </a:t>
            </a:r>
            <a:r>
              <a:rPr lang="en-US" sz="2600" b="1" dirty="0" err="1">
                <a:ea typeface="+mn-lt"/>
                <a:cs typeface="+mn-lt"/>
              </a:rPr>
              <a:t>mwy</a:t>
            </a:r>
            <a:r>
              <a:rPr lang="en-US" sz="2600" b="1" dirty="0">
                <a:ea typeface="+mn-lt"/>
                <a:cs typeface="+mn-lt"/>
              </a:rPr>
              <a:t> </a:t>
            </a:r>
            <a:r>
              <a:rPr lang="en-US" sz="2600" b="1" dirty="0" err="1">
                <a:ea typeface="+mn-lt"/>
                <a:cs typeface="+mn-lt"/>
              </a:rPr>
              <a:t>effeithiol</a:t>
            </a:r>
            <a:r>
              <a:rPr lang="en-US" sz="2600" b="1" dirty="0">
                <a:ea typeface="+mn-lt"/>
                <a:cs typeface="+mn-lt"/>
              </a:rPr>
              <a:t>.</a:t>
            </a:r>
            <a:endParaRPr lang="en-US" sz="2600" dirty="0">
              <a:ea typeface="+mn-lt"/>
              <a:cs typeface="+mn-lt"/>
            </a:endParaRPr>
          </a:p>
        </p:txBody>
      </p:sp>
      <p:sp>
        <p:nvSpPr>
          <p:cNvPr id="4" name="TextBox 3">
            <a:extLst>
              <a:ext uri="{FF2B5EF4-FFF2-40B4-BE49-F238E27FC236}">
                <a16:creationId xmlns:a16="http://schemas.microsoft.com/office/drawing/2014/main" id="{4106D597-C0CD-E507-CF8A-469E7C93D83A}"/>
              </a:ext>
            </a:extLst>
          </p:cNvPr>
          <p:cNvSpPr txBox="1"/>
          <p:nvPr/>
        </p:nvSpPr>
        <p:spPr>
          <a:xfrm>
            <a:off x="216355" y="5323367"/>
            <a:ext cx="11563084" cy="1230593"/>
          </a:xfrm>
          <a:prstGeom prst="rect">
            <a:avLst/>
          </a:prstGeom>
          <a:solidFill>
            <a:schemeClr val="accent6">
              <a:lumMod val="40000"/>
              <a:lumOff val="6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nSpc>
                <a:spcPct val="150000"/>
              </a:lnSpc>
              <a:spcAft>
                <a:spcPts val="600"/>
              </a:spcAft>
              <a:buFont typeface="Arial,Sans-Serif"/>
              <a:buChar char="•"/>
            </a:pPr>
            <a:r>
              <a:rPr lang="en-US" sz="2600" b="1" dirty="0">
                <a:ea typeface="+mn-lt"/>
                <a:cs typeface="+mn-lt"/>
              </a:rPr>
              <a:t>Mae </a:t>
            </a:r>
            <a:r>
              <a:rPr lang="en-US" sz="2600" b="1" dirty="0" err="1">
                <a:ea typeface="+mn-lt"/>
                <a:cs typeface="+mn-lt"/>
              </a:rPr>
              <a:t>trosiadau</a:t>
            </a:r>
            <a:r>
              <a:rPr lang="en-US" sz="2600" b="1" dirty="0">
                <a:ea typeface="+mn-lt"/>
                <a:cs typeface="+mn-lt"/>
              </a:rPr>
              <a:t> </a:t>
            </a:r>
            <a:r>
              <a:rPr lang="en-US" sz="2600" b="1" dirty="0" err="1">
                <a:ea typeface="+mn-lt"/>
                <a:cs typeface="+mn-lt"/>
              </a:rPr>
              <a:t>yn</a:t>
            </a:r>
            <a:r>
              <a:rPr lang="en-US" sz="2600" b="1" dirty="0">
                <a:ea typeface="+mn-lt"/>
                <a:cs typeface="+mn-lt"/>
              </a:rPr>
              <a:t> </a:t>
            </a:r>
            <a:r>
              <a:rPr lang="en-US" sz="2600" b="1" dirty="0" err="1">
                <a:ea typeface="+mn-lt"/>
                <a:cs typeface="+mn-lt"/>
              </a:rPr>
              <a:t>caniatáu</a:t>
            </a:r>
            <a:r>
              <a:rPr lang="en-US" sz="2600" b="1" dirty="0">
                <a:ea typeface="+mn-lt"/>
                <a:cs typeface="+mn-lt"/>
              </a:rPr>
              <a:t> </a:t>
            </a:r>
            <a:r>
              <a:rPr lang="en-US" sz="2600" b="1" dirty="0" err="1">
                <a:ea typeface="+mn-lt"/>
                <a:cs typeface="+mn-lt"/>
              </a:rPr>
              <a:t>inni</a:t>
            </a:r>
            <a:r>
              <a:rPr lang="en-US" sz="2600" b="1" dirty="0">
                <a:ea typeface="+mn-lt"/>
                <a:cs typeface="+mn-lt"/>
              </a:rPr>
              <a:t> </a:t>
            </a:r>
            <a:r>
              <a:rPr lang="en-US" sz="2600" b="1" dirty="0" err="1">
                <a:ea typeface="+mn-lt"/>
                <a:cs typeface="+mn-lt"/>
              </a:rPr>
              <a:t>ddeall</a:t>
            </a:r>
            <a:r>
              <a:rPr lang="en-US" sz="2600" b="1" dirty="0">
                <a:ea typeface="+mn-lt"/>
                <a:cs typeface="+mn-lt"/>
              </a:rPr>
              <a:t> </a:t>
            </a:r>
            <a:r>
              <a:rPr lang="en-US" sz="2600" b="1" dirty="0" err="1">
                <a:ea typeface="+mn-lt"/>
                <a:cs typeface="+mn-lt"/>
              </a:rPr>
              <a:t>sut</a:t>
            </a:r>
            <a:r>
              <a:rPr lang="en-US" sz="2600" b="1" dirty="0">
                <a:ea typeface="+mn-lt"/>
                <a:cs typeface="+mn-lt"/>
              </a:rPr>
              <a:t> </a:t>
            </a:r>
            <a:r>
              <a:rPr lang="en-US" sz="2600" b="1" dirty="0" err="1">
                <a:ea typeface="+mn-lt"/>
                <a:cs typeface="+mn-lt"/>
              </a:rPr>
              <a:t>mae</a:t>
            </a:r>
            <a:r>
              <a:rPr lang="en-US" sz="2600" b="1" dirty="0">
                <a:ea typeface="+mn-lt"/>
                <a:cs typeface="+mn-lt"/>
              </a:rPr>
              <a:t> '</a:t>
            </a:r>
            <a:r>
              <a:rPr lang="en-US" sz="2600" b="1" u="sng" dirty="0" err="1">
                <a:ea typeface="+mn-lt"/>
                <a:cs typeface="+mn-lt"/>
              </a:rPr>
              <a:t>unigolion</a:t>
            </a:r>
            <a:r>
              <a:rPr lang="en-US" sz="2600" b="1" u="sng" dirty="0">
                <a:ea typeface="+mn-lt"/>
                <a:cs typeface="+mn-lt"/>
              </a:rPr>
              <a:t> </a:t>
            </a:r>
            <a:r>
              <a:rPr lang="en-US" sz="2600" b="1" u="sng" dirty="0" err="1">
                <a:ea typeface="+mn-lt"/>
                <a:cs typeface="+mn-lt"/>
              </a:rPr>
              <a:t>yn</a:t>
            </a:r>
            <a:r>
              <a:rPr lang="en-US" sz="2600" b="1" u="sng" dirty="0">
                <a:ea typeface="+mn-lt"/>
                <a:cs typeface="+mn-lt"/>
              </a:rPr>
              <a:t> </a:t>
            </a:r>
            <a:r>
              <a:rPr lang="en-US" sz="2600" b="1" u="sng" dirty="0" err="1">
                <a:ea typeface="+mn-lt"/>
                <a:cs typeface="+mn-lt"/>
              </a:rPr>
              <a:t>gweld</a:t>
            </a:r>
            <a:r>
              <a:rPr lang="en-US" sz="2600" b="1" u="sng" dirty="0">
                <a:ea typeface="+mn-lt"/>
                <a:cs typeface="+mn-lt"/>
              </a:rPr>
              <a:t> ac </a:t>
            </a:r>
            <a:r>
              <a:rPr lang="en-US" sz="2600" b="1" u="sng" dirty="0" err="1">
                <a:ea typeface="+mn-lt"/>
                <a:cs typeface="+mn-lt"/>
              </a:rPr>
              <a:t>yn</a:t>
            </a:r>
            <a:r>
              <a:rPr lang="en-US" sz="2600" b="1" u="sng" dirty="0">
                <a:ea typeface="+mn-lt"/>
                <a:cs typeface="+mn-lt"/>
              </a:rPr>
              <a:t> </a:t>
            </a:r>
            <a:r>
              <a:rPr lang="en-US" sz="2600" b="1" u="sng" dirty="0" err="1">
                <a:ea typeface="+mn-lt"/>
                <a:cs typeface="+mn-lt"/>
              </a:rPr>
              <a:t>gwneud</a:t>
            </a:r>
            <a:r>
              <a:rPr lang="en-US" sz="2600" b="1" u="sng" dirty="0">
                <a:ea typeface="+mn-lt"/>
                <a:cs typeface="+mn-lt"/>
              </a:rPr>
              <a:t> </a:t>
            </a:r>
            <a:r>
              <a:rPr lang="en-US" sz="2600" b="1" u="sng" dirty="0" err="1">
                <a:ea typeface="+mn-lt"/>
                <a:cs typeface="+mn-lt"/>
              </a:rPr>
              <a:t>synnwyr</a:t>
            </a:r>
            <a:r>
              <a:rPr lang="en-US" sz="2600" b="1" u="sng" dirty="0">
                <a:ea typeface="+mn-lt"/>
                <a:cs typeface="+mn-lt"/>
              </a:rPr>
              <a:t> </a:t>
            </a:r>
            <a:r>
              <a:rPr lang="en-US" sz="2600" b="1" u="sng" dirty="0" err="1">
                <a:ea typeface="+mn-lt"/>
                <a:cs typeface="+mn-lt"/>
              </a:rPr>
              <a:t>o'u</a:t>
            </a:r>
            <a:r>
              <a:rPr lang="en-US" sz="2600" b="1" u="sng" dirty="0">
                <a:ea typeface="+mn-lt"/>
                <a:cs typeface="+mn-lt"/>
              </a:rPr>
              <a:t> </a:t>
            </a:r>
            <a:r>
              <a:rPr lang="en-US" sz="2600" b="1" u="sng" dirty="0" err="1">
                <a:ea typeface="+mn-lt"/>
                <a:cs typeface="+mn-lt"/>
              </a:rPr>
              <a:t>profiadau</a:t>
            </a:r>
            <a:r>
              <a:rPr lang="en-US" sz="2600" b="1" u="sng" dirty="0">
                <a:ea typeface="+mn-lt"/>
                <a:cs typeface="+mn-lt"/>
              </a:rPr>
              <a:t> </a:t>
            </a:r>
            <a:r>
              <a:rPr lang="en-US" sz="2600" b="1" u="sng" dirty="0" err="1">
                <a:ea typeface="+mn-lt"/>
                <a:cs typeface="+mn-lt"/>
              </a:rPr>
              <a:t>a'u</a:t>
            </a:r>
            <a:r>
              <a:rPr lang="en-US" sz="2600" b="1" u="sng" dirty="0">
                <a:ea typeface="+mn-lt"/>
                <a:cs typeface="+mn-lt"/>
              </a:rPr>
              <a:t> </a:t>
            </a:r>
            <a:r>
              <a:rPr lang="en-US" sz="2600" b="1" u="sng" dirty="0" err="1">
                <a:ea typeface="+mn-lt"/>
                <a:cs typeface="+mn-lt"/>
              </a:rPr>
              <a:t>rhyngweithio</a:t>
            </a:r>
            <a:r>
              <a:rPr lang="en-US" sz="2600" b="1" u="sng" dirty="0">
                <a:ea typeface="+mn-lt"/>
                <a:cs typeface="+mn-lt"/>
              </a:rPr>
              <a:t> ag </a:t>
            </a:r>
            <a:r>
              <a:rPr lang="en-US" sz="2600" b="1" u="sng" dirty="0" err="1">
                <a:ea typeface="+mn-lt"/>
                <a:cs typeface="+mn-lt"/>
              </a:rPr>
              <a:t>eraill</a:t>
            </a:r>
            <a:r>
              <a:rPr lang="en-US" sz="2600" b="1" u="sng" dirty="0">
                <a:ea typeface="+mn-lt"/>
                <a:cs typeface="+mn-lt"/>
              </a:rPr>
              <a:t>'</a:t>
            </a:r>
            <a:r>
              <a:rPr lang="en-US" sz="2600" b="1" dirty="0">
                <a:ea typeface="+mn-lt"/>
                <a:cs typeface="+mn-lt"/>
              </a:rPr>
              <a:t> (Lakoff &amp; Johnson, 2003)</a:t>
            </a:r>
            <a:endParaRPr lang="en-US" sz="2600" dirty="0">
              <a:ea typeface="+mn-lt"/>
              <a:cs typeface="+mn-lt"/>
            </a:endParaRPr>
          </a:p>
        </p:txBody>
      </p:sp>
    </p:spTree>
    <p:extLst>
      <p:ext uri="{BB962C8B-B14F-4D97-AF65-F5344CB8AC3E}">
        <p14:creationId xmlns:p14="http://schemas.microsoft.com/office/powerpoint/2010/main" val="3309976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1" descr="A picture containing sky, outdoor, clouds, cloudy&#10;&#10;Description automatically generated">
            <a:extLst>
              <a:ext uri="{FF2B5EF4-FFF2-40B4-BE49-F238E27FC236}">
                <a16:creationId xmlns:a16="http://schemas.microsoft.com/office/drawing/2014/main" id="{220CDEB8-E134-31F1-8008-8412D32077D5}"/>
              </a:ext>
            </a:extLst>
          </p:cNvPr>
          <p:cNvPicPr>
            <a:picLocks noChangeAspect="1"/>
          </p:cNvPicPr>
          <p:nvPr/>
        </p:nvPicPr>
        <p:blipFill rotWithShape="1">
          <a:blip r:embed="rId3"/>
          <a:srcRect l="28771" r="15259" b="2"/>
          <a:stretch/>
        </p:blipFill>
        <p:spPr>
          <a:xfrm>
            <a:off x="1" y="1"/>
            <a:ext cx="2970465" cy="3383279"/>
          </a:xfrm>
          <a:prstGeom prst="rect">
            <a:avLst/>
          </a:prstGeom>
        </p:spPr>
      </p:pic>
      <p:pic>
        <p:nvPicPr>
          <p:cNvPr id="9" name="Picture 9">
            <a:extLst>
              <a:ext uri="{FF2B5EF4-FFF2-40B4-BE49-F238E27FC236}">
                <a16:creationId xmlns:a16="http://schemas.microsoft.com/office/drawing/2014/main" id="{DE590EAA-C3E7-5765-0D9F-CBCCA9422E0A}"/>
              </a:ext>
            </a:extLst>
          </p:cNvPr>
          <p:cNvPicPr>
            <a:picLocks noChangeAspect="1"/>
          </p:cNvPicPr>
          <p:nvPr/>
        </p:nvPicPr>
        <p:blipFill rotWithShape="1">
          <a:blip r:embed="rId4"/>
          <a:srcRect l="14942" r="24698" b="2"/>
          <a:stretch/>
        </p:blipFill>
        <p:spPr>
          <a:xfrm>
            <a:off x="3072956" y="10"/>
            <a:ext cx="2970465" cy="3383268"/>
          </a:xfrm>
          <a:prstGeom prst="rect">
            <a:avLst/>
          </a:prstGeom>
        </p:spPr>
      </p:pic>
      <p:pic>
        <p:nvPicPr>
          <p:cNvPr id="10" name="Picture 10" descr="A picture containing sky, outdoor, nature, mountain&#10;&#10;Description automatically generated">
            <a:extLst>
              <a:ext uri="{FF2B5EF4-FFF2-40B4-BE49-F238E27FC236}">
                <a16:creationId xmlns:a16="http://schemas.microsoft.com/office/drawing/2014/main" id="{AD1C791E-A915-27E0-54EA-4B1B323887D7}"/>
              </a:ext>
            </a:extLst>
          </p:cNvPr>
          <p:cNvPicPr>
            <a:picLocks noChangeAspect="1"/>
          </p:cNvPicPr>
          <p:nvPr/>
        </p:nvPicPr>
        <p:blipFill rotWithShape="1">
          <a:blip r:embed="rId5"/>
          <a:srcRect l="20707" r="21539" b="-1"/>
          <a:stretch/>
        </p:blipFill>
        <p:spPr>
          <a:xfrm>
            <a:off x="6145909" y="10"/>
            <a:ext cx="2971800" cy="3383268"/>
          </a:xfrm>
          <a:prstGeom prst="rect">
            <a:avLst/>
          </a:prstGeom>
        </p:spPr>
      </p:pic>
      <p:pic>
        <p:nvPicPr>
          <p:cNvPr id="13" name="Picture 13">
            <a:extLst>
              <a:ext uri="{FF2B5EF4-FFF2-40B4-BE49-F238E27FC236}">
                <a16:creationId xmlns:a16="http://schemas.microsoft.com/office/drawing/2014/main" id="{549F4A9C-0E32-E6B8-41D8-BD735E49BB6F}"/>
              </a:ext>
            </a:extLst>
          </p:cNvPr>
          <p:cNvPicPr>
            <a:picLocks noChangeAspect="1"/>
          </p:cNvPicPr>
          <p:nvPr/>
        </p:nvPicPr>
        <p:blipFill rotWithShape="1">
          <a:blip r:embed="rId6"/>
          <a:srcRect l="17556" r="26006" b="-4"/>
          <a:stretch/>
        </p:blipFill>
        <p:spPr>
          <a:xfrm>
            <a:off x="9220200" y="10"/>
            <a:ext cx="2971800" cy="3383268"/>
          </a:xfrm>
          <a:prstGeom prst="rect">
            <a:avLst/>
          </a:prstGeom>
        </p:spPr>
      </p:pic>
      <p:pic>
        <p:nvPicPr>
          <p:cNvPr id="8" name="Picture 8">
            <a:extLst>
              <a:ext uri="{FF2B5EF4-FFF2-40B4-BE49-F238E27FC236}">
                <a16:creationId xmlns:a16="http://schemas.microsoft.com/office/drawing/2014/main" id="{78C75679-1B95-B1A9-B037-5CED023536FB}"/>
              </a:ext>
            </a:extLst>
          </p:cNvPr>
          <p:cNvPicPr>
            <a:picLocks noChangeAspect="1"/>
          </p:cNvPicPr>
          <p:nvPr/>
        </p:nvPicPr>
        <p:blipFill rotWithShape="1">
          <a:blip r:embed="rId7"/>
          <a:srcRect l="32928" r="9563" b="-2"/>
          <a:stretch/>
        </p:blipFill>
        <p:spPr>
          <a:xfrm>
            <a:off x="-1017" y="3474720"/>
            <a:ext cx="2970465" cy="3383280"/>
          </a:xfrm>
          <a:prstGeom prst="rect">
            <a:avLst/>
          </a:prstGeom>
        </p:spPr>
      </p:pic>
      <p:sp>
        <p:nvSpPr>
          <p:cNvPr id="32" name="Rectangle 31">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5E38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2" descr="A picture containing tree, plant, outdoor, grass&#10;&#10;Description automatically generated">
            <a:extLst>
              <a:ext uri="{FF2B5EF4-FFF2-40B4-BE49-F238E27FC236}">
                <a16:creationId xmlns:a16="http://schemas.microsoft.com/office/drawing/2014/main" id="{A54C4E63-BA7D-49FE-2DB7-264B1ADFDD90}"/>
              </a:ext>
            </a:extLst>
          </p:cNvPr>
          <p:cNvPicPr>
            <a:picLocks noChangeAspect="1"/>
          </p:cNvPicPr>
          <p:nvPr/>
        </p:nvPicPr>
        <p:blipFill rotWithShape="1">
          <a:blip r:embed="rId8"/>
          <a:srcRect t="19392" r="4" b="313"/>
          <a:stretch/>
        </p:blipFill>
        <p:spPr>
          <a:xfrm>
            <a:off x="3059902" y="3474719"/>
            <a:ext cx="2970466" cy="3383280"/>
          </a:xfrm>
          <a:prstGeom prst="rect">
            <a:avLst/>
          </a:prstGeom>
        </p:spPr>
      </p:pic>
      <p:sp>
        <p:nvSpPr>
          <p:cNvPr id="4" name="TextBox 3">
            <a:extLst>
              <a:ext uri="{FF2B5EF4-FFF2-40B4-BE49-F238E27FC236}">
                <a16:creationId xmlns:a16="http://schemas.microsoft.com/office/drawing/2014/main" id="{7707477F-E62B-B1DD-F065-B5F981A49803}"/>
              </a:ext>
            </a:extLst>
          </p:cNvPr>
          <p:cNvSpPr txBox="1"/>
          <p:nvPr/>
        </p:nvSpPr>
        <p:spPr>
          <a:xfrm>
            <a:off x="6103394" y="3481453"/>
            <a:ext cx="6148586" cy="3386627"/>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90000"/>
              </a:lnSpc>
              <a:spcAft>
                <a:spcPts val="600"/>
              </a:spcAft>
            </a:pPr>
            <a:endParaRPr lang="en-US" sz="4000" b="1" dirty="0">
              <a:cs typeface="Calibri"/>
            </a:endParaRPr>
          </a:p>
          <a:p>
            <a:pPr algn="ctr"/>
            <a:r>
              <a:rPr lang="en-US" sz="4000" b="1" dirty="0" err="1">
                <a:latin typeface="Calibri Light"/>
                <a:cs typeface="Calibri Light"/>
              </a:rPr>
              <a:t>Trosiadau</a:t>
            </a:r>
            <a:endParaRPr lang="en-US" sz="4000" dirty="0" err="1">
              <a:ea typeface="+mn-lt"/>
              <a:cs typeface="+mn-lt"/>
            </a:endParaRPr>
          </a:p>
          <a:p>
            <a:pPr algn="ctr"/>
            <a:endParaRPr lang="en-US" sz="4000" b="1" dirty="0">
              <a:latin typeface="Calibri Light"/>
              <a:cs typeface="Calibri Light"/>
            </a:endParaRPr>
          </a:p>
          <a:p>
            <a:pPr algn="ctr">
              <a:lnSpc>
                <a:spcPct val="90000"/>
              </a:lnSpc>
              <a:spcAft>
                <a:spcPts val="600"/>
              </a:spcAft>
            </a:pPr>
            <a:r>
              <a:rPr lang="en-US" sz="2800" b="1" dirty="0">
                <a:cs typeface="Calibri"/>
              </a:rPr>
              <a:t> Pa </a:t>
            </a:r>
            <a:r>
              <a:rPr lang="en-US" sz="2800" b="1" dirty="0" err="1">
                <a:cs typeface="Calibri"/>
              </a:rPr>
              <a:t>ddelwedd</a:t>
            </a:r>
            <a:r>
              <a:rPr lang="en-US" sz="2800" b="1" dirty="0">
                <a:cs typeface="Calibri"/>
              </a:rPr>
              <a:t> </a:t>
            </a:r>
            <a:r>
              <a:rPr lang="en-US" sz="2800" b="1" dirty="0" err="1">
                <a:cs typeface="Calibri"/>
              </a:rPr>
              <a:t>ydych</a:t>
            </a:r>
            <a:r>
              <a:rPr lang="en-US" sz="2800" b="1" dirty="0">
                <a:cs typeface="Calibri"/>
              </a:rPr>
              <a:t> </a:t>
            </a:r>
            <a:r>
              <a:rPr lang="en-US" sz="2800" b="1" dirty="0" err="1">
                <a:cs typeface="Calibri"/>
              </a:rPr>
              <a:t>chi'n</a:t>
            </a:r>
            <a:r>
              <a:rPr lang="en-US" sz="2800" b="1" dirty="0">
                <a:cs typeface="Calibri"/>
              </a:rPr>
              <a:t> </a:t>
            </a:r>
            <a:r>
              <a:rPr lang="en-US" sz="2800" b="1" dirty="0" err="1">
                <a:cs typeface="Calibri"/>
              </a:rPr>
              <a:t>ei</a:t>
            </a:r>
            <a:r>
              <a:rPr lang="en-US" sz="2800" b="1" dirty="0">
                <a:cs typeface="Calibri"/>
              </a:rPr>
              <a:t> </a:t>
            </a:r>
            <a:endParaRPr lang="en-US" sz="2800">
              <a:cs typeface="Calibri"/>
            </a:endParaRPr>
          </a:p>
          <a:p>
            <a:pPr algn="ctr">
              <a:lnSpc>
                <a:spcPct val="90000"/>
              </a:lnSpc>
              <a:spcAft>
                <a:spcPts val="600"/>
              </a:spcAft>
            </a:pPr>
            <a:r>
              <a:rPr lang="en-US" sz="2800" b="1" dirty="0" err="1">
                <a:cs typeface="Calibri"/>
              </a:rPr>
              <a:t>chysylltu</a:t>
            </a:r>
            <a:r>
              <a:rPr lang="en-US" sz="2800" b="1" dirty="0">
                <a:cs typeface="Calibri"/>
              </a:rPr>
              <a:t> </a:t>
            </a:r>
            <a:r>
              <a:rPr lang="en-US" sz="2800" b="1" dirty="0" err="1">
                <a:cs typeface="Calibri"/>
              </a:rPr>
              <a:t>gyda</a:t>
            </a:r>
            <a:r>
              <a:rPr lang="en-US" sz="2800" b="1" dirty="0">
                <a:cs typeface="Calibri"/>
              </a:rPr>
              <a:t> </a:t>
            </a:r>
            <a:r>
              <a:rPr lang="en-US" sz="2800" b="1" dirty="0" err="1">
                <a:cs typeface="Calibri"/>
              </a:rPr>
              <a:t>fwyaf</a:t>
            </a:r>
            <a:r>
              <a:rPr lang="en-US" sz="2800" b="1" dirty="0">
                <a:cs typeface="Calibri"/>
              </a:rPr>
              <a:t>? </a:t>
            </a:r>
            <a:endParaRPr lang="en-US" sz="2800" dirty="0">
              <a:cs typeface="Calibri"/>
            </a:endParaRPr>
          </a:p>
          <a:p>
            <a:pPr algn="ctr">
              <a:lnSpc>
                <a:spcPct val="90000"/>
              </a:lnSpc>
              <a:spcAft>
                <a:spcPts val="600"/>
              </a:spcAft>
            </a:pPr>
            <a:r>
              <a:rPr lang="en-US" sz="2800" b="1" dirty="0">
                <a:cs typeface="Calibri"/>
              </a:rPr>
              <a:t>Pam?</a:t>
            </a:r>
            <a:endParaRPr lang="en-US" sz="2800">
              <a:ea typeface="+mn-lt"/>
              <a:cs typeface="+mn-lt"/>
            </a:endParaRPr>
          </a:p>
          <a:p>
            <a:pPr algn="ctr">
              <a:lnSpc>
                <a:spcPct val="90000"/>
              </a:lnSpc>
              <a:spcAft>
                <a:spcPts val="600"/>
              </a:spcAft>
            </a:pPr>
            <a:endParaRPr lang="en-US" sz="2800" b="1" dirty="0">
              <a:cs typeface="Calibri"/>
            </a:endParaRPr>
          </a:p>
          <a:p>
            <a:pPr indent="-228600" algn="ctr">
              <a:lnSpc>
                <a:spcPct val="90000"/>
              </a:lnSpc>
              <a:spcAft>
                <a:spcPts val="600"/>
              </a:spcAft>
              <a:buFont typeface="Arial" panose="020B0604020202020204" pitchFamily="34" charset="0"/>
              <a:buChar char="•"/>
            </a:pPr>
            <a:endParaRPr lang="en-US" sz="1600">
              <a:cs typeface="Calibri" panose="020F0502020204030204"/>
            </a:endParaRPr>
          </a:p>
          <a:p>
            <a:pPr indent="-228600">
              <a:lnSpc>
                <a:spcPct val="90000"/>
              </a:lnSpc>
              <a:spcAft>
                <a:spcPts val="600"/>
              </a:spcAft>
              <a:buFont typeface="Arial" panose="020B0604020202020204" pitchFamily="34" charset="0"/>
              <a:buChar char="•"/>
            </a:pPr>
            <a:endParaRPr lang="en-US" sz="1600">
              <a:cs typeface="Calibri" panose="020F0502020204030204"/>
            </a:endParaRPr>
          </a:p>
        </p:txBody>
      </p:sp>
    </p:spTree>
    <p:extLst>
      <p:ext uri="{BB962C8B-B14F-4D97-AF65-F5344CB8AC3E}">
        <p14:creationId xmlns:p14="http://schemas.microsoft.com/office/powerpoint/2010/main" val="195369730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505F3-212B-AE58-A912-0C03ADE8BA4E}"/>
              </a:ext>
            </a:extLst>
          </p:cNvPr>
          <p:cNvSpPr>
            <a:spLocks noGrp="1"/>
          </p:cNvSpPr>
          <p:nvPr>
            <p:ph type="title"/>
          </p:nvPr>
        </p:nvSpPr>
        <p:spPr>
          <a:xfrm>
            <a:off x="358219" y="152474"/>
            <a:ext cx="11481847" cy="1508821"/>
          </a:xfrm>
          <a:solidFill>
            <a:srgbClr val="92D050"/>
          </a:solidFill>
          <a:ln w="57150">
            <a:solidFill>
              <a:srgbClr val="0070C0"/>
            </a:solidFill>
          </a:ln>
        </p:spPr>
        <p:txBody>
          <a:bodyPr>
            <a:normAutofit/>
          </a:bodyPr>
          <a:lstStyle/>
          <a:p>
            <a:r>
              <a:rPr lang="en-US" dirty="0" err="1">
                <a:latin typeface="Arial"/>
                <a:cs typeface="Arial"/>
              </a:rPr>
              <a:t>Tasg</a:t>
            </a:r>
            <a:r>
              <a:rPr lang="en-US" dirty="0">
                <a:latin typeface="Arial"/>
                <a:cs typeface="Arial"/>
              </a:rPr>
              <a:t>: </a:t>
            </a:r>
            <a:r>
              <a:rPr lang="en-US" dirty="0" err="1">
                <a:latin typeface="Arial"/>
                <a:cs typeface="Arial"/>
              </a:rPr>
              <a:t>Lluniwch</a:t>
            </a:r>
            <a:r>
              <a:rPr lang="en-US" dirty="0">
                <a:latin typeface="Arial"/>
                <a:cs typeface="Arial"/>
              </a:rPr>
              <a:t> ac </a:t>
            </a:r>
            <a:r>
              <a:rPr lang="en-US" dirty="0" err="1">
                <a:latin typeface="Arial"/>
                <a:cs typeface="Arial"/>
              </a:rPr>
              <a:t>anodi</a:t>
            </a:r>
            <a:r>
              <a:rPr lang="en-US" dirty="0">
                <a:latin typeface="Arial"/>
                <a:cs typeface="Arial"/>
              </a:rPr>
              <a:t> </a:t>
            </a:r>
            <a:r>
              <a:rPr lang="en-US" dirty="0" err="1">
                <a:latin typeface="Arial"/>
                <a:cs typeface="Arial"/>
              </a:rPr>
              <a:t>trosiad</a:t>
            </a:r>
            <a:r>
              <a:rPr lang="en-US" dirty="0">
                <a:latin typeface="Arial"/>
                <a:cs typeface="Arial"/>
              </a:rPr>
              <a:t> </a:t>
            </a:r>
            <a:r>
              <a:rPr lang="en-US" dirty="0" err="1">
                <a:latin typeface="Arial"/>
                <a:cs typeface="Arial"/>
              </a:rPr>
              <a:t>i</a:t>
            </a:r>
            <a:r>
              <a:rPr lang="en-US" dirty="0">
                <a:latin typeface="Arial"/>
                <a:cs typeface="Arial"/>
              </a:rPr>
              <a:t> </a:t>
            </a:r>
            <a:r>
              <a:rPr lang="en-US" dirty="0" err="1">
                <a:latin typeface="Arial"/>
                <a:cs typeface="Arial"/>
              </a:rPr>
              <a:t>ddangos</a:t>
            </a:r>
            <a:r>
              <a:rPr lang="en-US" dirty="0">
                <a:latin typeface="Arial"/>
                <a:cs typeface="Arial"/>
              </a:rPr>
              <a:t> </a:t>
            </a:r>
            <a:r>
              <a:rPr lang="en-US" dirty="0" err="1">
                <a:latin typeface="Arial"/>
                <a:cs typeface="Arial"/>
              </a:rPr>
              <a:t>eich</a:t>
            </a:r>
            <a:r>
              <a:rPr lang="en-US" dirty="0">
                <a:latin typeface="Arial"/>
                <a:cs typeface="Arial"/>
              </a:rPr>
              <a:t> </a:t>
            </a:r>
            <a:r>
              <a:rPr lang="en-US" dirty="0" err="1">
                <a:latin typeface="Arial"/>
                <a:cs typeface="Arial"/>
              </a:rPr>
              <a:t>profiadau</a:t>
            </a:r>
            <a:r>
              <a:rPr lang="en-US" dirty="0">
                <a:latin typeface="Arial"/>
                <a:cs typeface="Arial"/>
              </a:rPr>
              <a:t> </a:t>
            </a:r>
            <a:r>
              <a:rPr lang="en-US" dirty="0" err="1">
                <a:latin typeface="Arial"/>
                <a:cs typeface="Arial"/>
              </a:rPr>
              <a:t>dechrau</a:t>
            </a:r>
            <a:r>
              <a:rPr lang="en-US" dirty="0">
                <a:latin typeface="Arial"/>
                <a:cs typeface="Arial"/>
              </a:rPr>
              <a:t> o </a:t>
            </a:r>
            <a:r>
              <a:rPr lang="en-US" dirty="0" err="1">
                <a:latin typeface="Arial"/>
                <a:cs typeface="Arial"/>
              </a:rPr>
              <a:t>addysgu</a:t>
            </a:r>
            <a:r>
              <a:rPr lang="en-US" dirty="0">
                <a:latin typeface="Arial"/>
                <a:cs typeface="Arial"/>
              </a:rPr>
              <a:t> </a:t>
            </a:r>
            <a:r>
              <a:rPr lang="en-US" dirty="0" err="1">
                <a:latin typeface="Arial"/>
                <a:cs typeface="Arial"/>
              </a:rPr>
              <a:t>yn</a:t>
            </a:r>
            <a:r>
              <a:rPr lang="en-US" dirty="0">
                <a:latin typeface="Arial"/>
                <a:cs typeface="Arial"/>
              </a:rPr>
              <a:t> </a:t>
            </a:r>
            <a:r>
              <a:rPr lang="en-US" dirty="0" err="1">
                <a:latin typeface="Arial"/>
                <a:cs typeface="Arial"/>
              </a:rPr>
              <a:t>ystod</a:t>
            </a:r>
            <a:r>
              <a:rPr lang="en-US" dirty="0">
                <a:latin typeface="Arial"/>
                <a:cs typeface="Arial"/>
              </a:rPr>
              <a:t> </a:t>
            </a:r>
            <a:r>
              <a:rPr lang="en-US" dirty="0" err="1">
                <a:latin typeface="Arial"/>
                <a:cs typeface="Arial"/>
              </a:rPr>
              <a:t>eich</a:t>
            </a:r>
            <a:r>
              <a:rPr lang="en-US" dirty="0">
                <a:latin typeface="Arial"/>
                <a:cs typeface="Arial"/>
              </a:rPr>
              <a:t> </a:t>
            </a:r>
            <a:r>
              <a:rPr lang="en-US" dirty="0" err="1">
                <a:latin typeface="Arial"/>
                <a:cs typeface="Arial"/>
              </a:rPr>
              <a:t>lleoliadau</a:t>
            </a:r>
            <a:r>
              <a:rPr lang="en-US" dirty="0">
                <a:latin typeface="Arial"/>
                <a:cs typeface="Arial"/>
              </a:rPr>
              <a:t>.</a:t>
            </a:r>
            <a:endParaRPr lang="en-US" dirty="0"/>
          </a:p>
        </p:txBody>
      </p:sp>
      <p:sp>
        <p:nvSpPr>
          <p:cNvPr id="20" name="TextBox 19">
            <a:extLst>
              <a:ext uri="{FF2B5EF4-FFF2-40B4-BE49-F238E27FC236}">
                <a16:creationId xmlns:a16="http://schemas.microsoft.com/office/drawing/2014/main" id="{E85000BF-92CC-DF51-9DB5-FCA5D203EEFB}"/>
              </a:ext>
            </a:extLst>
          </p:cNvPr>
          <p:cNvSpPr txBox="1"/>
          <p:nvPr/>
        </p:nvSpPr>
        <p:spPr>
          <a:xfrm>
            <a:off x="540487" y="1805762"/>
            <a:ext cx="3230526" cy="1830758"/>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600" b="1" dirty="0" err="1">
                <a:ea typeface="+mn-lt"/>
                <a:cs typeface="+mn-lt"/>
              </a:rPr>
              <a:t>Meddylia</a:t>
            </a:r>
            <a:r>
              <a:rPr lang="en-US" sz="2600" b="1" dirty="0">
                <a:ea typeface="+mn-lt"/>
                <a:cs typeface="+mn-lt"/>
              </a:rPr>
              <a:t> </a:t>
            </a:r>
            <a:r>
              <a:rPr lang="en-US" sz="2600" b="1" dirty="0" err="1">
                <a:ea typeface="+mn-lt"/>
                <a:cs typeface="+mn-lt"/>
              </a:rPr>
              <a:t>beth</a:t>
            </a:r>
            <a:r>
              <a:rPr lang="en-US" sz="2600" b="1" dirty="0">
                <a:ea typeface="+mn-lt"/>
                <a:cs typeface="+mn-lt"/>
              </a:rPr>
              <a:t> </a:t>
            </a:r>
            <a:r>
              <a:rPr lang="en-US" sz="2600" b="1" dirty="0" err="1">
                <a:ea typeface="+mn-lt"/>
                <a:cs typeface="+mn-lt"/>
              </a:rPr>
              <a:t>sy'n</a:t>
            </a:r>
            <a:r>
              <a:rPr lang="en-US" sz="2600" b="1" dirty="0">
                <a:ea typeface="+mn-lt"/>
                <a:cs typeface="+mn-lt"/>
              </a:rPr>
              <a:t> </a:t>
            </a:r>
            <a:r>
              <a:rPr lang="en-US" sz="2600" b="1" dirty="0" err="1">
                <a:ea typeface="+mn-lt"/>
                <a:cs typeface="+mn-lt"/>
              </a:rPr>
              <a:t>bwysig</a:t>
            </a:r>
            <a:r>
              <a:rPr lang="en-US" sz="2600" b="1" dirty="0">
                <a:ea typeface="+mn-lt"/>
                <a:cs typeface="+mn-lt"/>
              </a:rPr>
              <a:t> </a:t>
            </a:r>
            <a:r>
              <a:rPr lang="en-US" sz="2600" b="1" dirty="0" err="1">
                <a:ea typeface="+mn-lt"/>
                <a:cs typeface="+mn-lt"/>
              </a:rPr>
              <a:t>i</a:t>
            </a:r>
            <a:r>
              <a:rPr lang="en-US" sz="2600" b="1" dirty="0">
                <a:ea typeface="+mn-lt"/>
                <a:cs typeface="+mn-lt"/>
              </a:rPr>
              <a:t> </a:t>
            </a:r>
            <a:r>
              <a:rPr lang="en-US" sz="2600" b="1" dirty="0" err="1">
                <a:ea typeface="+mn-lt"/>
                <a:cs typeface="+mn-lt"/>
              </a:rPr>
              <a:t>ti</a:t>
            </a:r>
            <a:r>
              <a:rPr lang="en-US" sz="2600" b="1" dirty="0">
                <a:ea typeface="+mn-lt"/>
                <a:cs typeface="+mn-lt"/>
              </a:rPr>
              <a:t> </a:t>
            </a:r>
            <a:r>
              <a:rPr lang="en-US" sz="2600" b="1" dirty="0" err="1">
                <a:ea typeface="+mn-lt"/>
                <a:cs typeface="+mn-lt"/>
              </a:rPr>
              <a:t>yn</a:t>
            </a:r>
            <a:r>
              <a:rPr lang="en-US" sz="2600" b="1" dirty="0">
                <a:ea typeface="+mn-lt"/>
                <a:cs typeface="+mn-lt"/>
              </a:rPr>
              <a:t> y </a:t>
            </a:r>
            <a:r>
              <a:rPr lang="en-US" sz="2600" b="1" dirty="0" err="1">
                <a:ea typeface="+mn-lt"/>
                <a:cs typeface="+mn-lt"/>
              </a:rPr>
              <a:t>dosbarth</a:t>
            </a:r>
            <a:r>
              <a:rPr lang="en-US" sz="2600" b="1" dirty="0">
                <a:ea typeface="+mn-lt"/>
                <a:cs typeface="+mn-lt"/>
              </a:rPr>
              <a:t>.</a:t>
            </a:r>
          </a:p>
        </p:txBody>
      </p:sp>
      <p:sp>
        <p:nvSpPr>
          <p:cNvPr id="21" name="TextBox 20">
            <a:extLst>
              <a:ext uri="{FF2B5EF4-FFF2-40B4-BE49-F238E27FC236}">
                <a16:creationId xmlns:a16="http://schemas.microsoft.com/office/drawing/2014/main" id="{19376418-8C50-DB9A-F431-6428CB79D1CA}"/>
              </a:ext>
            </a:extLst>
          </p:cNvPr>
          <p:cNvSpPr txBox="1"/>
          <p:nvPr/>
        </p:nvSpPr>
        <p:spPr>
          <a:xfrm>
            <a:off x="531628" y="3790505"/>
            <a:ext cx="3239387" cy="1830758"/>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600" b="1" dirty="0">
                <a:ea typeface="+mn-lt"/>
                <a:cs typeface="+mn-lt"/>
              </a:rPr>
              <a:t>Beth </a:t>
            </a:r>
            <a:r>
              <a:rPr lang="en-US" sz="2600" b="1" dirty="0" err="1">
                <a:ea typeface="+mn-lt"/>
                <a:cs typeface="+mn-lt"/>
              </a:rPr>
              <a:t>sydd</a:t>
            </a:r>
            <a:r>
              <a:rPr lang="en-US" sz="2600" b="1" dirty="0">
                <a:ea typeface="+mn-lt"/>
                <a:cs typeface="+mn-lt"/>
              </a:rPr>
              <a:t> </a:t>
            </a:r>
            <a:r>
              <a:rPr lang="en-US" sz="2600" b="1" dirty="0" err="1">
                <a:ea typeface="+mn-lt"/>
                <a:cs typeface="+mn-lt"/>
              </a:rPr>
              <a:t>wedi</a:t>
            </a:r>
            <a:r>
              <a:rPr lang="en-US" sz="2600" b="1" dirty="0">
                <a:ea typeface="+mn-lt"/>
                <a:cs typeface="+mn-lt"/>
              </a:rPr>
              <a:t> bod </a:t>
            </a:r>
            <a:r>
              <a:rPr lang="en-US" sz="2600" b="1" dirty="0" err="1">
                <a:ea typeface="+mn-lt"/>
                <a:cs typeface="+mn-lt"/>
              </a:rPr>
              <a:t>yn</a:t>
            </a:r>
            <a:r>
              <a:rPr lang="en-US" sz="2600" b="1" dirty="0">
                <a:ea typeface="+mn-lt"/>
                <a:cs typeface="+mn-lt"/>
              </a:rPr>
              <a:t> </a:t>
            </a:r>
            <a:r>
              <a:rPr lang="en-US" sz="2600" b="1" dirty="0" err="1">
                <a:ea typeface="+mn-lt"/>
                <a:cs typeface="+mn-lt"/>
              </a:rPr>
              <a:t>heriol</a:t>
            </a:r>
            <a:r>
              <a:rPr lang="en-US" sz="2600" b="1" dirty="0">
                <a:ea typeface="+mn-lt"/>
                <a:cs typeface="+mn-lt"/>
              </a:rPr>
              <a:t> a </a:t>
            </a:r>
            <a:r>
              <a:rPr lang="en-US" sz="2600" b="1" dirty="0" err="1">
                <a:ea typeface="+mn-lt"/>
                <a:cs typeface="+mn-lt"/>
              </a:rPr>
              <a:t>sut</a:t>
            </a:r>
            <a:r>
              <a:rPr lang="en-US" sz="2600" b="1" dirty="0">
                <a:ea typeface="+mn-lt"/>
                <a:cs typeface="+mn-lt"/>
              </a:rPr>
              <a:t> </a:t>
            </a:r>
            <a:r>
              <a:rPr lang="en-US" sz="2600" b="1" dirty="0" err="1">
                <a:ea typeface="+mn-lt"/>
                <a:cs typeface="+mn-lt"/>
              </a:rPr>
              <a:t>byddet</a:t>
            </a:r>
            <a:r>
              <a:rPr lang="en-US" sz="2600" b="1" dirty="0">
                <a:ea typeface="+mn-lt"/>
                <a:cs typeface="+mn-lt"/>
              </a:rPr>
              <a:t> </a:t>
            </a:r>
            <a:r>
              <a:rPr lang="en-US" sz="2600" b="1" dirty="0" err="1">
                <a:ea typeface="+mn-lt"/>
                <a:cs typeface="+mn-lt"/>
              </a:rPr>
              <a:t>ti'n</a:t>
            </a:r>
            <a:r>
              <a:rPr lang="en-US" sz="2600" b="1" dirty="0">
                <a:ea typeface="+mn-lt"/>
                <a:cs typeface="+mn-lt"/>
              </a:rPr>
              <a:t> </a:t>
            </a:r>
            <a:r>
              <a:rPr lang="en-US" sz="2600" b="1" dirty="0" err="1">
                <a:ea typeface="+mn-lt"/>
                <a:cs typeface="+mn-lt"/>
              </a:rPr>
              <a:t>dangos</a:t>
            </a:r>
            <a:r>
              <a:rPr lang="en-US" sz="2600" b="1" dirty="0">
                <a:ea typeface="+mn-lt"/>
                <a:cs typeface="+mn-lt"/>
              </a:rPr>
              <a:t> </a:t>
            </a:r>
            <a:r>
              <a:rPr lang="en-US" sz="2600" b="1" dirty="0" err="1">
                <a:ea typeface="+mn-lt"/>
                <a:cs typeface="+mn-lt"/>
              </a:rPr>
              <a:t>hynny</a:t>
            </a:r>
            <a:r>
              <a:rPr lang="en-US" sz="2600" b="1" dirty="0">
                <a:ea typeface="+mn-lt"/>
                <a:cs typeface="+mn-lt"/>
              </a:rPr>
              <a:t>?</a:t>
            </a:r>
          </a:p>
        </p:txBody>
      </p:sp>
      <p:sp>
        <p:nvSpPr>
          <p:cNvPr id="22" name="TextBox 21">
            <a:extLst>
              <a:ext uri="{FF2B5EF4-FFF2-40B4-BE49-F238E27FC236}">
                <a16:creationId xmlns:a16="http://schemas.microsoft.com/office/drawing/2014/main" id="{BC3F3113-E6E6-0C00-CADE-3A35737BF301}"/>
              </a:ext>
            </a:extLst>
          </p:cNvPr>
          <p:cNvSpPr txBox="1"/>
          <p:nvPr/>
        </p:nvSpPr>
        <p:spPr>
          <a:xfrm>
            <a:off x="4013789" y="1805763"/>
            <a:ext cx="3611526" cy="2430922"/>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600" b="1" dirty="0">
                <a:ea typeface="+mn-lt"/>
                <a:cs typeface="+mn-lt"/>
              </a:rPr>
              <a:t>Sut </a:t>
            </a:r>
            <a:r>
              <a:rPr lang="en-US" sz="2600" b="1" dirty="0" err="1">
                <a:ea typeface="+mn-lt"/>
                <a:cs typeface="+mn-lt"/>
              </a:rPr>
              <a:t>rydych</a:t>
            </a:r>
            <a:r>
              <a:rPr lang="en-US" sz="2600" b="1" dirty="0">
                <a:ea typeface="+mn-lt"/>
                <a:cs typeface="+mn-lt"/>
              </a:rPr>
              <a:t> </a:t>
            </a:r>
            <a:r>
              <a:rPr lang="en-US" sz="2600" b="1" dirty="0" err="1">
                <a:ea typeface="+mn-lt"/>
                <a:cs typeface="+mn-lt"/>
              </a:rPr>
              <a:t>chi'n</a:t>
            </a:r>
            <a:r>
              <a:rPr lang="en-US" sz="2600" b="1" dirty="0">
                <a:ea typeface="+mn-lt"/>
                <a:cs typeface="+mn-lt"/>
              </a:rPr>
              <a:t> </a:t>
            </a:r>
            <a:r>
              <a:rPr lang="en-US" sz="2600" b="1" dirty="0" err="1">
                <a:ea typeface="+mn-lt"/>
                <a:cs typeface="+mn-lt"/>
              </a:rPr>
              <a:t>teimlo</a:t>
            </a:r>
            <a:r>
              <a:rPr lang="en-US" sz="2600" b="1" dirty="0">
                <a:ea typeface="+mn-lt"/>
                <a:cs typeface="+mn-lt"/>
              </a:rPr>
              <a:t> </a:t>
            </a:r>
            <a:r>
              <a:rPr lang="en-US" sz="2600" b="1" dirty="0" err="1">
                <a:ea typeface="+mn-lt"/>
                <a:cs typeface="+mn-lt"/>
              </a:rPr>
              <a:t>yn</a:t>
            </a:r>
            <a:r>
              <a:rPr lang="en-US" sz="2600" b="1" dirty="0">
                <a:ea typeface="+mn-lt"/>
                <a:cs typeface="+mn-lt"/>
              </a:rPr>
              <a:t> </a:t>
            </a:r>
            <a:r>
              <a:rPr lang="en-US" sz="2600" b="1" dirty="0" err="1">
                <a:ea typeface="+mn-lt"/>
                <a:cs typeface="+mn-lt"/>
              </a:rPr>
              <a:t>ystod</a:t>
            </a:r>
            <a:r>
              <a:rPr lang="en-US" sz="2600" b="1" dirty="0">
                <a:ea typeface="+mn-lt"/>
                <a:cs typeface="+mn-lt"/>
              </a:rPr>
              <a:t> </a:t>
            </a:r>
            <a:r>
              <a:rPr lang="en-US" sz="2600" b="1" dirty="0" err="1">
                <a:ea typeface="+mn-lt"/>
                <a:cs typeface="+mn-lt"/>
              </a:rPr>
              <a:t>eich</a:t>
            </a:r>
            <a:r>
              <a:rPr lang="en-US" sz="2600" b="1" dirty="0">
                <a:ea typeface="+mn-lt"/>
                <a:cs typeface="+mn-lt"/>
              </a:rPr>
              <a:t> </a:t>
            </a:r>
            <a:r>
              <a:rPr lang="en-US" sz="2600" b="1" dirty="0" err="1">
                <a:ea typeface="+mn-lt"/>
                <a:cs typeface="+mn-lt"/>
              </a:rPr>
              <a:t>lleoliadau</a:t>
            </a:r>
            <a:r>
              <a:rPr lang="en-US" sz="2600" b="1" dirty="0">
                <a:ea typeface="+mn-lt"/>
                <a:cs typeface="+mn-lt"/>
              </a:rPr>
              <a:t> a </a:t>
            </a:r>
            <a:r>
              <a:rPr lang="en-US" sz="2600" b="1" dirty="0" err="1">
                <a:ea typeface="+mn-lt"/>
                <a:cs typeface="+mn-lt"/>
              </a:rPr>
              <a:t>sut</a:t>
            </a:r>
            <a:r>
              <a:rPr lang="en-US" sz="2600" b="1" dirty="0">
                <a:ea typeface="+mn-lt"/>
                <a:cs typeface="+mn-lt"/>
              </a:rPr>
              <a:t> </a:t>
            </a:r>
            <a:r>
              <a:rPr lang="en-US" sz="2600" b="1" dirty="0" err="1">
                <a:ea typeface="+mn-lt"/>
                <a:cs typeface="+mn-lt"/>
              </a:rPr>
              <a:t>efallai</a:t>
            </a:r>
            <a:r>
              <a:rPr lang="en-US" sz="2600" b="1" dirty="0">
                <a:ea typeface="+mn-lt"/>
                <a:cs typeface="+mn-lt"/>
              </a:rPr>
              <a:t> y </a:t>
            </a:r>
            <a:r>
              <a:rPr lang="en-US" sz="2600" b="1" dirty="0" err="1">
                <a:ea typeface="+mn-lt"/>
                <a:cs typeface="+mn-lt"/>
              </a:rPr>
              <a:t>byddwch</a:t>
            </a:r>
            <a:r>
              <a:rPr lang="en-US" sz="2600" b="1" dirty="0">
                <a:ea typeface="+mn-lt"/>
                <a:cs typeface="+mn-lt"/>
              </a:rPr>
              <a:t> </a:t>
            </a:r>
            <a:r>
              <a:rPr lang="en-US" sz="2600" b="1" dirty="0" err="1">
                <a:ea typeface="+mn-lt"/>
                <a:cs typeface="+mn-lt"/>
              </a:rPr>
              <a:t>chi'n</a:t>
            </a:r>
            <a:r>
              <a:rPr lang="en-US" sz="2600" b="1" dirty="0">
                <a:ea typeface="+mn-lt"/>
                <a:cs typeface="+mn-lt"/>
              </a:rPr>
              <a:t> </a:t>
            </a:r>
            <a:r>
              <a:rPr lang="en-US" sz="2600" b="1" dirty="0" err="1">
                <a:ea typeface="+mn-lt"/>
                <a:cs typeface="+mn-lt"/>
              </a:rPr>
              <a:t>dangos</a:t>
            </a:r>
            <a:r>
              <a:rPr lang="en-US" sz="2600" b="1" dirty="0">
                <a:ea typeface="+mn-lt"/>
                <a:cs typeface="+mn-lt"/>
              </a:rPr>
              <a:t> </a:t>
            </a:r>
            <a:r>
              <a:rPr lang="en-US" sz="2600" b="1" dirty="0" err="1">
                <a:ea typeface="+mn-lt"/>
                <a:cs typeface="+mn-lt"/>
              </a:rPr>
              <a:t>hynny</a:t>
            </a:r>
            <a:r>
              <a:rPr lang="en-US" sz="2600" b="1" dirty="0">
                <a:ea typeface="+mn-lt"/>
                <a:cs typeface="+mn-lt"/>
              </a:rPr>
              <a:t>?</a:t>
            </a:r>
          </a:p>
        </p:txBody>
      </p:sp>
      <p:sp>
        <p:nvSpPr>
          <p:cNvPr id="23" name="TextBox 22">
            <a:extLst>
              <a:ext uri="{FF2B5EF4-FFF2-40B4-BE49-F238E27FC236}">
                <a16:creationId xmlns:a16="http://schemas.microsoft.com/office/drawing/2014/main" id="{73665B1F-0ED0-B76E-F110-C5210AEEAD30}"/>
              </a:ext>
            </a:extLst>
          </p:cNvPr>
          <p:cNvSpPr txBox="1"/>
          <p:nvPr/>
        </p:nvSpPr>
        <p:spPr>
          <a:xfrm>
            <a:off x="8390858" y="2195623"/>
            <a:ext cx="3239386" cy="1230593"/>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600" b="1" dirty="0">
                <a:ea typeface="+mn-lt"/>
                <a:cs typeface="+mn-lt"/>
              </a:rPr>
              <a:t>10 </a:t>
            </a:r>
            <a:r>
              <a:rPr lang="en-US" sz="2600" b="1" dirty="0" err="1">
                <a:ea typeface="+mn-lt"/>
                <a:cs typeface="+mn-lt"/>
              </a:rPr>
              <a:t>munud</a:t>
            </a:r>
            <a:r>
              <a:rPr lang="en-US" sz="2600" b="1" dirty="0">
                <a:ea typeface="+mn-lt"/>
                <a:cs typeface="+mn-lt"/>
              </a:rPr>
              <a:t> – </a:t>
            </a:r>
            <a:r>
              <a:rPr lang="en-US" sz="2600" b="1" dirty="0" err="1">
                <a:ea typeface="+mn-lt"/>
                <a:cs typeface="+mn-lt"/>
              </a:rPr>
              <a:t>Byddwch</a:t>
            </a:r>
            <a:r>
              <a:rPr lang="en-US" sz="2600" b="1" dirty="0">
                <a:ea typeface="+mn-lt"/>
                <a:cs typeface="+mn-lt"/>
              </a:rPr>
              <a:t> </a:t>
            </a:r>
            <a:r>
              <a:rPr lang="en-US" sz="2600" b="1" dirty="0" err="1">
                <a:ea typeface="+mn-lt"/>
                <a:cs typeface="+mn-lt"/>
              </a:rPr>
              <a:t>yn</a:t>
            </a:r>
            <a:r>
              <a:rPr lang="en-US" sz="2600" b="1" dirty="0">
                <a:ea typeface="+mn-lt"/>
                <a:cs typeface="+mn-lt"/>
              </a:rPr>
              <a:t> </a:t>
            </a:r>
            <a:r>
              <a:rPr lang="en-US" sz="2600" b="1" dirty="0" err="1">
                <a:ea typeface="+mn-lt"/>
                <a:cs typeface="+mn-lt"/>
              </a:rPr>
              <a:t>greadigol</a:t>
            </a:r>
            <a:r>
              <a:rPr lang="en-US" sz="2600" b="1" dirty="0">
                <a:ea typeface="+mn-lt"/>
                <a:cs typeface="+mn-lt"/>
              </a:rPr>
              <a:t>!</a:t>
            </a:r>
          </a:p>
        </p:txBody>
      </p:sp>
      <p:pic>
        <p:nvPicPr>
          <p:cNvPr id="24" name="Picture 24" descr="Diagram, schematic&#10;&#10;Description automatically generated">
            <a:extLst>
              <a:ext uri="{FF2B5EF4-FFF2-40B4-BE49-F238E27FC236}">
                <a16:creationId xmlns:a16="http://schemas.microsoft.com/office/drawing/2014/main" id="{97610915-7ACD-AD63-88D5-DFE7A9C459A5}"/>
              </a:ext>
            </a:extLst>
          </p:cNvPr>
          <p:cNvPicPr>
            <a:picLocks noChangeAspect="1"/>
          </p:cNvPicPr>
          <p:nvPr/>
        </p:nvPicPr>
        <p:blipFill>
          <a:blip r:embed="rId2"/>
          <a:stretch>
            <a:fillRect/>
          </a:stretch>
        </p:blipFill>
        <p:spPr>
          <a:xfrm>
            <a:off x="9039447" y="3631634"/>
            <a:ext cx="1945759" cy="18009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5" name="TextBox 24">
            <a:extLst>
              <a:ext uri="{FF2B5EF4-FFF2-40B4-BE49-F238E27FC236}">
                <a16:creationId xmlns:a16="http://schemas.microsoft.com/office/drawing/2014/main" id="{957DE775-02D4-3B5C-C4E0-7E0457F86D13}"/>
              </a:ext>
            </a:extLst>
          </p:cNvPr>
          <p:cNvSpPr txBox="1"/>
          <p:nvPr/>
        </p:nvSpPr>
        <p:spPr>
          <a:xfrm>
            <a:off x="4004929" y="4384157"/>
            <a:ext cx="3620386" cy="1230593"/>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600" b="1" dirty="0">
                <a:ea typeface="+mn-lt"/>
                <a:cs typeface="+mn-lt"/>
              </a:rPr>
              <a:t>Pa </a:t>
            </a:r>
            <a:r>
              <a:rPr lang="en-US" sz="2600" b="1" dirty="0" err="1">
                <a:ea typeface="+mn-lt"/>
                <a:cs typeface="+mn-lt"/>
              </a:rPr>
              <a:t>ddelweddau</a:t>
            </a:r>
            <a:r>
              <a:rPr lang="en-US" sz="2600" b="1" dirty="0">
                <a:ea typeface="+mn-lt"/>
                <a:cs typeface="+mn-lt"/>
              </a:rPr>
              <a:t> </a:t>
            </a:r>
            <a:r>
              <a:rPr lang="en-US" sz="2600" b="1" dirty="0" err="1">
                <a:ea typeface="+mn-lt"/>
                <a:cs typeface="+mn-lt"/>
              </a:rPr>
              <a:t>fyddech</a:t>
            </a:r>
            <a:r>
              <a:rPr lang="en-US" sz="2600" b="1" dirty="0">
                <a:ea typeface="+mn-lt"/>
                <a:cs typeface="+mn-lt"/>
              </a:rPr>
              <a:t> </a:t>
            </a:r>
            <a:r>
              <a:rPr lang="en-US" sz="2600" b="1" dirty="0" err="1">
                <a:ea typeface="+mn-lt"/>
                <a:cs typeface="+mn-lt"/>
              </a:rPr>
              <a:t>chi'n</a:t>
            </a:r>
            <a:r>
              <a:rPr lang="en-US" sz="2600" b="1" dirty="0">
                <a:ea typeface="+mn-lt"/>
                <a:cs typeface="+mn-lt"/>
              </a:rPr>
              <a:t> </a:t>
            </a:r>
            <a:r>
              <a:rPr lang="en-US" sz="2600" b="1" dirty="0" err="1">
                <a:ea typeface="+mn-lt"/>
                <a:cs typeface="+mn-lt"/>
              </a:rPr>
              <a:t>eu</a:t>
            </a:r>
            <a:r>
              <a:rPr lang="en-US" sz="2600" b="1" dirty="0">
                <a:ea typeface="+mn-lt"/>
                <a:cs typeface="+mn-lt"/>
              </a:rPr>
              <a:t> </a:t>
            </a:r>
            <a:r>
              <a:rPr lang="en-US" sz="2600" b="1" dirty="0" err="1">
                <a:ea typeface="+mn-lt"/>
                <a:cs typeface="+mn-lt"/>
              </a:rPr>
              <a:t>defnyddio</a:t>
            </a:r>
            <a:r>
              <a:rPr lang="en-US" sz="2600" b="1" dirty="0">
                <a:ea typeface="+mn-lt"/>
                <a:cs typeface="+mn-lt"/>
              </a:rPr>
              <a:t>?</a:t>
            </a:r>
          </a:p>
        </p:txBody>
      </p:sp>
    </p:spTree>
    <p:extLst>
      <p:ext uri="{BB962C8B-B14F-4D97-AF65-F5344CB8AC3E}">
        <p14:creationId xmlns:p14="http://schemas.microsoft.com/office/powerpoint/2010/main" val="578687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52E6C-082F-78CA-A404-46758630C0A5}"/>
              </a:ext>
            </a:extLst>
          </p:cNvPr>
          <p:cNvSpPr>
            <a:spLocks noGrp="1"/>
          </p:cNvSpPr>
          <p:nvPr>
            <p:ph type="title"/>
          </p:nvPr>
        </p:nvSpPr>
        <p:spPr/>
        <p:txBody>
          <a:bodyPr/>
          <a:lstStyle/>
          <a:p>
            <a:r>
              <a:rPr lang="en-US" dirty="0" err="1">
                <a:solidFill>
                  <a:srgbClr val="00B050"/>
                </a:solidFill>
                <a:latin typeface="Arial"/>
                <a:cs typeface="Arial"/>
              </a:rPr>
              <a:t>Ystyron</a:t>
            </a:r>
            <a:r>
              <a:rPr lang="en-US" dirty="0">
                <a:solidFill>
                  <a:srgbClr val="00B050"/>
                </a:solidFill>
                <a:latin typeface="Arial"/>
                <a:cs typeface="Arial"/>
              </a:rPr>
              <a:t> </a:t>
            </a:r>
            <a:r>
              <a:rPr lang="en-US" dirty="0" err="1">
                <a:solidFill>
                  <a:srgbClr val="00B050"/>
                </a:solidFill>
                <a:latin typeface="Arial"/>
                <a:cs typeface="Arial"/>
              </a:rPr>
              <a:t>Trosiadau</a:t>
            </a:r>
            <a:r>
              <a:rPr lang="en-US" dirty="0">
                <a:solidFill>
                  <a:srgbClr val="00B050"/>
                </a:solidFill>
                <a:latin typeface="Arial"/>
                <a:cs typeface="Arial"/>
              </a:rPr>
              <a:t> </a:t>
            </a:r>
            <a:r>
              <a:rPr lang="en-US" dirty="0" err="1">
                <a:solidFill>
                  <a:srgbClr val="00B050"/>
                </a:solidFill>
                <a:latin typeface="Arial"/>
                <a:cs typeface="Arial"/>
              </a:rPr>
              <a:t>yn</a:t>
            </a:r>
            <a:r>
              <a:rPr lang="en-US" dirty="0">
                <a:solidFill>
                  <a:srgbClr val="00B050"/>
                </a:solidFill>
                <a:latin typeface="Arial"/>
                <a:cs typeface="Arial"/>
              </a:rPr>
              <a:t> </a:t>
            </a:r>
            <a:r>
              <a:rPr lang="en-US" dirty="0" err="1">
                <a:solidFill>
                  <a:srgbClr val="00B050"/>
                </a:solidFill>
                <a:latin typeface="Arial"/>
                <a:cs typeface="Arial"/>
              </a:rPr>
              <a:t>ôl</a:t>
            </a:r>
            <a:r>
              <a:rPr lang="en-US" dirty="0">
                <a:solidFill>
                  <a:srgbClr val="00B050"/>
                </a:solidFill>
                <a:latin typeface="Arial"/>
                <a:cs typeface="Arial"/>
              </a:rPr>
              <a:t> Cobb (2022) </a:t>
            </a:r>
            <a:endParaRPr lang="en-US" dirty="0">
              <a:solidFill>
                <a:srgbClr val="00B050"/>
              </a:solidFill>
            </a:endParaRPr>
          </a:p>
        </p:txBody>
      </p:sp>
      <p:sp>
        <p:nvSpPr>
          <p:cNvPr id="5" name="TextBox 4">
            <a:extLst>
              <a:ext uri="{FF2B5EF4-FFF2-40B4-BE49-F238E27FC236}">
                <a16:creationId xmlns:a16="http://schemas.microsoft.com/office/drawing/2014/main" id="{0FD61961-332D-AC08-6EF9-F2255A8DBCC9}"/>
              </a:ext>
            </a:extLst>
          </p:cNvPr>
          <p:cNvSpPr txBox="1"/>
          <p:nvPr/>
        </p:nvSpPr>
        <p:spPr>
          <a:xfrm>
            <a:off x="5155031" y="2009919"/>
            <a:ext cx="1827863" cy="589072"/>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2400" b="1" dirty="0" err="1">
                <a:ea typeface="+mn-lt"/>
                <a:cs typeface="+mn-lt"/>
              </a:rPr>
              <a:t>Cydnerthedd</a:t>
            </a:r>
            <a:endParaRPr lang="en-US" b="1" dirty="0" err="1"/>
          </a:p>
        </p:txBody>
      </p:sp>
      <p:sp>
        <p:nvSpPr>
          <p:cNvPr id="14" name="TextBox 13">
            <a:extLst>
              <a:ext uri="{FF2B5EF4-FFF2-40B4-BE49-F238E27FC236}">
                <a16:creationId xmlns:a16="http://schemas.microsoft.com/office/drawing/2014/main" id="{A1FD1CAD-B952-A254-4B93-B0A9E17944F0}"/>
              </a:ext>
            </a:extLst>
          </p:cNvPr>
          <p:cNvSpPr txBox="1"/>
          <p:nvPr/>
        </p:nvSpPr>
        <p:spPr>
          <a:xfrm>
            <a:off x="6995079" y="4523801"/>
            <a:ext cx="1695616" cy="589072"/>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2400" b="1" dirty="0" err="1">
                <a:ea typeface="+mn-lt"/>
                <a:cs typeface="+mn-lt"/>
              </a:rPr>
              <a:t>Asiantaeth</a:t>
            </a:r>
            <a:endParaRPr lang="en-US" b="1" dirty="0" err="1">
              <a:cs typeface="Calibri"/>
            </a:endParaRPr>
          </a:p>
        </p:txBody>
      </p:sp>
      <p:sp>
        <p:nvSpPr>
          <p:cNvPr id="15" name="TextBox 14">
            <a:extLst>
              <a:ext uri="{FF2B5EF4-FFF2-40B4-BE49-F238E27FC236}">
                <a16:creationId xmlns:a16="http://schemas.microsoft.com/office/drawing/2014/main" id="{604D9A53-C5DB-EC00-732E-DCF8200E1F22}"/>
              </a:ext>
            </a:extLst>
          </p:cNvPr>
          <p:cNvSpPr txBox="1"/>
          <p:nvPr/>
        </p:nvSpPr>
        <p:spPr>
          <a:xfrm>
            <a:off x="3191596" y="4523800"/>
            <a:ext cx="1790078" cy="589072"/>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2400" b="1" dirty="0" err="1">
                <a:ea typeface="+mn-lt"/>
                <a:cs typeface="+mn-lt"/>
              </a:rPr>
              <a:t>Hunaniaeth</a:t>
            </a:r>
            <a:endParaRPr lang="en-US" b="1" dirty="0" err="1"/>
          </a:p>
        </p:txBody>
      </p:sp>
      <p:cxnSp>
        <p:nvCxnSpPr>
          <p:cNvPr id="16" name="Straight Arrow Connector 15">
            <a:extLst>
              <a:ext uri="{FF2B5EF4-FFF2-40B4-BE49-F238E27FC236}">
                <a16:creationId xmlns:a16="http://schemas.microsoft.com/office/drawing/2014/main" id="{E7CE0A2F-9AC1-B554-A657-F113B0EE015F}"/>
              </a:ext>
            </a:extLst>
          </p:cNvPr>
          <p:cNvCxnSpPr/>
          <p:nvPr/>
        </p:nvCxnSpPr>
        <p:spPr>
          <a:xfrm>
            <a:off x="7178104" y="2474369"/>
            <a:ext cx="1118191" cy="1720701"/>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6C70852-971C-F06D-E1DC-5AC71DB67C88}"/>
              </a:ext>
            </a:extLst>
          </p:cNvPr>
          <p:cNvCxnSpPr>
            <a:cxnSpLocks/>
          </p:cNvCxnSpPr>
          <p:nvPr/>
        </p:nvCxnSpPr>
        <p:spPr>
          <a:xfrm>
            <a:off x="5265049" y="4812873"/>
            <a:ext cx="1401212" cy="8071"/>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4029909-89C9-C6D7-B0F3-BAC44F0476A6}"/>
              </a:ext>
            </a:extLst>
          </p:cNvPr>
          <p:cNvCxnSpPr>
            <a:cxnSpLocks/>
          </p:cNvCxnSpPr>
          <p:nvPr/>
        </p:nvCxnSpPr>
        <p:spPr>
          <a:xfrm flipH="1">
            <a:off x="3679992" y="2542689"/>
            <a:ext cx="1274135" cy="1561213"/>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Arrow: Pentagon 21">
            <a:extLst>
              <a:ext uri="{FF2B5EF4-FFF2-40B4-BE49-F238E27FC236}">
                <a16:creationId xmlns:a16="http://schemas.microsoft.com/office/drawing/2014/main" id="{1B250047-3D66-D571-37F7-3A4FF0262B17}"/>
              </a:ext>
            </a:extLst>
          </p:cNvPr>
          <p:cNvSpPr/>
          <p:nvPr/>
        </p:nvSpPr>
        <p:spPr>
          <a:xfrm>
            <a:off x="1003824" y="1522740"/>
            <a:ext cx="3463636" cy="144213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ea typeface="+mn-lt"/>
                <a:cs typeface="+mn-lt"/>
              </a:rPr>
              <a:t>Offer </a:t>
            </a:r>
            <a:r>
              <a:rPr lang="en-US" sz="2400" b="1" dirty="0" err="1">
                <a:ea typeface="+mn-lt"/>
                <a:cs typeface="+mn-lt"/>
              </a:rPr>
              <a:t>ar</a:t>
            </a:r>
            <a:r>
              <a:rPr lang="en-US" sz="2400" b="1" dirty="0">
                <a:ea typeface="+mn-lt"/>
                <a:cs typeface="+mn-lt"/>
              </a:rPr>
              <a:t> </a:t>
            </a:r>
            <a:r>
              <a:rPr lang="en-US" sz="2400" b="1" dirty="0" err="1">
                <a:ea typeface="+mn-lt"/>
                <a:cs typeface="+mn-lt"/>
              </a:rPr>
              <a:t>gyfer</a:t>
            </a:r>
            <a:r>
              <a:rPr lang="en-US" sz="2400" b="1" dirty="0">
                <a:ea typeface="+mn-lt"/>
                <a:cs typeface="+mn-lt"/>
              </a:rPr>
              <a:t> </a:t>
            </a:r>
            <a:r>
              <a:rPr lang="en-US" sz="2400" b="1" dirty="0" err="1">
                <a:ea typeface="+mn-lt"/>
                <a:cs typeface="+mn-lt"/>
              </a:rPr>
              <a:t>trawsnewid</a:t>
            </a:r>
            <a:r>
              <a:rPr lang="en-US" sz="2400" b="1" dirty="0">
                <a:ea typeface="+mn-lt"/>
                <a:cs typeface="+mn-lt"/>
              </a:rPr>
              <a:t> </a:t>
            </a:r>
            <a:r>
              <a:rPr lang="en-US" sz="2400" b="1" dirty="0" err="1">
                <a:ea typeface="+mn-lt"/>
                <a:cs typeface="+mn-lt"/>
              </a:rPr>
              <a:t>eu</a:t>
            </a:r>
            <a:r>
              <a:rPr lang="en-US" sz="2400" b="1" dirty="0">
                <a:ea typeface="+mn-lt"/>
                <a:cs typeface="+mn-lt"/>
              </a:rPr>
              <a:t> </a:t>
            </a:r>
            <a:r>
              <a:rPr lang="en-US" sz="2400" b="1" dirty="0" err="1">
                <a:ea typeface="+mn-lt"/>
                <a:cs typeface="+mn-lt"/>
              </a:rPr>
              <a:t>gweledigaeth</a:t>
            </a:r>
            <a:r>
              <a:rPr lang="en-US" sz="2400" b="1" dirty="0">
                <a:ea typeface="+mn-lt"/>
                <a:cs typeface="+mn-lt"/>
              </a:rPr>
              <a:t> o </a:t>
            </a:r>
            <a:r>
              <a:rPr lang="en-US" sz="2400" b="1" dirty="0" err="1">
                <a:ea typeface="+mn-lt"/>
                <a:cs typeface="+mn-lt"/>
              </a:rPr>
              <a:t>hunan</a:t>
            </a:r>
            <a:r>
              <a:rPr lang="en-US" sz="2400" b="1" dirty="0">
                <a:ea typeface="+mn-lt"/>
                <a:cs typeface="+mn-lt"/>
              </a:rPr>
              <a:t> – </a:t>
            </a:r>
            <a:r>
              <a:rPr lang="en-US" sz="2400" b="1" dirty="0" err="1">
                <a:ea typeface="+mn-lt"/>
                <a:cs typeface="+mn-lt"/>
              </a:rPr>
              <a:t>goresgyn</a:t>
            </a:r>
            <a:r>
              <a:rPr lang="en-US" sz="2400" b="1" dirty="0">
                <a:ea typeface="+mn-lt"/>
                <a:cs typeface="+mn-lt"/>
              </a:rPr>
              <a:t> </a:t>
            </a:r>
            <a:r>
              <a:rPr lang="en-US" sz="2400" b="1" dirty="0" err="1">
                <a:ea typeface="+mn-lt"/>
                <a:cs typeface="+mn-lt"/>
              </a:rPr>
              <a:t>heriau</a:t>
            </a:r>
            <a:endParaRPr lang="en-US" b="1" dirty="0" err="1"/>
          </a:p>
        </p:txBody>
      </p:sp>
      <p:sp>
        <p:nvSpPr>
          <p:cNvPr id="24" name="Arrow: Pentagon 23">
            <a:extLst>
              <a:ext uri="{FF2B5EF4-FFF2-40B4-BE49-F238E27FC236}">
                <a16:creationId xmlns:a16="http://schemas.microsoft.com/office/drawing/2014/main" id="{8AD30A4E-05F8-EFEC-C63D-A3C3261E4194}"/>
              </a:ext>
            </a:extLst>
          </p:cNvPr>
          <p:cNvSpPr/>
          <p:nvPr/>
        </p:nvSpPr>
        <p:spPr>
          <a:xfrm rot="10800000">
            <a:off x="8851794" y="3842747"/>
            <a:ext cx="3117272" cy="166254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Calibri"/>
            </a:endParaRPr>
          </a:p>
        </p:txBody>
      </p:sp>
      <p:sp>
        <p:nvSpPr>
          <p:cNvPr id="25" name="Arrow: Pentagon 24">
            <a:extLst>
              <a:ext uri="{FF2B5EF4-FFF2-40B4-BE49-F238E27FC236}">
                <a16:creationId xmlns:a16="http://schemas.microsoft.com/office/drawing/2014/main" id="{D62D377E-8F14-5584-3260-699BA41B0C9D}"/>
              </a:ext>
            </a:extLst>
          </p:cNvPr>
          <p:cNvSpPr/>
          <p:nvPr/>
        </p:nvSpPr>
        <p:spPr>
          <a:xfrm>
            <a:off x="128468" y="4211780"/>
            <a:ext cx="3010213" cy="144213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dirty="0" err="1">
                <a:ea typeface="+mn-lt"/>
                <a:cs typeface="+mn-lt"/>
              </a:rPr>
              <a:t>Gweledigaeth</a:t>
            </a:r>
            <a:r>
              <a:rPr lang="en-US" sz="2000" b="1" dirty="0">
                <a:ea typeface="+mn-lt"/>
                <a:cs typeface="+mn-lt"/>
              </a:rPr>
              <a:t> o </a:t>
            </a:r>
            <a:r>
              <a:rPr lang="en-US" sz="2000" b="1" dirty="0" err="1">
                <a:ea typeface="+mn-lt"/>
                <a:cs typeface="+mn-lt"/>
              </a:rPr>
              <a:t>hunan</a:t>
            </a:r>
            <a:r>
              <a:rPr lang="en-US" sz="2000" b="1" dirty="0">
                <a:ea typeface="+mn-lt"/>
                <a:cs typeface="+mn-lt"/>
              </a:rPr>
              <a:t> – </a:t>
            </a:r>
            <a:r>
              <a:rPr lang="en-US" sz="2000" b="1" dirty="0" err="1">
                <a:ea typeface="+mn-lt"/>
                <a:cs typeface="+mn-lt"/>
              </a:rPr>
              <a:t>sut</a:t>
            </a:r>
            <a:r>
              <a:rPr lang="en-US" sz="2000" b="1" dirty="0">
                <a:ea typeface="+mn-lt"/>
                <a:cs typeface="+mn-lt"/>
              </a:rPr>
              <a:t> </a:t>
            </a:r>
            <a:r>
              <a:rPr lang="en-US" sz="2000" b="1" dirty="0" err="1">
                <a:ea typeface="+mn-lt"/>
                <a:cs typeface="+mn-lt"/>
              </a:rPr>
              <a:t>rydych</a:t>
            </a:r>
            <a:r>
              <a:rPr lang="en-US" sz="2000" b="1" dirty="0">
                <a:ea typeface="+mn-lt"/>
                <a:cs typeface="+mn-lt"/>
              </a:rPr>
              <a:t> </a:t>
            </a:r>
            <a:r>
              <a:rPr lang="en-US" sz="2000" b="1" dirty="0" err="1">
                <a:ea typeface="+mn-lt"/>
                <a:cs typeface="+mn-lt"/>
              </a:rPr>
              <a:t>chi'n</a:t>
            </a:r>
            <a:r>
              <a:rPr lang="en-US" sz="2000" b="1" dirty="0">
                <a:ea typeface="+mn-lt"/>
                <a:cs typeface="+mn-lt"/>
              </a:rPr>
              <a:t> </a:t>
            </a:r>
            <a:r>
              <a:rPr lang="en-US" sz="2000" b="1" dirty="0" err="1">
                <a:ea typeface="+mn-lt"/>
                <a:cs typeface="+mn-lt"/>
              </a:rPr>
              <a:t>gweld</a:t>
            </a:r>
            <a:r>
              <a:rPr lang="en-US" sz="2000" b="1" dirty="0">
                <a:ea typeface="+mn-lt"/>
                <a:cs typeface="+mn-lt"/>
              </a:rPr>
              <a:t> </a:t>
            </a:r>
            <a:r>
              <a:rPr lang="en-US" sz="2000" b="1" dirty="0" err="1">
                <a:ea typeface="+mn-lt"/>
                <a:cs typeface="+mn-lt"/>
              </a:rPr>
              <a:t>eich</a:t>
            </a:r>
            <a:r>
              <a:rPr lang="en-US" sz="2000" b="1" dirty="0">
                <a:ea typeface="+mn-lt"/>
                <a:cs typeface="+mn-lt"/>
              </a:rPr>
              <a:t> </a:t>
            </a:r>
            <a:r>
              <a:rPr lang="en-US" sz="2000" b="1" dirty="0" err="1">
                <a:ea typeface="+mn-lt"/>
                <a:cs typeface="+mn-lt"/>
              </a:rPr>
              <a:t>hun</a:t>
            </a:r>
            <a:r>
              <a:rPr lang="en-US" sz="2000" b="1" dirty="0">
                <a:ea typeface="+mn-lt"/>
                <a:cs typeface="+mn-lt"/>
              </a:rPr>
              <a:t> </a:t>
            </a:r>
            <a:r>
              <a:rPr lang="en-US" sz="2000" b="1" dirty="0" err="1">
                <a:ea typeface="+mn-lt"/>
                <a:cs typeface="+mn-lt"/>
              </a:rPr>
              <a:t>a'ch</a:t>
            </a:r>
            <a:r>
              <a:rPr lang="en-US" sz="2000" b="1" dirty="0">
                <a:ea typeface="+mn-lt"/>
                <a:cs typeface="+mn-lt"/>
              </a:rPr>
              <a:t> </a:t>
            </a:r>
            <a:r>
              <a:rPr lang="en-US" sz="2000" b="1" dirty="0" err="1">
                <a:ea typeface="+mn-lt"/>
                <a:cs typeface="+mn-lt"/>
              </a:rPr>
              <a:t>cysylltiadau</a:t>
            </a:r>
            <a:r>
              <a:rPr lang="en-US" sz="2000" b="1" dirty="0">
                <a:ea typeface="+mn-lt"/>
                <a:cs typeface="+mn-lt"/>
              </a:rPr>
              <a:t> ag </a:t>
            </a:r>
            <a:r>
              <a:rPr lang="en-US" sz="2000" b="1" dirty="0" err="1">
                <a:ea typeface="+mn-lt"/>
                <a:cs typeface="+mn-lt"/>
              </a:rPr>
              <a:t>eraill</a:t>
            </a:r>
            <a:endParaRPr lang="en-US" b="1" dirty="0" err="1"/>
          </a:p>
        </p:txBody>
      </p:sp>
      <p:sp>
        <p:nvSpPr>
          <p:cNvPr id="26" name="TextBox 25">
            <a:extLst>
              <a:ext uri="{FF2B5EF4-FFF2-40B4-BE49-F238E27FC236}">
                <a16:creationId xmlns:a16="http://schemas.microsoft.com/office/drawing/2014/main" id="{48EDED51-BFE6-E32B-402E-6013A71F7077}"/>
              </a:ext>
            </a:extLst>
          </p:cNvPr>
          <p:cNvSpPr txBox="1"/>
          <p:nvPr/>
        </p:nvSpPr>
        <p:spPr>
          <a:xfrm>
            <a:off x="9695662" y="3891869"/>
            <a:ext cx="249381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b="1" dirty="0">
              <a:solidFill>
                <a:schemeClr val="bg1"/>
              </a:solidFill>
              <a:ea typeface="+mn-lt"/>
              <a:cs typeface="+mn-lt"/>
            </a:endParaRPr>
          </a:p>
          <a:p>
            <a:r>
              <a:rPr lang="en-US" sz="2000" b="1" dirty="0" err="1">
                <a:solidFill>
                  <a:schemeClr val="bg1"/>
                </a:solidFill>
                <a:ea typeface="+mn-lt"/>
                <a:cs typeface="+mn-lt"/>
              </a:rPr>
              <a:t>Camau</a:t>
            </a:r>
            <a:r>
              <a:rPr lang="en-US" sz="2000" b="1" dirty="0">
                <a:solidFill>
                  <a:schemeClr val="bg1"/>
                </a:solidFill>
                <a:ea typeface="+mn-lt"/>
                <a:cs typeface="+mn-lt"/>
              </a:rPr>
              <a:t> </a:t>
            </a:r>
            <a:r>
              <a:rPr lang="en-US" sz="2000" b="1" dirty="0" err="1">
                <a:solidFill>
                  <a:schemeClr val="bg1"/>
                </a:solidFill>
                <a:ea typeface="+mn-lt"/>
                <a:cs typeface="+mn-lt"/>
              </a:rPr>
              <a:t>oedd</a:t>
            </a:r>
            <a:r>
              <a:rPr lang="en-US" sz="2000" b="1" dirty="0">
                <a:solidFill>
                  <a:schemeClr val="bg1"/>
                </a:solidFill>
                <a:ea typeface="+mn-lt"/>
                <a:cs typeface="+mn-lt"/>
              </a:rPr>
              <a:t> </a:t>
            </a:r>
            <a:r>
              <a:rPr lang="en-US" sz="2000" b="1" dirty="0" err="1">
                <a:solidFill>
                  <a:schemeClr val="bg1"/>
                </a:solidFill>
                <a:ea typeface="+mn-lt"/>
                <a:cs typeface="+mn-lt"/>
              </a:rPr>
              <a:t>yn</a:t>
            </a:r>
            <a:r>
              <a:rPr lang="en-US" sz="2000" b="1" dirty="0">
                <a:solidFill>
                  <a:schemeClr val="bg1"/>
                </a:solidFill>
                <a:ea typeface="+mn-lt"/>
                <a:cs typeface="+mn-lt"/>
              </a:rPr>
              <a:t> </a:t>
            </a:r>
            <a:r>
              <a:rPr lang="en-US" sz="2000" b="1" dirty="0" err="1">
                <a:solidFill>
                  <a:schemeClr val="bg1"/>
                </a:solidFill>
                <a:ea typeface="+mn-lt"/>
                <a:cs typeface="+mn-lt"/>
              </a:rPr>
              <a:t>adlewyrchu</a:t>
            </a:r>
            <a:r>
              <a:rPr lang="en-US" sz="2000" b="1" dirty="0">
                <a:solidFill>
                  <a:schemeClr val="bg1"/>
                </a:solidFill>
                <a:ea typeface="+mn-lt"/>
                <a:cs typeface="+mn-lt"/>
              </a:rPr>
              <a:t> </a:t>
            </a:r>
            <a:r>
              <a:rPr lang="en-US" sz="2000" b="1" dirty="0" err="1">
                <a:solidFill>
                  <a:schemeClr val="bg1"/>
                </a:solidFill>
                <a:ea typeface="+mn-lt"/>
                <a:cs typeface="+mn-lt"/>
              </a:rPr>
              <a:t>symud</a:t>
            </a:r>
            <a:r>
              <a:rPr lang="en-US" sz="2000" b="1" dirty="0">
                <a:solidFill>
                  <a:schemeClr val="bg1"/>
                </a:solidFill>
                <a:ea typeface="+mn-lt"/>
                <a:cs typeface="+mn-lt"/>
              </a:rPr>
              <a:t> – </a:t>
            </a:r>
            <a:r>
              <a:rPr lang="en-US" sz="2000" b="1" dirty="0" err="1">
                <a:solidFill>
                  <a:schemeClr val="bg1"/>
                </a:solidFill>
                <a:ea typeface="+mn-lt"/>
                <a:cs typeface="+mn-lt"/>
              </a:rPr>
              <a:t>gwneud</a:t>
            </a:r>
            <a:r>
              <a:rPr lang="en-US" sz="2000" b="1" dirty="0">
                <a:solidFill>
                  <a:schemeClr val="bg1"/>
                </a:solidFill>
                <a:ea typeface="+mn-lt"/>
                <a:cs typeface="+mn-lt"/>
              </a:rPr>
              <a:t> </a:t>
            </a:r>
            <a:r>
              <a:rPr lang="en-US" sz="2000" b="1" dirty="0" err="1">
                <a:solidFill>
                  <a:schemeClr val="bg1"/>
                </a:solidFill>
                <a:ea typeface="+mn-lt"/>
                <a:cs typeface="+mn-lt"/>
              </a:rPr>
              <a:t>rhywbeth</a:t>
            </a:r>
            <a:r>
              <a:rPr lang="en-US" sz="2000" b="1" dirty="0">
                <a:solidFill>
                  <a:schemeClr val="bg1"/>
                </a:solidFill>
                <a:ea typeface="+mn-lt"/>
                <a:cs typeface="+mn-lt"/>
              </a:rPr>
              <a:t>. </a:t>
            </a:r>
            <a:endParaRPr lang="en-US" sz="2000" b="1">
              <a:solidFill>
                <a:schemeClr val="bg1"/>
              </a:solidFill>
              <a:cs typeface="Calibri"/>
            </a:endParaRPr>
          </a:p>
        </p:txBody>
      </p:sp>
      <p:sp>
        <p:nvSpPr>
          <p:cNvPr id="4" name="Speech Bubble: Oval 3">
            <a:extLst>
              <a:ext uri="{FF2B5EF4-FFF2-40B4-BE49-F238E27FC236}">
                <a16:creationId xmlns:a16="http://schemas.microsoft.com/office/drawing/2014/main" id="{1F593A52-16BA-84AB-74C7-6888E5E9E663}"/>
              </a:ext>
            </a:extLst>
          </p:cNvPr>
          <p:cNvSpPr/>
          <p:nvPr/>
        </p:nvSpPr>
        <p:spPr>
          <a:xfrm>
            <a:off x="7700608" y="595745"/>
            <a:ext cx="4137470" cy="2147454"/>
          </a:xfrm>
          <a:prstGeom prst="wedgeEllipseCallout">
            <a:avLst/>
          </a:prstGeom>
          <a:solidFill>
            <a:srgbClr val="92D050"/>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solidFill>
                  <a:schemeClr val="tx1"/>
                </a:solidFill>
                <a:ea typeface="+mn-lt"/>
                <a:cs typeface="+mn-lt"/>
              </a:rPr>
              <a:t>Oes </a:t>
            </a:r>
            <a:r>
              <a:rPr lang="en-US" sz="2800" b="1" dirty="0" err="1">
                <a:solidFill>
                  <a:schemeClr val="tx1"/>
                </a:solidFill>
                <a:ea typeface="+mn-lt"/>
                <a:cs typeface="+mn-lt"/>
              </a:rPr>
              <a:t>gan</a:t>
            </a:r>
            <a:r>
              <a:rPr lang="en-US" sz="2800" b="1" dirty="0">
                <a:solidFill>
                  <a:schemeClr val="tx1"/>
                </a:solidFill>
                <a:ea typeface="+mn-lt"/>
                <a:cs typeface="+mn-lt"/>
              </a:rPr>
              <a:t> </a:t>
            </a:r>
            <a:r>
              <a:rPr lang="en-US" sz="2800" b="1" dirty="0" err="1">
                <a:solidFill>
                  <a:schemeClr val="tx1"/>
                </a:solidFill>
                <a:ea typeface="+mn-lt"/>
                <a:cs typeface="+mn-lt"/>
              </a:rPr>
              <a:t>eich</a:t>
            </a:r>
            <a:r>
              <a:rPr lang="en-US" sz="2800" b="1" dirty="0">
                <a:solidFill>
                  <a:schemeClr val="tx1"/>
                </a:solidFill>
                <a:ea typeface="+mn-lt"/>
                <a:cs typeface="+mn-lt"/>
              </a:rPr>
              <a:t> </a:t>
            </a:r>
            <a:r>
              <a:rPr lang="en-US" sz="2800" b="1" dirty="0" err="1">
                <a:solidFill>
                  <a:schemeClr val="tx1"/>
                </a:solidFill>
                <a:ea typeface="+mn-lt"/>
                <a:cs typeface="+mn-lt"/>
              </a:rPr>
              <a:t>delwedd</a:t>
            </a:r>
            <a:r>
              <a:rPr lang="en-US" sz="2800" b="1" dirty="0">
                <a:solidFill>
                  <a:schemeClr val="tx1"/>
                </a:solidFill>
                <a:ea typeface="+mn-lt"/>
                <a:cs typeface="+mn-lt"/>
              </a:rPr>
              <a:t> y </a:t>
            </a:r>
            <a:r>
              <a:rPr lang="en-US" sz="2800" b="1" dirty="0" err="1">
                <a:solidFill>
                  <a:schemeClr val="tx1"/>
                </a:solidFill>
                <a:ea typeface="+mn-lt"/>
                <a:cs typeface="+mn-lt"/>
              </a:rPr>
              <a:t>tair</a:t>
            </a:r>
            <a:r>
              <a:rPr lang="en-US" sz="2800" b="1" dirty="0">
                <a:solidFill>
                  <a:schemeClr val="tx1"/>
                </a:solidFill>
                <a:ea typeface="+mn-lt"/>
                <a:cs typeface="+mn-lt"/>
              </a:rPr>
              <a:t> </a:t>
            </a:r>
            <a:r>
              <a:rPr lang="en-US" sz="2800" b="1" dirty="0" err="1">
                <a:solidFill>
                  <a:schemeClr val="tx1"/>
                </a:solidFill>
                <a:ea typeface="+mn-lt"/>
                <a:cs typeface="+mn-lt"/>
              </a:rPr>
              <a:t>rhan</a:t>
            </a:r>
            <a:r>
              <a:rPr lang="en-US" sz="2800" b="1" dirty="0">
                <a:solidFill>
                  <a:schemeClr val="tx1"/>
                </a:solidFill>
                <a:ea typeface="+mn-lt"/>
                <a:cs typeface="+mn-lt"/>
              </a:rPr>
              <a:t> </a:t>
            </a:r>
            <a:r>
              <a:rPr lang="en-US" sz="2800" b="1" dirty="0" err="1">
                <a:solidFill>
                  <a:schemeClr val="tx1"/>
                </a:solidFill>
                <a:ea typeface="+mn-lt"/>
                <a:cs typeface="+mn-lt"/>
              </a:rPr>
              <a:t>yma</a:t>
            </a:r>
            <a:r>
              <a:rPr lang="en-US" sz="2800" b="1" dirty="0">
                <a:solidFill>
                  <a:schemeClr val="tx1"/>
                </a:solidFill>
                <a:ea typeface="+mn-lt"/>
                <a:cs typeface="+mn-lt"/>
              </a:rPr>
              <a:t>?</a:t>
            </a:r>
            <a:endParaRPr lang="en-US" b="1" dirty="0">
              <a:solidFill>
                <a:schemeClr val="tx1"/>
              </a:solidFill>
              <a:ea typeface="+mn-lt"/>
              <a:cs typeface="+mn-lt"/>
            </a:endParaRPr>
          </a:p>
        </p:txBody>
      </p:sp>
    </p:spTree>
    <p:extLst>
      <p:ext uri="{BB962C8B-B14F-4D97-AF65-F5344CB8AC3E}">
        <p14:creationId xmlns:p14="http://schemas.microsoft.com/office/powerpoint/2010/main" val="283922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4" grpId="0" animBg="1"/>
      <p:bldP spid="15" grpId="0" animBg="1"/>
      <p:bldP spid="22" grpId="0" animBg="1"/>
      <p:bldP spid="24" grpId="0" animBg="1"/>
      <p:bldP spid="25" grpId="0" animBg="1"/>
      <p:bldP spid="26" grpId="0"/>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AA069-12B8-20DD-B7F9-13A3EF39EF78}"/>
              </a:ext>
            </a:extLst>
          </p:cNvPr>
          <p:cNvSpPr>
            <a:spLocks noGrp="1"/>
          </p:cNvSpPr>
          <p:nvPr>
            <p:ph type="title"/>
          </p:nvPr>
        </p:nvSpPr>
        <p:spPr>
          <a:xfrm>
            <a:off x="230511" y="-104480"/>
            <a:ext cx="11481847" cy="959473"/>
          </a:xfrm>
        </p:spPr>
        <p:txBody>
          <a:bodyPr/>
          <a:lstStyle/>
          <a:p>
            <a:r>
              <a:rPr lang="en-US" dirty="0" err="1">
                <a:latin typeface="Arial"/>
                <a:cs typeface="Arial"/>
              </a:rPr>
              <a:t>Enghraifft</a:t>
            </a:r>
            <a:r>
              <a:rPr lang="en-US" dirty="0">
                <a:latin typeface="Arial"/>
                <a:cs typeface="Arial"/>
              </a:rPr>
              <a:t> (Cobb, 2022)</a:t>
            </a:r>
            <a:endParaRPr lang="en-US" dirty="0"/>
          </a:p>
        </p:txBody>
      </p:sp>
      <p:pic>
        <p:nvPicPr>
          <p:cNvPr id="4" name="Picture 4">
            <a:extLst>
              <a:ext uri="{FF2B5EF4-FFF2-40B4-BE49-F238E27FC236}">
                <a16:creationId xmlns:a16="http://schemas.microsoft.com/office/drawing/2014/main" id="{45FC1F5E-1F90-B5AC-3DC8-D1C5998FB87F}"/>
              </a:ext>
            </a:extLst>
          </p:cNvPr>
          <p:cNvPicPr>
            <a:picLocks noChangeAspect="1"/>
          </p:cNvPicPr>
          <p:nvPr/>
        </p:nvPicPr>
        <p:blipFill>
          <a:blip r:embed="rId2"/>
          <a:stretch>
            <a:fillRect/>
          </a:stretch>
        </p:blipFill>
        <p:spPr>
          <a:xfrm>
            <a:off x="42088" y="754631"/>
            <a:ext cx="7531837" cy="60684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217766E0-BC87-3226-6B1D-1C3562A286A8}"/>
              </a:ext>
            </a:extLst>
          </p:cNvPr>
          <p:cNvSpPr txBox="1"/>
          <p:nvPr/>
        </p:nvSpPr>
        <p:spPr>
          <a:xfrm>
            <a:off x="7697357" y="94784"/>
            <a:ext cx="3879111" cy="461665"/>
          </a:xfrm>
          <a:prstGeom prst="rect">
            <a:avLst/>
          </a:prstGeom>
          <a:solidFill>
            <a:srgbClr val="F7D85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err="1">
                <a:cs typeface="Calibri"/>
              </a:rPr>
              <a:t>Cydnerthedd</a:t>
            </a:r>
            <a:r>
              <a:rPr lang="en-US" sz="2400" b="1" dirty="0">
                <a:cs typeface="Calibri"/>
              </a:rPr>
              <a:t>?</a:t>
            </a:r>
            <a:endParaRPr lang="en-US" sz="2400" dirty="0">
              <a:ea typeface="+mn-lt"/>
              <a:cs typeface="+mn-lt"/>
            </a:endParaRPr>
          </a:p>
        </p:txBody>
      </p:sp>
      <p:sp>
        <p:nvSpPr>
          <p:cNvPr id="6" name="TextBox 5">
            <a:extLst>
              <a:ext uri="{FF2B5EF4-FFF2-40B4-BE49-F238E27FC236}">
                <a16:creationId xmlns:a16="http://schemas.microsoft.com/office/drawing/2014/main" id="{7B4FB730-6F83-B0A9-7AFD-C41698CEF1CD}"/>
              </a:ext>
            </a:extLst>
          </p:cNvPr>
          <p:cNvSpPr txBox="1"/>
          <p:nvPr/>
        </p:nvSpPr>
        <p:spPr>
          <a:xfrm>
            <a:off x="7697356" y="2257836"/>
            <a:ext cx="3879111" cy="461665"/>
          </a:xfrm>
          <a:prstGeom prst="rect">
            <a:avLst/>
          </a:prstGeom>
          <a:solidFill>
            <a:srgbClr val="F7D85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err="1">
                <a:cs typeface="Calibri"/>
              </a:rPr>
              <a:t>Hunaniaeth</a:t>
            </a:r>
            <a:r>
              <a:rPr lang="en-US" sz="2400" b="1" dirty="0">
                <a:cs typeface="Calibri"/>
              </a:rPr>
              <a:t>?</a:t>
            </a:r>
            <a:endParaRPr lang="en-US" sz="2400" dirty="0" err="1">
              <a:ea typeface="+mn-lt"/>
              <a:cs typeface="+mn-lt"/>
            </a:endParaRPr>
          </a:p>
        </p:txBody>
      </p:sp>
      <p:sp>
        <p:nvSpPr>
          <p:cNvPr id="7" name="TextBox 6">
            <a:extLst>
              <a:ext uri="{FF2B5EF4-FFF2-40B4-BE49-F238E27FC236}">
                <a16:creationId xmlns:a16="http://schemas.microsoft.com/office/drawing/2014/main" id="{D362F8C3-32FD-11F2-A076-E3906B6CAC73}"/>
              </a:ext>
            </a:extLst>
          </p:cNvPr>
          <p:cNvSpPr txBox="1"/>
          <p:nvPr/>
        </p:nvSpPr>
        <p:spPr>
          <a:xfrm>
            <a:off x="7695744" y="4043915"/>
            <a:ext cx="3879111" cy="461665"/>
          </a:xfrm>
          <a:prstGeom prst="rect">
            <a:avLst/>
          </a:prstGeom>
          <a:solidFill>
            <a:srgbClr val="F7D85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err="1">
                <a:cs typeface="Calibri"/>
              </a:rPr>
              <a:t>Asiantaeth</a:t>
            </a:r>
            <a:r>
              <a:rPr lang="en-US" sz="2400" b="1" dirty="0">
                <a:cs typeface="Calibri"/>
              </a:rPr>
              <a:t>?</a:t>
            </a:r>
            <a:endParaRPr lang="en-US" sz="2400" dirty="0">
              <a:ea typeface="+mn-lt"/>
              <a:cs typeface="+mn-lt"/>
            </a:endParaRPr>
          </a:p>
        </p:txBody>
      </p:sp>
      <p:sp>
        <p:nvSpPr>
          <p:cNvPr id="8" name="TextBox 7">
            <a:extLst>
              <a:ext uri="{FF2B5EF4-FFF2-40B4-BE49-F238E27FC236}">
                <a16:creationId xmlns:a16="http://schemas.microsoft.com/office/drawing/2014/main" id="{90169DB7-8266-6548-4386-25AE6895A1B8}"/>
              </a:ext>
            </a:extLst>
          </p:cNvPr>
          <p:cNvSpPr txBox="1"/>
          <p:nvPr/>
        </p:nvSpPr>
        <p:spPr>
          <a:xfrm>
            <a:off x="7961852" y="551793"/>
            <a:ext cx="3879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rPr>
              <a:t>- </a:t>
            </a:r>
            <a:r>
              <a:rPr lang="en-US" sz="2000" b="1" dirty="0" err="1">
                <a:ea typeface="+mn-lt"/>
                <a:cs typeface="+mn-lt"/>
              </a:rPr>
              <a:t>tanfor</a:t>
            </a:r>
            <a:r>
              <a:rPr lang="en-US" sz="2000" b="1" dirty="0">
                <a:cs typeface="Calibri"/>
              </a:rPr>
              <a:t>- </a:t>
            </a:r>
            <a:r>
              <a:rPr lang="en-US" sz="2000" b="1" dirty="0" err="1">
                <a:ea typeface="+mn-lt"/>
                <a:cs typeface="+mn-lt"/>
              </a:rPr>
              <a:t>gwarchod</a:t>
            </a:r>
            <a:endParaRPr lang="en-US" sz="2000" b="1" dirty="0" err="1">
              <a:cs typeface="Calibri"/>
            </a:endParaRPr>
          </a:p>
        </p:txBody>
      </p:sp>
      <p:sp>
        <p:nvSpPr>
          <p:cNvPr id="9" name="TextBox 8">
            <a:extLst>
              <a:ext uri="{FF2B5EF4-FFF2-40B4-BE49-F238E27FC236}">
                <a16:creationId xmlns:a16="http://schemas.microsoft.com/office/drawing/2014/main" id="{F0792992-10E0-B00F-5381-85BF170B4C43}"/>
              </a:ext>
            </a:extLst>
          </p:cNvPr>
          <p:cNvSpPr txBox="1"/>
          <p:nvPr/>
        </p:nvSpPr>
        <p:spPr>
          <a:xfrm>
            <a:off x="7961851" y="966843"/>
            <a:ext cx="3879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rPr>
              <a:t>- </a:t>
            </a:r>
            <a:r>
              <a:rPr lang="en-US" sz="2000" b="1" dirty="0" err="1">
                <a:ea typeface="+mn-lt"/>
                <a:cs typeface="+mn-lt"/>
              </a:rPr>
              <a:t>Rhoi'r</a:t>
            </a:r>
            <a:r>
              <a:rPr lang="en-US" sz="2000" b="1" dirty="0">
                <a:ea typeface="+mn-lt"/>
                <a:cs typeface="+mn-lt"/>
              </a:rPr>
              <a:t> </a:t>
            </a:r>
            <a:r>
              <a:rPr lang="en-US" sz="2000" b="1" dirty="0" err="1">
                <a:ea typeface="+mn-lt"/>
                <a:cs typeface="+mn-lt"/>
              </a:rPr>
              <a:t>gorau</a:t>
            </a:r>
            <a:r>
              <a:rPr lang="en-US" sz="2000" b="1" dirty="0">
                <a:ea typeface="+mn-lt"/>
                <a:cs typeface="+mn-lt"/>
              </a:rPr>
              <a:t> </a:t>
            </a:r>
            <a:r>
              <a:rPr lang="en-US" sz="2000" b="1" dirty="0" err="1">
                <a:ea typeface="+mn-lt"/>
                <a:cs typeface="+mn-lt"/>
              </a:rPr>
              <a:t>i'w</a:t>
            </a:r>
            <a:r>
              <a:rPr lang="en-US" sz="2000" b="1" dirty="0">
                <a:ea typeface="+mn-lt"/>
                <a:cs typeface="+mn-lt"/>
              </a:rPr>
              <a:t> </a:t>
            </a:r>
            <a:r>
              <a:rPr lang="en-US" sz="2000" b="1" dirty="0" err="1">
                <a:ea typeface="+mn-lt"/>
                <a:cs typeface="+mn-lt"/>
              </a:rPr>
              <a:t>boddi</a:t>
            </a:r>
            <a:endParaRPr lang="en-US" sz="2000" b="1" dirty="0" err="1">
              <a:cs typeface="Calibri"/>
            </a:endParaRPr>
          </a:p>
        </p:txBody>
      </p:sp>
      <p:sp>
        <p:nvSpPr>
          <p:cNvPr id="3" name="TextBox 2">
            <a:extLst>
              <a:ext uri="{FF2B5EF4-FFF2-40B4-BE49-F238E27FC236}">
                <a16:creationId xmlns:a16="http://schemas.microsoft.com/office/drawing/2014/main" id="{DC711F21-0CBF-B3DF-9948-931B575DA021}"/>
              </a:ext>
            </a:extLst>
          </p:cNvPr>
          <p:cNvSpPr txBox="1"/>
          <p:nvPr/>
        </p:nvSpPr>
        <p:spPr>
          <a:xfrm>
            <a:off x="7892577" y="4506049"/>
            <a:ext cx="3879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rPr>
              <a:t>- </a:t>
            </a:r>
            <a:r>
              <a:rPr lang="en-US" sz="2000" b="1" dirty="0" err="1">
                <a:ea typeface="+mn-lt"/>
                <a:cs typeface="+mn-lt"/>
              </a:rPr>
              <a:t>Gyrru</a:t>
            </a:r>
            <a:r>
              <a:rPr lang="en-US" sz="2000" b="1" dirty="0">
                <a:cs typeface="Calibri"/>
              </a:rPr>
              <a:t> = </a:t>
            </a:r>
            <a:r>
              <a:rPr lang="en-US" sz="2000" b="1" dirty="0" err="1">
                <a:ea typeface="+mn-lt"/>
                <a:cs typeface="+mn-lt"/>
              </a:rPr>
              <a:t>Llywio</a:t>
            </a:r>
            <a:endParaRPr lang="en-US" sz="2000" b="1" dirty="0" err="1">
              <a:cs typeface="Calibri"/>
            </a:endParaRPr>
          </a:p>
        </p:txBody>
      </p:sp>
      <p:sp>
        <p:nvSpPr>
          <p:cNvPr id="10" name="TextBox 9">
            <a:extLst>
              <a:ext uri="{FF2B5EF4-FFF2-40B4-BE49-F238E27FC236}">
                <a16:creationId xmlns:a16="http://schemas.microsoft.com/office/drawing/2014/main" id="{B040DF82-4F73-F900-2236-A933661B8273}"/>
              </a:ext>
            </a:extLst>
          </p:cNvPr>
          <p:cNvSpPr txBox="1"/>
          <p:nvPr/>
        </p:nvSpPr>
        <p:spPr>
          <a:xfrm>
            <a:off x="7892576" y="4902791"/>
            <a:ext cx="38791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rPr>
              <a:t>- </a:t>
            </a:r>
            <a:r>
              <a:rPr lang="en-US" sz="2000" b="1" dirty="0">
                <a:ea typeface="+mn-lt"/>
                <a:cs typeface="+mn-lt"/>
              </a:rPr>
              <a:t>offer </a:t>
            </a:r>
            <a:r>
              <a:rPr lang="en-US" sz="2000" b="1" dirty="0" err="1">
                <a:ea typeface="+mn-lt"/>
                <a:cs typeface="+mn-lt"/>
              </a:rPr>
              <a:t>i</a:t>
            </a:r>
            <a:r>
              <a:rPr lang="en-US" sz="2000" b="1" dirty="0">
                <a:ea typeface="+mn-lt"/>
                <a:cs typeface="+mn-lt"/>
              </a:rPr>
              <a:t> </a:t>
            </a:r>
            <a:r>
              <a:rPr lang="en-US" sz="2000" b="1" dirty="0" err="1">
                <a:ea typeface="+mn-lt"/>
                <a:cs typeface="+mn-lt"/>
              </a:rPr>
              <a:t>manoeuver</a:t>
            </a:r>
            <a:r>
              <a:rPr lang="en-US" sz="2000" b="1" dirty="0">
                <a:ea typeface="+mn-lt"/>
                <a:cs typeface="+mn-lt"/>
              </a:rPr>
              <a:t> o </a:t>
            </a:r>
            <a:r>
              <a:rPr lang="en-US" sz="2000" b="1" dirty="0" err="1">
                <a:ea typeface="+mn-lt"/>
                <a:cs typeface="+mn-lt"/>
              </a:rPr>
              <a:t>gwmpas</a:t>
            </a:r>
            <a:r>
              <a:rPr lang="en-US" sz="2000" b="1" dirty="0">
                <a:ea typeface="+mn-lt"/>
                <a:cs typeface="+mn-lt"/>
              </a:rPr>
              <a:t> y </a:t>
            </a:r>
            <a:r>
              <a:rPr lang="en-US" sz="2000" b="1" dirty="0" err="1">
                <a:ea typeface="+mn-lt"/>
                <a:cs typeface="+mn-lt"/>
              </a:rPr>
              <a:t>dŵr</a:t>
            </a:r>
            <a:endParaRPr lang="en-US" sz="2000" b="1" dirty="0" err="1">
              <a:cs typeface="Calibri"/>
            </a:endParaRPr>
          </a:p>
        </p:txBody>
      </p:sp>
      <p:sp>
        <p:nvSpPr>
          <p:cNvPr id="11" name="TextBox 10">
            <a:extLst>
              <a:ext uri="{FF2B5EF4-FFF2-40B4-BE49-F238E27FC236}">
                <a16:creationId xmlns:a16="http://schemas.microsoft.com/office/drawing/2014/main" id="{78EB391D-EFDF-11DE-3CF9-08F11BB40924}"/>
              </a:ext>
            </a:extLst>
          </p:cNvPr>
          <p:cNvSpPr txBox="1"/>
          <p:nvPr/>
        </p:nvSpPr>
        <p:spPr>
          <a:xfrm>
            <a:off x="7961849" y="2648279"/>
            <a:ext cx="408692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rPr>
              <a:t>- </a:t>
            </a:r>
            <a:r>
              <a:rPr lang="en-US" sz="2000" b="1" dirty="0" err="1">
                <a:ea typeface="+mn-lt"/>
                <a:cs typeface="+mn-lt"/>
              </a:rPr>
              <a:t>perisgop</a:t>
            </a:r>
            <a:r>
              <a:rPr lang="en-US" sz="2000" b="1" dirty="0">
                <a:ea typeface="+mn-lt"/>
                <a:cs typeface="+mn-lt"/>
              </a:rPr>
              <a:t> </a:t>
            </a:r>
            <a:r>
              <a:rPr lang="en-US" sz="2000" b="1" dirty="0" err="1">
                <a:ea typeface="+mn-lt"/>
                <a:cs typeface="+mn-lt"/>
              </a:rPr>
              <a:t>i</a:t>
            </a:r>
            <a:r>
              <a:rPr lang="en-US" sz="2000" b="1" dirty="0">
                <a:ea typeface="+mn-lt"/>
                <a:cs typeface="+mn-lt"/>
              </a:rPr>
              <a:t> weld </a:t>
            </a:r>
            <a:r>
              <a:rPr lang="en-US" sz="2000" b="1" dirty="0" err="1">
                <a:ea typeface="+mn-lt"/>
                <a:cs typeface="+mn-lt"/>
              </a:rPr>
              <a:t>uwchben</a:t>
            </a:r>
            <a:r>
              <a:rPr lang="en-US" sz="2000" b="1" dirty="0">
                <a:ea typeface="+mn-lt"/>
                <a:cs typeface="+mn-lt"/>
              </a:rPr>
              <a:t> y </a:t>
            </a:r>
            <a:r>
              <a:rPr lang="en-US" sz="2000" b="1" dirty="0" err="1">
                <a:ea typeface="+mn-lt"/>
                <a:cs typeface="+mn-lt"/>
              </a:rPr>
              <a:t>dŵr</a:t>
            </a:r>
            <a:endParaRPr lang="en-US" sz="2000" b="1" dirty="0" err="1">
              <a:cs typeface="Calibri"/>
            </a:endParaRPr>
          </a:p>
        </p:txBody>
      </p:sp>
      <p:sp>
        <p:nvSpPr>
          <p:cNvPr id="12" name="TextBox 11">
            <a:extLst>
              <a:ext uri="{FF2B5EF4-FFF2-40B4-BE49-F238E27FC236}">
                <a16:creationId xmlns:a16="http://schemas.microsoft.com/office/drawing/2014/main" id="{E81A7CDD-43F9-FFBF-FB4D-71D25C8D0228}"/>
              </a:ext>
            </a:extLst>
          </p:cNvPr>
          <p:cNvSpPr txBox="1"/>
          <p:nvPr/>
        </p:nvSpPr>
        <p:spPr>
          <a:xfrm>
            <a:off x="7961850" y="1363586"/>
            <a:ext cx="38791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rPr>
              <a:t>- </a:t>
            </a:r>
            <a:r>
              <a:rPr lang="en-US" sz="2000" b="1" dirty="0">
                <a:ea typeface="+mn-lt"/>
                <a:cs typeface="+mn-lt"/>
              </a:rPr>
              <a:t>Amser, </a:t>
            </a:r>
            <a:r>
              <a:rPr lang="en-US" sz="2000" b="1" dirty="0" err="1">
                <a:ea typeface="+mn-lt"/>
                <a:cs typeface="+mn-lt"/>
              </a:rPr>
              <a:t>hyder</a:t>
            </a:r>
            <a:r>
              <a:rPr lang="en-US" sz="2000" b="1" dirty="0">
                <a:ea typeface="+mn-lt"/>
                <a:cs typeface="+mn-lt"/>
              </a:rPr>
              <a:t> a </a:t>
            </a:r>
            <a:r>
              <a:rPr lang="en-US" sz="2000" b="1" dirty="0" err="1">
                <a:ea typeface="+mn-lt"/>
                <a:cs typeface="+mn-lt"/>
              </a:rPr>
              <a:t>blaenoriaethau</a:t>
            </a:r>
            <a:r>
              <a:rPr lang="en-US" sz="2000" b="1" dirty="0">
                <a:ea typeface="+mn-lt"/>
                <a:cs typeface="+mn-lt"/>
              </a:rPr>
              <a:t> </a:t>
            </a:r>
            <a:r>
              <a:rPr lang="en-US" sz="2000" b="1" dirty="0" err="1">
                <a:ea typeface="+mn-lt"/>
                <a:cs typeface="+mn-lt"/>
              </a:rPr>
              <a:t>cystadlu</a:t>
            </a:r>
            <a:r>
              <a:rPr lang="en-US" sz="2000" b="1" dirty="0">
                <a:ea typeface="+mn-lt"/>
                <a:cs typeface="+mn-lt"/>
              </a:rPr>
              <a:t> '</a:t>
            </a:r>
            <a:r>
              <a:rPr lang="en-US" sz="2000" b="1" dirty="0" err="1">
                <a:ea typeface="+mn-lt"/>
                <a:cs typeface="+mn-lt"/>
              </a:rPr>
              <a:t>ei</a:t>
            </a:r>
            <a:r>
              <a:rPr lang="en-US" sz="2000" b="1" dirty="0">
                <a:ea typeface="+mn-lt"/>
                <a:cs typeface="+mn-lt"/>
              </a:rPr>
              <a:t> </a:t>
            </a:r>
            <a:r>
              <a:rPr lang="en-US" sz="2000" b="1" dirty="0" err="1">
                <a:ea typeface="+mn-lt"/>
                <a:cs typeface="+mn-lt"/>
              </a:rPr>
              <a:t>chadw</a:t>
            </a:r>
            <a:r>
              <a:rPr lang="en-US" sz="2000" b="1" dirty="0">
                <a:ea typeface="+mn-lt"/>
                <a:cs typeface="+mn-lt"/>
              </a:rPr>
              <a:t> hi dan y </a:t>
            </a:r>
            <a:r>
              <a:rPr lang="en-US" sz="2000" b="1" dirty="0" err="1">
                <a:ea typeface="+mn-lt"/>
                <a:cs typeface="+mn-lt"/>
              </a:rPr>
              <a:t>dŵr</a:t>
            </a:r>
            <a:r>
              <a:rPr lang="en-US" sz="2000" b="1" dirty="0">
                <a:ea typeface="+mn-lt"/>
                <a:cs typeface="+mn-lt"/>
              </a:rPr>
              <a:t>'</a:t>
            </a:r>
          </a:p>
        </p:txBody>
      </p:sp>
      <p:sp>
        <p:nvSpPr>
          <p:cNvPr id="13" name="TextBox 12">
            <a:extLst>
              <a:ext uri="{FF2B5EF4-FFF2-40B4-BE49-F238E27FC236}">
                <a16:creationId xmlns:a16="http://schemas.microsoft.com/office/drawing/2014/main" id="{5070F93C-8D34-5D31-B068-2DDC396BFE9E}"/>
              </a:ext>
            </a:extLst>
          </p:cNvPr>
          <p:cNvSpPr txBox="1"/>
          <p:nvPr/>
        </p:nvSpPr>
        <p:spPr>
          <a:xfrm>
            <a:off x="7961850" y="3007239"/>
            <a:ext cx="408692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cs typeface="Calibri"/>
              </a:rPr>
              <a:t>-</a:t>
            </a:r>
            <a:r>
              <a:rPr lang="en-US" sz="2000" b="1" dirty="0">
                <a:cs typeface="Calibri"/>
              </a:rPr>
              <a:t> </a:t>
            </a:r>
            <a:r>
              <a:rPr lang="en-US" sz="2000" b="1" dirty="0">
                <a:ea typeface="+mn-lt"/>
                <a:cs typeface="+mn-lt"/>
              </a:rPr>
              <a:t>Mae </a:t>
            </a:r>
            <a:r>
              <a:rPr lang="en-US" sz="2000" b="1" dirty="0" err="1">
                <a:ea typeface="+mn-lt"/>
                <a:cs typeface="+mn-lt"/>
              </a:rPr>
              <a:t>awyren</a:t>
            </a:r>
            <a:r>
              <a:rPr lang="en-US" sz="2000" b="1" dirty="0">
                <a:ea typeface="+mn-lt"/>
                <a:cs typeface="+mn-lt"/>
              </a:rPr>
              <a:t> </a:t>
            </a:r>
            <a:r>
              <a:rPr lang="en-US" sz="2000" b="1" dirty="0" err="1">
                <a:ea typeface="+mn-lt"/>
                <a:cs typeface="+mn-lt"/>
              </a:rPr>
              <a:t>yn</a:t>
            </a:r>
            <a:r>
              <a:rPr lang="en-US" sz="2000" b="1" dirty="0">
                <a:ea typeface="+mn-lt"/>
                <a:cs typeface="+mn-lt"/>
              </a:rPr>
              <a:t> </a:t>
            </a:r>
            <a:r>
              <a:rPr lang="en-US" sz="2000" b="1" dirty="0" err="1">
                <a:ea typeface="+mn-lt"/>
                <a:cs typeface="+mn-lt"/>
              </a:rPr>
              <a:t>athrawon</a:t>
            </a:r>
            <a:r>
              <a:rPr lang="en-US" sz="2000" b="1" dirty="0">
                <a:ea typeface="+mn-lt"/>
                <a:cs typeface="+mn-lt"/>
              </a:rPr>
              <a:t> </a:t>
            </a:r>
            <a:r>
              <a:rPr lang="en-US" sz="2000" b="1" dirty="0" err="1">
                <a:ea typeface="+mn-lt"/>
                <a:cs typeface="+mn-lt"/>
              </a:rPr>
              <a:t>profiadol</a:t>
            </a:r>
            <a:r>
              <a:rPr lang="en-US" sz="2000" b="1" dirty="0">
                <a:ea typeface="+mn-lt"/>
                <a:cs typeface="+mn-lt"/>
              </a:rPr>
              <a:t>, </a:t>
            </a:r>
            <a:r>
              <a:rPr lang="en-US" sz="2000" b="1" dirty="0" err="1">
                <a:ea typeface="+mn-lt"/>
                <a:cs typeface="+mn-lt"/>
              </a:rPr>
              <a:t>yn</a:t>
            </a:r>
            <a:r>
              <a:rPr lang="en-US" sz="2000" b="1" dirty="0">
                <a:ea typeface="+mn-lt"/>
                <a:cs typeface="+mn-lt"/>
              </a:rPr>
              <a:t> </a:t>
            </a:r>
            <a:r>
              <a:rPr lang="en-US" sz="2000" b="1" dirty="0" err="1">
                <a:ea typeface="+mn-lt"/>
                <a:cs typeface="+mn-lt"/>
              </a:rPr>
              <a:t>codi'n</a:t>
            </a:r>
            <a:r>
              <a:rPr lang="en-US" sz="2000" b="1" dirty="0">
                <a:ea typeface="+mn-lt"/>
                <a:cs typeface="+mn-lt"/>
              </a:rPr>
              <a:t> </a:t>
            </a:r>
            <a:r>
              <a:rPr lang="en-US" sz="2000" b="1" dirty="0" err="1">
                <a:ea typeface="+mn-lt"/>
                <a:cs typeface="+mn-lt"/>
              </a:rPr>
              <a:t>uwch</a:t>
            </a:r>
            <a:r>
              <a:rPr lang="en-US" sz="2000" b="1" dirty="0">
                <a:ea typeface="+mn-lt"/>
                <a:cs typeface="+mn-lt"/>
              </a:rPr>
              <a:t> </a:t>
            </a:r>
            <a:r>
              <a:rPr lang="en-US" sz="2000" b="1" dirty="0" err="1">
                <a:ea typeface="+mn-lt"/>
                <a:cs typeface="+mn-lt"/>
              </a:rPr>
              <a:t>na'r</a:t>
            </a:r>
            <a:r>
              <a:rPr lang="en-US" sz="2000" b="1" dirty="0">
                <a:ea typeface="+mn-lt"/>
                <a:cs typeface="+mn-lt"/>
              </a:rPr>
              <a:t> </a:t>
            </a:r>
            <a:r>
              <a:rPr lang="en-US" sz="2000" b="1" dirty="0" err="1">
                <a:ea typeface="+mn-lt"/>
                <a:cs typeface="+mn-lt"/>
              </a:rPr>
              <a:t>heriau</a:t>
            </a:r>
            <a:endParaRPr lang="en-US" sz="2000" b="1" dirty="0" err="1">
              <a:cs typeface="Calibri"/>
            </a:endParaRPr>
          </a:p>
        </p:txBody>
      </p:sp>
    </p:spTree>
    <p:extLst>
      <p:ext uri="{BB962C8B-B14F-4D97-AF65-F5344CB8AC3E}">
        <p14:creationId xmlns:p14="http://schemas.microsoft.com/office/powerpoint/2010/main" val="63817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3" grpId="0"/>
      <p:bldP spid="10" grpId="0"/>
      <p:bldP spid="11" grpId="0"/>
      <p:bldP spid="12"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332681" y="2306723"/>
            <a:ext cx="8340163" cy="1347974"/>
          </a:xfrm>
        </p:spPr>
        <p:txBody>
          <a:bodyPr>
            <a:noAutofit/>
          </a:bodyPr>
          <a:lstStyle/>
          <a:p>
            <a:br>
              <a:rPr lang="en-US" sz="5400"/>
            </a:br>
            <a:r>
              <a:rPr lang="en-US" sz="4800" b="0">
                <a:solidFill>
                  <a:srgbClr val="034A90"/>
                </a:solidFill>
                <a:latin typeface="Kristen ITC"/>
                <a:cs typeface="Arial"/>
              </a:rPr>
              <a:t>Amser </a:t>
            </a:r>
            <a:r>
              <a:rPr lang="en-US" sz="4800" b="0" err="1">
                <a:solidFill>
                  <a:srgbClr val="034A90"/>
                </a:solidFill>
                <a:latin typeface="Kristen ITC"/>
                <a:cs typeface="Arial"/>
              </a:rPr>
              <a:t>ar</a:t>
            </a:r>
            <a:r>
              <a:rPr lang="en-US" sz="4800" b="0">
                <a:solidFill>
                  <a:srgbClr val="034A90"/>
                </a:solidFill>
                <a:latin typeface="Kristen ITC"/>
                <a:cs typeface="Arial"/>
              </a:rPr>
              <a:t> </a:t>
            </a:r>
            <a:r>
              <a:rPr lang="en-US" sz="4800" b="0" err="1">
                <a:solidFill>
                  <a:srgbClr val="034A90"/>
                </a:solidFill>
                <a:latin typeface="Kristen ITC"/>
                <a:cs typeface="Arial"/>
              </a:rPr>
              <a:t>gyfer</a:t>
            </a:r>
            <a:r>
              <a:rPr lang="en-US" sz="4800" b="0">
                <a:solidFill>
                  <a:srgbClr val="034A90"/>
                </a:solidFill>
                <a:latin typeface="Kristen ITC"/>
                <a:cs typeface="Arial"/>
              </a:rPr>
              <a:t> </a:t>
            </a:r>
            <a:r>
              <a:rPr lang="en-US" sz="4800" b="0" err="1">
                <a:solidFill>
                  <a:srgbClr val="034A90"/>
                </a:solidFill>
                <a:latin typeface="Kristen ITC"/>
                <a:cs typeface="Arial"/>
              </a:rPr>
              <a:t>cwestiynau</a:t>
            </a:r>
            <a:br>
              <a:rPr lang="en-US" sz="4800" b="0">
                <a:solidFill>
                  <a:srgbClr val="034A90"/>
                </a:solidFill>
                <a:latin typeface="Kristen ITC"/>
              </a:rPr>
            </a:br>
            <a:br>
              <a:rPr lang="en-US" sz="4800" b="0">
                <a:latin typeface="Kristen ITC"/>
                <a:cs typeface="Arial"/>
              </a:rPr>
            </a:br>
            <a:r>
              <a:rPr lang="en-US" sz="4800" b="0">
                <a:solidFill>
                  <a:srgbClr val="034A90"/>
                </a:solidFill>
                <a:latin typeface="Kristen ITC"/>
                <a:cs typeface="Arial"/>
              </a:rPr>
              <a:t>Time for questions</a:t>
            </a: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8595695" y="799024"/>
            <a:ext cx="3411787" cy="4777132"/>
          </a:xfrm>
        </p:spPr>
      </p:pic>
    </p:spTree>
    <p:extLst>
      <p:ext uri="{BB962C8B-B14F-4D97-AF65-F5344CB8AC3E}">
        <p14:creationId xmlns:p14="http://schemas.microsoft.com/office/powerpoint/2010/main" val="2152470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71887-9E63-B255-03CE-3CCD5EA8843E}"/>
              </a:ext>
            </a:extLst>
          </p:cNvPr>
          <p:cNvSpPr>
            <a:spLocks noGrp="1"/>
          </p:cNvSpPr>
          <p:nvPr>
            <p:ph type="title"/>
          </p:nvPr>
        </p:nvSpPr>
        <p:spPr>
          <a:xfrm>
            <a:off x="640080" y="1295187"/>
            <a:ext cx="4368602" cy="1043701"/>
          </a:xfrm>
        </p:spPr>
        <p:txBody>
          <a:bodyPr vert="horz" lIns="91440" tIns="45720" rIns="91440" bIns="45720" rtlCol="0" anchor="b">
            <a:normAutofit/>
          </a:bodyPr>
          <a:lstStyle/>
          <a:p>
            <a:pPr>
              <a:lnSpc>
                <a:spcPct val="90000"/>
              </a:lnSpc>
            </a:pPr>
            <a:r>
              <a:rPr lang="en-US" sz="3400" b="0" err="1">
                <a:latin typeface="Arial"/>
                <a:cs typeface="Arial"/>
              </a:rPr>
              <a:t>Edrych</a:t>
            </a:r>
            <a:r>
              <a:rPr lang="en-US" sz="3400" b="0">
                <a:latin typeface="Arial"/>
                <a:cs typeface="Arial"/>
              </a:rPr>
              <a:t> </a:t>
            </a:r>
            <a:r>
              <a:rPr lang="en-US" sz="3400" b="0" err="1">
                <a:latin typeface="Arial"/>
                <a:cs typeface="Arial"/>
              </a:rPr>
              <a:t>ymlaen</a:t>
            </a:r>
            <a:r>
              <a:rPr lang="en-US" sz="3400" b="0">
                <a:latin typeface="Arial"/>
                <a:cs typeface="Arial"/>
              </a:rPr>
              <a:t> – </a:t>
            </a:r>
            <a:r>
              <a:rPr lang="en-US" sz="3400" b="0" err="1">
                <a:latin typeface="Arial"/>
                <a:cs typeface="Arial"/>
              </a:rPr>
              <a:t>Cynllunio</a:t>
            </a:r>
            <a:r>
              <a:rPr lang="en-US" sz="3400" b="0">
                <a:latin typeface="Arial"/>
                <a:cs typeface="Arial"/>
              </a:rPr>
              <a:t> </a:t>
            </a:r>
            <a:r>
              <a:rPr lang="en-US" sz="3400" b="0" err="1">
                <a:latin typeface="Arial"/>
                <a:cs typeface="Arial"/>
              </a:rPr>
              <a:t>ar</a:t>
            </a:r>
            <a:r>
              <a:rPr lang="en-US" sz="3400" b="0">
                <a:latin typeface="Arial"/>
                <a:cs typeface="Arial"/>
              </a:rPr>
              <a:t> Waith </a:t>
            </a:r>
            <a:endParaRPr lang="en-US" sz="3400" b="0">
              <a:cs typeface="Arial"/>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8B71B2-7250-E2E7-79F0-3EFFF705241B}"/>
              </a:ext>
            </a:extLst>
          </p:cNvPr>
          <p:cNvSpPr>
            <a:spLocks noGrp="1"/>
          </p:cNvSpPr>
          <p:nvPr>
            <p:ph idx="1"/>
          </p:nvPr>
        </p:nvSpPr>
        <p:spPr>
          <a:xfrm>
            <a:off x="640080" y="2872899"/>
            <a:ext cx="4243589" cy="3320668"/>
          </a:xfrm>
        </p:spPr>
        <p:txBody>
          <a:bodyPr vert="horz" lIns="91440" tIns="45720" rIns="91440" bIns="45720" rtlCol="0" anchor="t">
            <a:normAutofit fontScale="85000" lnSpcReduction="20000"/>
          </a:bodyPr>
          <a:lstStyle/>
          <a:p>
            <a:pPr indent="-228600">
              <a:buFont typeface="Arial" panose="020B0604020202020204" pitchFamily="34" charset="0"/>
              <a:buChar char="•"/>
            </a:pPr>
            <a:r>
              <a:rPr lang="en-US" sz="2200" dirty="0" err="1">
                <a:latin typeface="Arial"/>
                <a:cs typeface="Arial"/>
              </a:rPr>
              <a:t>Ar</a:t>
            </a:r>
            <a:r>
              <a:rPr lang="en-US" sz="2200" dirty="0">
                <a:latin typeface="Arial"/>
                <a:cs typeface="Arial"/>
              </a:rPr>
              <a:t> </a:t>
            </a:r>
            <a:r>
              <a:rPr lang="en-US" sz="2200" dirty="0" err="1">
                <a:latin typeface="Arial"/>
                <a:cs typeface="Arial"/>
              </a:rPr>
              <a:t>ddiwedd</a:t>
            </a:r>
            <a:r>
              <a:rPr lang="en-US" sz="2200" dirty="0">
                <a:latin typeface="Arial"/>
                <a:cs typeface="Arial"/>
              </a:rPr>
              <a:t> </a:t>
            </a:r>
            <a:r>
              <a:rPr lang="en-US" sz="2200" dirty="0" err="1">
                <a:latin typeface="Arial"/>
                <a:cs typeface="Arial"/>
              </a:rPr>
              <a:t>eich</a:t>
            </a:r>
            <a:r>
              <a:rPr lang="en-US" sz="2200" dirty="0">
                <a:latin typeface="Arial"/>
                <a:cs typeface="Arial"/>
              </a:rPr>
              <a:t> </a:t>
            </a:r>
            <a:r>
              <a:rPr lang="en-US" sz="2200" dirty="0" err="1">
                <a:latin typeface="Arial"/>
                <a:cs typeface="Arial"/>
              </a:rPr>
              <a:t>lleoliad</a:t>
            </a:r>
            <a:r>
              <a:rPr lang="en-US" sz="2200" dirty="0">
                <a:latin typeface="Arial"/>
                <a:cs typeface="Arial"/>
              </a:rPr>
              <a:t> </a:t>
            </a:r>
            <a:r>
              <a:rPr lang="en-US" sz="2200" dirty="0" err="1">
                <a:latin typeface="Arial"/>
                <a:cs typeface="Arial"/>
              </a:rPr>
              <a:t>PAP2</a:t>
            </a:r>
            <a:r>
              <a:rPr lang="en-US" sz="2200" dirty="0">
                <a:latin typeface="Arial"/>
                <a:cs typeface="Arial"/>
              </a:rPr>
              <a:t> </a:t>
            </a:r>
            <a:r>
              <a:rPr lang="en-US" sz="2200" dirty="0" err="1">
                <a:latin typeface="Arial"/>
                <a:cs typeface="Arial"/>
              </a:rPr>
              <a:t>mae'n</a:t>
            </a:r>
            <a:r>
              <a:rPr lang="en-US" sz="2200" dirty="0">
                <a:latin typeface="Arial"/>
                <a:cs typeface="Arial"/>
              </a:rPr>
              <a:t> </a:t>
            </a:r>
            <a:r>
              <a:rPr lang="en-US" sz="2200" dirty="0" err="1">
                <a:latin typeface="Arial"/>
                <a:cs typeface="Arial"/>
              </a:rPr>
              <a:t>hanfodol</a:t>
            </a:r>
            <a:r>
              <a:rPr lang="en-US" sz="2200" dirty="0">
                <a:latin typeface="Arial"/>
                <a:cs typeface="Arial"/>
              </a:rPr>
              <a:t> </a:t>
            </a:r>
            <a:r>
              <a:rPr lang="en-US" sz="2200" dirty="0" err="1">
                <a:latin typeface="Arial"/>
                <a:cs typeface="Arial"/>
              </a:rPr>
              <a:t>gwerthuso</a:t>
            </a:r>
            <a:r>
              <a:rPr lang="en-US" sz="2200" dirty="0">
                <a:latin typeface="Arial"/>
                <a:cs typeface="Arial"/>
              </a:rPr>
              <a:t> </a:t>
            </a:r>
            <a:r>
              <a:rPr lang="en-US" sz="2200" dirty="0" err="1">
                <a:latin typeface="Arial"/>
                <a:cs typeface="Arial"/>
              </a:rPr>
              <a:t>eich</a:t>
            </a:r>
            <a:r>
              <a:rPr lang="en-US" sz="2200" dirty="0">
                <a:latin typeface="Arial"/>
                <a:cs typeface="Arial"/>
              </a:rPr>
              <a:t> </a:t>
            </a:r>
            <a:r>
              <a:rPr lang="en-US" sz="2200" dirty="0" err="1">
                <a:latin typeface="Arial"/>
                <a:cs typeface="Arial"/>
              </a:rPr>
              <a:t>cynnydd</a:t>
            </a:r>
            <a:r>
              <a:rPr lang="en-US" sz="2200" dirty="0">
                <a:latin typeface="Arial"/>
                <a:cs typeface="Arial"/>
              </a:rPr>
              <a:t>.</a:t>
            </a:r>
            <a:endParaRPr lang="en-US"/>
          </a:p>
          <a:p>
            <a:pPr indent="-228600">
              <a:lnSpc>
                <a:spcPct val="90000"/>
              </a:lnSpc>
              <a:buFont typeface="Arial" panose="020B0604020202020204" pitchFamily="34" charset="0"/>
              <a:buChar char="•"/>
            </a:pPr>
            <a:endParaRPr lang="en-US" sz="2200" dirty="0">
              <a:latin typeface="Arial"/>
              <a:cs typeface="Arial"/>
            </a:endParaRPr>
          </a:p>
          <a:p>
            <a:pPr indent="-228600">
              <a:lnSpc>
                <a:spcPct val="160000"/>
              </a:lnSpc>
              <a:buFont typeface="Arial" panose="020B0604020202020204" pitchFamily="34" charset="0"/>
              <a:buChar char="•"/>
            </a:pPr>
            <a:r>
              <a:rPr lang="en-US" sz="2200" err="1">
                <a:latin typeface="Arial"/>
                <a:cs typeface="Arial"/>
              </a:rPr>
              <a:t>Mae'n</a:t>
            </a:r>
            <a:r>
              <a:rPr lang="en-US" sz="2200" dirty="0">
                <a:latin typeface="Arial"/>
                <a:cs typeface="Arial"/>
              </a:rPr>
              <a:t> </a:t>
            </a:r>
            <a:r>
              <a:rPr lang="en-US" sz="2200" err="1">
                <a:latin typeface="Arial"/>
                <a:cs typeface="Arial"/>
              </a:rPr>
              <a:t>bwysig</a:t>
            </a:r>
            <a:r>
              <a:rPr lang="en-US" sz="2200" dirty="0">
                <a:latin typeface="Arial"/>
                <a:cs typeface="Arial"/>
              </a:rPr>
              <a:t> </a:t>
            </a:r>
            <a:r>
              <a:rPr lang="en-US" sz="2200" err="1">
                <a:latin typeface="Arial"/>
                <a:cs typeface="Arial"/>
              </a:rPr>
              <a:t>gwneud</a:t>
            </a:r>
            <a:r>
              <a:rPr lang="en-US" sz="2200" dirty="0">
                <a:latin typeface="Arial"/>
                <a:cs typeface="Arial"/>
              </a:rPr>
              <a:t> </a:t>
            </a:r>
            <a:r>
              <a:rPr lang="en-US" sz="2200" err="1">
                <a:latin typeface="Arial"/>
                <a:cs typeface="Arial"/>
              </a:rPr>
              <a:t>hyn</a:t>
            </a:r>
            <a:r>
              <a:rPr lang="en-US" sz="2200" dirty="0">
                <a:latin typeface="Arial"/>
                <a:cs typeface="Arial"/>
              </a:rPr>
              <a:t> </a:t>
            </a:r>
            <a:r>
              <a:rPr lang="en-US" sz="2200" err="1">
                <a:latin typeface="Arial"/>
                <a:cs typeface="Arial"/>
              </a:rPr>
              <a:t>yn</a:t>
            </a:r>
            <a:r>
              <a:rPr lang="en-US" sz="2200" dirty="0">
                <a:latin typeface="Arial"/>
                <a:cs typeface="Arial"/>
              </a:rPr>
              <a:t> </a:t>
            </a:r>
            <a:r>
              <a:rPr lang="en-US" sz="2200" err="1">
                <a:latin typeface="Arial"/>
                <a:cs typeface="Arial"/>
              </a:rPr>
              <a:t>syth</a:t>
            </a:r>
            <a:r>
              <a:rPr lang="en-US" sz="2200" dirty="0">
                <a:latin typeface="Arial"/>
                <a:cs typeface="Arial"/>
              </a:rPr>
              <a:t>, felly </a:t>
            </a:r>
            <a:r>
              <a:rPr lang="en-US" sz="2200" err="1">
                <a:latin typeface="Arial"/>
                <a:cs typeface="Arial"/>
              </a:rPr>
              <a:t>mae'n</a:t>
            </a:r>
            <a:r>
              <a:rPr lang="en-US" sz="2200" dirty="0">
                <a:latin typeface="Arial"/>
                <a:cs typeface="Arial"/>
              </a:rPr>
              <a:t> </a:t>
            </a:r>
            <a:r>
              <a:rPr lang="en-US" sz="2200" err="1">
                <a:latin typeface="Arial"/>
                <a:cs typeface="Arial"/>
              </a:rPr>
              <a:t>ffres</a:t>
            </a:r>
            <a:r>
              <a:rPr lang="en-US" sz="2200" dirty="0">
                <a:latin typeface="Arial"/>
                <a:cs typeface="Arial"/>
              </a:rPr>
              <a:t> </a:t>
            </a:r>
            <a:r>
              <a:rPr lang="en-US" sz="2200" err="1">
                <a:latin typeface="Arial"/>
                <a:cs typeface="Arial"/>
              </a:rPr>
              <a:t>yn</a:t>
            </a:r>
            <a:r>
              <a:rPr lang="en-US" sz="2200" dirty="0">
                <a:latin typeface="Arial"/>
                <a:cs typeface="Arial"/>
              </a:rPr>
              <a:t> </a:t>
            </a:r>
            <a:r>
              <a:rPr lang="en-US" sz="2200" err="1">
                <a:latin typeface="Arial"/>
                <a:cs typeface="Arial"/>
              </a:rPr>
              <a:t>eich</a:t>
            </a:r>
            <a:r>
              <a:rPr lang="en-US" sz="2200" dirty="0">
                <a:latin typeface="Arial"/>
                <a:cs typeface="Arial"/>
              </a:rPr>
              <a:t> </a:t>
            </a:r>
            <a:r>
              <a:rPr lang="en-US" sz="2200" err="1">
                <a:latin typeface="Arial"/>
                <a:cs typeface="Arial"/>
              </a:rPr>
              <a:t>cof</a:t>
            </a:r>
            <a:r>
              <a:rPr lang="en-US" sz="2200" dirty="0">
                <a:latin typeface="Arial"/>
                <a:cs typeface="Arial"/>
              </a:rPr>
              <a:t>, a </a:t>
            </a:r>
            <a:r>
              <a:rPr lang="en-US" sz="2200" err="1">
                <a:latin typeface="Arial"/>
                <a:cs typeface="Arial"/>
              </a:rPr>
              <a:t>gallwch</a:t>
            </a:r>
            <a:r>
              <a:rPr lang="en-US" sz="2200" dirty="0">
                <a:latin typeface="Arial"/>
                <a:cs typeface="Arial"/>
              </a:rPr>
              <a:t> </a:t>
            </a:r>
            <a:r>
              <a:rPr lang="en-US" sz="2200" err="1">
                <a:latin typeface="Arial"/>
                <a:cs typeface="Arial"/>
              </a:rPr>
              <a:t>ysgrifennu</a:t>
            </a:r>
            <a:r>
              <a:rPr lang="en-US" sz="2200" dirty="0">
                <a:latin typeface="Arial"/>
                <a:cs typeface="Arial"/>
              </a:rPr>
              <a:t> </a:t>
            </a:r>
            <a:r>
              <a:rPr lang="en-US" sz="2200" err="1">
                <a:latin typeface="Arial"/>
                <a:cs typeface="Arial"/>
              </a:rPr>
              <a:t>targedau</a:t>
            </a:r>
            <a:r>
              <a:rPr lang="en-US" sz="2200" dirty="0">
                <a:latin typeface="Arial"/>
                <a:cs typeface="Arial"/>
              </a:rPr>
              <a:t> </a:t>
            </a:r>
            <a:r>
              <a:rPr lang="en-US" sz="2200" err="1">
                <a:latin typeface="Arial"/>
                <a:cs typeface="Arial"/>
              </a:rPr>
              <a:t>clir</a:t>
            </a:r>
            <a:r>
              <a:rPr lang="en-US" sz="2200" dirty="0">
                <a:latin typeface="Arial"/>
                <a:cs typeface="Arial"/>
              </a:rPr>
              <a:t>, </a:t>
            </a:r>
            <a:r>
              <a:rPr lang="en-US" sz="2200" err="1">
                <a:latin typeface="Arial"/>
                <a:cs typeface="Arial"/>
              </a:rPr>
              <a:t>cywir</a:t>
            </a:r>
            <a:r>
              <a:rPr lang="en-US" sz="2200" dirty="0">
                <a:latin typeface="Arial"/>
                <a:cs typeface="Arial"/>
              </a:rPr>
              <a:t> </a:t>
            </a:r>
            <a:r>
              <a:rPr lang="en-US" sz="2200" err="1">
                <a:latin typeface="Arial"/>
                <a:cs typeface="Arial"/>
              </a:rPr>
              <a:t>i</a:t>
            </a:r>
            <a:r>
              <a:rPr lang="en-US" sz="2200" dirty="0">
                <a:latin typeface="Arial"/>
                <a:cs typeface="Arial"/>
              </a:rPr>
              <a:t> </a:t>
            </a:r>
            <a:r>
              <a:rPr lang="en-US" sz="2200" err="1">
                <a:latin typeface="Arial"/>
                <a:cs typeface="Arial"/>
              </a:rPr>
              <a:t>chi'ch</a:t>
            </a:r>
            <a:r>
              <a:rPr lang="en-US" sz="2200" dirty="0">
                <a:latin typeface="Arial"/>
                <a:cs typeface="Arial"/>
              </a:rPr>
              <a:t> </a:t>
            </a:r>
            <a:r>
              <a:rPr lang="en-US" sz="2200" err="1">
                <a:latin typeface="Arial"/>
                <a:cs typeface="Arial"/>
              </a:rPr>
              <a:t>hun</a:t>
            </a:r>
            <a:r>
              <a:rPr lang="en-US" sz="2200" dirty="0">
                <a:latin typeface="Arial"/>
                <a:cs typeface="Arial"/>
              </a:rPr>
              <a:t>.</a:t>
            </a:r>
          </a:p>
          <a:p>
            <a:pPr indent="-228600">
              <a:lnSpc>
                <a:spcPct val="160000"/>
              </a:lnSpc>
              <a:buFont typeface="Arial" panose="020B0604020202020204" pitchFamily="34" charset="0"/>
              <a:buChar char="•"/>
            </a:pPr>
            <a:endParaRPr lang="en-US" sz="2200" dirty="0">
              <a:latin typeface="Arial"/>
              <a:cs typeface="Arial"/>
            </a:endParaRPr>
          </a:p>
        </p:txBody>
      </p:sp>
      <p:pic>
        <p:nvPicPr>
          <p:cNvPr id="5" name="Picture 5" descr="A picture containing person, mirror, microscope, image&#10;&#10;Description automatically generated">
            <a:extLst>
              <a:ext uri="{FF2B5EF4-FFF2-40B4-BE49-F238E27FC236}">
                <a16:creationId xmlns:a16="http://schemas.microsoft.com/office/drawing/2014/main" id="{BF38E35E-8FBF-F05C-76D0-4BE2CDBF3008}"/>
              </a:ext>
            </a:extLst>
          </p:cNvPr>
          <p:cNvPicPr>
            <a:picLocks noGrp="1" noChangeAspect="1"/>
          </p:cNvPicPr>
          <p:nvPr>
            <p:ph idx="10"/>
          </p:nvPr>
        </p:nvPicPr>
        <p:blipFill rotWithShape="1">
          <a:blip r:embed="rId3"/>
          <a:srcRect l="36407" r="710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07463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896" y="1366068"/>
            <a:ext cx="7946811" cy="563783"/>
          </a:xfrm>
        </p:spPr>
        <p:txBody>
          <a:bodyPr>
            <a:normAutofit fontScale="90000"/>
          </a:bodyPr>
          <a:lstStyle/>
          <a:p>
            <a:r>
              <a:rPr lang="en-GB" sz="3200"/>
              <a:t>Tab 3:  </a:t>
            </a:r>
            <a:r>
              <a:rPr lang="en-GB" sz="3200" err="1"/>
              <a:t>Cynnydd</a:t>
            </a:r>
            <a:r>
              <a:rPr lang="en-GB" sz="3200"/>
              <a:t> </a:t>
            </a:r>
            <a:r>
              <a:rPr lang="en-GB" sz="3200" err="1"/>
              <a:t>Proffesiynol</a:t>
            </a:r>
            <a:r>
              <a:rPr lang="en-GB" sz="3200"/>
              <a:t>: </a:t>
            </a:r>
            <a:r>
              <a:rPr lang="cy-GB" sz="3200" b="1">
                <a:highlight>
                  <a:srgbClr val="00FF00"/>
                </a:highlight>
              </a:rPr>
              <a:t>GORFODOL</a:t>
            </a:r>
            <a:endParaRPr lang="en-GB" sz="3200"/>
          </a:p>
        </p:txBody>
      </p:sp>
      <p:sp>
        <p:nvSpPr>
          <p:cNvPr id="3" name="Rectangle 2"/>
          <p:cNvSpPr/>
          <p:nvPr/>
        </p:nvSpPr>
        <p:spPr>
          <a:xfrm>
            <a:off x="4475748" y="3433011"/>
            <a:ext cx="737937" cy="1761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4" name="Rectangle 3"/>
          <p:cNvSpPr/>
          <p:nvPr/>
        </p:nvSpPr>
        <p:spPr>
          <a:xfrm>
            <a:off x="6577262" y="2952149"/>
            <a:ext cx="1058780" cy="3204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Rectangle 10"/>
          <p:cNvSpPr/>
          <p:nvPr/>
        </p:nvSpPr>
        <p:spPr>
          <a:xfrm>
            <a:off x="6577263" y="2952149"/>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6577263" y="3657268"/>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3" name="Rectangle 12"/>
          <p:cNvSpPr/>
          <p:nvPr/>
        </p:nvSpPr>
        <p:spPr>
          <a:xfrm>
            <a:off x="6657471" y="4323614"/>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4" name="Rectangle 13"/>
          <p:cNvSpPr/>
          <p:nvPr/>
        </p:nvSpPr>
        <p:spPr>
          <a:xfrm>
            <a:off x="6673513" y="5011957"/>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7" name="Picture 6"/>
          <p:cNvPicPr>
            <a:picLocks noChangeAspect="1"/>
          </p:cNvPicPr>
          <p:nvPr/>
        </p:nvPicPr>
        <p:blipFill rotWithShape="1">
          <a:blip r:embed="rId3"/>
          <a:srcRect l="16587" t="30393" r="17327" b="33748"/>
          <a:stretch/>
        </p:blipFill>
        <p:spPr>
          <a:xfrm>
            <a:off x="737345" y="2801090"/>
            <a:ext cx="10717307" cy="2861096"/>
          </a:xfrm>
          <a:prstGeom prst="rect">
            <a:avLst/>
          </a:prstGeom>
          <a:ln>
            <a:solidFill>
              <a:schemeClr val="tx1"/>
            </a:solidFill>
          </a:ln>
        </p:spPr>
      </p:pic>
      <p:sp>
        <p:nvSpPr>
          <p:cNvPr id="9" name="Rectangle 8"/>
          <p:cNvSpPr/>
          <p:nvPr/>
        </p:nvSpPr>
        <p:spPr>
          <a:xfrm>
            <a:off x="451412" y="1929851"/>
            <a:ext cx="11289172" cy="736355"/>
          </a:xfrm>
          <a:prstGeom prst="rect">
            <a:avLst/>
          </a:prstGeom>
        </p:spPr>
        <p:txBody>
          <a:bodyPr wrap="square" lIns="91440" tIns="45720" rIns="91440" bIns="45720" anchor="t">
            <a:spAutoFit/>
          </a:bodyPr>
          <a:lstStyle/>
          <a:p>
            <a:pPr>
              <a:lnSpc>
                <a:spcPct val="107000"/>
              </a:lnSpc>
              <a:spcAft>
                <a:spcPts val="800"/>
              </a:spcAft>
            </a:pPr>
            <a:r>
              <a:rPr lang="en-GB" sz="2000" err="1">
                <a:latin typeface="Calibri"/>
                <a:ea typeface="Calibri" panose="020F0502020204030204" pitchFamily="34" charset="0"/>
                <a:cs typeface="Times New Roman"/>
              </a:rPr>
              <a:t>Byddwch</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yn</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adrodd</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ar</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eich</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cynnydd</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proffesiynol</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ar</a:t>
            </a:r>
            <a:r>
              <a:rPr lang="en-GB" sz="2000">
                <a:latin typeface="Calibri"/>
                <a:ea typeface="Calibri" panose="020F0502020204030204" pitchFamily="34" charset="0"/>
                <a:cs typeface="Times New Roman"/>
              </a:rPr>
              <a:t> </a:t>
            </a:r>
            <a:r>
              <a:rPr lang="en-GB" sz="2000" u="sng" err="1">
                <a:latin typeface="Calibri"/>
                <a:ea typeface="Calibri" panose="020F0502020204030204" pitchFamily="34" charset="0"/>
                <a:cs typeface="Times New Roman"/>
              </a:rPr>
              <a:t>dair</a:t>
            </a:r>
            <a:r>
              <a:rPr lang="en-GB" sz="2000" u="sng">
                <a:latin typeface="Calibri"/>
                <a:ea typeface="Calibri" panose="020F0502020204030204" pitchFamily="34" charset="0"/>
                <a:cs typeface="Times New Roman"/>
              </a:rPr>
              <a:t> </a:t>
            </a:r>
            <a:r>
              <a:rPr lang="en-GB" sz="2000" u="sng" err="1">
                <a:latin typeface="Calibri"/>
                <a:ea typeface="Calibri" panose="020F0502020204030204" pitchFamily="34" charset="0"/>
                <a:cs typeface="Times New Roman"/>
              </a:rPr>
              <a:t>carreg</a:t>
            </a:r>
            <a:r>
              <a:rPr lang="en-GB" sz="2000" u="sng">
                <a:latin typeface="Calibri"/>
                <a:ea typeface="Calibri" panose="020F0502020204030204" pitchFamily="34" charset="0"/>
                <a:cs typeface="Times New Roman"/>
              </a:rPr>
              <a:t> </a:t>
            </a:r>
            <a:r>
              <a:rPr lang="en-GB" sz="2000" u="sng" err="1">
                <a:latin typeface="Calibri"/>
                <a:ea typeface="Calibri" panose="020F0502020204030204" pitchFamily="34" charset="0"/>
                <a:cs typeface="Times New Roman"/>
              </a:rPr>
              <a:t>filltir</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yn</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ystod</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eich</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rhaglen</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gan</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gysylltu’r</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cynnydd</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gyda’r</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Safonau</a:t>
            </a:r>
            <a:r>
              <a:rPr lang="en-GB" sz="2000">
                <a:latin typeface="Calibri"/>
                <a:ea typeface="Calibri" panose="020F0502020204030204" pitchFamily="34" charset="0"/>
                <a:cs typeface="Times New Roman"/>
              </a:rPr>
              <a:t> </a:t>
            </a:r>
            <a:r>
              <a:rPr lang="en-GB" sz="2000" err="1">
                <a:latin typeface="Calibri"/>
                <a:ea typeface="Calibri" panose="020F0502020204030204" pitchFamily="34" charset="0"/>
                <a:cs typeface="Times New Roman"/>
              </a:rPr>
              <a:t>Proffesiynol</a:t>
            </a:r>
            <a:r>
              <a:rPr lang="en-GB" sz="2000">
                <a:latin typeface="Calibri"/>
                <a:ea typeface="Calibri" panose="020F0502020204030204" pitchFamily="34" charset="0"/>
                <a:cs typeface="Times New Roman"/>
              </a:rPr>
              <a:t>. </a:t>
            </a:r>
            <a:r>
              <a:rPr lang="en-GB" sz="2000">
                <a:solidFill>
                  <a:srgbClr val="FF0000"/>
                </a:solidFill>
                <a:latin typeface="Calibri"/>
                <a:ea typeface="Calibri" panose="020F0502020204030204" pitchFamily="34" charset="0"/>
                <a:cs typeface="Times New Roman"/>
              </a:rPr>
              <a:t>(Carreg </a:t>
            </a:r>
            <a:r>
              <a:rPr lang="en-GB" sz="2000" err="1">
                <a:solidFill>
                  <a:srgbClr val="FF0000"/>
                </a:solidFill>
                <a:latin typeface="Calibri"/>
                <a:ea typeface="Calibri" panose="020F0502020204030204" pitchFamily="34" charset="0"/>
                <a:cs typeface="Times New Roman"/>
              </a:rPr>
              <a:t>milltir</a:t>
            </a:r>
            <a:r>
              <a:rPr lang="en-GB" sz="2000">
                <a:solidFill>
                  <a:srgbClr val="FF0000"/>
                </a:solidFill>
                <a:latin typeface="Calibri"/>
                <a:ea typeface="Calibri" panose="020F0502020204030204" pitchFamily="34" charset="0"/>
                <a:cs typeface="Times New Roman"/>
              </a:rPr>
              <a:t> 2il = </a:t>
            </a:r>
            <a:r>
              <a:rPr lang="en-GB" sz="2000" err="1">
                <a:solidFill>
                  <a:srgbClr val="FF0000"/>
                </a:solidFill>
                <a:latin typeface="Calibri"/>
                <a:ea typeface="Calibri" panose="020F0502020204030204" pitchFamily="34" charset="0"/>
                <a:cs typeface="Times New Roman"/>
              </a:rPr>
              <a:t>diwedd</a:t>
            </a:r>
            <a:r>
              <a:rPr lang="en-GB" sz="2000">
                <a:solidFill>
                  <a:srgbClr val="FF0000"/>
                </a:solidFill>
                <a:latin typeface="Calibri"/>
                <a:ea typeface="Calibri" panose="020F0502020204030204" pitchFamily="34" charset="0"/>
                <a:cs typeface="Times New Roman"/>
              </a:rPr>
              <a:t> PAP2.)</a:t>
            </a:r>
            <a:endParaRPr lang="cy-GB" sz="2000">
              <a:latin typeface="Calibri"/>
              <a:ea typeface="Calibri" panose="020F0502020204030204" pitchFamily="34" charset="0"/>
              <a:cs typeface="Times New Roman"/>
            </a:endParaRPr>
          </a:p>
        </p:txBody>
      </p:sp>
      <p:sp>
        <p:nvSpPr>
          <p:cNvPr id="16" name="Rectangle 4">
            <a:extLst>
              <a:ext uri="{FF2B5EF4-FFF2-40B4-BE49-F238E27FC236}">
                <a16:creationId xmlns:a16="http://schemas.microsoft.com/office/drawing/2014/main" id="{66014DC7-0300-4D68-B0D8-D892B33025B1}"/>
              </a:ext>
            </a:extLst>
          </p:cNvPr>
          <p:cNvSpPr/>
          <p:nvPr/>
        </p:nvSpPr>
        <p:spPr>
          <a:xfrm>
            <a:off x="1884546" y="54444"/>
            <a:ext cx="8422907" cy="923330"/>
          </a:xfrm>
          <a:prstGeom prst="rect">
            <a:avLst/>
          </a:prstGeom>
          <a:noFill/>
        </p:spPr>
        <p:txBody>
          <a:bodyPr wrap="square" lIns="91440" tIns="45720" rIns="91440" bIns="45720">
            <a:spAutoFit/>
          </a:bodyPr>
          <a:lstStyle/>
          <a:p>
            <a:pPr algn="ctr"/>
            <a:r>
              <a:rPr lang="cy-GB" sz="5400" b="1"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Gweithlyfr</a:t>
            </a:r>
            <a:r>
              <a:rPr lang="cy-GB" sz="54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PDP (</a:t>
            </a:r>
            <a:r>
              <a:rPr lang="cy-GB" sz="5400" b="1"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PebblePad</a:t>
            </a:r>
            <a:r>
              <a:rPr lang="cy-GB" sz="54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p>
        </p:txBody>
      </p:sp>
      <p:pic>
        <p:nvPicPr>
          <p:cNvPr id="17" name="Llun 16">
            <a:extLst>
              <a:ext uri="{FF2B5EF4-FFF2-40B4-BE49-F238E27FC236}">
                <a16:creationId xmlns:a16="http://schemas.microsoft.com/office/drawing/2014/main" id="{45C1D773-AFE9-4D26-B4E8-337EF62EEF2B}"/>
              </a:ext>
            </a:extLst>
          </p:cNvPr>
          <p:cNvPicPr>
            <a:picLocks noChangeAspect="1"/>
          </p:cNvPicPr>
          <p:nvPr/>
        </p:nvPicPr>
        <p:blipFill>
          <a:blip r:embed="rId4"/>
          <a:stretch>
            <a:fillRect/>
          </a:stretch>
        </p:blipFill>
        <p:spPr>
          <a:xfrm>
            <a:off x="430896" y="951529"/>
            <a:ext cx="11094020" cy="323867"/>
          </a:xfrm>
          <a:prstGeom prst="rect">
            <a:avLst/>
          </a:prstGeom>
        </p:spPr>
      </p:pic>
      <p:sp>
        <p:nvSpPr>
          <p:cNvPr id="18" name="Hirgrwn 17">
            <a:extLst>
              <a:ext uri="{FF2B5EF4-FFF2-40B4-BE49-F238E27FC236}">
                <a16:creationId xmlns:a16="http://schemas.microsoft.com/office/drawing/2014/main" id="{88EAE920-12A3-4738-9175-45E9035FC834}"/>
              </a:ext>
            </a:extLst>
          </p:cNvPr>
          <p:cNvSpPr/>
          <p:nvPr/>
        </p:nvSpPr>
        <p:spPr>
          <a:xfrm>
            <a:off x="3641282" y="773662"/>
            <a:ext cx="1530110" cy="6039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3392672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9AB5850-187E-5DF2-301C-78B5CE5D06FB}"/>
              </a:ext>
            </a:extLst>
          </p:cNvPr>
          <p:cNvSpPr txBox="1"/>
          <p:nvPr/>
        </p:nvSpPr>
        <p:spPr>
          <a:xfrm>
            <a:off x="1259503" y="3662638"/>
            <a:ext cx="3060596" cy="1754326"/>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err="1">
                <a:latin typeface="Arial"/>
                <a:cs typeface="Arial"/>
              </a:rPr>
              <a:t>Chwiliwch</a:t>
            </a:r>
            <a:r>
              <a:rPr lang="en-GB" b="1" dirty="0">
                <a:latin typeface="Arial"/>
                <a:cs typeface="Arial"/>
              </a:rPr>
              <a:t> am y gair ‘</a:t>
            </a:r>
            <a:r>
              <a:rPr lang="en-GB" b="1" dirty="0" err="1">
                <a:latin typeface="Arial"/>
                <a:cs typeface="Arial"/>
              </a:rPr>
              <a:t>targed</a:t>
            </a:r>
            <a:r>
              <a:rPr lang="en-GB" b="1" dirty="0">
                <a:latin typeface="Arial"/>
                <a:cs typeface="Arial"/>
              </a:rPr>
              <a:t>’ </a:t>
            </a:r>
            <a:r>
              <a:rPr lang="en-GB" b="1" dirty="0" err="1">
                <a:latin typeface="Arial"/>
                <a:cs typeface="Arial"/>
              </a:rPr>
              <a:t>ar</a:t>
            </a:r>
            <a:r>
              <a:rPr lang="en-GB" b="1" dirty="0">
                <a:latin typeface="Arial"/>
                <a:cs typeface="Arial"/>
              </a:rPr>
              <a:t> </a:t>
            </a:r>
            <a:r>
              <a:rPr lang="en-GB" b="1" dirty="0" err="1">
                <a:latin typeface="Arial"/>
                <a:cs typeface="Arial"/>
              </a:rPr>
              <a:t>gyfer</a:t>
            </a:r>
            <a:r>
              <a:rPr lang="en-GB" b="1" dirty="0">
                <a:latin typeface="Arial"/>
                <a:cs typeface="Arial"/>
              </a:rPr>
              <a:t> </a:t>
            </a:r>
            <a:r>
              <a:rPr lang="en-GB" b="1" dirty="0" err="1">
                <a:latin typeface="Arial"/>
                <a:cs typeface="Arial"/>
              </a:rPr>
              <a:t>pob</a:t>
            </a:r>
            <a:r>
              <a:rPr lang="en-GB" b="1" dirty="0">
                <a:latin typeface="Arial"/>
                <a:cs typeface="Arial"/>
              </a:rPr>
              <a:t> </a:t>
            </a:r>
            <a:r>
              <a:rPr lang="en-GB" b="1" dirty="0" err="1">
                <a:latin typeface="Arial"/>
                <a:cs typeface="Arial"/>
              </a:rPr>
              <a:t>safon</a:t>
            </a:r>
            <a:r>
              <a:rPr lang="en-GB" b="1" dirty="0">
                <a:latin typeface="Arial"/>
                <a:cs typeface="Arial"/>
              </a:rPr>
              <a:t> NEU </a:t>
            </a:r>
            <a:r>
              <a:rPr lang="en-GB" b="1" dirty="0" err="1">
                <a:latin typeface="Arial"/>
                <a:cs typeface="Arial"/>
              </a:rPr>
              <a:t>ystyriwch</a:t>
            </a:r>
            <a:r>
              <a:rPr lang="en-GB" b="1" dirty="0">
                <a:latin typeface="Arial"/>
                <a:cs typeface="Arial"/>
              </a:rPr>
              <a:t> </a:t>
            </a:r>
            <a:r>
              <a:rPr lang="en-GB" b="1" dirty="0" err="1">
                <a:latin typeface="Arial"/>
                <a:cs typeface="Arial"/>
              </a:rPr>
              <a:t>eiriau</a:t>
            </a:r>
            <a:r>
              <a:rPr lang="en-GB" b="1" dirty="0">
                <a:latin typeface="Arial"/>
                <a:cs typeface="Arial"/>
              </a:rPr>
              <a:t> </a:t>
            </a:r>
            <a:r>
              <a:rPr lang="en-GB" b="1" dirty="0" err="1">
                <a:latin typeface="Arial"/>
                <a:cs typeface="Arial"/>
              </a:rPr>
              <a:t>fel</a:t>
            </a:r>
            <a:r>
              <a:rPr lang="en-GB" b="1" dirty="0">
                <a:latin typeface="Arial"/>
                <a:cs typeface="Arial"/>
              </a:rPr>
              <a:t> ‘</a:t>
            </a:r>
            <a:r>
              <a:rPr lang="en-GB" b="1" dirty="0" err="1">
                <a:latin typeface="Arial"/>
                <a:cs typeface="Arial"/>
              </a:rPr>
              <a:t>peth</a:t>
            </a:r>
            <a:r>
              <a:rPr lang="en-GB" b="1" dirty="0">
                <a:latin typeface="Arial"/>
                <a:cs typeface="Arial"/>
              </a:rPr>
              <a:t>’ neu ‘</a:t>
            </a:r>
            <a:r>
              <a:rPr lang="en-GB" b="1" dirty="0" err="1">
                <a:latin typeface="Arial"/>
                <a:cs typeface="Arial"/>
              </a:rPr>
              <a:t>dechrau</a:t>
            </a:r>
            <a:r>
              <a:rPr lang="en-GB" b="1" dirty="0">
                <a:latin typeface="Arial"/>
                <a:cs typeface="Arial"/>
              </a:rPr>
              <a:t>’, </a:t>
            </a:r>
            <a:r>
              <a:rPr lang="en-GB" b="1" dirty="0" err="1">
                <a:latin typeface="Arial"/>
                <a:cs typeface="Arial"/>
              </a:rPr>
              <a:t>sy’n</a:t>
            </a:r>
            <a:r>
              <a:rPr lang="en-GB" b="1" dirty="0">
                <a:latin typeface="Arial"/>
                <a:cs typeface="Arial"/>
              </a:rPr>
              <a:t> </a:t>
            </a:r>
            <a:r>
              <a:rPr lang="en-GB" b="1" dirty="0" err="1">
                <a:latin typeface="Arial"/>
                <a:cs typeface="Arial"/>
              </a:rPr>
              <a:t>awgrymu</a:t>
            </a:r>
            <a:r>
              <a:rPr lang="en-GB" b="1" dirty="0">
                <a:latin typeface="Arial"/>
                <a:cs typeface="Arial"/>
              </a:rPr>
              <a:t> bod </a:t>
            </a:r>
            <a:r>
              <a:rPr lang="en-GB" b="1" dirty="0" err="1">
                <a:latin typeface="Arial"/>
                <a:cs typeface="Arial"/>
              </a:rPr>
              <a:t>angen</a:t>
            </a:r>
            <a:r>
              <a:rPr lang="en-GB" b="1" dirty="0">
                <a:latin typeface="Arial"/>
                <a:cs typeface="Arial"/>
              </a:rPr>
              <a:t> </a:t>
            </a:r>
            <a:r>
              <a:rPr lang="en-GB" b="1" dirty="0" err="1">
                <a:latin typeface="Arial"/>
                <a:cs typeface="Arial"/>
              </a:rPr>
              <a:t>ystyriaeth</a:t>
            </a:r>
            <a:r>
              <a:rPr lang="en-GB" b="1" dirty="0">
                <a:latin typeface="Arial"/>
                <a:cs typeface="Arial"/>
              </a:rPr>
              <a:t> </a:t>
            </a:r>
            <a:r>
              <a:rPr lang="en-GB" b="1" dirty="0" err="1">
                <a:latin typeface="Arial"/>
                <a:cs typeface="Arial"/>
              </a:rPr>
              <a:t>bellach</a:t>
            </a:r>
            <a:r>
              <a:rPr lang="en-GB" b="1" dirty="0">
                <a:latin typeface="Arial"/>
                <a:cs typeface="Arial"/>
              </a:rPr>
              <a:t>.</a:t>
            </a:r>
            <a:endParaRPr lang="en-GB" b="1" dirty="0">
              <a:latin typeface="Arial"/>
              <a:ea typeface="+mn-lt"/>
              <a:cs typeface="+mn-lt"/>
            </a:endParaRPr>
          </a:p>
        </p:txBody>
      </p:sp>
      <p:sp>
        <p:nvSpPr>
          <p:cNvPr id="10" name="TextBox 9">
            <a:extLst>
              <a:ext uri="{FF2B5EF4-FFF2-40B4-BE49-F238E27FC236}">
                <a16:creationId xmlns:a16="http://schemas.microsoft.com/office/drawing/2014/main" id="{475588D2-6C52-555A-82A7-B1DC2CB37A55}"/>
              </a:ext>
            </a:extLst>
          </p:cNvPr>
          <p:cNvSpPr txBox="1"/>
          <p:nvPr/>
        </p:nvSpPr>
        <p:spPr>
          <a:xfrm>
            <a:off x="1298549" y="2078182"/>
            <a:ext cx="3013992" cy="1200329"/>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err="1">
                <a:ea typeface="+mn-lt"/>
                <a:cs typeface="+mn-lt"/>
              </a:rPr>
              <a:t>Rhaid</a:t>
            </a:r>
            <a:r>
              <a:rPr lang="en-US" b="1" dirty="0">
                <a:ea typeface="+mn-lt"/>
                <a:cs typeface="+mn-lt"/>
              </a:rPr>
              <a:t> </a:t>
            </a:r>
            <a:r>
              <a:rPr lang="en-US" b="1" dirty="0" err="1">
                <a:ea typeface="+mn-lt"/>
                <a:cs typeface="+mn-lt"/>
              </a:rPr>
              <a:t>i'ch</a:t>
            </a:r>
            <a:r>
              <a:rPr lang="en-US" b="1" dirty="0">
                <a:ea typeface="+mn-lt"/>
                <a:cs typeface="+mn-lt"/>
              </a:rPr>
              <a:t> </a:t>
            </a:r>
            <a:r>
              <a:rPr lang="en-US" b="1" dirty="0" err="1">
                <a:ea typeface="+mn-lt"/>
                <a:cs typeface="+mn-lt"/>
              </a:rPr>
              <a:t>cryfderau</a:t>
            </a:r>
            <a:r>
              <a:rPr lang="en-US" b="1" dirty="0">
                <a:ea typeface="+mn-lt"/>
                <a:cs typeface="+mn-lt"/>
              </a:rPr>
              <a:t> </a:t>
            </a:r>
            <a:r>
              <a:rPr lang="en-US" b="1" dirty="0" err="1">
                <a:ea typeface="+mn-lt"/>
                <a:cs typeface="+mn-lt"/>
              </a:rPr>
              <a:t>a'ch</a:t>
            </a:r>
            <a:r>
              <a:rPr lang="en-US" b="1" dirty="0">
                <a:ea typeface="+mn-lt"/>
                <a:cs typeface="+mn-lt"/>
              </a:rPr>
              <a:t>    </a:t>
            </a:r>
            <a:r>
              <a:rPr lang="en-US" b="1" dirty="0" err="1">
                <a:ea typeface="+mn-lt"/>
                <a:cs typeface="+mn-lt"/>
              </a:rPr>
              <a:t>meysydd</a:t>
            </a:r>
            <a:r>
              <a:rPr lang="en-US" b="1" dirty="0">
                <a:ea typeface="+mn-lt"/>
                <a:cs typeface="+mn-lt"/>
              </a:rPr>
              <a:t> </a:t>
            </a:r>
            <a:r>
              <a:rPr lang="en-US" b="1" dirty="0" err="1">
                <a:ea typeface="+mn-lt"/>
                <a:cs typeface="+mn-lt"/>
              </a:rPr>
              <a:t>datblygu</a:t>
            </a:r>
            <a:r>
              <a:rPr lang="en-US" b="1" dirty="0">
                <a:ea typeface="+mn-lt"/>
                <a:cs typeface="+mn-lt"/>
              </a:rPr>
              <a:t> </a:t>
            </a:r>
            <a:r>
              <a:rPr lang="en-US" b="1" dirty="0" err="1">
                <a:ea typeface="+mn-lt"/>
                <a:cs typeface="+mn-lt"/>
              </a:rPr>
              <a:t>gyd-fynd</a:t>
            </a:r>
            <a:r>
              <a:rPr lang="en-US" b="1" dirty="0">
                <a:ea typeface="+mn-lt"/>
                <a:cs typeface="+mn-lt"/>
              </a:rPr>
              <a:t> </a:t>
            </a:r>
            <a:r>
              <a:rPr lang="en-US" b="1" dirty="0" err="1">
                <a:ea typeface="+mn-lt"/>
                <a:cs typeface="+mn-lt"/>
              </a:rPr>
              <a:t>â'r</a:t>
            </a:r>
            <a:r>
              <a:rPr lang="en-US" b="1" dirty="0">
                <a:ea typeface="+mn-lt"/>
                <a:cs typeface="+mn-lt"/>
              </a:rPr>
              <a:t> </a:t>
            </a:r>
            <a:r>
              <a:rPr lang="en-US" b="1" dirty="0" err="1">
                <a:ea typeface="+mn-lt"/>
                <a:cs typeface="+mn-lt"/>
              </a:rPr>
              <a:t>safonau</a:t>
            </a:r>
            <a:r>
              <a:rPr lang="en-US" b="1" dirty="0">
                <a:ea typeface="+mn-lt"/>
                <a:cs typeface="+mn-lt"/>
              </a:rPr>
              <a:t> </a:t>
            </a:r>
            <a:r>
              <a:rPr lang="en-US" b="1" dirty="0" err="1">
                <a:ea typeface="+mn-lt"/>
                <a:cs typeface="+mn-lt"/>
              </a:rPr>
              <a:t>Proffesiynol</a:t>
            </a:r>
            <a:r>
              <a:rPr lang="en-US" b="1" dirty="0">
                <a:ea typeface="+mn-lt"/>
                <a:cs typeface="+mn-lt"/>
              </a:rPr>
              <a:t>.</a:t>
            </a:r>
          </a:p>
          <a:p>
            <a:pPr algn="l"/>
            <a:endParaRPr lang="en-US" b="1" dirty="0">
              <a:cs typeface="Calibri"/>
            </a:endParaRPr>
          </a:p>
        </p:txBody>
      </p:sp>
      <p:sp>
        <p:nvSpPr>
          <p:cNvPr id="11" name="TextBox 10">
            <a:extLst>
              <a:ext uri="{FF2B5EF4-FFF2-40B4-BE49-F238E27FC236}">
                <a16:creationId xmlns:a16="http://schemas.microsoft.com/office/drawing/2014/main" id="{B3077DE9-CFD6-AF99-C862-656102442BDE}"/>
              </a:ext>
            </a:extLst>
          </p:cNvPr>
          <p:cNvSpPr txBox="1"/>
          <p:nvPr/>
        </p:nvSpPr>
        <p:spPr>
          <a:xfrm>
            <a:off x="4903249" y="2076923"/>
            <a:ext cx="2978727" cy="1477328"/>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err="1">
                <a:ea typeface="+mn-lt"/>
                <a:cs typeface="+mn-lt"/>
              </a:rPr>
              <a:t>Mae'n</a:t>
            </a:r>
            <a:r>
              <a:rPr lang="en-US" b="1" dirty="0">
                <a:ea typeface="+mn-lt"/>
                <a:cs typeface="+mn-lt"/>
              </a:rPr>
              <a:t> </a:t>
            </a:r>
            <a:r>
              <a:rPr lang="en-US" b="1" dirty="0" err="1">
                <a:ea typeface="+mn-lt"/>
                <a:cs typeface="+mn-lt"/>
              </a:rPr>
              <a:t>rhaid</a:t>
            </a:r>
            <a:r>
              <a:rPr lang="en-US" b="1" dirty="0">
                <a:ea typeface="+mn-lt"/>
                <a:cs typeface="+mn-lt"/>
              </a:rPr>
              <a:t> </a:t>
            </a:r>
            <a:r>
              <a:rPr lang="en-US" b="1" dirty="0" err="1">
                <a:ea typeface="+mn-lt"/>
                <a:cs typeface="+mn-lt"/>
              </a:rPr>
              <a:t>i</a:t>
            </a:r>
            <a:r>
              <a:rPr lang="en-US" b="1" dirty="0">
                <a:ea typeface="+mn-lt"/>
                <a:cs typeface="+mn-lt"/>
              </a:rPr>
              <a:t> chi </a:t>
            </a:r>
            <a:r>
              <a:rPr lang="en-US" b="1" dirty="0" err="1">
                <a:ea typeface="+mn-lt"/>
                <a:cs typeface="+mn-lt"/>
              </a:rPr>
              <a:t>ysgrifennu</a:t>
            </a:r>
            <a:r>
              <a:rPr lang="en-US" b="1" dirty="0">
                <a:ea typeface="+mn-lt"/>
                <a:cs typeface="+mn-lt"/>
              </a:rPr>
              <a:t>  </a:t>
            </a:r>
            <a:r>
              <a:rPr lang="en-US" b="1" dirty="0" err="1">
                <a:ea typeface="+mn-lt"/>
                <a:cs typeface="+mn-lt"/>
              </a:rPr>
              <a:t>yn</a:t>
            </a:r>
            <a:r>
              <a:rPr lang="en-US" b="1" dirty="0">
                <a:ea typeface="+mn-lt"/>
                <a:cs typeface="+mn-lt"/>
              </a:rPr>
              <a:t> y person </a:t>
            </a:r>
            <a:r>
              <a:rPr lang="en-US" b="1" dirty="0" err="1">
                <a:ea typeface="+mn-lt"/>
                <a:cs typeface="+mn-lt"/>
              </a:rPr>
              <a:t>cyntaf</a:t>
            </a:r>
            <a:r>
              <a:rPr lang="en-US" b="1" dirty="0">
                <a:ea typeface="+mn-lt"/>
                <a:cs typeface="+mn-lt"/>
              </a:rPr>
              <a:t> –</a:t>
            </a:r>
            <a:r>
              <a:rPr lang="en-US" b="1" dirty="0" err="1">
                <a:ea typeface="+mn-lt"/>
                <a:cs typeface="+mn-lt"/>
              </a:rPr>
              <a:t>cymryd</a:t>
            </a:r>
            <a:r>
              <a:rPr lang="en-US" b="1" dirty="0">
                <a:ea typeface="+mn-lt"/>
                <a:cs typeface="+mn-lt"/>
              </a:rPr>
              <a:t> </a:t>
            </a:r>
            <a:r>
              <a:rPr lang="en-US" b="1" dirty="0" err="1">
                <a:ea typeface="+mn-lt"/>
                <a:cs typeface="+mn-lt"/>
              </a:rPr>
              <a:t>perchnogaeth</a:t>
            </a:r>
            <a:r>
              <a:rPr lang="en-US" b="1" dirty="0">
                <a:ea typeface="+mn-lt"/>
                <a:cs typeface="+mn-lt"/>
              </a:rPr>
              <a:t> </a:t>
            </a:r>
            <a:r>
              <a:rPr lang="en-US" b="1" dirty="0" err="1">
                <a:ea typeface="+mn-lt"/>
                <a:cs typeface="+mn-lt"/>
              </a:rPr>
              <a:t>o'ch</a:t>
            </a:r>
            <a:r>
              <a:rPr lang="en-US" b="1" dirty="0">
                <a:ea typeface="+mn-lt"/>
                <a:cs typeface="+mn-lt"/>
              </a:rPr>
              <a:t> </a:t>
            </a:r>
            <a:r>
              <a:rPr lang="en-US" b="1" dirty="0" err="1">
                <a:ea typeface="+mn-lt"/>
                <a:cs typeface="+mn-lt"/>
              </a:rPr>
              <a:t>Cynllun</a:t>
            </a:r>
            <a:r>
              <a:rPr lang="en-US" b="1" dirty="0">
                <a:ea typeface="+mn-lt"/>
                <a:cs typeface="+mn-lt"/>
              </a:rPr>
              <a:t> </a:t>
            </a:r>
            <a:r>
              <a:rPr lang="en-US" b="1" dirty="0" err="1">
                <a:ea typeface="+mn-lt"/>
                <a:cs typeface="+mn-lt"/>
              </a:rPr>
              <a:t>Gweithredu</a:t>
            </a:r>
            <a:r>
              <a:rPr lang="en-US" b="1" dirty="0">
                <a:ea typeface="+mn-lt"/>
                <a:cs typeface="+mn-lt"/>
              </a:rPr>
              <a:t>.</a:t>
            </a:r>
          </a:p>
          <a:p>
            <a:endParaRPr lang="en-US" b="1" dirty="0">
              <a:ea typeface="+mn-lt"/>
              <a:cs typeface="+mn-lt"/>
            </a:endParaRPr>
          </a:p>
        </p:txBody>
      </p:sp>
      <p:sp>
        <p:nvSpPr>
          <p:cNvPr id="12" name="TextBox 11">
            <a:extLst>
              <a:ext uri="{FF2B5EF4-FFF2-40B4-BE49-F238E27FC236}">
                <a16:creationId xmlns:a16="http://schemas.microsoft.com/office/drawing/2014/main" id="{4D5E3969-629D-9BDB-78FE-508A1E81786E}"/>
              </a:ext>
            </a:extLst>
          </p:cNvPr>
          <p:cNvSpPr txBox="1"/>
          <p:nvPr/>
        </p:nvSpPr>
        <p:spPr>
          <a:xfrm>
            <a:off x="4904509" y="3661378"/>
            <a:ext cx="2977467" cy="1785104"/>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dirty="0" err="1">
                <a:ea typeface="+mn-lt"/>
                <a:cs typeface="+mn-lt"/>
              </a:rPr>
              <a:t>Treuliwch</a:t>
            </a:r>
            <a:r>
              <a:rPr lang="en-US" sz="2200" b="1" dirty="0">
                <a:ea typeface="+mn-lt"/>
                <a:cs typeface="+mn-lt"/>
              </a:rPr>
              <a:t> </a:t>
            </a:r>
            <a:r>
              <a:rPr lang="en-US" sz="2200" b="1" dirty="0">
                <a:solidFill>
                  <a:srgbClr val="FF0000"/>
                </a:solidFill>
                <a:ea typeface="+mn-lt"/>
                <a:cs typeface="+mn-lt"/>
              </a:rPr>
              <a:t>30 </a:t>
            </a:r>
            <a:r>
              <a:rPr lang="en-US" sz="2200" b="1" dirty="0" err="1">
                <a:solidFill>
                  <a:srgbClr val="FF0000"/>
                </a:solidFill>
                <a:ea typeface="+mn-lt"/>
                <a:cs typeface="+mn-lt"/>
              </a:rPr>
              <a:t>munud</a:t>
            </a:r>
            <a:r>
              <a:rPr lang="en-US" sz="2200" b="1" dirty="0">
                <a:ea typeface="+mn-lt"/>
                <a:cs typeface="+mn-lt"/>
              </a:rPr>
              <a:t> </a:t>
            </a:r>
            <a:r>
              <a:rPr lang="en-US" sz="2200" b="1" dirty="0" err="1">
                <a:ea typeface="+mn-lt"/>
                <a:cs typeface="+mn-lt"/>
              </a:rPr>
              <a:t>yn</a:t>
            </a:r>
            <a:r>
              <a:rPr lang="en-US" sz="2200" b="1" dirty="0">
                <a:ea typeface="+mn-lt"/>
                <a:cs typeface="+mn-lt"/>
              </a:rPr>
              <a:t> </a:t>
            </a:r>
            <a:r>
              <a:rPr lang="en-US" sz="2200" b="1" dirty="0" err="1">
                <a:ea typeface="+mn-lt"/>
                <a:cs typeface="+mn-lt"/>
              </a:rPr>
              <a:t>cwblhau'r</a:t>
            </a:r>
            <a:r>
              <a:rPr lang="en-US" sz="2200" b="1" dirty="0">
                <a:ea typeface="+mn-lt"/>
                <a:cs typeface="+mn-lt"/>
              </a:rPr>
              <a:t> </a:t>
            </a:r>
            <a:r>
              <a:rPr lang="en-US" sz="2200" b="1" dirty="0" err="1">
                <a:ea typeface="+mn-lt"/>
                <a:cs typeface="+mn-lt"/>
              </a:rPr>
              <a:t>Cynllun</a:t>
            </a:r>
            <a:r>
              <a:rPr lang="en-US" sz="2200" b="1" dirty="0">
                <a:ea typeface="+mn-lt"/>
                <a:cs typeface="+mn-lt"/>
              </a:rPr>
              <a:t> </a:t>
            </a:r>
            <a:r>
              <a:rPr lang="en-US" sz="2200" b="1" dirty="0" err="1">
                <a:ea typeface="+mn-lt"/>
                <a:cs typeface="+mn-lt"/>
              </a:rPr>
              <a:t>Gweithredu</a:t>
            </a:r>
            <a:r>
              <a:rPr lang="en-US" sz="2200" b="1" dirty="0">
                <a:ea typeface="+mn-lt"/>
                <a:cs typeface="+mn-lt"/>
              </a:rPr>
              <a:t> </a:t>
            </a:r>
            <a:r>
              <a:rPr lang="en-US" sz="2200" b="1" dirty="0" err="1">
                <a:ea typeface="+mn-lt"/>
                <a:cs typeface="+mn-lt"/>
              </a:rPr>
              <a:t>nawr</a:t>
            </a:r>
            <a:r>
              <a:rPr lang="en-US" sz="2200" b="1" dirty="0">
                <a:ea typeface="+mn-lt"/>
                <a:cs typeface="+mn-lt"/>
              </a:rPr>
              <a:t>.</a:t>
            </a:r>
            <a:endParaRPr lang="en-US" b="1" dirty="0">
              <a:ea typeface="+mn-lt"/>
              <a:cs typeface="+mn-lt"/>
            </a:endParaRPr>
          </a:p>
          <a:p>
            <a:r>
              <a:rPr lang="en-US" sz="2200" b="1" dirty="0" err="1">
                <a:ea typeface="+mn-lt"/>
                <a:cs typeface="+mn-lt"/>
              </a:rPr>
              <a:t>Rydym</a:t>
            </a:r>
            <a:r>
              <a:rPr lang="en-US" sz="2200" b="1" dirty="0">
                <a:ea typeface="+mn-lt"/>
                <a:cs typeface="+mn-lt"/>
              </a:rPr>
              <a:t> </a:t>
            </a:r>
            <a:r>
              <a:rPr lang="en-US" sz="2200" b="1" dirty="0" err="1">
                <a:ea typeface="+mn-lt"/>
                <a:cs typeface="+mn-lt"/>
              </a:rPr>
              <a:t>yma</a:t>
            </a:r>
            <a:r>
              <a:rPr lang="en-US" sz="2200" b="1" dirty="0">
                <a:ea typeface="+mn-lt"/>
                <a:cs typeface="+mn-lt"/>
              </a:rPr>
              <a:t> </a:t>
            </a:r>
            <a:r>
              <a:rPr lang="en-US" sz="2200" b="1" dirty="0" err="1">
                <a:ea typeface="+mn-lt"/>
                <a:cs typeface="+mn-lt"/>
              </a:rPr>
              <a:t>i</a:t>
            </a:r>
            <a:r>
              <a:rPr lang="en-US" sz="2200" b="1" dirty="0">
                <a:ea typeface="+mn-lt"/>
                <a:cs typeface="+mn-lt"/>
              </a:rPr>
              <a:t> </a:t>
            </a:r>
            <a:r>
              <a:rPr lang="en-US" sz="2200" b="1" dirty="0" err="1">
                <a:ea typeface="+mn-lt"/>
                <a:cs typeface="+mn-lt"/>
              </a:rPr>
              <a:t>ateb</a:t>
            </a:r>
            <a:r>
              <a:rPr lang="en-US" sz="2200" b="1" dirty="0">
                <a:ea typeface="+mn-lt"/>
                <a:cs typeface="+mn-lt"/>
              </a:rPr>
              <a:t> </a:t>
            </a:r>
            <a:r>
              <a:rPr lang="en-US" sz="2200" b="1" dirty="0" err="1">
                <a:ea typeface="+mn-lt"/>
                <a:cs typeface="+mn-lt"/>
              </a:rPr>
              <a:t>cwestiynau</a:t>
            </a:r>
            <a:r>
              <a:rPr lang="en-US" sz="2200" b="1" dirty="0">
                <a:ea typeface="+mn-lt"/>
                <a:cs typeface="+mn-lt"/>
              </a:rPr>
              <a:t>.</a:t>
            </a:r>
            <a:endParaRPr lang="en-US" b="1" dirty="0">
              <a:ea typeface="+mn-lt"/>
              <a:cs typeface="+mn-lt"/>
            </a:endParaRPr>
          </a:p>
        </p:txBody>
      </p:sp>
      <p:sp>
        <p:nvSpPr>
          <p:cNvPr id="3" name="TextBox 2">
            <a:extLst>
              <a:ext uri="{FF2B5EF4-FFF2-40B4-BE49-F238E27FC236}">
                <a16:creationId xmlns:a16="http://schemas.microsoft.com/office/drawing/2014/main" id="{19B18DBC-7145-8183-DFC6-CAD9C2F666E8}"/>
              </a:ext>
            </a:extLst>
          </p:cNvPr>
          <p:cNvSpPr txBox="1"/>
          <p:nvPr/>
        </p:nvSpPr>
        <p:spPr>
          <a:xfrm>
            <a:off x="8567147" y="2029061"/>
            <a:ext cx="2933384" cy="3416320"/>
          </a:xfrm>
          <a:prstGeom prst="rect">
            <a:avLst/>
          </a:prstGeom>
          <a:solidFill>
            <a:schemeClr val="accent6">
              <a:lumMod val="40000"/>
              <a:lumOff val="60000"/>
            </a:schemeClr>
          </a:solid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ea typeface="+mn-lt"/>
                <a:cs typeface="+mn-lt"/>
              </a:rPr>
              <a:t>Sut </a:t>
            </a:r>
            <a:r>
              <a:rPr lang="en-US" b="1" u="sng" dirty="0" err="1">
                <a:ea typeface="+mn-lt"/>
                <a:cs typeface="+mn-lt"/>
              </a:rPr>
              <a:t>i</a:t>
            </a:r>
            <a:r>
              <a:rPr lang="en-US" b="1" u="sng" dirty="0">
                <a:ea typeface="+mn-lt"/>
                <a:cs typeface="+mn-lt"/>
              </a:rPr>
              <a:t> </a:t>
            </a:r>
            <a:r>
              <a:rPr lang="en-US" b="1" u="sng" dirty="0" err="1">
                <a:ea typeface="+mn-lt"/>
                <a:cs typeface="+mn-lt"/>
              </a:rPr>
              <a:t>ddarllen</a:t>
            </a:r>
            <a:r>
              <a:rPr lang="en-US" b="1" u="sng" dirty="0">
                <a:ea typeface="+mn-lt"/>
                <a:cs typeface="+mn-lt"/>
              </a:rPr>
              <a:t> </a:t>
            </a:r>
            <a:r>
              <a:rPr lang="en-US" b="1" u="sng" dirty="0" err="1">
                <a:ea typeface="+mn-lt"/>
                <a:cs typeface="+mn-lt"/>
              </a:rPr>
              <a:t>eich</a:t>
            </a:r>
            <a:r>
              <a:rPr lang="en-US" b="1" u="sng" dirty="0">
                <a:ea typeface="+mn-lt"/>
                <a:cs typeface="+mn-lt"/>
              </a:rPr>
              <a:t> </a:t>
            </a:r>
            <a:r>
              <a:rPr lang="en-US" b="1" u="sng" dirty="0" err="1">
                <a:ea typeface="+mn-lt"/>
                <a:cs typeface="+mn-lt"/>
              </a:rPr>
              <a:t>Adroddiad</a:t>
            </a:r>
            <a:r>
              <a:rPr lang="en-US" b="1" u="sng" dirty="0">
                <a:ea typeface="+mn-lt"/>
                <a:cs typeface="+mn-lt"/>
              </a:rPr>
              <a:t> </a:t>
            </a:r>
            <a:r>
              <a:rPr lang="en-US" b="1" u="sng" dirty="0" err="1">
                <a:ea typeface="+mn-lt"/>
                <a:cs typeface="+mn-lt"/>
              </a:rPr>
              <a:t>Lleoliad</a:t>
            </a:r>
            <a:endParaRPr lang="en-US" b="1" u="sng" dirty="0">
              <a:cs typeface="Calibri"/>
            </a:endParaRPr>
          </a:p>
          <a:p>
            <a:r>
              <a:rPr lang="en-US" dirty="0">
                <a:cs typeface="Calibri"/>
              </a:rPr>
              <a:t>1. </a:t>
            </a:r>
            <a:r>
              <a:rPr lang="en-US" dirty="0" err="1">
                <a:cs typeface="Calibri"/>
              </a:rPr>
              <a:t>Ewch</a:t>
            </a:r>
            <a:r>
              <a:rPr lang="en-US" dirty="0">
                <a:cs typeface="Calibri"/>
              </a:rPr>
              <a:t> </a:t>
            </a:r>
            <a:r>
              <a:rPr lang="en-US" dirty="0" err="1">
                <a:cs typeface="Calibri"/>
              </a:rPr>
              <a:t>I'r</a:t>
            </a:r>
            <a:r>
              <a:rPr lang="en-US" dirty="0">
                <a:cs typeface="Calibri"/>
              </a:rPr>
              <a:t> </a:t>
            </a:r>
            <a:r>
              <a:rPr lang="en-US" dirty="0" err="1">
                <a:cs typeface="Calibri"/>
              </a:rPr>
              <a:t>cwrs</a:t>
            </a:r>
            <a:r>
              <a:rPr lang="en-US" dirty="0">
                <a:cs typeface="Calibri"/>
              </a:rPr>
              <a:t> </a:t>
            </a:r>
            <a:r>
              <a:rPr lang="en-US" dirty="0" err="1">
                <a:cs typeface="Calibri"/>
              </a:rPr>
              <a:t>Llwybr</a:t>
            </a:r>
            <a:r>
              <a:rPr lang="en-US" dirty="0">
                <a:cs typeface="Calibri"/>
              </a:rPr>
              <a:t> SAC </a:t>
            </a:r>
            <a:r>
              <a:rPr lang="en-US" dirty="0" err="1">
                <a:cs typeface="Calibri"/>
              </a:rPr>
              <a:t>ar</a:t>
            </a:r>
            <a:r>
              <a:rPr lang="en-US" dirty="0">
                <a:cs typeface="Calibri"/>
              </a:rPr>
              <a:t> Moodle, a </a:t>
            </a:r>
            <a:r>
              <a:rPr lang="en-US" dirty="0" err="1">
                <a:cs typeface="Calibri"/>
              </a:rPr>
              <a:t>chlicio</a:t>
            </a:r>
            <a:r>
              <a:rPr lang="en-US" dirty="0">
                <a:cs typeface="Calibri"/>
              </a:rPr>
              <a:t> </a:t>
            </a:r>
            <a:r>
              <a:rPr lang="en-US" dirty="0" err="1">
                <a:cs typeface="Calibri"/>
              </a:rPr>
              <a:t>ar</a:t>
            </a:r>
            <a:r>
              <a:rPr lang="en-US" dirty="0">
                <a:cs typeface="Calibri"/>
              </a:rPr>
              <a:t> y </a:t>
            </a:r>
            <a:r>
              <a:rPr lang="en-US" dirty="0" err="1">
                <a:cs typeface="Calibri"/>
              </a:rPr>
              <a:t>deilsen</a:t>
            </a:r>
            <a:r>
              <a:rPr lang="en-US" dirty="0">
                <a:cs typeface="Calibri"/>
              </a:rPr>
              <a:t> '</a:t>
            </a:r>
            <a:r>
              <a:rPr lang="en-US" dirty="0" err="1">
                <a:cs typeface="Calibri"/>
              </a:rPr>
              <a:t>Rhwydwaith</a:t>
            </a:r>
            <a:r>
              <a:rPr lang="en-US" dirty="0">
                <a:cs typeface="Calibri"/>
              </a:rPr>
              <a:t>/Network'.</a:t>
            </a:r>
          </a:p>
          <a:p>
            <a:endParaRPr lang="en-US" dirty="0">
              <a:cs typeface="Calibri"/>
            </a:endParaRPr>
          </a:p>
          <a:p>
            <a:r>
              <a:rPr lang="en-US" dirty="0">
                <a:cs typeface="Calibri"/>
              </a:rPr>
              <a:t>2. </a:t>
            </a:r>
            <a:r>
              <a:rPr lang="en-US" dirty="0" err="1">
                <a:cs typeface="Calibri"/>
              </a:rPr>
              <a:t>Dewiswch</a:t>
            </a:r>
            <a:r>
              <a:rPr lang="en-US" dirty="0">
                <a:cs typeface="Calibri"/>
              </a:rPr>
              <a:t> </a:t>
            </a:r>
            <a:r>
              <a:rPr lang="en-US" dirty="0" err="1">
                <a:cs typeface="Calibri"/>
              </a:rPr>
              <a:t>eich</a:t>
            </a:r>
            <a:r>
              <a:rPr lang="en-US" dirty="0">
                <a:cs typeface="Calibri"/>
              </a:rPr>
              <a:t> </a:t>
            </a:r>
            <a:r>
              <a:rPr lang="en-US" dirty="0" err="1">
                <a:cs typeface="Calibri"/>
              </a:rPr>
              <a:t>Rhwydwaith</a:t>
            </a:r>
            <a:r>
              <a:rPr lang="en-US" dirty="0">
                <a:cs typeface="Calibri"/>
              </a:rPr>
              <a:t>.</a:t>
            </a:r>
          </a:p>
          <a:p>
            <a:endParaRPr lang="en-US" dirty="0">
              <a:cs typeface="Calibri"/>
            </a:endParaRPr>
          </a:p>
          <a:p>
            <a:r>
              <a:rPr lang="en-US" dirty="0">
                <a:cs typeface="Calibri"/>
              </a:rPr>
              <a:t>3. Fe </a:t>
            </a:r>
            <a:r>
              <a:rPr lang="en-US" dirty="0" err="1">
                <a:cs typeface="Calibri"/>
              </a:rPr>
              <a:t>ddylech</a:t>
            </a:r>
            <a:r>
              <a:rPr lang="en-US" dirty="0">
                <a:cs typeface="Calibri"/>
              </a:rPr>
              <a:t> weld </a:t>
            </a:r>
            <a:r>
              <a:rPr lang="en-US" dirty="0" err="1">
                <a:cs typeface="Calibri"/>
              </a:rPr>
              <a:t>eich</a:t>
            </a:r>
            <a:r>
              <a:rPr lang="en-US" dirty="0">
                <a:cs typeface="Calibri"/>
              </a:rPr>
              <a:t> </a:t>
            </a:r>
            <a:r>
              <a:rPr lang="en-US" dirty="0" err="1">
                <a:cs typeface="Calibri"/>
              </a:rPr>
              <a:t>ffolder</a:t>
            </a:r>
            <a:r>
              <a:rPr lang="en-US" dirty="0">
                <a:cs typeface="Calibri"/>
              </a:rPr>
              <a:t> o </a:t>
            </a:r>
            <a:r>
              <a:rPr lang="en-US" dirty="0" err="1">
                <a:cs typeface="Calibri"/>
              </a:rPr>
              <a:t>fewn</a:t>
            </a:r>
            <a:r>
              <a:rPr lang="en-US" dirty="0">
                <a:cs typeface="Calibri"/>
              </a:rPr>
              <a:t> y </a:t>
            </a:r>
            <a:r>
              <a:rPr lang="en-US" dirty="0" err="1">
                <a:cs typeface="Calibri"/>
              </a:rPr>
              <a:t>ffolder</a:t>
            </a:r>
            <a:r>
              <a:rPr lang="en-US" dirty="0">
                <a:cs typeface="Calibri"/>
              </a:rPr>
              <a:t> </a:t>
            </a:r>
            <a:r>
              <a:rPr lang="en-US" dirty="0" err="1">
                <a:cs typeface="Calibri"/>
              </a:rPr>
              <a:t>Rhwydwaith</a:t>
            </a:r>
            <a:r>
              <a:rPr lang="en-US" dirty="0">
                <a:cs typeface="Calibri"/>
              </a:rPr>
              <a:t>.</a:t>
            </a:r>
          </a:p>
        </p:txBody>
      </p:sp>
      <p:sp>
        <p:nvSpPr>
          <p:cNvPr id="8" name="Scroll: Horizontal 7">
            <a:extLst>
              <a:ext uri="{FF2B5EF4-FFF2-40B4-BE49-F238E27FC236}">
                <a16:creationId xmlns:a16="http://schemas.microsoft.com/office/drawing/2014/main" id="{20C7450B-FCF4-4754-0364-AC2B88DE4960}"/>
              </a:ext>
            </a:extLst>
          </p:cNvPr>
          <p:cNvSpPr/>
          <p:nvPr/>
        </p:nvSpPr>
        <p:spPr>
          <a:xfrm>
            <a:off x="895507" y="54159"/>
            <a:ext cx="10126411" cy="192704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err="1">
                <a:solidFill>
                  <a:srgbClr val="00B050"/>
                </a:solidFill>
                <a:latin typeface="Arial"/>
                <a:cs typeface="Arial"/>
              </a:rPr>
              <a:t>Tasg</a:t>
            </a:r>
            <a:r>
              <a:rPr lang="en-US" sz="3200" b="1" dirty="0">
                <a:solidFill>
                  <a:srgbClr val="00B050"/>
                </a:solidFill>
                <a:latin typeface="Arial"/>
                <a:cs typeface="Arial"/>
              </a:rPr>
              <a:t>: </a:t>
            </a:r>
            <a:r>
              <a:rPr lang="en-US" sz="3200" b="1" u="sng" dirty="0">
                <a:solidFill>
                  <a:srgbClr val="00B050"/>
                </a:solidFill>
                <a:latin typeface="Arial"/>
                <a:cs typeface="Arial"/>
              </a:rPr>
              <a:t>Nawr </a:t>
            </a:r>
            <a:r>
              <a:rPr lang="en-US" sz="3200" b="1" u="sng" err="1">
                <a:solidFill>
                  <a:srgbClr val="00B050"/>
                </a:solidFill>
                <a:latin typeface="Arial"/>
                <a:cs typeface="Arial"/>
              </a:rPr>
              <a:t>cwblhewch</a:t>
            </a:r>
            <a:r>
              <a:rPr lang="en-US" sz="3200" b="1" u="sng" dirty="0">
                <a:solidFill>
                  <a:srgbClr val="00B050"/>
                </a:solidFill>
                <a:latin typeface="Arial"/>
                <a:cs typeface="Arial"/>
              </a:rPr>
              <a:t> </a:t>
            </a:r>
            <a:r>
              <a:rPr lang="en-US" sz="3200" b="1" u="sng" err="1">
                <a:solidFill>
                  <a:srgbClr val="00B050"/>
                </a:solidFill>
                <a:latin typeface="Arial"/>
                <a:cs typeface="Arial"/>
              </a:rPr>
              <a:t>eich</a:t>
            </a:r>
            <a:r>
              <a:rPr lang="en-US" sz="3200" b="1" u="sng" dirty="0">
                <a:solidFill>
                  <a:srgbClr val="00B050"/>
                </a:solidFill>
                <a:latin typeface="Arial"/>
                <a:cs typeface="Arial"/>
              </a:rPr>
              <a:t> </a:t>
            </a:r>
            <a:r>
              <a:rPr lang="en-US" sz="3200" b="1" u="sng" err="1">
                <a:solidFill>
                  <a:srgbClr val="00B050"/>
                </a:solidFill>
                <a:latin typeface="Arial"/>
                <a:cs typeface="Arial"/>
              </a:rPr>
              <a:t>Cynllun</a:t>
            </a:r>
            <a:r>
              <a:rPr lang="en-US" sz="3200" b="1" u="sng" dirty="0">
                <a:solidFill>
                  <a:srgbClr val="00B050"/>
                </a:solidFill>
                <a:latin typeface="Arial"/>
                <a:cs typeface="Arial"/>
              </a:rPr>
              <a:t> </a:t>
            </a:r>
            <a:r>
              <a:rPr lang="en-US" sz="3200" b="1" u="sng" err="1">
                <a:solidFill>
                  <a:srgbClr val="00B050"/>
                </a:solidFill>
                <a:latin typeface="Arial"/>
                <a:cs typeface="Arial"/>
              </a:rPr>
              <a:t>Gweithredu</a:t>
            </a:r>
            <a:endParaRPr lang="en-US" sz="3200" err="1">
              <a:ea typeface="+mn-lt"/>
              <a:cs typeface="+mn-lt"/>
            </a:endParaRPr>
          </a:p>
          <a:p>
            <a:pPr algn="ctr"/>
            <a:endParaRPr lang="en-US" dirty="0">
              <a:cs typeface="Calibri"/>
            </a:endParaRPr>
          </a:p>
        </p:txBody>
      </p:sp>
    </p:spTree>
    <p:extLst>
      <p:ext uri="{BB962C8B-B14F-4D97-AF65-F5344CB8AC3E}">
        <p14:creationId xmlns:p14="http://schemas.microsoft.com/office/powerpoint/2010/main" val="1526607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332681" y="2306723"/>
            <a:ext cx="8340163" cy="1347974"/>
          </a:xfrm>
        </p:spPr>
        <p:txBody>
          <a:bodyPr>
            <a:noAutofit/>
          </a:bodyPr>
          <a:lstStyle/>
          <a:p>
            <a:br>
              <a:rPr lang="en-US" sz="5400"/>
            </a:br>
            <a:r>
              <a:rPr lang="en-US" sz="4800" b="0">
                <a:solidFill>
                  <a:srgbClr val="034A90"/>
                </a:solidFill>
                <a:latin typeface="Kristen ITC"/>
                <a:cs typeface="Arial"/>
              </a:rPr>
              <a:t>Amser </a:t>
            </a:r>
            <a:r>
              <a:rPr lang="en-US" sz="4800" b="0" err="1">
                <a:solidFill>
                  <a:srgbClr val="034A90"/>
                </a:solidFill>
                <a:latin typeface="Kristen ITC"/>
                <a:cs typeface="Arial"/>
              </a:rPr>
              <a:t>ar</a:t>
            </a:r>
            <a:r>
              <a:rPr lang="en-US" sz="4800" b="0">
                <a:solidFill>
                  <a:srgbClr val="034A90"/>
                </a:solidFill>
                <a:latin typeface="Kristen ITC"/>
                <a:cs typeface="Arial"/>
              </a:rPr>
              <a:t> </a:t>
            </a:r>
            <a:r>
              <a:rPr lang="en-US" sz="4800" b="0" err="1">
                <a:solidFill>
                  <a:srgbClr val="034A90"/>
                </a:solidFill>
                <a:latin typeface="Kristen ITC"/>
                <a:cs typeface="Arial"/>
              </a:rPr>
              <a:t>gyfer</a:t>
            </a:r>
            <a:r>
              <a:rPr lang="en-US" sz="4800" b="0">
                <a:solidFill>
                  <a:srgbClr val="034A90"/>
                </a:solidFill>
                <a:latin typeface="Kristen ITC"/>
                <a:cs typeface="Arial"/>
              </a:rPr>
              <a:t> </a:t>
            </a:r>
            <a:r>
              <a:rPr lang="en-US" sz="4800" b="0" err="1">
                <a:solidFill>
                  <a:srgbClr val="034A90"/>
                </a:solidFill>
                <a:latin typeface="Kristen ITC"/>
                <a:cs typeface="Arial"/>
              </a:rPr>
              <a:t>cwestiynau</a:t>
            </a:r>
            <a:br>
              <a:rPr lang="en-US" sz="4800" b="0">
                <a:solidFill>
                  <a:srgbClr val="034A90"/>
                </a:solidFill>
                <a:latin typeface="Kristen ITC"/>
              </a:rPr>
            </a:br>
            <a:br>
              <a:rPr lang="en-US" sz="4800" b="0">
                <a:latin typeface="Kristen ITC"/>
                <a:cs typeface="Arial"/>
              </a:rPr>
            </a:br>
            <a:r>
              <a:rPr lang="en-US" sz="4800" b="0">
                <a:solidFill>
                  <a:srgbClr val="034A90"/>
                </a:solidFill>
                <a:latin typeface="Kristen ITC"/>
                <a:cs typeface="Arial"/>
              </a:rPr>
              <a:t>Time for questions</a:t>
            </a: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8595695" y="799024"/>
            <a:ext cx="3411787" cy="4777132"/>
          </a:xfrm>
        </p:spPr>
      </p:pic>
    </p:spTree>
    <p:extLst>
      <p:ext uri="{BB962C8B-B14F-4D97-AF65-F5344CB8AC3E}">
        <p14:creationId xmlns:p14="http://schemas.microsoft.com/office/powerpoint/2010/main" val="36018306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Table 48">
            <a:extLst>
              <a:ext uri="{FF2B5EF4-FFF2-40B4-BE49-F238E27FC236}">
                <a16:creationId xmlns:a16="http://schemas.microsoft.com/office/drawing/2014/main" id="{AA0CA8A5-28FC-511B-3446-1B40F8B01256}"/>
              </a:ext>
            </a:extLst>
          </p:cNvPr>
          <p:cNvGraphicFramePr>
            <a:graphicFrameLocks noGrp="1"/>
          </p:cNvGraphicFramePr>
          <p:nvPr/>
        </p:nvGraphicFramePr>
        <p:xfrm>
          <a:off x="1600200" y="101063"/>
          <a:ext cx="8991600" cy="6684706"/>
        </p:xfrm>
        <a:graphic>
          <a:graphicData uri="http://schemas.openxmlformats.org/drawingml/2006/table">
            <a:tbl>
              <a:tblPr/>
              <a:tblGrid>
                <a:gridCol w="8991600">
                  <a:extLst>
                    <a:ext uri="{9D8B030D-6E8A-4147-A177-3AD203B41FA5}">
                      <a16:colId xmlns:a16="http://schemas.microsoft.com/office/drawing/2014/main" val="588092790"/>
                    </a:ext>
                  </a:extLst>
                </a:gridCol>
              </a:tblGrid>
              <a:tr h="6684706">
                <a:tc>
                  <a:txBody>
                    <a:bodyPr/>
                    <a:lstStyle/>
                    <a:p>
                      <a:endParaRPr lang="en-GB">
                        <a:solidFill>
                          <a:schemeClr val="bg2"/>
                        </a:solidFill>
                        <a:highlight>
                          <a:srgbClr val="FFFF00"/>
                        </a:highligh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062818046"/>
                  </a:ext>
                </a:extLst>
              </a:tr>
            </a:tbl>
          </a:graphicData>
        </a:graphic>
      </p:graphicFrame>
      <p:sp>
        <p:nvSpPr>
          <p:cNvPr id="108" name="Rectangle 107"/>
          <p:cNvSpPr/>
          <p:nvPr/>
        </p:nvSpPr>
        <p:spPr>
          <a:xfrm>
            <a:off x="8347170" y="1592173"/>
            <a:ext cx="2146226" cy="800284"/>
          </a:xfrm>
          <a:prstGeom prst="rect">
            <a:avLst/>
          </a:prstGeom>
        </p:spPr>
        <p:txBody>
          <a:bodyPr wrap="square" lIns="0" rIns="0" anchor="ctr">
            <a:spAutoFit/>
          </a:bodyPr>
          <a:lstStyle/>
          <a:p>
            <a:r>
              <a:rPr lang="en-US" sz="1100" b="1" u="sng" spc="225">
                <a:solidFill>
                  <a:srgbClr val="FFC000"/>
                </a:solidFill>
                <a:effectLst>
                  <a:outerShdw blurRad="63500" sx="102000" sy="102000" algn="ctr" rotWithShape="0">
                    <a:prstClr val="black">
                      <a:alpha val="40000"/>
                    </a:prstClr>
                  </a:outerShdw>
                </a:effectLst>
                <a:hlinkClick r:id="rId3">
                  <a:extLst>
                    <a:ext uri="{A12FA001-AC4F-418D-AE19-62706E023703}">
                      <ahyp:hlinkClr xmlns:ahyp="http://schemas.microsoft.com/office/drawing/2018/hyperlinkcolor" val="tx"/>
                    </a:ext>
                  </a:extLst>
                </a:hlinkClick>
              </a:rPr>
              <a:t>THE PLP 01</a:t>
            </a:r>
            <a:endParaRPr lang="en-US" sz="1100" b="1" u="sng" spc="225">
              <a:solidFill>
                <a:srgbClr val="FFC000"/>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Please follow the instructions to get started and logged into your PLP account successfully. You will be asked to share your PLP with your class / subject mentor, Senior Mentor, Network Lead, Curriculum Tutor and Professional Tutor.</a:t>
            </a:r>
            <a:endParaRPr lang="en-US" sz="600">
              <a:solidFill>
                <a:schemeClr val="bg1"/>
              </a:solidFill>
              <a:latin typeface="Comic Sans MS" panose="030F0702030302020204" pitchFamily="66" charset="0"/>
            </a:endParaRPr>
          </a:p>
        </p:txBody>
      </p:sp>
      <p:sp>
        <p:nvSpPr>
          <p:cNvPr id="109" name="Rectangle 108"/>
          <p:cNvSpPr/>
          <p:nvPr/>
        </p:nvSpPr>
        <p:spPr>
          <a:xfrm>
            <a:off x="8951847" y="3008971"/>
            <a:ext cx="1588502" cy="938783"/>
          </a:xfrm>
          <a:prstGeom prst="rect">
            <a:avLst/>
          </a:prstGeom>
        </p:spPr>
        <p:txBody>
          <a:bodyPr wrap="square" lIns="0" rIns="0" anchor="ctr">
            <a:spAutoFit/>
          </a:bodyPr>
          <a:lstStyle/>
          <a:p>
            <a:r>
              <a:rPr lang="en-US" sz="1100" b="1" u="sng" spc="225">
                <a:solidFill>
                  <a:schemeClr val="accent2"/>
                </a:solidFill>
                <a:effectLst>
                  <a:outerShdw blurRad="63500" sx="102000" sy="102000" algn="ctr" rotWithShape="0">
                    <a:prstClr val="black">
                      <a:alpha val="40000"/>
                    </a:prstClr>
                  </a:outerShdw>
                </a:effectLst>
                <a:hlinkClick r:id="rId4">
                  <a:extLst>
                    <a:ext uri="{A12FA001-AC4F-418D-AE19-62706E023703}">
                      <ahyp:hlinkClr xmlns:ahyp="http://schemas.microsoft.com/office/drawing/2018/hyperlinkcolor" val="tx"/>
                    </a:ext>
                  </a:extLst>
                </a:hlinkClick>
              </a:rPr>
              <a:t>ATTENDANCE 02</a:t>
            </a:r>
            <a:endParaRPr lang="en-US" sz="1100" b="1" u="sng" spc="225">
              <a:solidFill>
                <a:schemeClr val="accent2"/>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It is the responsibility of the student -teacher to keep accurate attendance records in their PDP. It is mandatory that prospective teachers complete 120 days of school-related activity. </a:t>
            </a:r>
          </a:p>
        </p:txBody>
      </p:sp>
      <p:sp>
        <p:nvSpPr>
          <p:cNvPr id="110" name="Rectangle 109"/>
          <p:cNvSpPr/>
          <p:nvPr/>
        </p:nvSpPr>
        <p:spPr>
          <a:xfrm>
            <a:off x="8904894" y="4678934"/>
            <a:ext cx="1588502" cy="661720"/>
          </a:xfrm>
          <a:prstGeom prst="rect">
            <a:avLst/>
          </a:prstGeom>
        </p:spPr>
        <p:txBody>
          <a:bodyPr wrap="square" lIns="0" rIns="0" anchor="ctr">
            <a:spAutoFit/>
          </a:bodyPr>
          <a:lstStyle/>
          <a:p>
            <a:r>
              <a:rPr lang="en-US" sz="1100" b="1" u="sng" spc="225">
                <a:solidFill>
                  <a:schemeClr val="accent6"/>
                </a:solidFill>
                <a:effectLst>
                  <a:outerShdw blurRad="63500" sx="102000" sy="102000" algn="ctr" rotWithShape="0">
                    <a:prstClr val="black">
                      <a:alpha val="40000"/>
                    </a:prstClr>
                  </a:outerShdw>
                </a:effectLst>
                <a:hlinkClick r:id="rId5">
                  <a:extLst>
                    <a:ext uri="{A12FA001-AC4F-418D-AE19-62706E023703}">
                      <ahyp:hlinkClr xmlns:ahyp="http://schemas.microsoft.com/office/drawing/2018/hyperlinkcolor" val="tx"/>
                    </a:ext>
                  </a:extLst>
                </a:hlinkClick>
              </a:rPr>
              <a:t>REFLECTION 03</a:t>
            </a:r>
            <a:endParaRPr lang="en-US" sz="1100" b="1" u="sng" spc="225">
              <a:solidFill>
                <a:schemeClr val="accent6"/>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Student-teachers need to complete a 'Weekly Reflection Template' towards the end of each teaching week of PTE.</a:t>
            </a:r>
            <a:endParaRPr lang="en-US" sz="600">
              <a:solidFill>
                <a:schemeClr val="bg1"/>
              </a:solidFill>
              <a:latin typeface="Comic Sans MS" panose="030F0702030302020204" pitchFamily="66" charset="0"/>
            </a:endParaRPr>
          </a:p>
        </p:txBody>
      </p:sp>
      <p:sp>
        <p:nvSpPr>
          <p:cNvPr id="111" name="Rectangle 110"/>
          <p:cNvSpPr/>
          <p:nvPr/>
        </p:nvSpPr>
        <p:spPr>
          <a:xfrm>
            <a:off x="7607017" y="5951513"/>
            <a:ext cx="2946683" cy="607859"/>
          </a:xfrm>
          <a:prstGeom prst="rect">
            <a:avLst/>
          </a:prstGeom>
        </p:spPr>
        <p:txBody>
          <a:bodyPr wrap="square" lIns="0" rIns="0" anchor="ctr">
            <a:spAutoFit/>
          </a:bodyPr>
          <a:lstStyle/>
          <a:p>
            <a:pPr>
              <a:lnSpc>
                <a:spcPct val="150000"/>
              </a:lnSpc>
            </a:pPr>
            <a:r>
              <a:rPr lang="en-US" sz="1100" b="1" u="sng" spc="225">
                <a:solidFill>
                  <a:schemeClr val="accent4"/>
                </a:solidFill>
                <a:effectLst>
                  <a:outerShdw blurRad="63500" sx="102000" sy="102000" algn="ctr" rotWithShape="0">
                    <a:prstClr val="black">
                      <a:alpha val="40000"/>
                    </a:prstClr>
                  </a:outerShdw>
                </a:effectLst>
                <a:hlinkClick r:id="rId6">
                  <a:extLst>
                    <a:ext uri="{A12FA001-AC4F-418D-AE19-62706E023703}">
                      <ahyp:hlinkClr xmlns:ahyp="http://schemas.microsoft.com/office/drawing/2018/hyperlinkcolor" val="tx"/>
                    </a:ext>
                  </a:extLst>
                </a:hlinkClick>
              </a:rPr>
              <a:t>PROFESSIONAL PROGRESSS 04</a:t>
            </a:r>
            <a:endParaRPr lang="en-US" sz="1100" b="1" u="sng" spc="225">
              <a:solidFill>
                <a:schemeClr val="accent4"/>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You will need to complete a template on the Professional Progress tab after each reporting point on Professional Teaching Experience (PTE).</a:t>
            </a:r>
            <a:endParaRPr lang="en-US" sz="600">
              <a:solidFill>
                <a:schemeClr val="bg1"/>
              </a:solidFill>
              <a:latin typeface="Comic Sans MS" panose="030F0702030302020204" pitchFamily="66" charset="0"/>
            </a:endParaRPr>
          </a:p>
        </p:txBody>
      </p:sp>
      <p:sp>
        <p:nvSpPr>
          <p:cNvPr id="112" name="Rectangle 111"/>
          <p:cNvSpPr/>
          <p:nvPr/>
        </p:nvSpPr>
        <p:spPr>
          <a:xfrm>
            <a:off x="2600298" y="5857250"/>
            <a:ext cx="2044882" cy="884922"/>
          </a:xfrm>
          <a:prstGeom prst="rect">
            <a:avLst/>
          </a:prstGeom>
        </p:spPr>
        <p:txBody>
          <a:bodyPr wrap="square" lIns="0" rIns="0" anchor="ctr">
            <a:spAutoFit/>
          </a:bodyPr>
          <a:lstStyle/>
          <a:p>
            <a:pPr algn="r">
              <a:lnSpc>
                <a:spcPct val="150000"/>
              </a:lnSpc>
            </a:pPr>
            <a:r>
              <a:rPr lang="en-US" sz="1100" b="1" u="sng" spc="225">
                <a:solidFill>
                  <a:srgbClr val="FF0000"/>
                </a:solidFill>
                <a:effectLst>
                  <a:outerShdw blurRad="63500" sx="102000" sy="102000" algn="ctr" rotWithShape="0">
                    <a:prstClr val="black">
                      <a:alpha val="40000"/>
                    </a:prstClr>
                  </a:outerShdw>
                </a:effectLst>
                <a:hlinkClick r:id="rId7">
                  <a:extLst>
                    <a:ext uri="{A12FA001-AC4F-418D-AE19-62706E023703}">
                      <ahyp:hlinkClr xmlns:ahyp="http://schemas.microsoft.com/office/drawing/2018/hyperlinkcolor" val="tx"/>
                    </a:ext>
                  </a:extLst>
                </a:hlinkClick>
              </a:rPr>
              <a:t>CYMRAEG 05</a:t>
            </a:r>
            <a:endParaRPr lang="en-GB" sz="600" u="sng">
              <a:solidFill>
                <a:srgbClr val="FF0000"/>
              </a:solidFill>
            </a:endParaRPr>
          </a:p>
          <a:p>
            <a:pPr algn="r">
              <a:lnSpc>
                <a:spcPct val="150000"/>
              </a:lnSpc>
            </a:pPr>
            <a:r>
              <a:rPr lang="en-GB" sz="600">
                <a:solidFill>
                  <a:schemeClr val="bg1"/>
                </a:solidFill>
                <a:latin typeface="Comic Sans MS" panose="030F0702030302020204" pitchFamily="66" charset="0"/>
              </a:rPr>
              <a:t>Strengthen your language skills.</a:t>
            </a:r>
          </a:p>
          <a:p>
            <a:pPr algn="r">
              <a:lnSpc>
                <a:spcPct val="150000"/>
              </a:lnSpc>
            </a:pPr>
            <a:r>
              <a:rPr lang="en-GB" sz="600">
                <a:solidFill>
                  <a:schemeClr val="bg1"/>
                </a:solidFill>
                <a:latin typeface="Comic Sans MS" panose="030F0702030302020204" pitchFamily="66" charset="0"/>
              </a:rPr>
              <a:t>Raise your confidence.</a:t>
            </a:r>
          </a:p>
          <a:p>
            <a:pPr algn="r">
              <a:lnSpc>
                <a:spcPct val="150000"/>
              </a:lnSpc>
            </a:pPr>
            <a:r>
              <a:rPr lang="en-GB" sz="600">
                <a:solidFill>
                  <a:schemeClr val="bg1"/>
                </a:solidFill>
                <a:latin typeface="Comic Sans MS" panose="030F0702030302020204" pitchFamily="66" charset="0"/>
              </a:rPr>
              <a:t>Enrich what you can offer the pupils.</a:t>
            </a:r>
          </a:p>
          <a:p>
            <a:pPr algn="r">
              <a:lnSpc>
                <a:spcPct val="150000"/>
              </a:lnSpc>
            </a:pPr>
            <a:r>
              <a:rPr lang="en-GB" sz="600">
                <a:solidFill>
                  <a:schemeClr val="bg1"/>
                </a:solidFill>
                <a:latin typeface="Comic Sans MS" panose="030F0702030302020204" pitchFamily="66" charset="0"/>
              </a:rPr>
              <a:t>Ensure a linguistic standard for you and the pupils</a:t>
            </a:r>
            <a:r>
              <a:rPr lang="en-GB" sz="600">
                <a:solidFill>
                  <a:schemeClr val="bg1"/>
                </a:solidFill>
              </a:rPr>
              <a:t>.</a:t>
            </a:r>
            <a:endParaRPr lang="en-US" sz="600">
              <a:solidFill>
                <a:schemeClr val="bg1"/>
              </a:solidFill>
            </a:endParaRPr>
          </a:p>
        </p:txBody>
      </p:sp>
      <p:sp>
        <p:nvSpPr>
          <p:cNvPr id="113" name="Rectangle 112"/>
          <p:cNvSpPr/>
          <p:nvPr/>
        </p:nvSpPr>
        <p:spPr>
          <a:xfrm>
            <a:off x="1671547" y="4260530"/>
            <a:ext cx="2006681" cy="1107996"/>
          </a:xfrm>
          <a:prstGeom prst="rect">
            <a:avLst/>
          </a:prstGeom>
        </p:spPr>
        <p:txBody>
          <a:bodyPr wrap="square" lIns="0" rIns="0" anchor="ctr">
            <a:spAutoFit/>
          </a:bodyPr>
          <a:lstStyle/>
          <a:p>
            <a:pPr algn="r"/>
            <a:r>
              <a:rPr lang="en-US" sz="1100" b="1" u="sng" spc="225">
                <a:solidFill>
                  <a:schemeClr val="accent3">
                    <a:lumMod val="60000"/>
                    <a:lumOff val="40000"/>
                  </a:schemeClr>
                </a:solidFill>
                <a:effectLst>
                  <a:outerShdw blurRad="63500" sx="102000" sy="102000" algn="ctr" rotWithShape="0">
                    <a:prstClr val="black">
                      <a:alpha val="40000"/>
                    </a:prstClr>
                  </a:outerShdw>
                </a:effectLst>
                <a:hlinkClick r:id="rId8">
                  <a:extLst>
                    <a:ext uri="{A12FA001-AC4F-418D-AE19-62706E023703}">
                      <ahyp:hlinkClr xmlns:ahyp="http://schemas.microsoft.com/office/drawing/2018/hyperlinkcolor" val="tx"/>
                    </a:ext>
                  </a:extLst>
                </a:hlinkClick>
              </a:rPr>
              <a:t>ABOVE AND BEYOND 06</a:t>
            </a:r>
            <a:endParaRPr lang="en-US" sz="1100" b="1" u="sng" spc="225">
              <a:solidFill>
                <a:schemeClr val="accent3">
                  <a:lumMod val="60000"/>
                  <a:lumOff val="40000"/>
                </a:schemeClr>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rPr>
              <a:t>This is your opportunity to share anything that you are particularly proud of or want to celebrate (e.g. a specific event that you have organised, a presentation to</a:t>
            </a:r>
          </a:p>
          <a:p>
            <a:pPr algn="r">
              <a:lnSpc>
                <a:spcPct val="150000"/>
              </a:lnSpc>
            </a:pPr>
            <a:r>
              <a:rPr lang="en-GB" sz="600">
                <a:solidFill>
                  <a:schemeClr val="bg1"/>
                </a:solidFill>
              </a:rPr>
              <a:t>others, Show Racism the Red Card, participating in a conference, coaching the school netball team). </a:t>
            </a:r>
            <a:endParaRPr lang="en-US" sz="600">
              <a:solidFill>
                <a:schemeClr val="bg1"/>
              </a:solidFill>
            </a:endParaRPr>
          </a:p>
        </p:txBody>
      </p:sp>
      <p:sp>
        <p:nvSpPr>
          <p:cNvPr id="114" name="Rectangle 113"/>
          <p:cNvSpPr/>
          <p:nvPr/>
        </p:nvSpPr>
        <p:spPr>
          <a:xfrm>
            <a:off x="1608922" y="2230912"/>
            <a:ext cx="2097177" cy="1531253"/>
          </a:xfrm>
          <a:prstGeom prst="rect">
            <a:avLst/>
          </a:prstGeom>
        </p:spPr>
        <p:txBody>
          <a:bodyPr wrap="square" lIns="0" rIns="0" anchor="ctr">
            <a:spAutoFit/>
          </a:bodyPr>
          <a:lstStyle/>
          <a:p>
            <a:pPr algn="r">
              <a:lnSpc>
                <a:spcPct val="150000"/>
              </a:lnSpc>
            </a:pPr>
            <a:r>
              <a:rPr lang="en-US" sz="1100" b="1" u="sng" spc="225">
                <a:solidFill>
                  <a:srgbClr val="FFFF00"/>
                </a:solidFill>
                <a:effectLst>
                  <a:outerShdw blurRad="63500" sx="102000" sy="102000" algn="ctr" rotWithShape="0">
                    <a:prstClr val="black">
                      <a:alpha val="40000"/>
                    </a:prstClr>
                  </a:outerShdw>
                </a:effectLst>
                <a:hlinkClick r:id="rId9">
                  <a:extLst>
                    <a:ext uri="{A12FA001-AC4F-418D-AE19-62706E023703}">
                      <ahyp:hlinkClr xmlns:ahyp="http://schemas.microsoft.com/office/drawing/2018/hyperlinkcolor" val="tx"/>
                    </a:ext>
                  </a:extLst>
                </a:hlinkClick>
              </a:rPr>
              <a:t>PROFESSIONAL TEACHING STANDARDS </a:t>
            </a:r>
            <a:r>
              <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hlinkClick r:id="rId9">
                  <a:extLst>
                    <a:ext uri="{A12FA001-AC4F-418D-AE19-62706E023703}">
                      <ahyp:hlinkClr xmlns:ahyp="http://schemas.microsoft.com/office/drawing/2018/hyperlinkcolor" val="tx"/>
                    </a:ext>
                  </a:extLst>
                </a:hlinkClick>
              </a:rPr>
              <a:t>07</a:t>
            </a:r>
            <a:endPar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endParaRPr>
          </a:p>
          <a:p>
            <a:pPr algn="r">
              <a:lnSpc>
                <a:spcPct val="150000"/>
              </a:lnSpc>
            </a:pPr>
            <a:r>
              <a:rPr lang="en-GB" sz="600">
                <a:solidFill>
                  <a:schemeClr val="bg1"/>
                </a:solidFill>
                <a:latin typeface="Comic Sans MS" panose="030F0702030302020204" pitchFamily="66" charset="0"/>
              </a:rPr>
              <a:t>Student teachers will gather and reflect upon evidence for meeting the standards within their PLP across the entire course. Evidence collected can be drawn from a wide range of sources, including observations, reflections, collaborative discussions, assignments and feedback.</a:t>
            </a:r>
            <a:endParaRPr lang="en-US" sz="600">
              <a:solidFill>
                <a:schemeClr val="bg1"/>
              </a:solidFill>
              <a:latin typeface="Comic Sans MS" panose="030F0702030302020204" pitchFamily="66" charset="0"/>
            </a:endParaRPr>
          </a:p>
        </p:txBody>
      </p:sp>
      <p:sp>
        <p:nvSpPr>
          <p:cNvPr id="115" name="Rectangle 114"/>
          <p:cNvSpPr/>
          <p:nvPr/>
        </p:nvSpPr>
        <p:spPr>
          <a:xfrm>
            <a:off x="2149837" y="1349264"/>
            <a:ext cx="2664191" cy="661784"/>
          </a:xfrm>
          <a:prstGeom prst="rect">
            <a:avLst/>
          </a:prstGeom>
        </p:spPr>
        <p:txBody>
          <a:bodyPr wrap="square" lIns="0" rIns="0" anchor="ctr">
            <a:spAutoFit/>
          </a:bodyPr>
          <a:lstStyle/>
          <a:p>
            <a:pPr algn="r"/>
            <a:r>
              <a:rPr lang="en-US" sz="1100" b="1" u="sng" spc="225">
                <a:solidFill>
                  <a:srgbClr val="92D050"/>
                </a:solidFill>
                <a:effectLst>
                  <a:outerShdw blurRad="63500" sx="102000" sy="102000" algn="ctr" rotWithShape="0">
                    <a:prstClr val="black">
                      <a:alpha val="40000"/>
                    </a:prstClr>
                  </a:outerShdw>
                </a:effectLst>
                <a:hlinkClick r:id="rId10">
                  <a:extLst>
                    <a:ext uri="{A12FA001-AC4F-418D-AE19-62706E023703}">
                      <ahyp:hlinkClr xmlns:ahyp="http://schemas.microsoft.com/office/drawing/2018/hyperlinkcolor" val="tx"/>
                    </a:ext>
                  </a:extLst>
                </a:hlinkClick>
              </a:rPr>
              <a:t>QTS REVIEW 08</a:t>
            </a:r>
            <a:endParaRPr lang="en-US" sz="1100" b="1" u="sng" spc="225">
              <a:solidFill>
                <a:srgbClr val="92D050"/>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latin typeface="Comic Sans MS" panose="030F0702030302020204" pitchFamily="66" charset="0"/>
              </a:rPr>
              <a:t>A pleasant encounter, where the student-teacher is guided by questioning from University tutor to justify their evidence against the professional standards (QTS)</a:t>
            </a:r>
            <a:r>
              <a:rPr lang="en-US" sz="600">
                <a:solidFill>
                  <a:schemeClr val="bg1"/>
                </a:solidFill>
              </a:rPr>
              <a:t>.</a:t>
            </a:r>
          </a:p>
        </p:txBody>
      </p:sp>
      <p:sp>
        <p:nvSpPr>
          <p:cNvPr id="22" name="Oval 21"/>
          <p:cNvSpPr/>
          <p:nvPr/>
        </p:nvSpPr>
        <p:spPr bwMode="auto">
          <a:xfrm>
            <a:off x="4187255" y="1882692"/>
            <a:ext cx="4088280" cy="4088278"/>
          </a:xfrm>
          <a:prstGeom prst="ellipse">
            <a:avLst/>
          </a:prstGeom>
          <a:solidFill>
            <a:srgbClr val="0070C0">
              <a:alpha val="50000"/>
            </a:srgbClr>
          </a:solidFill>
          <a:ln w="28575">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97" name="Oval 96"/>
          <p:cNvSpPr/>
          <p:nvPr/>
        </p:nvSpPr>
        <p:spPr bwMode="auto">
          <a:xfrm>
            <a:off x="5041938" y="2738050"/>
            <a:ext cx="2454733" cy="2402630"/>
          </a:xfrm>
          <a:prstGeom prst="ellipse">
            <a:avLst/>
          </a:prstGeom>
          <a:gradFill flip="none" rotWithShape="1">
            <a:gsLst>
              <a:gs pos="0">
                <a:schemeClr val="tx1">
                  <a:lumMod val="65000"/>
                  <a:lumOff val="35000"/>
                  <a:shade val="30000"/>
                  <a:satMod val="115000"/>
                </a:schemeClr>
              </a:gs>
              <a:gs pos="100000">
                <a:schemeClr val="tx1">
                  <a:lumMod val="85000"/>
                  <a:lumOff val="15000"/>
                </a:schemeClr>
              </a:gs>
            </a:gsLst>
            <a:lin ang="18900000" scaled="1"/>
            <a:tileRect/>
          </a:gradFill>
          <a:ln w="1270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6" name="Right Arrow 35"/>
          <p:cNvSpPr/>
          <p:nvPr/>
        </p:nvSpPr>
        <p:spPr bwMode="auto">
          <a:xfrm rot="18505219">
            <a:off x="3889084" y="2273718"/>
            <a:ext cx="1011282" cy="441042"/>
          </a:xfrm>
          <a:prstGeom prst="rightArrow">
            <a:avLst/>
          </a:prstGeom>
          <a:solidFill>
            <a:srgbClr val="FFFF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8" name="Right Arrow 37"/>
          <p:cNvSpPr/>
          <p:nvPr/>
        </p:nvSpPr>
        <p:spPr bwMode="auto">
          <a:xfrm rot="15805219">
            <a:off x="3407297" y="4007350"/>
            <a:ext cx="1011282" cy="441042"/>
          </a:xfrm>
          <a:prstGeom prst="rightArrow">
            <a:avLst/>
          </a:prstGeom>
          <a:solidFill>
            <a:schemeClr val="accent6"/>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0" name="Right Arrow 39"/>
          <p:cNvSpPr/>
          <p:nvPr/>
        </p:nvSpPr>
        <p:spPr bwMode="auto">
          <a:xfrm rot="13105219">
            <a:off x="4292489" y="5573884"/>
            <a:ext cx="1011275" cy="441040"/>
          </a:xfrm>
          <a:prstGeom prst="rightArrow">
            <a:avLst/>
          </a:prstGeom>
          <a:solidFill>
            <a:srgbClr val="FF00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2" name="Right Arrow 41"/>
          <p:cNvSpPr/>
          <p:nvPr/>
        </p:nvSpPr>
        <p:spPr bwMode="auto">
          <a:xfrm rot="10405219">
            <a:off x="6026119" y="6055671"/>
            <a:ext cx="1011278" cy="441042"/>
          </a:xfrm>
          <a:prstGeom prst="rightArrow">
            <a:avLst/>
          </a:prstGeom>
          <a:solidFill>
            <a:schemeClr val="accent4"/>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4" name="Right Arrow 43"/>
          <p:cNvSpPr/>
          <p:nvPr/>
        </p:nvSpPr>
        <p:spPr bwMode="auto">
          <a:xfrm rot="7705219">
            <a:off x="7592653" y="5170481"/>
            <a:ext cx="1011280" cy="441042"/>
          </a:xfrm>
          <a:prstGeom prst="rightArrow">
            <a:avLst/>
          </a:prstGeom>
          <a:solidFill>
            <a:schemeClr val="accent3"/>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6" name="Right Arrow 45"/>
          <p:cNvSpPr/>
          <p:nvPr/>
        </p:nvSpPr>
        <p:spPr bwMode="auto">
          <a:xfrm rot="5005219">
            <a:off x="8074441" y="3436851"/>
            <a:ext cx="1011280" cy="441042"/>
          </a:xfrm>
          <a:prstGeom prst="rightArrow">
            <a:avLst/>
          </a:prstGeom>
          <a:solidFill>
            <a:schemeClr val="accent2"/>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8" name="Right Arrow 47"/>
          <p:cNvSpPr/>
          <p:nvPr/>
        </p:nvSpPr>
        <p:spPr bwMode="auto">
          <a:xfrm rot="2305219">
            <a:off x="7189255" y="1870316"/>
            <a:ext cx="1011275" cy="441040"/>
          </a:xfrm>
          <a:prstGeom prst="rightArrow">
            <a:avLst/>
          </a:prstGeom>
          <a:solidFill>
            <a:schemeClr val="accent1"/>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50" name="Right Arrow 49"/>
          <p:cNvSpPr/>
          <p:nvPr/>
        </p:nvSpPr>
        <p:spPr bwMode="auto">
          <a:xfrm rot="21018126">
            <a:off x="5343467" y="1368265"/>
            <a:ext cx="1011281" cy="441042"/>
          </a:xfrm>
          <a:prstGeom prst="rightArrow">
            <a:avLst/>
          </a:prstGeom>
          <a:solidFill>
            <a:srgbClr val="92D05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73" name="Freeform 72"/>
          <p:cNvSpPr/>
          <p:nvPr/>
        </p:nvSpPr>
        <p:spPr>
          <a:xfrm>
            <a:off x="6505945" y="1531969"/>
            <a:ext cx="1005335" cy="1100933"/>
          </a:xfrm>
          <a:custGeom>
            <a:avLst/>
            <a:gdLst>
              <a:gd name="connsiteX0" fmla="*/ 574635 w 1149269"/>
              <a:gd name="connsiteY0" fmla="*/ 0 h 1258554"/>
              <a:gd name="connsiteX1" fmla="*/ 1149269 w 1149269"/>
              <a:gd name="connsiteY1" fmla="*/ 574634 h 1258554"/>
              <a:gd name="connsiteX2" fmla="*/ 574635 w 1149269"/>
              <a:gd name="connsiteY2" fmla="*/ 1149267 h 1258554"/>
              <a:gd name="connsiteX3" fmla="*/ 458826 w 1149269"/>
              <a:gd name="connsiteY3" fmla="*/ 1137593 h 1258554"/>
              <a:gd name="connsiteX4" fmla="*/ 414328 w 1149269"/>
              <a:gd name="connsiteY4" fmla="*/ 1123780 h 1258554"/>
              <a:gd name="connsiteX5" fmla="*/ 303519 w 1149269"/>
              <a:gd name="connsiteY5" fmla="*/ 1258554 h 1258554"/>
              <a:gd name="connsiteX6" fmla="*/ 315136 w 1149269"/>
              <a:gd name="connsiteY6" fmla="*/ 1084664 h 1258554"/>
              <a:gd name="connsiteX7" fmla="*/ 253351 w 1149269"/>
              <a:gd name="connsiteY7" fmla="*/ 1051129 h 1258554"/>
              <a:gd name="connsiteX8" fmla="*/ 0 w 1149269"/>
              <a:gd name="connsiteY8" fmla="*/ 574634 h 1258554"/>
              <a:gd name="connsiteX9" fmla="*/ 574635 w 1149269"/>
              <a:gd name="connsiteY9" fmla="*/ 0 h 12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58554">
                <a:moveTo>
                  <a:pt x="574635" y="0"/>
                </a:moveTo>
                <a:cubicBezTo>
                  <a:pt x="891996" y="0"/>
                  <a:pt x="1149269" y="257272"/>
                  <a:pt x="1149269" y="574634"/>
                </a:cubicBezTo>
                <a:cubicBezTo>
                  <a:pt x="1149269" y="891995"/>
                  <a:pt x="891996" y="1149267"/>
                  <a:pt x="574635" y="1149267"/>
                </a:cubicBezTo>
                <a:cubicBezTo>
                  <a:pt x="534965" y="1149267"/>
                  <a:pt x="496233" y="1145247"/>
                  <a:pt x="458826" y="1137593"/>
                </a:cubicBezTo>
                <a:lnTo>
                  <a:pt x="414328" y="1123780"/>
                </a:lnTo>
                <a:lnTo>
                  <a:pt x="303519" y="1258554"/>
                </a:lnTo>
                <a:lnTo>
                  <a:pt x="315136" y="1084664"/>
                </a:lnTo>
                <a:lnTo>
                  <a:pt x="253351" y="1051129"/>
                </a:lnTo>
                <a:cubicBezTo>
                  <a:pt x="100498" y="947863"/>
                  <a:pt x="0" y="772984"/>
                  <a:pt x="0" y="574634"/>
                </a:cubicBezTo>
                <a:cubicBezTo>
                  <a:pt x="0" y="257272"/>
                  <a:pt x="257273" y="0"/>
                  <a:pt x="574635" y="0"/>
                </a:cubicBezTo>
                <a:close/>
              </a:path>
            </a:pathLst>
          </a:custGeom>
          <a:solidFill>
            <a:schemeClr val="bg1"/>
          </a:solidFill>
          <a:ln w="19050">
            <a:solidFill>
              <a:srgbClr val="FFC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4" name="Freeform 73"/>
          <p:cNvSpPr/>
          <p:nvPr/>
        </p:nvSpPr>
        <p:spPr>
          <a:xfrm>
            <a:off x="7543811" y="2629695"/>
            <a:ext cx="1093405" cy="1005333"/>
          </a:xfrm>
          <a:custGeom>
            <a:avLst/>
            <a:gdLst>
              <a:gd name="connsiteX0" fmla="*/ 675314 w 1249948"/>
              <a:gd name="connsiteY0" fmla="*/ 0 h 1149267"/>
              <a:gd name="connsiteX1" fmla="*/ 1249948 w 1249948"/>
              <a:gd name="connsiteY1" fmla="*/ 574634 h 1149267"/>
              <a:gd name="connsiteX2" fmla="*/ 675314 w 1249948"/>
              <a:gd name="connsiteY2" fmla="*/ 1149267 h 1149267"/>
              <a:gd name="connsiteX3" fmla="*/ 198818 w 1249948"/>
              <a:gd name="connsiteY3" fmla="*/ 895917 h 1149267"/>
              <a:gd name="connsiteX4" fmla="*/ 173669 w 1249948"/>
              <a:gd name="connsiteY4" fmla="*/ 849583 h 1149267"/>
              <a:gd name="connsiteX5" fmla="*/ 0 w 1249948"/>
              <a:gd name="connsiteY5" fmla="*/ 866530 h 1149267"/>
              <a:gd name="connsiteX6" fmla="*/ 131348 w 1249948"/>
              <a:gd name="connsiteY6" fmla="*/ 751632 h 1149267"/>
              <a:gd name="connsiteX7" fmla="*/ 112354 w 1249948"/>
              <a:gd name="connsiteY7" fmla="*/ 690442 h 1149267"/>
              <a:gd name="connsiteX8" fmla="*/ 100679 w 1249948"/>
              <a:gd name="connsiteY8" fmla="*/ 574634 h 1149267"/>
              <a:gd name="connsiteX9" fmla="*/ 675314 w 1249948"/>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8" h="1149267">
                <a:moveTo>
                  <a:pt x="675314" y="0"/>
                </a:moveTo>
                <a:cubicBezTo>
                  <a:pt x="992675" y="0"/>
                  <a:pt x="1249948" y="257273"/>
                  <a:pt x="1249948" y="574634"/>
                </a:cubicBezTo>
                <a:cubicBezTo>
                  <a:pt x="1249948" y="891995"/>
                  <a:pt x="992675" y="1149267"/>
                  <a:pt x="675314" y="1149267"/>
                </a:cubicBezTo>
                <a:cubicBezTo>
                  <a:pt x="476963" y="1149267"/>
                  <a:pt x="302084" y="1048770"/>
                  <a:pt x="198818" y="895917"/>
                </a:cubicBezTo>
                <a:lnTo>
                  <a:pt x="173669" y="849583"/>
                </a:lnTo>
                <a:lnTo>
                  <a:pt x="0" y="866530"/>
                </a:lnTo>
                <a:lnTo>
                  <a:pt x="131348" y="751632"/>
                </a:lnTo>
                <a:lnTo>
                  <a:pt x="112354" y="690442"/>
                </a:lnTo>
                <a:cubicBezTo>
                  <a:pt x="104699" y="653035"/>
                  <a:pt x="100679" y="614304"/>
                  <a:pt x="100679" y="574634"/>
                </a:cubicBezTo>
                <a:cubicBezTo>
                  <a:pt x="100679" y="257273"/>
                  <a:pt x="357952" y="0"/>
                  <a:pt x="675314" y="0"/>
                </a:cubicBezTo>
                <a:close/>
              </a:path>
            </a:pathLst>
          </a:custGeom>
          <a:solidFill>
            <a:schemeClr val="bg1"/>
          </a:solidFill>
          <a:ln w="19050">
            <a:solidFill>
              <a:schemeClr val="accent2"/>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5" name="Freeform 74"/>
          <p:cNvSpPr/>
          <p:nvPr/>
        </p:nvSpPr>
        <p:spPr>
          <a:xfrm>
            <a:off x="7556227" y="4202059"/>
            <a:ext cx="1100936" cy="1005333"/>
          </a:xfrm>
          <a:custGeom>
            <a:avLst/>
            <a:gdLst>
              <a:gd name="connsiteX0" fmla="*/ 683923 w 1258557"/>
              <a:gd name="connsiteY0" fmla="*/ 0 h 1149267"/>
              <a:gd name="connsiteX1" fmla="*/ 1258557 w 1258557"/>
              <a:gd name="connsiteY1" fmla="*/ 574634 h 1149267"/>
              <a:gd name="connsiteX2" fmla="*/ 683923 w 1258557"/>
              <a:gd name="connsiteY2" fmla="*/ 1149267 h 1149267"/>
              <a:gd name="connsiteX3" fmla="*/ 109288 w 1258557"/>
              <a:gd name="connsiteY3" fmla="*/ 574634 h 1149267"/>
              <a:gd name="connsiteX4" fmla="*/ 120963 w 1258557"/>
              <a:gd name="connsiteY4" fmla="*/ 458825 h 1149267"/>
              <a:gd name="connsiteX5" fmla="*/ 134776 w 1258557"/>
              <a:gd name="connsiteY5" fmla="*/ 414326 h 1149267"/>
              <a:gd name="connsiteX6" fmla="*/ 0 w 1258557"/>
              <a:gd name="connsiteY6" fmla="*/ 303517 h 1149267"/>
              <a:gd name="connsiteX7" fmla="*/ 173892 w 1258557"/>
              <a:gd name="connsiteY7" fmla="*/ 315133 h 1149267"/>
              <a:gd name="connsiteX8" fmla="*/ 207427 w 1258557"/>
              <a:gd name="connsiteY8" fmla="*/ 253351 h 1149267"/>
              <a:gd name="connsiteX9" fmla="*/ 683923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683923" y="0"/>
                </a:moveTo>
                <a:cubicBezTo>
                  <a:pt x="1001284" y="0"/>
                  <a:pt x="1258557" y="257273"/>
                  <a:pt x="1258557" y="574634"/>
                </a:cubicBezTo>
                <a:cubicBezTo>
                  <a:pt x="1258557" y="891995"/>
                  <a:pt x="1001284" y="1149267"/>
                  <a:pt x="683923" y="1149267"/>
                </a:cubicBezTo>
                <a:cubicBezTo>
                  <a:pt x="366561" y="1149267"/>
                  <a:pt x="109288" y="891995"/>
                  <a:pt x="109288" y="574634"/>
                </a:cubicBezTo>
                <a:cubicBezTo>
                  <a:pt x="109288" y="534964"/>
                  <a:pt x="113308" y="496232"/>
                  <a:pt x="120963" y="458825"/>
                </a:cubicBezTo>
                <a:lnTo>
                  <a:pt x="134776" y="414326"/>
                </a:lnTo>
                <a:lnTo>
                  <a:pt x="0" y="303517"/>
                </a:lnTo>
                <a:lnTo>
                  <a:pt x="173892" y="315133"/>
                </a:lnTo>
                <a:lnTo>
                  <a:pt x="207427" y="253351"/>
                </a:lnTo>
                <a:cubicBezTo>
                  <a:pt x="310693" y="100497"/>
                  <a:pt x="485572" y="0"/>
                  <a:pt x="683923" y="0"/>
                </a:cubicBezTo>
                <a:close/>
              </a:path>
            </a:pathLst>
          </a:custGeom>
          <a:solidFill>
            <a:schemeClr val="bg1"/>
          </a:solidFill>
          <a:ln w="19050">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6" name="Freeform 75"/>
          <p:cNvSpPr/>
          <p:nvPr/>
        </p:nvSpPr>
        <p:spPr>
          <a:xfrm>
            <a:off x="6554103" y="5239922"/>
            <a:ext cx="1005335" cy="1093404"/>
          </a:xfrm>
          <a:custGeom>
            <a:avLst/>
            <a:gdLst>
              <a:gd name="connsiteX0" fmla="*/ 282739 w 1149269"/>
              <a:gd name="connsiteY0" fmla="*/ 0 h 1249947"/>
              <a:gd name="connsiteX1" fmla="*/ 397637 w 1149269"/>
              <a:gd name="connsiteY1" fmla="*/ 131349 h 1249947"/>
              <a:gd name="connsiteX2" fmla="*/ 458826 w 1149269"/>
              <a:gd name="connsiteY2" fmla="*/ 112355 h 1249947"/>
              <a:gd name="connsiteX3" fmla="*/ 574635 w 1149269"/>
              <a:gd name="connsiteY3" fmla="*/ 100680 h 1249947"/>
              <a:gd name="connsiteX4" fmla="*/ 1149269 w 1149269"/>
              <a:gd name="connsiteY4" fmla="*/ 675314 h 1249947"/>
              <a:gd name="connsiteX5" fmla="*/ 574635 w 1149269"/>
              <a:gd name="connsiteY5" fmla="*/ 1249947 h 1249947"/>
              <a:gd name="connsiteX6" fmla="*/ 0 w 1149269"/>
              <a:gd name="connsiteY6" fmla="*/ 675314 h 1249947"/>
              <a:gd name="connsiteX7" fmla="*/ 253351 w 1149269"/>
              <a:gd name="connsiteY7" fmla="*/ 198819 h 1249947"/>
              <a:gd name="connsiteX8" fmla="*/ 299687 w 1149269"/>
              <a:gd name="connsiteY8" fmla="*/ 173669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49947">
                <a:moveTo>
                  <a:pt x="282739" y="0"/>
                </a:moveTo>
                <a:lnTo>
                  <a:pt x="397637" y="131349"/>
                </a:lnTo>
                <a:lnTo>
                  <a:pt x="458826" y="112355"/>
                </a:lnTo>
                <a:cubicBezTo>
                  <a:pt x="496233" y="104700"/>
                  <a:pt x="534965" y="100680"/>
                  <a:pt x="574635" y="100680"/>
                </a:cubicBezTo>
                <a:cubicBezTo>
                  <a:pt x="891996" y="100680"/>
                  <a:pt x="1149269" y="357953"/>
                  <a:pt x="1149269" y="675314"/>
                </a:cubicBezTo>
                <a:cubicBezTo>
                  <a:pt x="1149269" y="992675"/>
                  <a:pt x="891996" y="1249947"/>
                  <a:pt x="574635" y="1249947"/>
                </a:cubicBezTo>
                <a:cubicBezTo>
                  <a:pt x="257273" y="1249947"/>
                  <a:pt x="0" y="992675"/>
                  <a:pt x="0" y="675314"/>
                </a:cubicBezTo>
                <a:cubicBezTo>
                  <a:pt x="0" y="476963"/>
                  <a:pt x="100498" y="302085"/>
                  <a:pt x="253351" y="198819"/>
                </a:cubicBezTo>
                <a:lnTo>
                  <a:pt x="299687" y="173669"/>
                </a:lnTo>
                <a:close/>
              </a:path>
            </a:pathLst>
          </a:custGeom>
          <a:solidFill>
            <a:schemeClr val="bg1"/>
          </a:solidFill>
          <a:ln w="19050">
            <a:solidFill>
              <a:schemeClr val="accent4">
                <a:lumMod val="7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7" name="Freeform 76"/>
          <p:cNvSpPr/>
          <p:nvPr/>
        </p:nvSpPr>
        <p:spPr>
          <a:xfrm>
            <a:off x="4981738" y="5252341"/>
            <a:ext cx="1005335" cy="1100935"/>
          </a:xfrm>
          <a:custGeom>
            <a:avLst/>
            <a:gdLst>
              <a:gd name="connsiteX0" fmla="*/ 845753 w 1149269"/>
              <a:gd name="connsiteY0" fmla="*/ 0 h 1258555"/>
              <a:gd name="connsiteX1" fmla="*/ 834136 w 1149269"/>
              <a:gd name="connsiteY1" fmla="*/ 173892 h 1258555"/>
              <a:gd name="connsiteX2" fmla="*/ 895918 w 1149269"/>
              <a:gd name="connsiteY2" fmla="*/ 207427 h 1258555"/>
              <a:gd name="connsiteX3" fmla="*/ 1149269 w 1149269"/>
              <a:gd name="connsiteY3" fmla="*/ 683922 h 1258555"/>
              <a:gd name="connsiteX4" fmla="*/ 574635 w 1149269"/>
              <a:gd name="connsiteY4" fmla="*/ 1258555 h 1258555"/>
              <a:gd name="connsiteX5" fmla="*/ 0 w 1149269"/>
              <a:gd name="connsiteY5" fmla="*/ 683922 h 1258555"/>
              <a:gd name="connsiteX6" fmla="*/ 574635 w 1149269"/>
              <a:gd name="connsiteY6" fmla="*/ 109288 h 1258555"/>
              <a:gd name="connsiteX7" fmla="*/ 690444 w 1149269"/>
              <a:gd name="connsiteY7" fmla="*/ 120963 h 1258555"/>
              <a:gd name="connsiteX8" fmla="*/ 734943 w 1149269"/>
              <a:gd name="connsiteY8" fmla="*/ 134776 h 125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58555">
                <a:moveTo>
                  <a:pt x="845753" y="0"/>
                </a:moveTo>
                <a:lnTo>
                  <a:pt x="834136" y="173892"/>
                </a:lnTo>
                <a:lnTo>
                  <a:pt x="895918" y="207427"/>
                </a:lnTo>
                <a:cubicBezTo>
                  <a:pt x="1048772" y="310693"/>
                  <a:pt x="1149269" y="485571"/>
                  <a:pt x="1149269" y="683922"/>
                </a:cubicBezTo>
                <a:cubicBezTo>
                  <a:pt x="1149269" y="1001283"/>
                  <a:pt x="891996" y="1258555"/>
                  <a:pt x="574635" y="1258555"/>
                </a:cubicBezTo>
                <a:cubicBezTo>
                  <a:pt x="257273" y="1258555"/>
                  <a:pt x="0" y="1001283"/>
                  <a:pt x="0" y="683922"/>
                </a:cubicBezTo>
                <a:cubicBezTo>
                  <a:pt x="0" y="366561"/>
                  <a:pt x="257273" y="109288"/>
                  <a:pt x="574635" y="109288"/>
                </a:cubicBezTo>
                <a:cubicBezTo>
                  <a:pt x="614305" y="109288"/>
                  <a:pt x="653036" y="113308"/>
                  <a:pt x="690444" y="120963"/>
                </a:cubicBezTo>
                <a:lnTo>
                  <a:pt x="734943" y="134776"/>
                </a:lnTo>
                <a:close/>
              </a:path>
            </a:pathLst>
          </a:custGeom>
          <a:solidFill>
            <a:schemeClr val="bg1"/>
          </a:solidFill>
          <a:ln w="19050">
            <a:solidFill>
              <a:srgbClr val="FF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8" name="Freeform 77"/>
          <p:cNvSpPr/>
          <p:nvPr/>
        </p:nvSpPr>
        <p:spPr>
          <a:xfrm>
            <a:off x="3855802" y="4250217"/>
            <a:ext cx="1093407" cy="1005333"/>
          </a:xfrm>
          <a:custGeom>
            <a:avLst/>
            <a:gdLst>
              <a:gd name="connsiteX0" fmla="*/ 574635 w 1249949"/>
              <a:gd name="connsiteY0" fmla="*/ 0 h 1149267"/>
              <a:gd name="connsiteX1" fmla="*/ 1051131 w 1249949"/>
              <a:gd name="connsiteY1" fmla="*/ 253351 h 1149267"/>
              <a:gd name="connsiteX2" fmla="*/ 1076280 w 1249949"/>
              <a:gd name="connsiteY2" fmla="*/ 299686 h 1149267"/>
              <a:gd name="connsiteX3" fmla="*/ 1249949 w 1249949"/>
              <a:gd name="connsiteY3" fmla="*/ 282738 h 1149267"/>
              <a:gd name="connsiteX4" fmla="*/ 1118601 w 1249949"/>
              <a:gd name="connsiteY4" fmla="*/ 397636 h 1149267"/>
              <a:gd name="connsiteX5" fmla="*/ 1137595 w 1249949"/>
              <a:gd name="connsiteY5" fmla="*/ 458825 h 1149267"/>
              <a:gd name="connsiteX6" fmla="*/ 1149269 w 1249949"/>
              <a:gd name="connsiteY6" fmla="*/ 574634 h 1149267"/>
              <a:gd name="connsiteX7" fmla="*/ 574635 w 1249949"/>
              <a:gd name="connsiteY7" fmla="*/ 1149267 h 1149267"/>
              <a:gd name="connsiteX8" fmla="*/ 0 w 1249949"/>
              <a:gd name="connsiteY8" fmla="*/ 574634 h 1149267"/>
              <a:gd name="connsiteX9" fmla="*/ 574635 w 1249949"/>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9" h="1149267">
                <a:moveTo>
                  <a:pt x="574635" y="0"/>
                </a:moveTo>
                <a:cubicBezTo>
                  <a:pt x="772986" y="0"/>
                  <a:pt x="947865" y="100497"/>
                  <a:pt x="1051131" y="253351"/>
                </a:cubicBezTo>
                <a:lnTo>
                  <a:pt x="1076280" y="299686"/>
                </a:lnTo>
                <a:lnTo>
                  <a:pt x="1249949" y="282738"/>
                </a:lnTo>
                <a:lnTo>
                  <a:pt x="1118601" y="397636"/>
                </a:lnTo>
                <a:lnTo>
                  <a:pt x="1137595" y="458825"/>
                </a:lnTo>
                <a:cubicBezTo>
                  <a:pt x="1145249" y="496232"/>
                  <a:pt x="1149269" y="534964"/>
                  <a:pt x="1149269" y="574634"/>
                </a:cubicBezTo>
                <a:cubicBezTo>
                  <a:pt x="1149269" y="891995"/>
                  <a:pt x="89199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chemeClr val="accent6"/>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2" name="Freeform 71"/>
          <p:cNvSpPr/>
          <p:nvPr/>
        </p:nvSpPr>
        <p:spPr>
          <a:xfrm>
            <a:off x="4933581" y="1551917"/>
            <a:ext cx="1005335" cy="1093404"/>
          </a:xfrm>
          <a:custGeom>
            <a:avLst/>
            <a:gdLst>
              <a:gd name="connsiteX0" fmla="*/ 574635 w 1149269"/>
              <a:gd name="connsiteY0" fmla="*/ 0 h 1249947"/>
              <a:gd name="connsiteX1" fmla="*/ 1149269 w 1149269"/>
              <a:gd name="connsiteY1" fmla="*/ 574634 h 1249947"/>
              <a:gd name="connsiteX2" fmla="*/ 895918 w 1149269"/>
              <a:gd name="connsiteY2" fmla="*/ 1051129 h 1249947"/>
              <a:gd name="connsiteX3" fmla="*/ 849583 w 1149269"/>
              <a:gd name="connsiteY3" fmla="*/ 1076279 h 1249947"/>
              <a:gd name="connsiteX4" fmla="*/ 866531 w 1149269"/>
              <a:gd name="connsiteY4" fmla="*/ 1249947 h 1249947"/>
              <a:gd name="connsiteX5" fmla="*/ 751632 w 1149269"/>
              <a:gd name="connsiteY5" fmla="*/ 1118598 h 1249947"/>
              <a:gd name="connsiteX6" fmla="*/ 690444 w 1149269"/>
              <a:gd name="connsiteY6" fmla="*/ 1137593 h 1249947"/>
              <a:gd name="connsiteX7" fmla="*/ 574635 w 1149269"/>
              <a:gd name="connsiteY7" fmla="*/ 1149267 h 1249947"/>
              <a:gd name="connsiteX8" fmla="*/ 0 w 1149269"/>
              <a:gd name="connsiteY8" fmla="*/ 574634 h 1249947"/>
              <a:gd name="connsiteX9" fmla="*/ 574635 w 1149269"/>
              <a:gd name="connsiteY9" fmla="*/ 0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49947">
                <a:moveTo>
                  <a:pt x="574635" y="0"/>
                </a:moveTo>
                <a:cubicBezTo>
                  <a:pt x="891996" y="0"/>
                  <a:pt x="1149269" y="257272"/>
                  <a:pt x="1149269" y="574634"/>
                </a:cubicBezTo>
                <a:cubicBezTo>
                  <a:pt x="1149269" y="772984"/>
                  <a:pt x="1048772" y="947863"/>
                  <a:pt x="895918" y="1051129"/>
                </a:cubicBezTo>
                <a:lnTo>
                  <a:pt x="849583" y="1076279"/>
                </a:lnTo>
                <a:lnTo>
                  <a:pt x="866531" y="1249947"/>
                </a:lnTo>
                <a:lnTo>
                  <a:pt x="751632" y="1118598"/>
                </a:lnTo>
                <a:lnTo>
                  <a:pt x="690444" y="1137593"/>
                </a:lnTo>
                <a:cubicBezTo>
                  <a:pt x="653036" y="1145247"/>
                  <a:pt x="614305" y="1149267"/>
                  <a:pt x="574635" y="1149267"/>
                </a:cubicBezTo>
                <a:cubicBezTo>
                  <a:pt x="257273" y="1149267"/>
                  <a:pt x="0" y="891995"/>
                  <a:pt x="0" y="574634"/>
                </a:cubicBezTo>
                <a:cubicBezTo>
                  <a:pt x="0" y="257272"/>
                  <a:pt x="257273" y="0"/>
                  <a:pt x="574635" y="0"/>
                </a:cubicBezTo>
                <a:close/>
              </a:path>
            </a:pathLst>
          </a:custGeom>
          <a:solidFill>
            <a:schemeClr val="bg1"/>
          </a:solidFill>
          <a:ln w="19050">
            <a:solidFill>
              <a:srgbClr val="92D05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9" name="Freeform 78"/>
          <p:cNvSpPr/>
          <p:nvPr/>
        </p:nvSpPr>
        <p:spPr>
          <a:xfrm>
            <a:off x="3835854" y="2677855"/>
            <a:ext cx="1100936" cy="1005333"/>
          </a:xfrm>
          <a:custGeom>
            <a:avLst/>
            <a:gdLst>
              <a:gd name="connsiteX0" fmla="*/ 574635 w 1258557"/>
              <a:gd name="connsiteY0" fmla="*/ 0 h 1149267"/>
              <a:gd name="connsiteX1" fmla="*/ 1149269 w 1258557"/>
              <a:gd name="connsiteY1" fmla="*/ 574634 h 1149267"/>
              <a:gd name="connsiteX2" fmla="*/ 1137595 w 1258557"/>
              <a:gd name="connsiteY2" fmla="*/ 690442 h 1149267"/>
              <a:gd name="connsiteX3" fmla="*/ 1123782 w 1258557"/>
              <a:gd name="connsiteY3" fmla="*/ 734940 h 1149267"/>
              <a:gd name="connsiteX4" fmla="*/ 1258557 w 1258557"/>
              <a:gd name="connsiteY4" fmla="*/ 845749 h 1149267"/>
              <a:gd name="connsiteX5" fmla="*/ 1084666 w 1258557"/>
              <a:gd name="connsiteY5" fmla="*/ 834132 h 1149267"/>
              <a:gd name="connsiteX6" fmla="*/ 1051131 w 1258557"/>
              <a:gd name="connsiteY6" fmla="*/ 895917 h 1149267"/>
              <a:gd name="connsiteX7" fmla="*/ 574635 w 1258557"/>
              <a:gd name="connsiteY7" fmla="*/ 1149267 h 1149267"/>
              <a:gd name="connsiteX8" fmla="*/ 0 w 1258557"/>
              <a:gd name="connsiteY8" fmla="*/ 574634 h 1149267"/>
              <a:gd name="connsiteX9" fmla="*/ 574635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574635" y="0"/>
                </a:moveTo>
                <a:cubicBezTo>
                  <a:pt x="891996" y="0"/>
                  <a:pt x="1149269" y="257273"/>
                  <a:pt x="1149269" y="574634"/>
                </a:cubicBezTo>
                <a:cubicBezTo>
                  <a:pt x="1149269" y="614304"/>
                  <a:pt x="1145249" y="653035"/>
                  <a:pt x="1137595" y="690442"/>
                </a:cubicBezTo>
                <a:lnTo>
                  <a:pt x="1123782" y="734940"/>
                </a:lnTo>
                <a:lnTo>
                  <a:pt x="1258557" y="845749"/>
                </a:lnTo>
                <a:lnTo>
                  <a:pt x="1084666" y="834132"/>
                </a:lnTo>
                <a:lnTo>
                  <a:pt x="1051131" y="895917"/>
                </a:lnTo>
                <a:cubicBezTo>
                  <a:pt x="947865" y="1048770"/>
                  <a:pt x="77298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rgbClr val="FFFF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89" name="Freeform 88"/>
          <p:cNvSpPr/>
          <p:nvPr/>
        </p:nvSpPr>
        <p:spPr>
          <a:xfrm>
            <a:off x="6623732" y="164975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0" name="Freeform 89"/>
          <p:cNvSpPr/>
          <p:nvPr/>
        </p:nvSpPr>
        <p:spPr>
          <a:xfrm>
            <a:off x="7749666" y="274748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1" name="Freeform 90"/>
          <p:cNvSpPr/>
          <p:nvPr/>
        </p:nvSpPr>
        <p:spPr>
          <a:xfrm>
            <a:off x="7769615" y="4319846"/>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3" name="Freeform 92"/>
          <p:cNvSpPr/>
          <p:nvPr/>
        </p:nvSpPr>
        <p:spPr>
          <a:xfrm>
            <a:off x="5099523" y="546572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4" name="Freeform 93"/>
          <p:cNvSpPr/>
          <p:nvPr/>
        </p:nvSpPr>
        <p:spPr>
          <a:xfrm>
            <a:off x="3973589" y="4368003"/>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5" name="Freeform 94"/>
          <p:cNvSpPr/>
          <p:nvPr/>
        </p:nvSpPr>
        <p:spPr>
          <a:xfrm>
            <a:off x="5051368" y="1669705"/>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6" name="Freeform 95"/>
          <p:cNvSpPr/>
          <p:nvPr/>
        </p:nvSpPr>
        <p:spPr>
          <a:xfrm>
            <a:off x="3953642" y="279564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8" name="Oval 97"/>
          <p:cNvSpPr/>
          <p:nvPr/>
        </p:nvSpPr>
        <p:spPr bwMode="auto">
          <a:xfrm>
            <a:off x="5209999" y="2906109"/>
            <a:ext cx="2105587" cy="2073023"/>
          </a:xfrm>
          <a:prstGeom prst="ellipse">
            <a:avLst/>
          </a:prstGeom>
          <a:noFill/>
          <a:ln w="12700">
            <a:solidFill>
              <a:schemeClr val="bg1"/>
            </a:solidFill>
            <a:prstDash val="dash"/>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100" name="Freeform 99"/>
          <p:cNvSpPr/>
          <p:nvPr/>
        </p:nvSpPr>
        <p:spPr>
          <a:xfrm>
            <a:off x="6563974" y="290944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1</a:t>
            </a:r>
          </a:p>
        </p:txBody>
      </p:sp>
      <p:sp>
        <p:nvSpPr>
          <p:cNvPr id="101" name="Freeform 100"/>
          <p:cNvSpPr/>
          <p:nvPr/>
        </p:nvSpPr>
        <p:spPr>
          <a:xfrm>
            <a:off x="7133521" y="346471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2</a:t>
            </a:r>
          </a:p>
        </p:txBody>
      </p:sp>
      <p:sp>
        <p:nvSpPr>
          <p:cNvPr id="102" name="Freeform 101"/>
          <p:cNvSpPr/>
          <p:nvPr/>
        </p:nvSpPr>
        <p:spPr>
          <a:xfrm>
            <a:off x="7143612" y="426008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3</a:t>
            </a:r>
          </a:p>
        </p:txBody>
      </p:sp>
      <p:sp>
        <p:nvSpPr>
          <p:cNvPr id="103" name="Freeform 102"/>
          <p:cNvSpPr/>
          <p:nvPr/>
        </p:nvSpPr>
        <p:spPr>
          <a:xfrm>
            <a:off x="6588334" y="4829632"/>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4</a:t>
            </a:r>
          </a:p>
        </p:txBody>
      </p:sp>
      <p:sp>
        <p:nvSpPr>
          <p:cNvPr id="104" name="Freeform 103"/>
          <p:cNvSpPr/>
          <p:nvPr/>
        </p:nvSpPr>
        <p:spPr>
          <a:xfrm>
            <a:off x="5792964" y="483972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5</a:t>
            </a:r>
          </a:p>
        </p:txBody>
      </p:sp>
      <p:sp>
        <p:nvSpPr>
          <p:cNvPr id="105" name="Freeform 104"/>
          <p:cNvSpPr/>
          <p:nvPr/>
        </p:nvSpPr>
        <p:spPr>
          <a:xfrm>
            <a:off x="5223417" y="428444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6</a:t>
            </a:r>
          </a:p>
        </p:txBody>
      </p:sp>
      <p:sp>
        <p:nvSpPr>
          <p:cNvPr id="106" name="Freeform 105"/>
          <p:cNvSpPr/>
          <p:nvPr/>
        </p:nvSpPr>
        <p:spPr>
          <a:xfrm>
            <a:off x="5768603" y="2919530"/>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8</a:t>
            </a:r>
          </a:p>
        </p:txBody>
      </p:sp>
      <p:sp>
        <p:nvSpPr>
          <p:cNvPr id="107" name="Freeform 106"/>
          <p:cNvSpPr/>
          <p:nvPr/>
        </p:nvSpPr>
        <p:spPr>
          <a:xfrm>
            <a:off x="5213327" y="348907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7</a:t>
            </a:r>
          </a:p>
        </p:txBody>
      </p:sp>
      <p:grpSp>
        <p:nvGrpSpPr>
          <p:cNvPr id="183" name="Group 182"/>
          <p:cNvGrpSpPr/>
          <p:nvPr/>
        </p:nvGrpSpPr>
        <p:grpSpPr>
          <a:xfrm>
            <a:off x="6852927" y="5575925"/>
            <a:ext cx="407684" cy="509470"/>
            <a:chOff x="15943263" y="-7202488"/>
            <a:chExt cx="17021176" cy="21270913"/>
          </a:xfrm>
          <a:solidFill>
            <a:schemeClr val="bg1"/>
          </a:solidFill>
        </p:grpSpPr>
        <p:sp>
          <p:nvSpPr>
            <p:cNvPr id="184" name="Freeform 14"/>
            <p:cNvSpPr>
              <a:spLocks noEditPoints="1"/>
            </p:cNvSpPr>
            <p:nvPr/>
          </p:nvSpPr>
          <p:spPr bwMode="auto">
            <a:xfrm>
              <a:off x="19913601" y="-3233738"/>
              <a:ext cx="9080500" cy="9078913"/>
            </a:xfrm>
            <a:custGeom>
              <a:avLst/>
              <a:gdLst>
                <a:gd name="T0" fmla="*/ 2051 w 2420"/>
                <a:gd name="T1" fmla="*/ 944 h 2420"/>
                <a:gd name="T2" fmla="*/ 2170 w 2420"/>
                <a:gd name="T3" fmla="*/ 625 h 2420"/>
                <a:gd name="T4" fmla="*/ 2170 w 2420"/>
                <a:gd name="T5" fmla="*/ 459 h 2420"/>
                <a:gd name="T6" fmla="*/ 1795 w 2420"/>
                <a:gd name="T7" fmla="*/ 250 h 2420"/>
                <a:gd name="T8" fmla="*/ 1476 w 2420"/>
                <a:gd name="T9" fmla="*/ 369 h 2420"/>
                <a:gd name="T10" fmla="*/ 1358 w 2420"/>
                <a:gd name="T11" fmla="*/ 0 h 2420"/>
                <a:gd name="T12" fmla="*/ 944 w 2420"/>
                <a:gd name="T13" fmla="*/ 118 h 2420"/>
                <a:gd name="T14" fmla="*/ 803 w 2420"/>
                <a:gd name="T15" fmla="*/ 428 h 2420"/>
                <a:gd name="T16" fmla="*/ 459 w 2420"/>
                <a:gd name="T17" fmla="*/ 250 h 2420"/>
                <a:gd name="T18" fmla="*/ 215 w 2420"/>
                <a:gd name="T19" fmla="*/ 542 h 2420"/>
                <a:gd name="T20" fmla="*/ 427 w 2420"/>
                <a:gd name="T21" fmla="*/ 803 h 2420"/>
                <a:gd name="T22" fmla="*/ 117 w 2420"/>
                <a:gd name="T23" fmla="*/ 944 h 2420"/>
                <a:gd name="T24" fmla="*/ 0 w 2420"/>
                <a:gd name="T25" fmla="*/ 1358 h 2420"/>
                <a:gd name="T26" fmla="*/ 369 w 2420"/>
                <a:gd name="T27" fmla="*/ 1476 h 2420"/>
                <a:gd name="T28" fmla="*/ 250 w 2420"/>
                <a:gd name="T29" fmla="*/ 1795 h 2420"/>
                <a:gd name="T30" fmla="*/ 459 w 2420"/>
                <a:gd name="T31" fmla="*/ 2171 h 2420"/>
                <a:gd name="T32" fmla="*/ 803 w 2420"/>
                <a:gd name="T33" fmla="*/ 1993 h 2420"/>
                <a:gd name="T34" fmla="*/ 944 w 2420"/>
                <a:gd name="T35" fmla="*/ 2303 h 2420"/>
                <a:gd name="T36" fmla="*/ 1358 w 2420"/>
                <a:gd name="T37" fmla="*/ 2420 h 2420"/>
                <a:gd name="T38" fmla="*/ 1476 w 2420"/>
                <a:gd name="T39" fmla="*/ 2051 h 2420"/>
                <a:gd name="T40" fmla="*/ 1795 w 2420"/>
                <a:gd name="T41" fmla="*/ 2171 h 2420"/>
                <a:gd name="T42" fmla="*/ 2170 w 2420"/>
                <a:gd name="T43" fmla="*/ 1961 h 2420"/>
                <a:gd name="T44" fmla="*/ 2170 w 2420"/>
                <a:gd name="T45" fmla="*/ 1795 h 2420"/>
                <a:gd name="T46" fmla="*/ 2051 w 2420"/>
                <a:gd name="T47" fmla="*/ 1476 h 2420"/>
                <a:gd name="T48" fmla="*/ 2420 w 2420"/>
                <a:gd name="T49" fmla="*/ 1358 h 2420"/>
                <a:gd name="T50" fmla="*/ 2303 w 2420"/>
                <a:gd name="T51" fmla="*/ 944 h 2420"/>
                <a:gd name="T52" fmla="*/ 1988 w 2420"/>
                <a:gd name="T53" fmla="*/ 1310 h 2420"/>
                <a:gd name="T54" fmla="*/ 1819 w 2420"/>
                <a:gd name="T55" fmla="*/ 1587 h 2420"/>
                <a:gd name="T56" fmla="*/ 2019 w 2420"/>
                <a:gd name="T57" fmla="*/ 1878 h 2420"/>
                <a:gd name="T58" fmla="*/ 1690 w 2420"/>
                <a:gd name="T59" fmla="*/ 1831 h 2420"/>
                <a:gd name="T60" fmla="*/ 1374 w 2420"/>
                <a:gd name="T61" fmla="*/ 1907 h 2420"/>
                <a:gd name="T62" fmla="*/ 1310 w 2420"/>
                <a:gd name="T63" fmla="*/ 2254 h 2420"/>
                <a:gd name="T64" fmla="*/ 1110 w 2420"/>
                <a:gd name="T65" fmla="*/ 1988 h 2420"/>
                <a:gd name="T66" fmla="*/ 833 w 2420"/>
                <a:gd name="T67" fmla="*/ 1819 h 2420"/>
                <a:gd name="T68" fmla="*/ 542 w 2420"/>
                <a:gd name="T69" fmla="*/ 2019 h 2420"/>
                <a:gd name="T70" fmla="*/ 590 w 2420"/>
                <a:gd name="T71" fmla="*/ 1690 h 2420"/>
                <a:gd name="T72" fmla="*/ 513 w 2420"/>
                <a:gd name="T73" fmla="*/ 1374 h 2420"/>
                <a:gd name="T74" fmla="*/ 166 w 2420"/>
                <a:gd name="T75" fmla="*/ 1310 h 2420"/>
                <a:gd name="T76" fmla="*/ 432 w 2420"/>
                <a:gd name="T77" fmla="*/ 1111 h 2420"/>
                <a:gd name="T78" fmla="*/ 601 w 2420"/>
                <a:gd name="T79" fmla="*/ 833 h 2420"/>
                <a:gd name="T80" fmla="*/ 401 w 2420"/>
                <a:gd name="T81" fmla="*/ 542 h 2420"/>
                <a:gd name="T82" fmla="*/ 730 w 2420"/>
                <a:gd name="T83" fmla="*/ 590 h 2420"/>
                <a:gd name="T84" fmla="*/ 1046 w 2420"/>
                <a:gd name="T85" fmla="*/ 513 h 2420"/>
                <a:gd name="T86" fmla="*/ 1110 w 2420"/>
                <a:gd name="T87" fmla="*/ 166 h 2420"/>
                <a:gd name="T88" fmla="*/ 1310 w 2420"/>
                <a:gd name="T89" fmla="*/ 432 h 2420"/>
                <a:gd name="T90" fmla="*/ 1587 w 2420"/>
                <a:gd name="T91" fmla="*/ 602 h 2420"/>
                <a:gd name="T92" fmla="*/ 1878 w 2420"/>
                <a:gd name="T93" fmla="*/ 401 h 2420"/>
                <a:gd name="T94" fmla="*/ 1830 w 2420"/>
                <a:gd name="T95" fmla="*/ 731 h 2420"/>
                <a:gd name="T96" fmla="*/ 1907 w 2420"/>
                <a:gd name="T97" fmla="*/ 1046 h 2420"/>
                <a:gd name="T98" fmla="*/ 2254 w 2420"/>
                <a:gd name="T99" fmla="*/ 1111 h 2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20" h="2420">
                  <a:moveTo>
                    <a:pt x="2303" y="944"/>
                  </a:moveTo>
                  <a:cubicBezTo>
                    <a:pt x="2051" y="944"/>
                    <a:pt x="2051" y="944"/>
                    <a:pt x="2051" y="944"/>
                  </a:cubicBezTo>
                  <a:cubicBezTo>
                    <a:pt x="2036" y="896"/>
                    <a:pt x="2016" y="849"/>
                    <a:pt x="1993" y="803"/>
                  </a:cubicBezTo>
                  <a:cubicBezTo>
                    <a:pt x="2170" y="625"/>
                    <a:pt x="2170" y="625"/>
                    <a:pt x="2170" y="625"/>
                  </a:cubicBezTo>
                  <a:cubicBezTo>
                    <a:pt x="2193" y="603"/>
                    <a:pt x="2205" y="574"/>
                    <a:pt x="2205" y="542"/>
                  </a:cubicBezTo>
                  <a:cubicBezTo>
                    <a:pt x="2205" y="511"/>
                    <a:pt x="2193" y="481"/>
                    <a:pt x="2170" y="459"/>
                  </a:cubicBezTo>
                  <a:cubicBezTo>
                    <a:pt x="1961" y="250"/>
                    <a:pt x="1961" y="250"/>
                    <a:pt x="1961" y="250"/>
                  </a:cubicBezTo>
                  <a:cubicBezTo>
                    <a:pt x="1915" y="204"/>
                    <a:pt x="1841" y="204"/>
                    <a:pt x="1795" y="250"/>
                  </a:cubicBezTo>
                  <a:cubicBezTo>
                    <a:pt x="1617" y="428"/>
                    <a:pt x="1617" y="428"/>
                    <a:pt x="1617" y="428"/>
                  </a:cubicBezTo>
                  <a:cubicBezTo>
                    <a:pt x="1572" y="404"/>
                    <a:pt x="1524" y="384"/>
                    <a:pt x="1476" y="369"/>
                  </a:cubicBezTo>
                  <a:cubicBezTo>
                    <a:pt x="1476" y="118"/>
                    <a:pt x="1476" y="118"/>
                    <a:pt x="1476" y="118"/>
                  </a:cubicBezTo>
                  <a:cubicBezTo>
                    <a:pt x="1476" y="53"/>
                    <a:pt x="1423" y="0"/>
                    <a:pt x="1358" y="0"/>
                  </a:cubicBezTo>
                  <a:cubicBezTo>
                    <a:pt x="1062" y="0"/>
                    <a:pt x="1062" y="0"/>
                    <a:pt x="1062" y="0"/>
                  </a:cubicBezTo>
                  <a:cubicBezTo>
                    <a:pt x="997" y="0"/>
                    <a:pt x="944" y="53"/>
                    <a:pt x="944" y="118"/>
                  </a:cubicBezTo>
                  <a:cubicBezTo>
                    <a:pt x="944" y="369"/>
                    <a:pt x="944" y="369"/>
                    <a:pt x="944" y="369"/>
                  </a:cubicBezTo>
                  <a:cubicBezTo>
                    <a:pt x="896" y="384"/>
                    <a:pt x="848" y="404"/>
                    <a:pt x="803" y="428"/>
                  </a:cubicBezTo>
                  <a:cubicBezTo>
                    <a:pt x="625" y="250"/>
                    <a:pt x="625" y="250"/>
                    <a:pt x="625" y="250"/>
                  </a:cubicBezTo>
                  <a:cubicBezTo>
                    <a:pt x="579" y="204"/>
                    <a:pt x="505" y="204"/>
                    <a:pt x="459" y="250"/>
                  </a:cubicBezTo>
                  <a:cubicBezTo>
                    <a:pt x="250" y="459"/>
                    <a:pt x="250" y="459"/>
                    <a:pt x="250" y="459"/>
                  </a:cubicBezTo>
                  <a:cubicBezTo>
                    <a:pt x="227" y="481"/>
                    <a:pt x="215" y="511"/>
                    <a:pt x="215" y="542"/>
                  </a:cubicBezTo>
                  <a:cubicBezTo>
                    <a:pt x="215" y="574"/>
                    <a:pt x="227" y="603"/>
                    <a:pt x="250" y="625"/>
                  </a:cubicBezTo>
                  <a:cubicBezTo>
                    <a:pt x="427" y="803"/>
                    <a:pt x="427" y="803"/>
                    <a:pt x="427" y="803"/>
                  </a:cubicBezTo>
                  <a:cubicBezTo>
                    <a:pt x="404" y="849"/>
                    <a:pt x="384" y="896"/>
                    <a:pt x="369" y="944"/>
                  </a:cubicBezTo>
                  <a:cubicBezTo>
                    <a:pt x="117" y="944"/>
                    <a:pt x="117" y="944"/>
                    <a:pt x="117" y="944"/>
                  </a:cubicBezTo>
                  <a:cubicBezTo>
                    <a:pt x="53" y="944"/>
                    <a:pt x="0" y="997"/>
                    <a:pt x="0" y="1062"/>
                  </a:cubicBezTo>
                  <a:cubicBezTo>
                    <a:pt x="0" y="1358"/>
                    <a:pt x="0" y="1358"/>
                    <a:pt x="0" y="1358"/>
                  </a:cubicBezTo>
                  <a:cubicBezTo>
                    <a:pt x="0" y="1423"/>
                    <a:pt x="53" y="1476"/>
                    <a:pt x="117" y="1476"/>
                  </a:cubicBezTo>
                  <a:cubicBezTo>
                    <a:pt x="369" y="1476"/>
                    <a:pt x="369" y="1476"/>
                    <a:pt x="369" y="1476"/>
                  </a:cubicBezTo>
                  <a:cubicBezTo>
                    <a:pt x="384" y="1525"/>
                    <a:pt x="404" y="1572"/>
                    <a:pt x="427" y="1617"/>
                  </a:cubicBezTo>
                  <a:cubicBezTo>
                    <a:pt x="250" y="1795"/>
                    <a:pt x="250" y="1795"/>
                    <a:pt x="250" y="1795"/>
                  </a:cubicBezTo>
                  <a:cubicBezTo>
                    <a:pt x="204" y="1841"/>
                    <a:pt x="204" y="1915"/>
                    <a:pt x="250" y="1961"/>
                  </a:cubicBezTo>
                  <a:cubicBezTo>
                    <a:pt x="459" y="2171"/>
                    <a:pt x="459" y="2171"/>
                    <a:pt x="459" y="2171"/>
                  </a:cubicBezTo>
                  <a:cubicBezTo>
                    <a:pt x="505" y="2216"/>
                    <a:pt x="579" y="2216"/>
                    <a:pt x="625" y="2171"/>
                  </a:cubicBezTo>
                  <a:cubicBezTo>
                    <a:pt x="803" y="1993"/>
                    <a:pt x="803" y="1993"/>
                    <a:pt x="803" y="1993"/>
                  </a:cubicBezTo>
                  <a:cubicBezTo>
                    <a:pt x="848" y="2016"/>
                    <a:pt x="896" y="2036"/>
                    <a:pt x="944" y="2051"/>
                  </a:cubicBezTo>
                  <a:cubicBezTo>
                    <a:pt x="944" y="2303"/>
                    <a:pt x="944" y="2303"/>
                    <a:pt x="944" y="2303"/>
                  </a:cubicBezTo>
                  <a:cubicBezTo>
                    <a:pt x="944" y="2368"/>
                    <a:pt x="997" y="2420"/>
                    <a:pt x="1062" y="2420"/>
                  </a:cubicBezTo>
                  <a:cubicBezTo>
                    <a:pt x="1358" y="2420"/>
                    <a:pt x="1358" y="2420"/>
                    <a:pt x="1358" y="2420"/>
                  </a:cubicBezTo>
                  <a:cubicBezTo>
                    <a:pt x="1423" y="2420"/>
                    <a:pt x="1476" y="2368"/>
                    <a:pt x="1476" y="2303"/>
                  </a:cubicBezTo>
                  <a:cubicBezTo>
                    <a:pt x="1476" y="2051"/>
                    <a:pt x="1476" y="2051"/>
                    <a:pt x="1476" y="2051"/>
                  </a:cubicBezTo>
                  <a:cubicBezTo>
                    <a:pt x="1524" y="2036"/>
                    <a:pt x="1572" y="2016"/>
                    <a:pt x="1617" y="1993"/>
                  </a:cubicBezTo>
                  <a:cubicBezTo>
                    <a:pt x="1795" y="2171"/>
                    <a:pt x="1795" y="2171"/>
                    <a:pt x="1795" y="2171"/>
                  </a:cubicBezTo>
                  <a:cubicBezTo>
                    <a:pt x="1841" y="2216"/>
                    <a:pt x="1915" y="2216"/>
                    <a:pt x="1961" y="2171"/>
                  </a:cubicBezTo>
                  <a:cubicBezTo>
                    <a:pt x="2170" y="1961"/>
                    <a:pt x="2170" y="1961"/>
                    <a:pt x="2170" y="1961"/>
                  </a:cubicBezTo>
                  <a:cubicBezTo>
                    <a:pt x="2193" y="1939"/>
                    <a:pt x="2205" y="1910"/>
                    <a:pt x="2205" y="1878"/>
                  </a:cubicBezTo>
                  <a:cubicBezTo>
                    <a:pt x="2205" y="1847"/>
                    <a:pt x="2193" y="1817"/>
                    <a:pt x="2170" y="1795"/>
                  </a:cubicBezTo>
                  <a:cubicBezTo>
                    <a:pt x="1993" y="1617"/>
                    <a:pt x="1993" y="1617"/>
                    <a:pt x="1993" y="1617"/>
                  </a:cubicBezTo>
                  <a:cubicBezTo>
                    <a:pt x="2016" y="1572"/>
                    <a:pt x="2036" y="1525"/>
                    <a:pt x="2051" y="1476"/>
                  </a:cubicBezTo>
                  <a:cubicBezTo>
                    <a:pt x="2303" y="1476"/>
                    <a:pt x="2303" y="1476"/>
                    <a:pt x="2303" y="1476"/>
                  </a:cubicBezTo>
                  <a:cubicBezTo>
                    <a:pt x="2367" y="1476"/>
                    <a:pt x="2420" y="1423"/>
                    <a:pt x="2420" y="1358"/>
                  </a:cubicBezTo>
                  <a:cubicBezTo>
                    <a:pt x="2420" y="1062"/>
                    <a:pt x="2420" y="1062"/>
                    <a:pt x="2420" y="1062"/>
                  </a:cubicBezTo>
                  <a:cubicBezTo>
                    <a:pt x="2420" y="997"/>
                    <a:pt x="2367" y="944"/>
                    <a:pt x="2303" y="944"/>
                  </a:cubicBezTo>
                  <a:close/>
                  <a:moveTo>
                    <a:pt x="2254" y="1310"/>
                  </a:moveTo>
                  <a:cubicBezTo>
                    <a:pt x="1988" y="1310"/>
                    <a:pt x="1988" y="1310"/>
                    <a:pt x="1988" y="1310"/>
                  </a:cubicBezTo>
                  <a:cubicBezTo>
                    <a:pt x="1949" y="1310"/>
                    <a:pt x="1916" y="1336"/>
                    <a:pt x="1907" y="1374"/>
                  </a:cubicBezTo>
                  <a:cubicBezTo>
                    <a:pt x="1889" y="1450"/>
                    <a:pt x="1860" y="1521"/>
                    <a:pt x="1819" y="1587"/>
                  </a:cubicBezTo>
                  <a:cubicBezTo>
                    <a:pt x="1798" y="1620"/>
                    <a:pt x="1803" y="1662"/>
                    <a:pt x="1830" y="1690"/>
                  </a:cubicBezTo>
                  <a:cubicBezTo>
                    <a:pt x="2019" y="1878"/>
                    <a:pt x="2019" y="1878"/>
                    <a:pt x="2019" y="1878"/>
                  </a:cubicBezTo>
                  <a:cubicBezTo>
                    <a:pt x="1878" y="2019"/>
                    <a:pt x="1878" y="2019"/>
                    <a:pt x="1878" y="2019"/>
                  </a:cubicBezTo>
                  <a:cubicBezTo>
                    <a:pt x="1690" y="1831"/>
                    <a:pt x="1690" y="1831"/>
                    <a:pt x="1690" y="1831"/>
                  </a:cubicBezTo>
                  <a:cubicBezTo>
                    <a:pt x="1662" y="1803"/>
                    <a:pt x="1620" y="1798"/>
                    <a:pt x="1587" y="1819"/>
                  </a:cubicBezTo>
                  <a:cubicBezTo>
                    <a:pt x="1521" y="1860"/>
                    <a:pt x="1449" y="1889"/>
                    <a:pt x="1374" y="1907"/>
                  </a:cubicBezTo>
                  <a:cubicBezTo>
                    <a:pt x="1336" y="1916"/>
                    <a:pt x="1310" y="1949"/>
                    <a:pt x="1310" y="1988"/>
                  </a:cubicBezTo>
                  <a:cubicBezTo>
                    <a:pt x="1310" y="2254"/>
                    <a:pt x="1310" y="2254"/>
                    <a:pt x="1310" y="2254"/>
                  </a:cubicBezTo>
                  <a:cubicBezTo>
                    <a:pt x="1110" y="2254"/>
                    <a:pt x="1110" y="2254"/>
                    <a:pt x="1110" y="2254"/>
                  </a:cubicBezTo>
                  <a:cubicBezTo>
                    <a:pt x="1110" y="1988"/>
                    <a:pt x="1110" y="1988"/>
                    <a:pt x="1110" y="1988"/>
                  </a:cubicBezTo>
                  <a:cubicBezTo>
                    <a:pt x="1110" y="1949"/>
                    <a:pt x="1084" y="1916"/>
                    <a:pt x="1046" y="1907"/>
                  </a:cubicBezTo>
                  <a:cubicBezTo>
                    <a:pt x="971" y="1889"/>
                    <a:pt x="899" y="1860"/>
                    <a:pt x="833" y="1819"/>
                  </a:cubicBezTo>
                  <a:cubicBezTo>
                    <a:pt x="800" y="1798"/>
                    <a:pt x="758" y="1803"/>
                    <a:pt x="730" y="1831"/>
                  </a:cubicBezTo>
                  <a:cubicBezTo>
                    <a:pt x="542" y="2019"/>
                    <a:pt x="542" y="2019"/>
                    <a:pt x="542" y="2019"/>
                  </a:cubicBezTo>
                  <a:cubicBezTo>
                    <a:pt x="401" y="1878"/>
                    <a:pt x="401" y="1878"/>
                    <a:pt x="401" y="1878"/>
                  </a:cubicBezTo>
                  <a:cubicBezTo>
                    <a:pt x="590" y="1690"/>
                    <a:pt x="590" y="1690"/>
                    <a:pt x="590" y="1690"/>
                  </a:cubicBezTo>
                  <a:cubicBezTo>
                    <a:pt x="617" y="1662"/>
                    <a:pt x="622" y="1620"/>
                    <a:pt x="601" y="1587"/>
                  </a:cubicBezTo>
                  <a:cubicBezTo>
                    <a:pt x="561" y="1521"/>
                    <a:pt x="531" y="1450"/>
                    <a:pt x="513" y="1374"/>
                  </a:cubicBezTo>
                  <a:cubicBezTo>
                    <a:pt x="504" y="1336"/>
                    <a:pt x="471" y="1310"/>
                    <a:pt x="432" y="1310"/>
                  </a:cubicBezTo>
                  <a:cubicBezTo>
                    <a:pt x="166" y="1310"/>
                    <a:pt x="166" y="1310"/>
                    <a:pt x="166" y="1310"/>
                  </a:cubicBezTo>
                  <a:cubicBezTo>
                    <a:pt x="166" y="1111"/>
                    <a:pt x="166" y="1111"/>
                    <a:pt x="166" y="1111"/>
                  </a:cubicBezTo>
                  <a:cubicBezTo>
                    <a:pt x="432" y="1111"/>
                    <a:pt x="432" y="1111"/>
                    <a:pt x="432" y="1111"/>
                  </a:cubicBezTo>
                  <a:cubicBezTo>
                    <a:pt x="471" y="1111"/>
                    <a:pt x="504" y="1084"/>
                    <a:pt x="513" y="1046"/>
                  </a:cubicBezTo>
                  <a:cubicBezTo>
                    <a:pt x="531" y="971"/>
                    <a:pt x="561" y="899"/>
                    <a:pt x="601" y="833"/>
                  </a:cubicBezTo>
                  <a:cubicBezTo>
                    <a:pt x="622" y="800"/>
                    <a:pt x="617" y="758"/>
                    <a:pt x="590" y="731"/>
                  </a:cubicBezTo>
                  <a:cubicBezTo>
                    <a:pt x="401" y="542"/>
                    <a:pt x="401" y="542"/>
                    <a:pt x="401" y="542"/>
                  </a:cubicBezTo>
                  <a:cubicBezTo>
                    <a:pt x="542" y="401"/>
                    <a:pt x="542" y="401"/>
                    <a:pt x="542" y="401"/>
                  </a:cubicBezTo>
                  <a:cubicBezTo>
                    <a:pt x="730" y="590"/>
                    <a:pt x="730" y="590"/>
                    <a:pt x="730" y="590"/>
                  </a:cubicBezTo>
                  <a:cubicBezTo>
                    <a:pt x="758" y="617"/>
                    <a:pt x="800" y="622"/>
                    <a:pt x="833" y="602"/>
                  </a:cubicBezTo>
                  <a:cubicBezTo>
                    <a:pt x="899" y="561"/>
                    <a:pt x="971" y="531"/>
                    <a:pt x="1046" y="513"/>
                  </a:cubicBezTo>
                  <a:cubicBezTo>
                    <a:pt x="1084" y="504"/>
                    <a:pt x="1110" y="471"/>
                    <a:pt x="1110" y="432"/>
                  </a:cubicBezTo>
                  <a:cubicBezTo>
                    <a:pt x="1110" y="166"/>
                    <a:pt x="1110" y="166"/>
                    <a:pt x="1110" y="166"/>
                  </a:cubicBezTo>
                  <a:cubicBezTo>
                    <a:pt x="1310" y="166"/>
                    <a:pt x="1310" y="166"/>
                    <a:pt x="1310" y="166"/>
                  </a:cubicBezTo>
                  <a:cubicBezTo>
                    <a:pt x="1310" y="432"/>
                    <a:pt x="1310" y="432"/>
                    <a:pt x="1310" y="432"/>
                  </a:cubicBezTo>
                  <a:cubicBezTo>
                    <a:pt x="1310" y="471"/>
                    <a:pt x="1336" y="504"/>
                    <a:pt x="1374" y="513"/>
                  </a:cubicBezTo>
                  <a:cubicBezTo>
                    <a:pt x="1449" y="531"/>
                    <a:pt x="1521" y="561"/>
                    <a:pt x="1587" y="602"/>
                  </a:cubicBezTo>
                  <a:cubicBezTo>
                    <a:pt x="1620" y="622"/>
                    <a:pt x="1662" y="617"/>
                    <a:pt x="1690" y="590"/>
                  </a:cubicBezTo>
                  <a:cubicBezTo>
                    <a:pt x="1878" y="401"/>
                    <a:pt x="1878" y="401"/>
                    <a:pt x="1878" y="401"/>
                  </a:cubicBezTo>
                  <a:cubicBezTo>
                    <a:pt x="2019" y="542"/>
                    <a:pt x="2019" y="542"/>
                    <a:pt x="2019" y="542"/>
                  </a:cubicBezTo>
                  <a:cubicBezTo>
                    <a:pt x="1830" y="731"/>
                    <a:pt x="1830" y="731"/>
                    <a:pt x="1830" y="731"/>
                  </a:cubicBezTo>
                  <a:cubicBezTo>
                    <a:pt x="1803" y="758"/>
                    <a:pt x="1798" y="800"/>
                    <a:pt x="1819" y="833"/>
                  </a:cubicBezTo>
                  <a:cubicBezTo>
                    <a:pt x="1860" y="899"/>
                    <a:pt x="1889" y="971"/>
                    <a:pt x="1907" y="1046"/>
                  </a:cubicBezTo>
                  <a:cubicBezTo>
                    <a:pt x="1916" y="1084"/>
                    <a:pt x="1949" y="1111"/>
                    <a:pt x="1988" y="1111"/>
                  </a:cubicBezTo>
                  <a:cubicBezTo>
                    <a:pt x="2254" y="1111"/>
                    <a:pt x="2254" y="1111"/>
                    <a:pt x="2254" y="1111"/>
                  </a:cubicBezTo>
                  <a:lnTo>
                    <a:pt x="2254" y="13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5" name="Freeform 15"/>
            <p:cNvSpPr>
              <a:spLocks noEditPoints="1"/>
            </p:cNvSpPr>
            <p:nvPr/>
          </p:nvSpPr>
          <p:spPr bwMode="auto">
            <a:xfrm>
              <a:off x="22783801" y="-363538"/>
              <a:ext cx="3340100" cy="3338513"/>
            </a:xfrm>
            <a:custGeom>
              <a:avLst/>
              <a:gdLst>
                <a:gd name="T0" fmla="*/ 445 w 890"/>
                <a:gd name="T1" fmla="*/ 0 h 890"/>
                <a:gd name="T2" fmla="*/ 0 w 890"/>
                <a:gd name="T3" fmla="*/ 445 h 890"/>
                <a:gd name="T4" fmla="*/ 445 w 890"/>
                <a:gd name="T5" fmla="*/ 890 h 890"/>
                <a:gd name="T6" fmla="*/ 890 w 890"/>
                <a:gd name="T7" fmla="*/ 445 h 890"/>
                <a:gd name="T8" fmla="*/ 445 w 890"/>
                <a:gd name="T9" fmla="*/ 0 h 890"/>
                <a:gd name="T10" fmla="*/ 445 w 890"/>
                <a:gd name="T11" fmla="*/ 724 h 890"/>
                <a:gd name="T12" fmla="*/ 166 w 890"/>
                <a:gd name="T13" fmla="*/ 445 h 890"/>
                <a:gd name="T14" fmla="*/ 445 w 890"/>
                <a:gd name="T15" fmla="*/ 166 h 890"/>
                <a:gd name="T16" fmla="*/ 724 w 890"/>
                <a:gd name="T17" fmla="*/ 445 h 890"/>
                <a:gd name="T18" fmla="*/ 445 w 890"/>
                <a:gd name="T19" fmla="*/ 724 h 8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0" h="890">
                  <a:moveTo>
                    <a:pt x="445" y="0"/>
                  </a:moveTo>
                  <a:cubicBezTo>
                    <a:pt x="200" y="0"/>
                    <a:pt x="0" y="200"/>
                    <a:pt x="0" y="445"/>
                  </a:cubicBezTo>
                  <a:cubicBezTo>
                    <a:pt x="0" y="690"/>
                    <a:pt x="200" y="890"/>
                    <a:pt x="445" y="890"/>
                  </a:cubicBezTo>
                  <a:cubicBezTo>
                    <a:pt x="690" y="890"/>
                    <a:pt x="890" y="690"/>
                    <a:pt x="890" y="445"/>
                  </a:cubicBezTo>
                  <a:cubicBezTo>
                    <a:pt x="890" y="200"/>
                    <a:pt x="690" y="0"/>
                    <a:pt x="445" y="0"/>
                  </a:cubicBezTo>
                  <a:close/>
                  <a:moveTo>
                    <a:pt x="445" y="724"/>
                  </a:moveTo>
                  <a:cubicBezTo>
                    <a:pt x="291" y="724"/>
                    <a:pt x="166" y="599"/>
                    <a:pt x="166" y="445"/>
                  </a:cubicBezTo>
                  <a:cubicBezTo>
                    <a:pt x="166" y="291"/>
                    <a:pt x="291" y="166"/>
                    <a:pt x="445" y="166"/>
                  </a:cubicBezTo>
                  <a:cubicBezTo>
                    <a:pt x="599" y="166"/>
                    <a:pt x="724" y="291"/>
                    <a:pt x="724" y="445"/>
                  </a:cubicBezTo>
                  <a:cubicBezTo>
                    <a:pt x="724" y="599"/>
                    <a:pt x="599" y="724"/>
                    <a:pt x="445" y="7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6" name="Freeform 16"/>
            <p:cNvSpPr>
              <a:spLocks/>
            </p:cNvSpPr>
            <p:nvPr/>
          </p:nvSpPr>
          <p:spPr bwMode="auto">
            <a:xfrm>
              <a:off x="15943263"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7" name="Freeform 17"/>
            <p:cNvSpPr>
              <a:spLocks/>
            </p:cNvSpPr>
            <p:nvPr/>
          </p:nvSpPr>
          <p:spPr bwMode="auto">
            <a:xfrm>
              <a:off x="31305501"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8" name="Freeform 18"/>
            <p:cNvSpPr>
              <a:spLocks/>
            </p:cNvSpPr>
            <p:nvPr/>
          </p:nvSpPr>
          <p:spPr bwMode="auto">
            <a:xfrm>
              <a:off x="18314988" y="6029325"/>
              <a:ext cx="1414463" cy="1414463"/>
            </a:xfrm>
            <a:custGeom>
              <a:avLst/>
              <a:gdLst>
                <a:gd name="T0" fmla="*/ 345 w 377"/>
                <a:gd name="T1" fmla="*/ 32 h 377"/>
                <a:gd name="T2" fmla="*/ 227 w 377"/>
                <a:gd name="T3" fmla="*/ 32 h 377"/>
                <a:gd name="T4" fmla="*/ 32 w 377"/>
                <a:gd name="T5" fmla="*/ 227 h 377"/>
                <a:gd name="T6" fmla="*/ 32 w 377"/>
                <a:gd name="T7" fmla="*/ 345 h 377"/>
                <a:gd name="T8" fmla="*/ 150 w 377"/>
                <a:gd name="T9" fmla="*/ 345 h 377"/>
                <a:gd name="T10" fmla="*/ 345 w 377"/>
                <a:gd name="T11" fmla="*/ 150 h 377"/>
                <a:gd name="T12" fmla="*/ 345 w 377"/>
                <a:gd name="T13" fmla="*/ 32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2"/>
                  </a:moveTo>
                  <a:cubicBezTo>
                    <a:pt x="312" y="0"/>
                    <a:pt x="260" y="0"/>
                    <a:pt x="227" y="32"/>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7"/>
                    <a:pt x="377" y="65"/>
                    <a:pt x="345" y="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9" name="Freeform 19"/>
            <p:cNvSpPr>
              <a:spLocks/>
            </p:cNvSpPr>
            <p:nvPr/>
          </p:nvSpPr>
          <p:spPr bwMode="auto">
            <a:xfrm>
              <a:off x="29178251" y="-4832350"/>
              <a:ext cx="1414463" cy="1414463"/>
            </a:xfrm>
            <a:custGeom>
              <a:avLst/>
              <a:gdLst>
                <a:gd name="T0" fmla="*/ 345 w 377"/>
                <a:gd name="T1" fmla="*/ 33 h 377"/>
                <a:gd name="T2" fmla="*/ 227 w 377"/>
                <a:gd name="T3" fmla="*/ 33 h 377"/>
                <a:gd name="T4" fmla="*/ 32 w 377"/>
                <a:gd name="T5" fmla="*/ 227 h 377"/>
                <a:gd name="T6" fmla="*/ 32 w 377"/>
                <a:gd name="T7" fmla="*/ 345 h 377"/>
                <a:gd name="T8" fmla="*/ 150 w 377"/>
                <a:gd name="T9" fmla="*/ 345 h 377"/>
                <a:gd name="T10" fmla="*/ 345 w 377"/>
                <a:gd name="T11" fmla="*/ 150 h 377"/>
                <a:gd name="T12" fmla="*/ 345 w 377"/>
                <a:gd name="T13" fmla="*/ 33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3"/>
                  </a:moveTo>
                  <a:cubicBezTo>
                    <a:pt x="312" y="0"/>
                    <a:pt x="260" y="0"/>
                    <a:pt x="227" y="33"/>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8"/>
                    <a:pt x="377" y="65"/>
                    <a:pt x="345"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0" name="Freeform 20"/>
            <p:cNvSpPr>
              <a:spLocks/>
            </p:cNvSpPr>
            <p:nvPr/>
          </p:nvSpPr>
          <p:spPr bwMode="auto">
            <a:xfrm>
              <a:off x="24142701" y="-7202488"/>
              <a:ext cx="622300" cy="1657350"/>
            </a:xfrm>
            <a:custGeom>
              <a:avLst/>
              <a:gdLst>
                <a:gd name="T0" fmla="*/ 83 w 166"/>
                <a:gd name="T1" fmla="*/ 0 h 442"/>
                <a:gd name="T2" fmla="*/ 0 w 166"/>
                <a:gd name="T3" fmla="*/ 83 h 442"/>
                <a:gd name="T4" fmla="*/ 0 w 166"/>
                <a:gd name="T5" fmla="*/ 359 h 442"/>
                <a:gd name="T6" fmla="*/ 83 w 166"/>
                <a:gd name="T7" fmla="*/ 442 h 442"/>
                <a:gd name="T8" fmla="*/ 166 w 166"/>
                <a:gd name="T9" fmla="*/ 359 h 442"/>
                <a:gd name="T10" fmla="*/ 166 w 166"/>
                <a:gd name="T11" fmla="*/ 83 h 442"/>
                <a:gd name="T12" fmla="*/ 83 w 166"/>
                <a:gd name="T13" fmla="*/ 0 h 442"/>
              </a:gdLst>
              <a:ahLst/>
              <a:cxnLst>
                <a:cxn ang="0">
                  <a:pos x="T0" y="T1"/>
                </a:cxn>
                <a:cxn ang="0">
                  <a:pos x="T2" y="T3"/>
                </a:cxn>
                <a:cxn ang="0">
                  <a:pos x="T4" y="T5"/>
                </a:cxn>
                <a:cxn ang="0">
                  <a:pos x="T6" y="T7"/>
                </a:cxn>
                <a:cxn ang="0">
                  <a:pos x="T8" y="T9"/>
                </a:cxn>
                <a:cxn ang="0">
                  <a:pos x="T10" y="T11"/>
                </a:cxn>
                <a:cxn ang="0">
                  <a:pos x="T12" y="T13"/>
                </a:cxn>
              </a:cxnLst>
              <a:rect l="0" t="0" r="r" b="b"/>
              <a:pathLst>
                <a:path w="166" h="442">
                  <a:moveTo>
                    <a:pt x="83" y="0"/>
                  </a:moveTo>
                  <a:cubicBezTo>
                    <a:pt x="37" y="0"/>
                    <a:pt x="0" y="38"/>
                    <a:pt x="0" y="83"/>
                  </a:cubicBezTo>
                  <a:cubicBezTo>
                    <a:pt x="0" y="359"/>
                    <a:pt x="0" y="359"/>
                    <a:pt x="0" y="359"/>
                  </a:cubicBezTo>
                  <a:cubicBezTo>
                    <a:pt x="0" y="405"/>
                    <a:pt x="37" y="442"/>
                    <a:pt x="83" y="442"/>
                  </a:cubicBezTo>
                  <a:cubicBezTo>
                    <a:pt x="129" y="442"/>
                    <a:pt x="166" y="405"/>
                    <a:pt x="166" y="359"/>
                  </a:cubicBezTo>
                  <a:cubicBezTo>
                    <a:pt x="166" y="83"/>
                    <a:pt x="166" y="83"/>
                    <a:pt x="166" y="83"/>
                  </a:cubicBezTo>
                  <a:cubicBezTo>
                    <a:pt x="166" y="38"/>
                    <a:pt x="129" y="0"/>
                    <a:pt x="8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1" name="Freeform 21"/>
            <p:cNvSpPr>
              <a:spLocks/>
            </p:cNvSpPr>
            <p:nvPr/>
          </p:nvSpPr>
          <p:spPr bwMode="auto">
            <a:xfrm>
              <a:off x="29178251" y="6029325"/>
              <a:ext cx="1414463" cy="1414463"/>
            </a:xfrm>
            <a:custGeom>
              <a:avLst/>
              <a:gdLst>
                <a:gd name="T0" fmla="*/ 345 w 377"/>
                <a:gd name="T1" fmla="*/ 227 h 377"/>
                <a:gd name="T2" fmla="*/ 150 w 377"/>
                <a:gd name="T3" fmla="*/ 32 h 377"/>
                <a:gd name="T4" fmla="*/ 32 w 377"/>
                <a:gd name="T5" fmla="*/ 32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2"/>
                    <a:pt x="150" y="32"/>
                    <a:pt x="150" y="32"/>
                  </a:cubicBezTo>
                  <a:cubicBezTo>
                    <a:pt x="117" y="0"/>
                    <a:pt x="65" y="0"/>
                    <a:pt x="32" y="32"/>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2" name="Freeform 22"/>
            <p:cNvSpPr>
              <a:spLocks/>
            </p:cNvSpPr>
            <p:nvPr/>
          </p:nvSpPr>
          <p:spPr bwMode="auto">
            <a:xfrm>
              <a:off x="18314988" y="-4832350"/>
              <a:ext cx="1414463" cy="1414463"/>
            </a:xfrm>
            <a:custGeom>
              <a:avLst/>
              <a:gdLst>
                <a:gd name="T0" fmla="*/ 345 w 377"/>
                <a:gd name="T1" fmla="*/ 227 h 377"/>
                <a:gd name="T2" fmla="*/ 150 w 377"/>
                <a:gd name="T3" fmla="*/ 33 h 377"/>
                <a:gd name="T4" fmla="*/ 32 w 377"/>
                <a:gd name="T5" fmla="*/ 33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3"/>
                    <a:pt x="150" y="33"/>
                    <a:pt x="150" y="33"/>
                  </a:cubicBezTo>
                  <a:cubicBezTo>
                    <a:pt x="117" y="0"/>
                    <a:pt x="65" y="0"/>
                    <a:pt x="32" y="33"/>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3" name="Freeform 23"/>
            <p:cNvSpPr>
              <a:spLocks/>
            </p:cNvSpPr>
            <p:nvPr/>
          </p:nvSpPr>
          <p:spPr bwMode="auto">
            <a:xfrm>
              <a:off x="24850726" y="-4956175"/>
              <a:ext cx="5838825" cy="5845175"/>
            </a:xfrm>
            <a:custGeom>
              <a:avLst/>
              <a:gdLst>
                <a:gd name="T0" fmla="*/ 1551 w 1556"/>
                <a:gd name="T1" fmla="*/ 1466 h 1558"/>
                <a:gd name="T2" fmla="*/ 98 w 1556"/>
                <a:gd name="T3" fmla="*/ 6 h 1558"/>
                <a:gd name="T4" fmla="*/ 5 w 1556"/>
                <a:gd name="T5" fmla="*/ 78 h 1558"/>
                <a:gd name="T6" fmla="*/ 78 w 1556"/>
                <a:gd name="T7" fmla="*/ 171 h 1558"/>
                <a:gd name="T8" fmla="*/ 1386 w 1556"/>
                <a:gd name="T9" fmla="*/ 1485 h 1558"/>
                <a:gd name="T10" fmla="*/ 1468 w 1556"/>
                <a:gd name="T11" fmla="*/ 1558 h 1558"/>
                <a:gd name="T12" fmla="*/ 1478 w 1556"/>
                <a:gd name="T13" fmla="*/ 1558 h 1558"/>
                <a:gd name="T14" fmla="*/ 1551 w 1556"/>
                <a:gd name="T15" fmla="*/ 1466 h 15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56" h="1558">
                  <a:moveTo>
                    <a:pt x="1551" y="1466"/>
                  </a:moveTo>
                  <a:cubicBezTo>
                    <a:pt x="1461" y="703"/>
                    <a:pt x="857" y="98"/>
                    <a:pt x="98" y="6"/>
                  </a:cubicBezTo>
                  <a:cubicBezTo>
                    <a:pt x="52" y="0"/>
                    <a:pt x="11" y="33"/>
                    <a:pt x="5" y="78"/>
                  </a:cubicBezTo>
                  <a:cubicBezTo>
                    <a:pt x="0" y="124"/>
                    <a:pt x="32" y="165"/>
                    <a:pt x="78" y="171"/>
                  </a:cubicBezTo>
                  <a:cubicBezTo>
                    <a:pt x="767" y="255"/>
                    <a:pt x="1305" y="795"/>
                    <a:pt x="1386" y="1485"/>
                  </a:cubicBezTo>
                  <a:cubicBezTo>
                    <a:pt x="1391" y="1527"/>
                    <a:pt x="1427" y="1558"/>
                    <a:pt x="1468" y="1558"/>
                  </a:cubicBezTo>
                  <a:cubicBezTo>
                    <a:pt x="1471" y="1558"/>
                    <a:pt x="1475" y="1558"/>
                    <a:pt x="1478" y="1558"/>
                  </a:cubicBezTo>
                  <a:cubicBezTo>
                    <a:pt x="1524" y="1553"/>
                    <a:pt x="1556" y="1511"/>
                    <a:pt x="1551" y="146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4" name="Freeform 24"/>
            <p:cNvSpPr>
              <a:spLocks noEditPoints="1"/>
            </p:cNvSpPr>
            <p:nvPr/>
          </p:nvSpPr>
          <p:spPr bwMode="auto">
            <a:xfrm>
              <a:off x="18194338" y="-4956175"/>
              <a:ext cx="12492038" cy="19024600"/>
            </a:xfrm>
            <a:custGeom>
              <a:avLst/>
              <a:gdLst>
                <a:gd name="T0" fmla="*/ 3158 w 3329"/>
                <a:gd name="T1" fmla="*/ 1853 h 5071"/>
                <a:gd name="T2" fmla="*/ 2202 w 3329"/>
                <a:gd name="T3" fmla="*/ 3410 h 5071"/>
                <a:gd name="T4" fmla="*/ 1134 w 3329"/>
                <a:gd name="T5" fmla="*/ 3752 h 5071"/>
                <a:gd name="T6" fmla="*/ 879 w 3329"/>
                <a:gd name="T7" fmla="*/ 2940 h 5071"/>
                <a:gd name="T8" fmla="*/ 1484 w 3329"/>
                <a:gd name="T9" fmla="*/ 171 h 5071"/>
                <a:gd name="T10" fmla="*/ 1464 w 3329"/>
                <a:gd name="T11" fmla="*/ 6 h 5071"/>
                <a:gd name="T12" fmla="*/ 217 w 3329"/>
                <a:gd name="T13" fmla="*/ 2486 h 5071"/>
                <a:gd name="T14" fmla="*/ 968 w 3329"/>
                <a:gd name="T15" fmla="*/ 3403 h 5071"/>
                <a:gd name="T16" fmla="*/ 823 w 3329"/>
                <a:gd name="T17" fmla="*/ 3968 h 5071"/>
                <a:gd name="T18" fmla="*/ 869 w 3329"/>
                <a:gd name="T19" fmla="*/ 4219 h 5071"/>
                <a:gd name="T20" fmla="*/ 823 w 3329"/>
                <a:gd name="T21" fmla="*/ 4471 h 5071"/>
                <a:gd name="T22" fmla="*/ 1300 w 3329"/>
                <a:gd name="T23" fmla="*/ 4686 h 5071"/>
                <a:gd name="T24" fmla="*/ 1496 w 3329"/>
                <a:gd name="T25" fmla="*/ 5071 h 5071"/>
                <a:gd name="T26" fmla="*/ 2036 w 3329"/>
                <a:gd name="T27" fmla="*/ 4874 h 5071"/>
                <a:gd name="T28" fmla="*/ 2297 w 3329"/>
                <a:gd name="T29" fmla="*/ 4686 h 5071"/>
                <a:gd name="T30" fmla="*/ 2513 w 3329"/>
                <a:gd name="T31" fmla="*/ 4352 h 5071"/>
                <a:gd name="T32" fmla="*/ 2513 w 3329"/>
                <a:gd name="T33" fmla="*/ 4086 h 5071"/>
                <a:gd name="T34" fmla="*/ 2368 w 3329"/>
                <a:gd name="T35" fmla="*/ 3764 h 5071"/>
                <a:gd name="T36" fmla="*/ 2554 w 3329"/>
                <a:gd name="T37" fmla="*/ 3076 h 5071"/>
                <a:gd name="T38" fmla="*/ 3251 w 3329"/>
                <a:gd name="T39" fmla="*/ 1781 h 5071"/>
                <a:gd name="T40" fmla="*/ 1840 w 3329"/>
                <a:gd name="T41" fmla="*/ 4905 h 5071"/>
                <a:gd name="T42" fmla="*/ 1466 w 3329"/>
                <a:gd name="T43" fmla="*/ 4874 h 5071"/>
                <a:gd name="T44" fmla="*/ 1870 w 3329"/>
                <a:gd name="T45" fmla="*/ 4686 h 5071"/>
                <a:gd name="T46" fmla="*/ 2347 w 3329"/>
                <a:gd name="T47" fmla="*/ 4471 h 5071"/>
                <a:gd name="T48" fmla="*/ 1039 w 3329"/>
                <a:gd name="T49" fmla="*/ 4520 h 5071"/>
                <a:gd name="T50" fmla="*/ 989 w 3329"/>
                <a:gd name="T51" fmla="*/ 4352 h 5071"/>
                <a:gd name="T52" fmla="*/ 2297 w 3329"/>
                <a:gd name="T53" fmla="*/ 4302 h 5071"/>
                <a:gd name="T54" fmla="*/ 2347 w 3329"/>
                <a:gd name="T55" fmla="*/ 4471 h 5071"/>
                <a:gd name="T56" fmla="*/ 2297 w 3329"/>
                <a:gd name="T57" fmla="*/ 4136 h 5071"/>
                <a:gd name="T58" fmla="*/ 989 w 3329"/>
                <a:gd name="T59" fmla="*/ 4086 h 5071"/>
                <a:gd name="T60" fmla="*/ 1039 w 3329"/>
                <a:gd name="T61" fmla="*/ 3918 h 5071"/>
                <a:gd name="T62" fmla="*/ 2347 w 3329"/>
                <a:gd name="T63" fmla="*/ 3968 h 50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9" h="5071">
                  <a:moveTo>
                    <a:pt x="3251" y="1781"/>
                  </a:moveTo>
                  <a:cubicBezTo>
                    <a:pt x="3205" y="1775"/>
                    <a:pt x="3164" y="1807"/>
                    <a:pt x="3158" y="1853"/>
                  </a:cubicBezTo>
                  <a:cubicBezTo>
                    <a:pt x="3102" y="2300"/>
                    <a:pt x="2849" y="2694"/>
                    <a:pt x="2466" y="2935"/>
                  </a:cubicBezTo>
                  <a:cubicBezTo>
                    <a:pt x="2300" y="3039"/>
                    <a:pt x="2202" y="3217"/>
                    <a:pt x="2202" y="3410"/>
                  </a:cubicBezTo>
                  <a:cubicBezTo>
                    <a:pt x="2202" y="3752"/>
                    <a:pt x="2202" y="3752"/>
                    <a:pt x="2202" y="3752"/>
                  </a:cubicBezTo>
                  <a:cubicBezTo>
                    <a:pt x="1134" y="3752"/>
                    <a:pt x="1134" y="3752"/>
                    <a:pt x="1134" y="3752"/>
                  </a:cubicBezTo>
                  <a:cubicBezTo>
                    <a:pt x="1134" y="3403"/>
                    <a:pt x="1134" y="3403"/>
                    <a:pt x="1134" y="3403"/>
                  </a:cubicBezTo>
                  <a:cubicBezTo>
                    <a:pt x="1134" y="3215"/>
                    <a:pt x="1036" y="3038"/>
                    <a:pt x="879" y="2940"/>
                  </a:cubicBezTo>
                  <a:cubicBezTo>
                    <a:pt x="432" y="2664"/>
                    <a:pt x="166" y="2186"/>
                    <a:pt x="166" y="1662"/>
                  </a:cubicBezTo>
                  <a:cubicBezTo>
                    <a:pt x="166" y="905"/>
                    <a:pt x="733" y="264"/>
                    <a:pt x="1484" y="171"/>
                  </a:cubicBezTo>
                  <a:cubicBezTo>
                    <a:pt x="1530" y="165"/>
                    <a:pt x="1562" y="124"/>
                    <a:pt x="1557" y="78"/>
                  </a:cubicBezTo>
                  <a:cubicBezTo>
                    <a:pt x="1551" y="33"/>
                    <a:pt x="1510" y="0"/>
                    <a:pt x="1464" y="6"/>
                  </a:cubicBezTo>
                  <a:cubicBezTo>
                    <a:pt x="633" y="109"/>
                    <a:pt x="0" y="823"/>
                    <a:pt x="0" y="1662"/>
                  </a:cubicBezTo>
                  <a:cubicBezTo>
                    <a:pt x="0" y="1951"/>
                    <a:pt x="75" y="2236"/>
                    <a:pt x="217" y="2486"/>
                  </a:cubicBezTo>
                  <a:cubicBezTo>
                    <a:pt x="355" y="2729"/>
                    <a:pt x="554" y="2934"/>
                    <a:pt x="791" y="3081"/>
                  </a:cubicBezTo>
                  <a:cubicBezTo>
                    <a:pt x="900" y="3149"/>
                    <a:pt x="968" y="3272"/>
                    <a:pt x="968" y="3403"/>
                  </a:cubicBezTo>
                  <a:cubicBezTo>
                    <a:pt x="968" y="3764"/>
                    <a:pt x="968" y="3764"/>
                    <a:pt x="968" y="3764"/>
                  </a:cubicBezTo>
                  <a:cubicBezTo>
                    <a:pt x="884" y="3794"/>
                    <a:pt x="823" y="3874"/>
                    <a:pt x="823" y="3968"/>
                  </a:cubicBezTo>
                  <a:cubicBezTo>
                    <a:pt x="823" y="4086"/>
                    <a:pt x="823" y="4086"/>
                    <a:pt x="823" y="4086"/>
                  </a:cubicBezTo>
                  <a:cubicBezTo>
                    <a:pt x="823" y="4137"/>
                    <a:pt x="840" y="4183"/>
                    <a:pt x="869" y="4219"/>
                  </a:cubicBezTo>
                  <a:cubicBezTo>
                    <a:pt x="840" y="4256"/>
                    <a:pt x="823" y="4302"/>
                    <a:pt x="823" y="4352"/>
                  </a:cubicBezTo>
                  <a:cubicBezTo>
                    <a:pt x="823" y="4471"/>
                    <a:pt x="823" y="4471"/>
                    <a:pt x="823" y="4471"/>
                  </a:cubicBezTo>
                  <a:cubicBezTo>
                    <a:pt x="823" y="4590"/>
                    <a:pt x="920" y="4686"/>
                    <a:pt x="1039" y="4686"/>
                  </a:cubicBezTo>
                  <a:cubicBezTo>
                    <a:pt x="1300" y="4686"/>
                    <a:pt x="1300" y="4686"/>
                    <a:pt x="1300" y="4686"/>
                  </a:cubicBezTo>
                  <a:cubicBezTo>
                    <a:pt x="1300" y="4874"/>
                    <a:pt x="1300" y="4874"/>
                    <a:pt x="1300" y="4874"/>
                  </a:cubicBezTo>
                  <a:cubicBezTo>
                    <a:pt x="1300" y="4983"/>
                    <a:pt x="1388" y="5071"/>
                    <a:pt x="1496" y="5071"/>
                  </a:cubicBezTo>
                  <a:cubicBezTo>
                    <a:pt x="1840" y="5071"/>
                    <a:pt x="1840" y="5071"/>
                    <a:pt x="1840" y="5071"/>
                  </a:cubicBezTo>
                  <a:cubicBezTo>
                    <a:pt x="1948" y="5071"/>
                    <a:pt x="2036" y="4983"/>
                    <a:pt x="2036" y="4874"/>
                  </a:cubicBezTo>
                  <a:cubicBezTo>
                    <a:pt x="2036" y="4686"/>
                    <a:pt x="2036" y="4686"/>
                    <a:pt x="2036" y="4686"/>
                  </a:cubicBezTo>
                  <a:cubicBezTo>
                    <a:pt x="2297" y="4686"/>
                    <a:pt x="2297" y="4686"/>
                    <a:pt x="2297" y="4686"/>
                  </a:cubicBezTo>
                  <a:cubicBezTo>
                    <a:pt x="2416" y="4686"/>
                    <a:pt x="2513" y="4590"/>
                    <a:pt x="2513" y="4471"/>
                  </a:cubicBezTo>
                  <a:cubicBezTo>
                    <a:pt x="2513" y="4352"/>
                    <a:pt x="2513" y="4352"/>
                    <a:pt x="2513" y="4352"/>
                  </a:cubicBezTo>
                  <a:cubicBezTo>
                    <a:pt x="2513" y="4302"/>
                    <a:pt x="2496" y="4256"/>
                    <a:pt x="2467" y="4219"/>
                  </a:cubicBezTo>
                  <a:cubicBezTo>
                    <a:pt x="2496" y="4183"/>
                    <a:pt x="2513" y="4137"/>
                    <a:pt x="2513" y="4086"/>
                  </a:cubicBezTo>
                  <a:cubicBezTo>
                    <a:pt x="2513" y="3968"/>
                    <a:pt x="2513" y="3968"/>
                    <a:pt x="2513" y="3968"/>
                  </a:cubicBezTo>
                  <a:cubicBezTo>
                    <a:pt x="2513" y="3874"/>
                    <a:pt x="2452" y="3794"/>
                    <a:pt x="2368" y="3764"/>
                  </a:cubicBezTo>
                  <a:cubicBezTo>
                    <a:pt x="2368" y="3410"/>
                    <a:pt x="2368" y="3410"/>
                    <a:pt x="2368" y="3410"/>
                  </a:cubicBezTo>
                  <a:cubicBezTo>
                    <a:pt x="2368" y="3274"/>
                    <a:pt x="2437" y="3149"/>
                    <a:pt x="2554" y="3076"/>
                  </a:cubicBezTo>
                  <a:cubicBezTo>
                    <a:pt x="2980" y="2808"/>
                    <a:pt x="3260" y="2370"/>
                    <a:pt x="3323" y="1873"/>
                  </a:cubicBezTo>
                  <a:cubicBezTo>
                    <a:pt x="3329" y="1828"/>
                    <a:pt x="3296" y="1786"/>
                    <a:pt x="3251" y="1781"/>
                  </a:cubicBezTo>
                  <a:close/>
                  <a:moveTo>
                    <a:pt x="1870" y="4874"/>
                  </a:moveTo>
                  <a:cubicBezTo>
                    <a:pt x="1870" y="4891"/>
                    <a:pt x="1856" y="4905"/>
                    <a:pt x="1840" y="4905"/>
                  </a:cubicBezTo>
                  <a:cubicBezTo>
                    <a:pt x="1496" y="4905"/>
                    <a:pt x="1496" y="4905"/>
                    <a:pt x="1496" y="4905"/>
                  </a:cubicBezTo>
                  <a:cubicBezTo>
                    <a:pt x="1480" y="4905"/>
                    <a:pt x="1466" y="4891"/>
                    <a:pt x="1466" y="4874"/>
                  </a:cubicBezTo>
                  <a:cubicBezTo>
                    <a:pt x="1466" y="4686"/>
                    <a:pt x="1466" y="4686"/>
                    <a:pt x="1466" y="4686"/>
                  </a:cubicBezTo>
                  <a:cubicBezTo>
                    <a:pt x="1870" y="4686"/>
                    <a:pt x="1870" y="4686"/>
                    <a:pt x="1870" y="4686"/>
                  </a:cubicBezTo>
                  <a:lnTo>
                    <a:pt x="1870" y="4874"/>
                  </a:lnTo>
                  <a:close/>
                  <a:moveTo>
                    <a:pt x="2347" y="4471"/>
                  </a:moveTo>
                  <a:cubicBezTo>
                    <a:pt x="2347" y="4498"/>
                    <a:pt x="2324" y="4520"/>
                    <a:pt x="2297" y="4520"/>
                  </a:cubicBezTo>
                  <a:cubicBezTo>
                    <a:pt x="2151" y="4520"/>
                    <a:pt x="1177" y="4520"/>
                    <a:pt x="1039" y="4520"/>
                  </a:cubicBezTo>
                  <a:cubicBezTo>
                    <a:pt x="1012" y="4520"/>
                    <a:pt x="989" y="4498"/>
                    <a:pt x="989" y="4471"/>
                  </a:cubicBezTo>
                  <a:cubicBezTo>
                    <a:pt x="989" y="4352"/>
                    <a:pt x="989" y="4352"/>
                    <a:pt x="989" y="4352"/>
                  </a:cubicBezTo>
                  <a:cubicBezTo>
                    <a:pt x="989" y="4325"/>
                    <a:pt x="1012" y="4302"/>
                    <a:pt x="1039" y="4302"/>
                  </a:cubicBezTo>
                  <a:cubicBezTo>
                    <a:pt x="2297" y="4302"/>
                    <a:pt x="2297" y="4302"/>
                    <a:pt x="2297" y="4302"/>
                  </a:cubicBezTo>
                  <a:cubicBezTo>
                    <a:pt x="2324" y="4302"/>
                    <a:pt x="2347" y="4325"/>
                    <a:pt x="2347" y="4352"/>
                  </a:cubicBezTo>
                  <a:lnTo>
                    <a:pt x="2347" y="4471"/>
                  </a:lnTo>
                  <a:close/>
                  <a:moveTo>
                    <a:pt x="2347" y="4086"/>
                  </a:moveTo>
                  <a:cubicBezTo>
                    <a:pt x="2347" y="4113"/>
                    <a:pt x="2324" y="4136"/>
                    <a:pt x="2297" y="4136"/>
                  </a:cubicBezTo>
                  <a:cubicBezTo>
                    <a:pt x="1039" y="4136"/>
                    <a:pt x="1039" y="4136"/>
                    <a:pt x="1039" y="4136"/>
                  </a:cubicBezTo>
                  <a:cubicBezTo>
                    <a:pt x="1012" y="4136"/>
                    <a:pt x="989" y="4113"/>
                    <a:pt x="989" y="4086"/>
                  </a:cubicBezTo>
                  <a:cubicBezTo>
                    <a:pt x="989" y="3968"/>
                    <a:pt x="989" y="3968"/>
                    <a:pt x="989" y="3968"/>
                  </a:cubicBezTo>
                  <a:cubicBezTo>
                    <a:pt x="989" y="3941"/>
                    <a:pt x="1012" y="3918"/>
                    <a:pt x="1039" y="3918"/>
                  </a:cubicBezTo>
                  <a:cubicBezTo>
                    <a:pt x="2297" y="3918"/>
                    <a:pt x="2297" y="3918"/>
                    <a:pt x="2297" y="3918"/>
                  </a:cubicBezTo>
                  <a:cubicBezTo>
                    <a:pt x="2324" y="3918"/>
                    <a:pt x="2347" y="3941"/>
                    <a:pt x="2347" y="3968"/>
                  </a:cubicBezTo>
                  <a:cubicBezTo>
                    <a:pt x="2347" y="4086"/>
                    <a:pt x="2347" y="4086"/>
                    <a:pt x="2347" y="408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grpSp>
      <p:sp>
        <p:nvSpPr>
          <p:cNvPr id="195" name="Rectangle 194"/>
          <p:cNvSpPr/>
          <p:nvPr/>
        </p:nvSpPr>
        <p:spPr>
          <a:xfrm rot="21561029">
            <a:off x="5394806" y="3341928"/>
            <a:ext cx="1712513" cy="692497"/>
          </a:xfrm>
          <a:prstGeom prst="rect">
            <a:avLst/>
          </a:prstGeom>
        </p:spPr>
        <p:txBody>
          <a:bodyPr wrap="square" lIns="0" tIns="0" rIns="0" bIns="0" anchor="ctr">
            <a:spAutoFit/>
          </a:bodyPr>
          <a:lstStyle/>
          <a:p>
            <a:pPr algn="ctr"/>
            <a:r>
              <a:rPr lang="en-US" sz="1200" dirty="0">
                <a:solidFill>
                  <a:schemeClr val="bg1"/>
                </a:solidFill>
                <a:latin typeface="Roboto (Body)"/>
              </a:rPr>
              <a:t>YOUR GUIDE TO </a:t>
            </a:r>
            <a:endParaRPr lang="en-US" sz="1200">
              <a:solidFill>
                <a:schemeClr val="bg1"/>
              </a:solidFill>
              <a:latin typeface="Roboto (Body)"/>
            </a:endParaRPr>
          </a:p>
          <a:p>
            <a:pPr algn="ctr"/>
            <a:r>
              <a:rPr lang="en-US" sz="1900" b="1" dirty="0">
                <a:solidFill>
                  <a:schemeClr val="bg1"/>
                </a:solidFill>
                <a:latin typeface="Roboto (Body)"/>
              </a:rPr>
              <a:t>COMPLETING</a:t>
            </a:r>
          </a:p>
          <a:p>
            <a:pPr algn="ctr"/>
            <a:r>
              <a:rPr lang="en-US" sz="1400" b="1" u="sng" dirty="0">
                <a:solidFill>
                  <a:schemeClr val="bg1"/>
                </a:solidFill>
                <a:latin typeface="Roboto (Body)"/>
              </a:rPr>
              <a:t>THE PLP </a:t>
            </a:r>
          </a:p>
        </p:txBody>
      </p:sp>
      <p:grpSp>
        <p:nvGrpSpPr>
          <p:cNvPr id="196" name="Group 195"/>
          <p:cNvGrpSpPr/>
          <p:nvPr/>
        </p:nvGrpSpPr>
        <p:grpSpPr>
          <a:xfrm rot="21561029">
            <a:off x="6129044" y="4173899"/>
            <a:ext cx="240215" cy="46441"/>
            <a:chOff x="5944506" y="3680623"/>
            <a:chExt cx="297829" cy="57580"/>
          </a:xfrm>
        </p:grpSpPr>
        <p:sp>
          <p:nvSpPr>
            <p:cNvPr id="197" name="Oval 196"/>
            <p:cNvSpPr/>
            <p:nvPr/>
          </p:nvSpPr>
          <p:spPr bwMode="auto">
            <a:xfrm>
              <a:off x="5944506" y="3680623"/>
              <a:ext cx="57580" cy="57580"/>
            </a:xfrm>
            <a:prstGeom prst="ellipse">
              <a:avLst/>
            </a:prstGeom>
            <a:solidFill>
              <a:schemeClr val="accent1"/>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8" name="Oval 197"/>
            <p:cNvSpPr/>
            <p:nvPr/>
          </p:nvSpPr>
          <p:spPr bwMode="auto">
            <a:xfrm>
              <a:off x="6024589" y="3680623"/>
              <a:ext cx="57580" cy="57580"/>
            </a:xfrm>
            <a:prstGeom prst="ellipse">
              <a:avLst/>
            </a:prstGeom>
            <a:solidFill>
              <a:schemeClr val="accent2"/>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9" name="Oval 198"/>
            <p:cNvSpPr/>
            <p:nvPr/>
          </p:nvSpPr>
          <p:spPr bwMode="auto">
            <a:xfrm>
              <a:off x="6104672" y="3680623"/>
              <a:ext cx="57580" cy="57580"/>
            </a:xfrm>
            <a:prstGeom prst="ellipse">
              <a:avLst/>
            </a:prstGeom>
            <a:solidFill>
              <a:schemeClr val="accent3"/>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200" name="Oval 199"/>
            <p:cNvSpPr/>
            <p:nvPr/>
          </p:nvSpPr>
          <p:spPr bwMode="auto">
            <a:xfrm>
              <a:off x="6184755" y="3680623"/>
              <a:ext cx="57580" cy="57580"/>
            </a:xfrm>
            <a:prstGeom prst="ellipse">
              <a:avLst/>
            </a:prstGeom>
            <a:solidFill>
              <a:schemeClr val="accent4"/>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grpSp>
      <p:sp>
        <p:nvSpPr>
          <p:cNvPr id="4" name="Rectangle 3">
            <a:extLst>
              <a:ext uri="{FF2B5EF4-FFF2-40B4-BE49-F238E27FC236}">
                <a16:creationId xmlns:a16="http://schemas.microsoft.com/office/drawing/2014/main" id="{7CD180BF-E63A-E01F-177B-45F84BF2BC04}"/>
              </a:ext>
            </a:extLst>
          </p:cNvPr>
          <p:cNvSpPr/>
          <p:nvPr/>
        </p:nvSpPr>
        <p:spPr>
          <a:xfrm>
            <a:off x="1671546" y="35420"/>
            <a:ext cx="8775946" cy="1267142"/>
          </a:xfrm>
          <a:prstGeom prst="rect">
            <a:avLst/>
          </a:prstGeom>
          <a:ln>
            <a:noFill/>
          </a:ln>
        </p:spPr>
        <p:txBody>
          <a:bodyPr wrap="square" lIns="0" rIns="0" anchor="ctr">
            <a:spAutoFit/>
          </a:bodyPr>
          <a:lstStyle/>
          <a:p>
            <a:pPr algn="ctr">
              <a:lnSpc>
                <a:spcPct val="150000"/>
              </a:lnSpc>
            </a:pPr>
            <a:r>
              <a:rPr lang="en-US" sz="1200" b="1" u="sng" spc="225">
                <a:solidFill>
                  <a:srgbClr val="0070C0"/>
                </a:solidFill>
                <a:effectLst>
                  <a:outerShdw blurRad="63500" sx="102000" sy="102000" algn="ctr" rotWithShape="0">
                    <a:prstClr val="black">
                      <a:alpha val="40000"/>
                    </a:prstClr>
                  </a:outerShdw>
                </a:effectLst>
                <a:latin typeface="+mj-lt"/>
              </a:rPr>
              <a:t>PLP HELP AND GUIDANCE</a:t>
            </a:r>
          </a:p>
          <a:p>
            <a:pPr algn="just">
              <a:lnSpc>
                <a:spcPct val="150000"/>
              </a:lnSpc>
            </a:pPr>
            <a:r>
              <a:rPr lang="en-GB" sz="1000">
                <a:solidFill>
                  <a:schemeClr val="bg1"/>
                </a:solidFill>
                <a:latin typeface="Comic Sans MS" panose="030F0702030302020204" pitchFamily="66" charset="0"/>
              </a:rPr>
              <a:t>This flow chart serves as a visual guide to assist you in completing your Professional Learning Passport (PLP). It provides you links to follow that provide access to detailed instructions in Sway documents and informative videos for each section of the PLP. By following this organized pathway, you can effectively navigate through the PLP requirements and gather the necessary information and resources to successfully complete your Professional Learning Passport.</a:t>
            </a:r>
            <a:endParaRPr lang="en-US" sz="1000">
              <a:solidFill>
                <a:schemeClr val="bg1"/>
              </a:solidFill>
              <a:latin typeface="Comic Sans MS" panose="030F0702030302020204" pitchFamily="66" charset="0"/>
            </a:endParaRPr>
          </a:p>
        </p:txBody>
      </p:sp>
      <p:pic>
        <p:nvPicPr>
          <p:cNvPr id="5" name="Picture 4" descr="A qr code with dots&#10;&#10;Description automatically generated">
            <a:extLst>
              <a:ext uri="{FF2B5EF4-FFF2-40B4-BE49-F238E27FC236}">
                <a16:creationId xmlns:a16="http://schemas.microsoft.com/office/drawing/2014/main" id="{2C6127BC-2C70-2851-2EC8-372593F5F41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flipV="1">
            <a:off x="6700056" y="1752599"/>
            <a:ext cx="615144" cy="570544"/>
          </a:xfrm>
          <a:prstGeom prst="rect">
            <a:avLst/>
          </a:prstGeom>
          <a:noFill/>
          <a:ln w="12700">
            <a:solidFill>
              <a:schemeClr val="tx1"/>
            </a:solidFill>
          </a:ln>
        </p:spPr>
      </p:pic>
      <p:sp>
        <p:nvSpPr>
          <p:cNvPr id="8" name="Freeform 92">
            <a:extLst>
              <a:ext uri="{FF2B5EF4-FFF2-40B4-BE49-F238E27FC236}">
                <a16:creationId xmlns:a16="http://schemas.microsoft.com/office/drawing/2014/main" id="{15AAA3F2-F54C-1F88-6C66-B59E9FC3CBE6}"/>
              </a:ext>
            </a:extLst>
          </p:cNvPr>
          <p:cNvSpPr/>
          <p:nvPr/>
        </p:nvSpPr>
        <p:spPr>
          <a:xfrm>
            <a:off x="6678812" y="5464380"/>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pic>
        <p:nvPicPr>
          <p:cNvPr id="1026" name="Picture 2" descr="🎓Congratulations to Daniel... - STEM Degrees at UWTSD Swansea | Facebook">
            <a:hlinkClick r:id="rId12"/>
            <a:extLst>
              <a:ext uri="{FF2B5EF4-FFF2-40B4-BE49-F238E27FC236}">
                <a16:creationId xmlns:a16="http://schemas.microsoft.com/office/drawing/2014/main" id="{010C9ABB-65A2-3190-2A00-A33119A5E955}"/>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9374" t="35809" r="9494" b="35297"/>
          <a:stretch/>
        </p:blipFill>
        <p:spPr bwMode="auto">
          <a:xfrm>
            <a:off x="5687763" y="4281095"/>
            <a:ext cx="1126596" cy="401220"/>
          </a:xfrm>
          <a:prstGeom prst="rect">
            <a:avLst/>
          </a:prstGeom>
          <a:noFill/>
          <a:ln w="28575">
            <a:solidFill>
              <a:schemeClr val="bg1"/>
            </a:solidFill>
          </a:ln>
          <a:extLst>
            <a:ext uri="{909E8E84-426E-40DD-AFC4-6F175D3DCCD1}">
              <a14:hiddenFill xmlns:a14="http://schemas.microsoft.com/office/drawing/2010/main">
                <a:solidFill>
                  <a:srgbClr val="FFFFFF"/>
                </a:solidFill>
              </a14:hiddenFill>
            </a:ext>
          </a:extLst>
        </p:spPr>
      </p:pic>
      <p:pic>
        <p:nvPicPr>
          <p:cNvPr id="19" name="Picture 18" descr="A qr code with green circles&#10;&#10;Description automatically generated">
            <a:extLst>
              <a:ext uri="{FF2B5EF4-FFF2-40B4-BE49-F238E27FC236}">
                <a16:creationId xmlns:a16="http://schemas.microsoft.com/office/drawing/2014/main" id="{2DC5B349-613D-2E44-B773-D4D8FB1042A8}"/>
              </a:ext>
            </a:extLst>
          </p:cNvPr>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861767" y="4420478"/>
            <a:ext cx="611391" cy="592369"/>
          </a:xfrm>
          <a:prstGeom prst="rect">
            <a:avLst/>
          </a:prstGeom>
          <a:noFill/>
          <a:ln w="12700">
            <a:solidFill>
              <a:schemeClr val="tx1"/>
            </a:solidFill>
          </a:ln>
        </p:spPr>
      </p:pic>
      <p:pic>
        <p:nvPicPr>
          <p:cNvPr id="20" name="Picture 19" descr="A qr code with red circles&#10;&#10;Description automatically generated">
            <a:extLst>
              <a:ext uri="{FF2B5EF4-FFF2-40B4-BE49-F238E27FC236}">
                <a16:creationId xmlns:a16="http://schemas.microsoft.com/office/drawing/2014/main" id="{4B7692A0-81C6-E717-1425-28A351E4AA5B}"/>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7810501" y="2832163"/>
            <a:ext cx="652187" cy="590754"/>
          </a:xfrm>
          <a:prstGeom prst="rect">
            <a:avLst/>
          </a:prstGeom>
          <a:noFill/>
          <a:ln w="12700">
            <a:solidFill>
              <a:schemeClr val="tx1"/>
            </a:solidFill>
          </a:ln>
        </p:spPr>
      </p:pic>
      <p:pic>
        <p:nvPicPr>
          <p:cNvPr id="21" name="Picture 20" descr="A qr code with red dots&#10;&#10;Description automatically generated">
            <a:extLst>
              <a:ext uri="{FF2B5EF4-FFF2-40B4-BE49-F238E27FC236}">
                <a16:creationId xmlns:a16="http://schemas.microsoft.com/office/drawing/2014/main" id="{6CDA9559-70D4-CC38-06F7-8F72812BAE72}"/>
              </a:ext>
            </a:extLst>
          </p:cNvPr>
          <p:cNvPicPr>
            <a:picLocks noChangeAspect="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6739509" y="5544658"/>
            <a:ext cx="648368" cy="597849"/>
          </a:xfrm>
          <a:prstGeom prst="rect">
            <a:avLst/>
          </a:prstGeom>
          <a:noFill/>
          <a:ln w="12700">
            <a:solidFill>
              <a:schemeClr val="tx1"/>
            </a:solidFill>
          </a:ln>
        </p:spPr>
      </p:pic>
      <p:pic>
        <p:nvPicPr>
          <p:cNvPr id="23" name="Picture 22" descr="A qr code with circles and circles&#10;&#10;Description automatically generated">
            <a:extLst>
              <a:ext uri="{FF2B5EF4-FFF2-40B4-BE49-F238E27FC236}">
                <a16:creationId xmlns:a16="http://schemas.microsoft.com/office/drawing/2014/main" id="{59B52370-1D42-0E0F-2667-A32F14DCC159}"/>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5173780" y="5554520"/>
            <a:ext cx="638728" cy="587986"/>
          </a:xfrm>
          <a:prstGeom prst="rect">
            <a:avLst/>
          </a:prstGeom>
          <a:noFill/>
          <a:ln w="12700">
            <a:solidFill>
              <a:schemeClr val="tx1"/>
            </a:solidFill>
          </a:ln>
        </p:spPr>
      </p:pic>
      <p:pic>
        <p:nvPicPr>
          <p:cNvPr id="24" name="Picture 23" descr="A qr code with circles and dots&#10;&#10;Description automatically generated">
            <a:extLst>
              <a:ext uri="{FF2B5EF4-FFF2-40B4-BE49-F238E27FC236}">
                <a16:creationId xmlns:a16="http://schemas.microsoft.com/office/drawing/2014/main" id="{960643F4-F317-619D-7ECF-97853DB4D38F}"/>
              </a:ext>
            </a:extLst>
          </p:cNvPr>
          <p:cNvPicPr>
            <a:picLocks noChangeAspect="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4030293" y="4452976"/>
            <a:ext cx="647389" cy="601661"/>
          </a:xfrm>
          <a:prstGeom prst="rect">
            <a:avLst/>
          </a:prstGeom>
          <a:noFill/>
          <a:ln w="12700">
            <a:solidFill>
              <a:schemeClr val="tx1"/>
            </a:solidFill>
          </a:ln>
        </p:spPr>
      </p:pic>
      <p:pic>
        <p:nvPicPr>
          <p:cNvPr id="25" name="Picture 24" descr="A qr code with dots&#10;&#10;Description automatically generated">
            <a:extLst>
              <a:ext uri="{FF2B5EF4-FFF2-40B4-BE49-F238E27FC236}">
                <a16:creationId xmlns:a16="http://schemas.microsoft.com/office/drawing/2014/main" id="{A1617718-D549-A1F9-CF6E-4222E9AAE36C}"/>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4015963" y="2867290"/>
            <a:ext cx="632106" cy="632106"/>
          </a:xfrm>
          <a:prstGeom prst="rect">
            <a:avLst/>
          </a:prstGeom>
          <a:noFill/>
          <a:ln w="12700">
            <a:solidFill>
              <a:schemeClr val="tx1"/>
            </a:solidFill>
          </a:ln>
        </p:spPr>
      </p:pic>
      <p:sp>
        <p:nvSpPr>
          <p:cNvPr id="28" name="Rectangle 27">
            <a:extLst>
              <a:ext uri="{FF2B5EF4-FFF2-40B4-BE49-F238E27FC236}">
                <a16:creationId xmlns:a16="http://schemas.microsoft.com/office/drawing/2014/main" id="{89A86037-4B01-74E8-1EF2-277B6CEC7679}"/>
              </a:ext>
            </a:extLst>
          </p:cNvPr>
          <p:cNvSpPr/>
          <p:nvPr/>
        </p:nvSpPr>
        <p:spPr>
          <a:xfrm>
            <a:off x="9118667" y="6586687"/>
            <a:ext cx="1391852" cy="184666"/>
          </a:xfrm>
          <a:prstGeom prst="rect">
            <a:avLst/>
          </a:prstGeom>
        </p:spPr>
        <p:txBody>
          <a:bodyPr wrap="square" lIns="0" rIns="0" anchor="ctr">
            <a:spAutoFit/>
          </a:bodyPr>
          <a:lstStyle/>
          <a:p>
            <a:pPr algn="r"/>
            <a:r>
              <a:rPr lang="en-US" sz="600" b="1" u="sng">
                <a:solidFill>
                  <a:srgbClr val="FFFF00"/>
                </a:solidFill>
                <a:latin typeface="ADLaM Display" panose="02010000000000000000" pitchFamily="2" charset="0"/>
                <a:ea typeface="ADLaM Display" panose="02010000000000000000" pitchFamily="2" charset="0"/>
                <a:cs typeface="ADLaM Display" panose="02010000000000000000" pitchFamily="2" charset="0"/>
              </a:rPr>
              <a:t>UWTSD – QTS TEAM 2023-2024</a:t>
            </a:r>
          </a:p>
        </p:txBody>
      </p:sp>
      <p:grpSp>
        <p:nvGrpSpPr>
          <p:cNvPr id="34" name="Group 785">
            <a:extLst>
              <a:ext uri="{FF2B5EF4-FFF2-40B4-BE49-F238E27FC236}">
                <a16:creationId xmlns:a16="http://schemas.microsoft.com/office/drawing/2014/main" id="{EA833A53-9768-036B-7C78-79DD7B25B1BE}"/>
              </a:ext>
            </a:extLst>
          </p:cNvPr>
          <p:cNvGrpSpPr>
            <a:grpSpLocks noChangeAspect="1"/>
          </p:cNvGrpSpPr>
          <p:nvPr/>
        </p:nvGrpSpPr>
        <p:grpSpPr bwMode="auto">
          <a:xfrm>
            <a:off x="6184186" y="3016410"/>
            <a:ext cx="206263" cy="219521"/>
            <a:chOff x="2528" y="2251"/>
            <a:chExt cx="1789" cy="1904"/>
          </a:xfrm>
          <a:solidFill>
            <a:srgbClr val="00B0F0"/>
          </a:solidFill>
        </p:grpSpPr>
        <p:sp>
          <p:nvSpPr>
            <p:cNvPr id="35" name="Freeform 787">
              <a:extLst>
                <a:ext uri="{FF2B5EF4-FFF2-40B4-BE49-F238E27FC236}">
                  <a16:creationId xmlns:a16="http://schemas.microsoft.com/office/drawing/2014/main" id="{3C9FC40B-0B9B-36D4-34B2-EC87EC1F0523}"/>
                </a:ext>
              </a:extLst>
            </p:cNvPr>
            <p:cNvSpPr>
              <a:spLocks/>
            </p:cNvSpPr>
            <p:nvPr/>
          </p:nvSpPr>
          <p:spPr bwMode="auto">
            <a:xfrm>
              <a:off x="2744" y="2356"/>
              <a:ext cx="296" cy="296"/>
            </a:xfrm>
            <a:custGeom>
              <a:avLst/>
              <a:gdLst>
                <a:gd name="T0" fmla="*/ 296 w 593"/>
                <a:gd name="T1" fmla="*/ 0 h 592"/>
                <a:gd name="T2" fmla="*/ 340 w 593"/>
                <a:gd name="T3" fmla="*/ 4 h 592"/>
                <a:gd name="T4" fmla="*/ 382 w 593"/>
                <a:gd name="T5" fmla="*/ 13 h 592"/>
                <a:gd name="T6" fmla="*/ 421 w 593"/>
                <a:gd name="T7" fmla="*/ 28 h 592"/>
                <a:gd name="T8" fmla="*/ 457 w 593"/>
                <a:gd name="T9" fmla="*/ 48 h 592"/>
                <a:gd name="T10" fmla="*/ 491 w 593"/>
                <a:gd name="T11" fmla="*/ 73 h 592"/>
                <a:gd name="T12" fmla="*/ 520 w 593"/>
                <a:gd name="T13" fmla="*/ 102 h 592"/>
                <a:gd name="T14" fmla="*/ 545 w 593"/>
                <a:gd name="T15" fmla="*/ 135 h 592"/>
                <a:gd name="T16" fmla="*/ 565 w 593"/>
                <a:gd name="T17" fmla="*/ 172 h 592"/>
                <a:gd name="T18" fmla="*/ 580 w 593"/>
                <a:gd name="T19" fmla="*/ 212 h 592"/>
                <a:gd name="T20" fmla="*/ 590 w 593"/>
                <a:gd name="T21" fmla="*/ 253 h 592"/>
                <a:gd name="T22" fmla="*/ 593 w 593"/>
                <a:gd name="T23" fmla="*/ 296 h 592"/>
                <a:gd name="T24" fmla="*/ 590 w 593"/>
                <a:gd name="T25" fmla="*/ 340 h 592"/>
                <a:gd name="T26" fmla="*/ 580 w 593"/>
                <a:gd name="T27" fmla="*/ 382 h 592"/>
                <a:gd name="T28" fmla="*/ 565 w 593"/>
                <a:gd name="T29" fmla="*/ 421 h 592"/>
                <a:gd name="T30" fmla="*/ 545 w 593"/>
                <a:gd name="T31" fmla="*/ 457 h 592"/>
                <a:gd name="T32" fmla="*/ 520 w 593"/>
                <a:gd name="T33" fmla="*/ 491 h 592"/>
                <a:gd name="T34" fmla="*/ 491 w 593"/>
                <a:gd name="T35" fmla="*/ 520 h 592"/>
                <a:gd name="T36" fmla="*/ 457 w 593"/>
                <a:gd name="T37" fmla="*/ 544 h 592"/>
                <a:gd name="T38" fmla="*/ 421 w 593"/>
                <a:gd name="T39" fmla="*/ 565 h 592"/>
                <a:gd name="T40" fmla="*/ 382 w 593"/>
                <a:gd name="T41" fmla="*/ 580 h 592"/>
                <a:gd name="T42" fmla="*/ 340 w 593"/>
                <a:gd name="T43" fmla="*/ 590 h 592"/>
                <a:gd name="T44" fmla="*/ 296 w 593"/>
                <a:gd name="T45" fmla="*/ 592 h 592"/>
                <a:gd name="T46" fmla="*/ 253 w 593"/>
                <a:gd name="T47" fmla="*/ 590 h 592"/>
                <a:gd name="T48" fmla="*/ 211 w 593"/>
                <a:gd name="T49" fmla="*/ 580 h 592"/>
                <a:gd name="T50" fmla="*/ 172 w 593"/>
                <a:gd name="T51" fmla="*/ 565 h 592"/>
                <a:gd name="T52" fmla="*/ 135 w 593"/>
                <a:gd name="T53" fmla="*/ 544 h 592"/>
                <a:gd name="T54" fmla="*/ 102 w 593"/>
                <a:gd name="T55" fmla="*/ 520 h 592"/>
                <a:gd name="T56" fmla="*/ 73 w 593"/>
                <a:gd name="T57" fmla="*/ 491 h 592"/>
                <a:gd name="T58" fmla="*/ 48 w 593"/>
                <a:gd name="T59" fmla="*/ 457 h 592"/>
                <a:gd name="T60" fmla="*/ 28 w 593"/>
                <a:gd name="T61" fmla="*/ 421 h 592"/>
                <a:gd name="T62" fmla="*/ 13 w 593"/>
                <a:gd name="T63" fmla="*/ 382 h 592"/>
                <a:gd name="T64" fmla="*/ 4 w 593"/>
                <a:gd name="T65" fmla="*/ 340 h 592"/>
                <a:gd name="T66" fmla="*/ 0 w 593"/>
                <a:gd name="T67" fmla="*/ 296 h 592"/>
                <a:gd name="T68" fmla="*/ 4 w 593"/>
                <a:gd name="T69" fmla="*/ 253 h 592"/>
                <a:gd name="T70" fmla="*/ 13 w 593"/>
                <a:gd name="T71" fmla="*/ 212 h 592"/>
                <a:gd name="T72" fmla="*/ 28 w 593"/>
                <a:gd name="T73" fmla="*/ 172 h 592"/>
                <a:gd name="T74" fmla="*/ 48 w 593"/>
                <a:gd name="T75" fmla="*/ 135 h 592"/>
                <a:gd name="T76" fmla="*/ 73 w 593"/>
                <a:gd name="T77" fmla="*/ 102 h 592"/>
                <a:gd name="T78" fmla="*/ 102 w 593"/>
                <a:gd name="T79" fmla="*/ 73 h 592"/>
                <a:gd name="T80" fmla="*/ 135 w 593"/>
                <a:gd name="T81" fmla="*/ 48 h 592"/>
                <a:gd name="T82" fmla="*/ 172 w 593"/>
                <a:gd name="T83" fmla="*/ 28 h 592"/>
                <a:gd name="T84" fmla="*/ 211 w 593"/>
                <a:gd name="T85" fmla="*/ 13 h 592"/>
                <a:gd name="T86" fmla="*/ 253 w 593"/>
                <a:gd name="T87" fmla="*/ 4 h 592"/>
                <a:gd name="T88" fmla="*/ 296 w 593"/>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3" h="592">
                  <a:moveTo>
                    <a:pt x="296" y="0"/>
                  </a:moveTo>
                  <a:lnTo>
                    <a:pt x="340" y="4"/>
                  </a:lnTo>
                  <a:lnTo>
                    <a:pt x="382" y="13"/>
                  </a:lnTo>
                  <a:lnTo>
                    <a:pt x="421" y="28"/>
                  </a:lnTo>
                  <a:lnTo>
                    <a:pt x="457" y="48"/>
                  </a:lnTo>
                  <a:lnTo>
                    <a:pt x="491" y="73"/>
                  </a:lnTo>
                  <a:lnTo>
                    <a:pt x="520" y="102"/>
                  </a:lnTo>
                  <a:lnTo>
                    <a:pt x="545" y="135"/>
                  </a:lnTo>
                  <a:lnTo>
                    <a:pt x="565" y="172"/>
                  </a:lnTo>
                  <a:lnTo>
                    <a:pt x="580" y="212"/>
                  </a:lnTo>
                  <a:lnTo>
                    <a:pt x="590" y="253"/>
                  </a:lnTo>
                  <a:lnTo>
                    <a:pt x="593" y="296"/>
                  </a:lnTo>
                  <a:lnTo>
                    <a:pt x="590" y="340"/>
                  </a:lnTo>
                  <a:lnTo>
                    <a:pt x="580" y="382"/>
                  </a:lnTo>
                  <a:lnTo>
                    <a:pt x="565" y="421"/>
                  </a:lnTo>
                  <a:lnTo>
                    <a:pt x="545"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7" name="Freeform 788">
              <a:extLst>
                <a:ext uri="{FF2B5EF4-FFF2-40B4-BE49-F238E27FC236}">
                  <a16:creationId xmlns:a16="http://schemas.microsoft.com/office/drawing/2014/main" id="{C0B66EDC-9F42-3BA5-A0FD-CF5179241F8A}"/>
                </a:ext>
              </a:extLst>
            </p:cNvPr>
            <p:cNvSpPr>
              <a:spLocks/>
            </p:cNvSpPr>
            <p:nvPr/>
          </p:nvSpPr>
          <p:spPr bwMode="auto">
            <a:xfrm>
              <a:off x="2528" y="2698"/>
              <a:ext cx="727" cy="1457"/>
            </a:xfrm>
            <a:custGeom>
              <a:avLst/>
              <a:gdLst>
                <a:gd name="T0" fmla="*/ 802 w 1453"/>
                <a:gd name="T1" fmla="*/ 0 h 2913"/>
                <a:gd name="T2" fmla="*/ 815 w 1453"/>
                <a:gd name="T3" fmla="*/ 10 h 2913"/>
                <a:gd name="T4" fmla="*/ 764 w 1453"/>
                <a:gd name="T5" fmla="*/ 123 h 2913"/>
                <a:gd name="T6" fmla="*/ 829 w 1453"/>
                <a:gd name="T7" fmla="*/ 254 h 2913"/>
                <a:gd name="T8" fmla="*/ 964 w 1453"/>
                <a:gd name="T9" fmla="*/ 2 h 2913"/>
                <a:gd name="T10" fmla="*/ 1207 w 1453"/>
                <a:gd name="T11" fmla="*/ 16 h 2913"/>
                <a:gd name="T12" fmla="*/ 1330 w 1453"/>
                <a:gd name="T13" fmla="*/ 84 h 2913"/>
                <a:gd name="T14" fmla="*/ 1416 w 1453"/>
                <a:gd name="T15" fmla="*/ 197 h 2913"/>
                <a:gd name="T16" fmla="*/ 1447 w 1453"/>
                <a:gd name="T17" fmla="*/ 339 h 2913"/>
                <a:gd name="T18" fmla="*/ 1441 w 1453"/>
                <a:gd name="T19" fmla="*/ 1444 h 2913"/>
                <a:gd name="T20" fmla="*/ 1390 w 1453"/>
                <a:gd name="T21" fmla="*/ 1507 h 2913"/>
                <a:gd name="T22" fmla="*/ 1310 w 1453"/>
                <a:gd name="T23" fmla="*/ 1531 h 2913"/>
                <a:gd name="T24" fmla="*/ 1255 w 1453"/>
                <a:gd name="T25" fmla="*/ 1521 h 2913"/>
                <a:gd name="T26" fmla="*/ 1192 w 1453"/>
                <a:gd name="T27" fmla="*/ 1468 h 2913"/>
                <a:gd name="T28" fmla="*/ 1168 w 1453"/>
                <a:gd name="T29" fmla="*/ 1389 h 2913"/>
                <a:gd name="T30" fmla="*/ 1160 w 1453"/>
                <a:gd name="T31" fmla="*/ 322 h 2913"/>
                <a:gd name="T32" fmla="*/ 1132 w 1453"/>
                <a:gd name="T33" fmla="*/ 304 h 2913"/>
                <a:gd name="T34" fmla="*/ 1105 w 1453"/>
                <a:gd name="T35" fmla="*/ 322 h 2913"/>
                <a:gd name="T36" fmla="*/ 1102 w 1453"/>
                <a:gd name="T37" fmla="*/ 2776 h 2913"/>
                <a:gd name="T38" fmla="*/ 1055 w 1453"/>
                <a:gd name="T39" fmla="*/ 2863 h 2913"/>
                <a:gd name="T40" fmla="*/ 968 w 1453"/>
                <a:gd name="T41" fmla="*/ 2909 h 2913"/>
                <a:gd name="T42" fmla="*/ 867 w 1453"/>
                <a:gd name="T43" fmla="*/ 2899 h 2913"/>
                <a:gd name="T44" fmla="*/ 792 w 1453"/>
                <a:gd name="T45" fmla="*/ 2837 h 2913"/>
                <a:gd name="T46" fmla="*/ 763 w 1453"/>
                <a:gd name="T47" fmla="*/ 2741 h 2913"/>
                <a:gd name="T48" fmla="*/ 751 w 1453"/>
                <a:gd name="T49" fmla="*/ 1381 h 2913"/>
                <a:gd name="T50" fmla="*/ 711 w 1453"/>
                <a:gd name="T51" fmla="*/ 1374 h 2913"/>
                <a:gd name="T52" fmla="*/ 689 w 1453"/>
                <a:gd name="T53" fmla="*/ 1408 h 2913"/>
                <a:gd name="T54" fmla="*/ 675 w 1453"/>
                <a:gd name="T55" fmla="*/ 2808 h 2913"/>
                <a:gd name="T56" fmla="*/ 613 w 1453"/>
                <a:gd name="T57" fmla="*/ 2884 h 2913"/>
                <a:gd name="T58" fmla="*/ 517 w 1453"/>
                <a:gd name="T59" fmla="*/ 2913 h 2913"/>
                <a:gd name="T60" fmla="*/ 421 w 1453"/>
                <a:gd name="T61" fmla="*/ 2884 h 2913"/>
                <a:gd name="T62" fmla="*/ 359 w 1453"/>
                <a:gd name="T63" fmla="*/ 2808 h 2913"/>
                <a:gd name="T64" fmla="*/ 346 w 1453"/>
                <a:gd name="T65" fmla="*/ 340 h 2913"/>
                <a:gd name="T66" fmla="*/ 329 w 1453"/>
                <a:gd name="T67" fmla="*/ 314 h 2913"/>
                <a:gd name="T68" fmla="*/ 299 w 1453"/>
                <a:gd name="T69" fmla="*/ 320 h 2913"/>
                <a:gd name="T70" fmla="*/ 285 w 1453"/>
                <a:gd name="T71" fmla="*/ 1389 h 2913"/>
                <a:gd name="T72" fmla="*/ 261 w 1453"/>
                <a:gd name="T73" fmla="*/ 1468 h 2913"/>
                <a:gd name="T74" fmla="*/ 198 w 1453"/>
                <a:gd name="T75" fmla="*/ 1521 h 2913"/>
                <a:gd name="T76" fmla="*/ 141 w 1453"/>
                <a:gd name="T77" fmla="*/ 1531 h 2913"/>
                <a:gd name="T78" fmla="*/ 63 w 1453"/>
                <a:gd name="T79" fmla="*/ 1507 h 2913"/>
                <a:gd name="T80" fmla="*/ 10 w 1453"/>
                <a:gd name="T81" fmla="*/ 1444 h 2913"/>
                <a:gd name="T82" fmla="*/ 5 w 1453"/>
                <a:gd name="T83" fmla="*/ 339 h 2913"/>
                <a:gd name="T84" fmla="*/ 37 w 1453"/>
                <a:gd name="T85" fmla="*/ 197 h 2913"/>
                <a:gd name="T86" fmla="*/ 122 w 1453"/>
                <a:gd name="T87" fmla="*/ 84 h 2913"/>
                <a:gd name="T88" fmla="*/ 246 w 1453"/>
                <a:gd name="T89" fmla="*/ 16 h 2913"/>
                <a:gd name="T90" fmla="*/ 488 w 1453"/>
                <a:gd name="T91" fmla="*/ 2 h 2913"/>
                <a:gd name="T92" fmla="*/ 626 w 1453"/>
                <a:gd name="T93" fmla="*/ 254 h 2913"/>
                <a:gd name="T94" fmla="*/ 690 w 1453"/>
                <a:gd name="T95" fmla="*/ 123 h 2913"/>
                <a:gd name="T96" fmla="*/ 640 w 1453"/>
                <a:gd name="T97" fmla="*/ 10 h 2913"/>
                <a:gd name="T98" fmla="*/ 653 w 1453"/>
                <a:gd name="T99" fmla="*/ 0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453" h="2913">
                  <a:moveTo>
                    <a:pt x="658" y="0"/>
                  </a:moveTo>
                  <a:lnTo>
                    <a:pt x="798" y="0"/>
                  </a:lnTo>
                  <a:lnTo>
                    <a:pt x="802" y="0"/>
                  </a:lnTo>
                  <a:lnTo>
                    <a:pt x="808" y="2"/>
                  </a:lnTo>
                  <a:lnTo>
                    <a:pt x="812" y="6"/>
                  </a:lnTo>
                  <a:lnTo>
                    <a:pt x="815" y="10"/>
                  </a:lnTo>
                  <a:lnTo>
                    <a:pt x="819" y="20"/>
                  </a:lnTo>
                  <a:lnTo>
                    <a:pt x="815" y="30"/>
                  </a:lnTo>
                  <a:lnTo>
                    <a:pt x="764" y="123"/>
                  </a:lnTo>
                  <a:lnTo>
                    <a:pt x="822" y="227"/>
                  </a:lnTo>
                  <a:lnTo>
                    <a:pt x="827" y="240"/>
                  </a:lnTo>
                  <a:lnTo>
                    <a:pt x="829" y="254"/>
                  </a:lnTo>
                  <a:lnTo>
                    <a:pt x="828" y="268"/>
                  </a:lnTo>
                  <a:lnTo>
                    <a:pt x="786" y="465"/>
                  </a:lnTo>
                  <a:lnTo>
                    <a:pt x="964" y="2"/>
                  </a:lnTo>
                  <a:lnTo>
                    <a:pt x="1110" y="2"/>
                  </a:lnTo>
                  <a:lnTo>
                    <a:pt x="1160" y="6"/>
                  </a:lnTo>
                  <a:lnTo>
                    <a:pt x="1207" y="16"/>
                  </a:lnTo>
                  <a:lnTo>
                    <a:pt x="1251" y="33"/>
                  </a:lnTo>
                  <a:lnTo>
                    <a:pt x="1293" y="57"/>
                  </a:lnTo>
                  <a:lnTo>
                    <a:pt x="1330" y="84"/>
                  </a:lnTo>
                  <a:lnTo>
                    <a:pt x="1364" y="118"/>
                  </a:lnTo>
                  <a:lnTo>
                    <a:pt x="1393" y="155"/>
                  </a:lnTo>
                  <a:lnTo>
                    <a:pt x="1416" y="197"/>
                  </a:lnTo>
                  <a:lnTo>
                    <a:pt x="1433" y="241"/>
                  </a:lnTo>
                  <a:lnTo>
                    <a:pt x="1444" y="289"/>
                  </a:lnTo>
                  <a:lnTo>
                    <a:pt x="1447" y="339"/>
                  </a:lnTo>
                  <a:lnTo>
                    <a:pt x="1453" y="1388"/>
                  </a:lnTo>
                  <a:lnTo>
                    <a:pt x="1451" y="1416"/>
                  </a:lnTo>
                  <a:lnTo>
                    <a:pt x="1441" y="1444"/>
                  </a:lnTo>
                  <a:lnTo>
                    <a:pt x="1429" y="1468"/>
                  </a:lnTo>
                  <a:lnTo>
                    <a:pt x="1411" y="1489"/>
                  </a:lnTo>
                  <a:lnTo>
                    <a:pt x="1390" y="1507"/>
                  </a:lnTo>
                  <a:lnTo>
                    <a:pt x="1366" y="1519"/>
                  </a:lnTo>
                  <a:lnTo>
                    <a:pt x="1339" y="1529"/>
                  </a:lnTo>
                  <a:lnTo>
                    <a:pt x="1310" y="1531"/>
                  </a:lnTo>
                  <a:lnTo>
                    <a:pt x="1310" y="1531"/>
                  </a:lnTo>
                  <a:lnTo>
                    <a:pt x="1281" y="1529"/>
                  </a:lnTo>
                  <a:lnTo>
                    <a:pt x="1255" y="1521"/>
                  </a:lnTo>
                  <a:lnTo>
                    <a:pt x="1230" y="1507"/>
                  </a:lnTo>
                  <a:lnTo>
                    <a:pt x="1210" y="1489"/>
                  </a:lnTo>
                  <a:lnTo>
                    <a:pt x="1192" y="1468"/>
                  </a:lnTo>
                  <a:lnTo>
                    <a:pt x="1179" y="1445"/>
                  </a:lnTo>
                  <a:lnTo>
                    <a:pt x="1170" y="1418"/>
                  </a:lnTo>
                  <a:lnTo>
                    <a:pt x="1168" y="1389"/>
                  </a:lnTo>
                  <a:lnTo>
                    <a:pt x="1162" y="340"/>
                  </a:lnTo>
                  <a:lnTo>
                    <a:pt x="1162" y="334"/>
                  </a:lnTo>
                  <a:lnTo>
                    <a:pt x="1160" y="322"/>
                  </a:lnTo>
                  <a:lnTo>
                    <a:pt x="1154" y="313"/>
                  </a:lnTo>
                  <a:lnTo>
                    <a:pt x="1145" y="306"/>
                  </a:lnTo>
                  <a:lnTo>
                    <a:pt x="1132" y="304"/>
                  </a:lnTo>
                  <a:lnTo>
                    <a:pt x="1120" y="306"/>
                  </a:lnTo>
                  <a:lnTo>
                    <a:pt x="1111" y="313"/>
                  </a:lnTo>
                  <a:lnTo>
                    <a:pt x="1105" y="322"/>
                  </a:lnTo>
                  <a:lnTo>
                    <a:pt x="1103" y="334"/>
                  </a:lnTo>
                  <a:lnTo>
                    <a:pt x="1105" y="2741"/>
                  </a:lnTo>
                  <a:lnTo>
                    <a:pt x="1102" y="2776"/>
                  </a:lnTo>
                  <a:lnTo>
                    <a:pt x="1092" y="2808"/>
                  </a:lnTo>
                  <a:lnTo>
                    <a:pt x="1076" y="2837"/>
                  </a:lnTo>
                  <a:lnTo>
                    <a:pt x="1055" y="2863"/>
                  </a:lnTo>
                  <a:lnTo>
                    <a:pt x="1030" y="2884"/>
                  </a:lnTo>
                  <a:lnTo>
                    <a:pt x="1001" y="2899"/>
                  </a:lnTo>
                  <a:lnTo>
                    <a:pt x="968" y="2909"/>
                  </a:lnTo>
                  <a:lnTo>
                    <a:pt x="934" y="2913"/>
                  </a:lnTo>
                  <a:lnTo>
                    <a:pt x="900" y="2909"/>
                  </a:lnTo>
                  <a:lnTo>
                    <a:pt x="867" y="2899"/>
                  </a:lnTo>
                  <a:lnTo>
                    <a:pt x="838" y="2884"/>
                  </a:lnTo>
                  <a:lnTo>
                    <a:pt x="813" y="2863"/>
                  </a:lnTo>
                  <a:lnTo>
                    <a:pt x="792" y="2837"/>
                  </a:lnTo>
                  <a:lnTo>
                    <a:pt x="776" y="2808"/>
                  </a:lnTo>
                  <a:lnTo>
                    <a:pt x="767" y="2776"/>
                  </a:lnTo>
                  <a:lnTo>
                    <a:pt x="763" y="2741"/>
                  </a:lnTo>
                  <a:lnTo>
                    <a:pt x="763" y="1408"/>
                  </a:lnTo>
                  <a:lnTo>
                    <a:pt x="760" y="1394"/>
                  </a:lnTo>
                  <a:lnTo>
                    <a:pt x="751" y="1381"/>
                  </a:lnTo>
                  <a:lnTo>
                    <a:pt x="740" y="1374"/>
                  </a:lnTo>
                  <a:lnTo>
                    <a:pt x="726" y="1371"/>
                  </a:lnTo>
                  <a:lnTo>
                    <a:pt x="711" y="1374"/>
                  </a:lnTo>
                  <a:lnTo>
                    <a:pt x="699" y="1381"/>
                  </a:lnTo>
                  <a:lnTo>
                    <a:pt x="691" y="1394"/>
                  </a:lnTo>
                  <a:lnTo>
                    <a:pt x="689" y="1408"/>
                  </a:lnTo>
                  <a:lnTo>
                    <a:pt x="689" y="2741"/>
                  </a:lnTo>
                  <a:lnTo>
                    <a:pt x="685" y="2776"/>
                  </a:lnTo>
                  <a:lnTo>
                    <a:pt x="675" y="2808"/>
                  </a:lnTo>
                  <a:lnTo>
                    <a:pt x="660" y="2837"/>
                  </a:lnTo>
                  <a:lnTo>
                    <a:pt x="639" y="2863"/>
                  </a:lnTo>
                  <a:lnTo>
                    <a:pt x="613" y="2884"/>
                  </a:lnTo>
                  <a:lnTo>
                    <a:pt x="584" y="2899"/>
                  </a:lnTo>
                  <a:lnTo>
                    <a:pt x="552" y="2909"/>
                  </a:lnTo>
                  <a:lnTo>
                    <a:pt x="517" y="2913"/>
                  </a:lnTo>
                  <a:lnTo>
                    <a:pt x="482" y="2909"/>
                  </a:lnTo>
                  <a:lnTo>
                    <a:pt x="451" y="2899"/>
                  </a:lnTo>
                  <a:lnTo>
                    <a:pt x="421" y="2884"/>
                  </a:lnTo>
                  <a:lnTo>
                    <a:pt x="397" y="2863"/>
                  </a:lnTo>
                  <a:lnTo>
                    <a:pt x="376" y="2837"/>
                  </a:lnTo>
                  <a:lnTo>
                    <a:pt x="359" y="2808"/>
                  </a:lnTo>
                  <a:lnTo>
                    <a:pt x="349" y="2776"/>
                  </a:lnTo>
                  <a:lnTo>
                    <a:pt x="346" y="2741"/>
                  </a:lnTo>
                  <a:lnTo>
                    <a:pt x="346" y="340"/>
                  </a:lnTo>
                  <a:lnTo>
                    <a:pt x="343" y="329"/>
                  </a:lnTo>
                  <a:lnTo>
                    <a:pt x="337" y="320"/>
                  </a:lnTo>
                  <a:lnTo>
                    <a:pt x="329" y="314"/>
                  </a:lnTo>
                  <a:lnTo>
                    <a:pt x="319" y="312"/>
                  </a:lnTo>
                  <a:lnTo>
                    <a:pt x="307" y="314"/>
                  </a:lnTo>
                  <a:lnTo>
                    <a:pt x="299" y="320"/>
                  </a:lnTo>
                  <a:lnTo>
                    <a:pt x="293" y="329"/>
                  </a:lnTo>
                  <a:lnTo>
                    <a:pt x="291" y="340"/>
                  </a:lnTo>
                  <a:lnTo>
                    <a:pt x="285" y="1389"/>
                  </a:lnTo>
                  <a:lnTo>
                    <a:pt x="283" y="1417"/>
                  </a:lnTo>
                  <a:lnTo>
                    <a:pt x="274" y="1445"/>
                  </a:lnTo>
                  <a:lnTo>
                    <a:pt x="261" y="1468"/>
                  </a:lnTo>
                  <a:lnTo>
                    <a:pt x="244" y="1489"/>
                  </a:lnTo>
                  <a:lnTo>
                    <a:pt x="223" y="1507"/>
                  </a:lnTo>
                  <a:lnTo>
                    <a:pt x="198" y="1521"/>
                  </a:lnTo>
                  <a:lnTo>
                    <a:pt x="172" y="1529"/>
                  </a:lnTo>
                  <a:lnTo>
                    <a:pt x="143" y="1531"/>
                  </a:lnTo>
                  <a:lnTo>
                    <a:pt x="141" y="1531"/>
                  </a:lnTo>
                  <a:lnTo>
                    <a:pt x="114" y="1529"/>
                  </a:lnTo>
                  <a:lnTo>
                    <a:pt x="86" y="1519"/>
                  </a:lnTo>
                  <a:lnTo>
                    <a:pt x="63" y="1507"/>
                  </a:lnTo>
                  <a:lnTo>
                    <a:pt x="41" y="1489"/>
                  </a:lnTo>
                  <a:lnTo>
                    <a:pt x="24" y="1468"/>
                  </a:lnTo>
                  <a:lnTo>
                    <a:pt x="10" y="1444"/>
                  </a:lnTo>
                  <a:lnTo>
                    <a:pt x="2" y="1416"/>
                  </a:lnTo>
                  <a:lnTo>
                    <a:pt x="0" y="1388"/>
                  </a:lnTo>
                  <a:lnTo>
                    <a:pt x="5" y="339"/>
                  </a:lnTo>
                  <a:lnTo>
                    <a:pt x="9" y="289"/>
                  </a:lnTo>
                  <a:lnTo>
                    <a:pt x="20" y="241"/>
                  </a:lnTo>
                  <a:lnTo>
                    <a:pt x="37" y="197"/>
                  </a:lnTo>
                  <a:lnTo>
                    <a:pt x="60" y="155"/>
                  </a:lnTo>
                  <a:lnTo>
                    <a:pt x="89" y="118"/>
                  </a:lnTo>
                  <a:lnTo>
                    <a:pt x="122" y="84"/>
                  </a:lnTo>
                  <a:lnTo>
                    <a:pt x="160" y="57"/>
                  </a:lnTo>
                  <a:lnTo>
                    <a:pt x="202" y="33"/>
                  </a:lnTo>
                  <a:lnTo>
                    <a:pt x="246" y="16"/>
                  </a:lnTo>
                  <a:lnTo>
                    <a:pt x="293" y="6"/>
                  </a:lnTo>
                  <a:lnTo>
                    <a:pt x="343" y="2"/>
                  </a:lnTo>
                  <a:lnTo>
                    <a:pt x="488" y="2"/>
                  </a:lnTo>
                  <a:lnTo>
                    <a:pt x="663" y="465"/>
                  </a:lnTo>
                  <a:lnTo>
                    <a:pt x="626" y="268"/>
                  </a:lnTo>
                  <a:lnTo>
                    <a:pt x="626" y="254"/>
                  </a:lnTo>
                  <a:lnTo>
                    <a:pt x="627" y="240"/>
                  </a:lnTo>
                  <a:lnTo>
                    <a:pt x="633" y="227"/>
                  </a:lnTo>
                  <a:lnTo>
                    <a:pt x="690" y="123"/>
                  </a:lnTo>
                  <a:lnTo>
                    <a:pt x="639" y="30"/>
                  </a:lnTo>
                  <a:lnTo>
                    <a:pt x="637" y="20"/>
                  </a:lnTo>
                  <a:lnTo>
                    <a:pt x="640" y="10"/>
                  </a:lnTo>
                  <a:lnTo>
                    <a:pt x="644" y="6"/>
                  </a:lnTo>
                  <a:lnTo>
                    <a:pt x="647" y="2"/>
                  </a:lnTo>
                  <a:lnTo>
                    <a:pt x="653" y="0"/>
                  </a:lnTo>
                  <a:lnTo>
                    <a:pt x="65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9" name="Freeform 789">
              <a:extLst>
                <a:ext uri="{FF2B5EF4-FFF2-40B4-BE49-F238E27FC236}">
                  <a16:creationId xmlns:a16="http://schemas.microsoft.com/office/drawing/2014/main" id="{10DDEA59-A5A7-19E9-13C8-B355F9B48DD1}"/>
                </a:ext>
              </a:extLst>
            </p:cNvPr>
            <p:cNvSpPr>
              <a:spLocks/>
            </p:cNvSpPr>
            <p:nvPr/>
          </p:nvSpPr>
          <p:spPr bwMode="auto">
            <a:xfrm>
              <a:off x="3568" y="2356"/>
              <a:ext cx="296" cy="296"/>
            </a:xfrm>
            <a:custGeom>
              <a:avLst/>
              <a:gdLst>
                <a:gd name="T0" fmla="*/ 296 w 592"/>
                <a:gd name="T1" fmla="*/ 0 h 592"/>
                <a:gd name="T2" fmla="*/ 340 w 592"/>
                <a:gd name="T3" fmla="*/ 4 h 592"/>
                <a:gd name="T4" fmla="*/ 382 w 592"/>
                <a:gd name="T5" fmla="*/ 13 h 592"/>
                <a:gd name="T6" fmla="*/ 421 w 592"/>
                <a:gd name="T7" fmla="*/ 28 h 592"/>
                <a:gd name="T8" fmla="*/ 457 w 592"/>
                <a:gd name="T9" fmla="*/ 48 h 592"/>
                <a:gd name="T10" fmla="*/ 491 w 592"/>
                <a:gd name="T11" fmla="*/ 73 h 592"/>
                <a:gd name="T12" fmla="*/ 520 w 592"/>
                <a:gd name="T13" fmla="*/ 102 h 592"/>
                <a:gd name="T14" fmla="*/ 544 w 592"/>
                <a:gd name="T15" fmla="*/ 135 h 592"/>
                <a:gd name="T16" fmla="*/ 565 w 592"/>
                <a:gd name="T17" fmla="*/ 172 h 592"/>
                <a:gd name="T18" fmla="*/ 580 w 592"/>
                <a:gd name="T19" fmla="*/ 212 h 592"/>
                <a:gd name="T20" fmla="*/ 590 w 592"/>
                <a:gd name="T21" fmla="*/ 253 h 592"/>
                <a:gd name="T22" fmla="*/ 592 w 592"/>
                <a:gd name="T23" fmla="*/ 296 h 592"/>
                <a:gd name="T24" fmla="*/ 590 w 592"/>
                <a:gd name="T25" fmla="*/ 340 h 592"/>
                <a:gd name="T26" fmla="*/ 580 w 592"/>
                <a:gd name="T27" fmla="*/ 382 h 592"/>
                <a:gd name="T28" fmla="*/ 565 w 592"/>
                <a:gd name="T29" fmla="*/ 421 h 592"/>
                <a:gd name="T30" fmla="*/ 544 w 592"/>
                <a:gd name="T31" fmla="*/ 457 h 592"/>
                <a:gd name="T32" fmla="*/ 520 w 592"/>
                <a:gd name="T33" fmla="*/ 491 h 592"/>
                <a:gd name="T34" fmla="*/ 491 w 592"/>
                <a:gd name="T35" fmla="*/ 520 h 592"/>
                <a:gd name="T36" fmla="*/ 457 w 592"/>
                <a:gd name="T37" fmla="*/ 544 h 592"/>
                <a:gd name="T38" fmla="*/ 421 w 592"/>
                <a:gd name="T39" fmla="*/ 565 h 592"/>
                <a:gd name="T40" fmla="*/ 382 w 592"/>
                <a:gd name="T41" fmla="*/ 580 h 592"/>
                <a:gd name="T42" fmla="*/ 340 w 592"/>
                <a:gd name="T43" fmla="*/ 590 h 592"/>
                <a:gd name="T44" fmla="*/ 296 w 592"/>
                <a:gd name="T45" fmla="*/ 592 h 592"/>
                <a:gd name="T46" fmla="*/ 253 w 592"/>
                <a:gd name="T47" fmla="*/ 590 h 592"/>
                <a:gd name="T48" fmla="*/ 211 w 592"/>
                <a:gd name="T49" fmla="*/ 580 h 592"/>
                <a:gd name="T50" fmla="*/ 172 w 592"/>
                <a:gd name="T51" fmla="*/ 565 h 592"/>
                <a:gd name="T52" fmla="*/ 135 w 592"/>
                <a:gd name="T53" fmla="*/ 544 h 592"/>
                <a:gd name="T54" fmla="*/ 102 w 592"/>
                <a:gd name="T55" fmla="*/ 520 h 592"/>
                <a:gd name="T56" fmla="*/ 73 w 592"/>
                <a:gd name="T57" fmla="*/ 491 h 592"/>
                <a:gd name="T58" fmla="*/ 48 w 592"/>
                <a:gd name="T59" fmla="*/ 457 h 592"/>
                <a:gd name="T60" fmla="*/ 28 w 592"/>
                <a:gd name="T61" fmla="*/ 421 h 592"/>
                <a:gd name="T62" fmla="*/ 13 w 592"/>
                <a:gd name="T63" fmla="*/ 382 h 592"/>
                <a:gd name="T64" fmla="*/ 4 w 592"/>
                <a:gd name="T65" fmla="*/ 340 h 592"/>
                <a:gd name="T66" fmla="*/ 0 w 592"/>
                <a:gd name="T67" fmla="*/ 296 h 592"/>
                <a:gd name="T68" fmla="*/ 4 w 592"/>
                <a:gd name="T69" fmla="*/ 253 h 592"/>
                <a:gd name="T70" fmla="*/ 13 w 592"/>
                <a:gd name="T71" fmla="*/ 212 h 592"/>
                <a:gd name="T72" fmla="*/ 28 w 592"/>
                <a:gd name="T73" fmla="*/ 172 h 592"/>
                <a:gd name="T74" fmla="*/ 48 w 592"/>
                <a:gd name="T75" fmla="*/ 135 h 592"/>
                <a:gd name="T76" fmla="*/ 73 w 592"/>
                <a:gd name="T77" fmla="*/ 102 h 592"/>
                <a:gd name="T78" fmla="*/ 102 w 592"/>
                <a:gd name="T79" fmla="*/ 73 h 592"/>
                <a:gd name="T80" fmla="*/ 135 w 592"/>
                <a:gd name="T81" fmla="*/ 48 h 592"/>
                <a:gd name="T82" fmla="*/ 172 w 592"/>
                <a:gd name="T83" fmla="*/ 28 h 592"/>
                <a:gd name="T84" fmla="*/ 211 w 592"/>
                <a:gd name="T85" fmla="*/ 13 h 592"/>
                <a:gd name="T86" fmla="*/ 253 w 592"/>
                <a:gd name="T87" fmla="*/ 4 h 592"/>
                <a:gd name="T88" fmla="*/ 296 w 592"/>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2" h="592">
                  <a:moveTo>
                    <a:pt x="296" y="0"/>
                  </a:moveTo>
                  <a:lnTo>
                    <a:pt x="340" y="4"/>
                  </a:lnTo>
                  <a:lnTo>
                    <a:pt x="382" y="13"/>
                  </a:lnTo>
                  <a:lnTo>
                    <a:pt x="421" y="28"/>
                  </a:lnTo>
                  <a:lnTo>
                    <a:pt x="457" y="48"/>
                  </a:lnTo>
                  <a:lnTo>
                    <a:pt x="491" y="73"/>
                  </a:lnTo>
                  <a:lnTo>
                    <a:pt x="520" y="102"/>
                  </a:lnTo>
                  <a:lnTo>
                    <a:pt x="544" y="135"/>
                  </a:lnTo>
                  <a:lnTo>
                    <a:pt x="565" y="172"/>
                  </a:lnTo>
                  <a:lnTo>
                    <a:pt x="580" y="212"/>
                  </a:lnTo>
                  <a:lnTo>
                    <a:pt x="590" y="253"/>
                  </a:lnTo>
                  <a:lnTo>
                    <a:pt x="592" y="296"/>
                  </a:lnTo>
                  <a:lnTo>
                    <a:pt x="590" y="340"/>
                  </a:lnTo>
                  <a:lnTo>
                    <a:pt x="580" y="382"/>
                  </a:lnTo>
                  <a:lnTo>
                    <a:pt x="565" y="421"/>
                  </a:lnTo>
                  <a:lnTo>
                    <a:pt x="544"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41" name="Freeform 790">
              <a:extLst>
                <a:ext uri="{FF2B5EF4-FFF2-40B4-BE49-F238E27FC236}">
                  <a16:creationId xmlns:a16="http://schemas.microsoft.com/office/drawing/2014/main" id="{ED3A888F-8120-BEF2-0505-5F4D8D6D2062}"/>
                </a:ext>
              </a:extLst>
            </p:cNvPr>
            <p:cNvSpPr>
              <a:spLocks/>
            </p:cNvSpPr>
            <p:nvPr/>
          </p:nvSpPr>
          <p:spPr bwMode="auto">
            <a:xfrm>
              <a:off x="3112" y="2251"/>
              <a:ext cx="1205" cy="1904"/>
            </a:xfrm>
            <a:custGeom>
              <a:avLst/>
              <a:gdLst>
                <a:gd name="T0" fmla="*/ 182 w 2410"/>
                <a:gd name="T1" fmla="*/ 6 h 3808"/>
                <a:gd name="T2" fmla="*/ 231 w 2410"/>
                <a:gd name="T3" fmla="*/ 31 h 3808"/>
                <a:gd name="T4" fmla="*/ 977 w 2410"/>
                <a:gd name="T5" fmla="*/ 919 h 3808"/>
                <a:gd name="T6" fmla="*/ 1107 w 2410"/>
                <a:gd name="T7" fmla="*/ 1163 h 3808"/>
                <a:gd name="T8" fmla="*/ 1108 w 2410"/>
                <a:gd name="T9" fmla="*/ 1135 h 3808"/>
                <a:gd name="T10" fmla="*/ 1171 w 2410"/>
                <a:gd name="T11" fmla="*/ 1018 h 3808"/>
                <a:gd name="T12" fmla="*/ 1118 w 2410"/>
                <a:gd name="T13" fmla="*/ 915 h 3808"/>
                <a:gd name="T14" fmla="*/ 1123 w 2410"/>
                <a:gd name="T15" fmla="*/ 901 h 3808"/>
                <a:gd name="T16" fmla="*/ 1133 w 2410"/>
                <a:gd name="T17" fmla="*/ 895 h 3808"/>
                <a:gd name="T18" fmla="*/ 1279 w 2410"/>
                <a:gd name="T19" fmla="*/ 895 h 3808"/>
                <a:gd name="T20" fmla="*/ 1288 w 2410"/>
                <a:gd name="T21" fmla="*/ 897 h 3808"/>
                <a:gd name="T22" fmla="*/ 1296 w 2410"/>
                <a:gd name="T23" fmla="*/ 905 h 3808"/>
                <a:gd name="T24" fmla="*/ 1296 w 2410"/>
                <a:gd name="T25" fmla="*/ 925 h 3808"/>
                <a:gd name="T26" fmla="*/ 1303 w 2410"/>
                <a:gd name="T27" fmla="*/ 1122 h 3808"/>
                <a:gd name="T28" fmla="*/ 1310 w 2410"/>
                <a:gd name="T29" fmla="*/ 1149 h 3808"/>
                <a:gd name="T30" fmla="*/ 1267 w 2410"/>
                <a:gd name="T31" fmla="*/ 1360 h 3808"/>
                <a:gd name="T32" fmla="*/ 2158 w 2410"/>
                <a:gd name="T33" fmla="*/ 51 h 3808"/>
                <a:gd name="T34" fmla="*/ 2202 w 2410"/>
                <a:gd name="T35" fmla="*/ 16 h 3808"/>
                <a:gd name="T36" fmla="*/ 2255 w 2410"/>
                <a:gd name="T37" fmla="*/ 0 h 3808"/>
                <a:gd name="T38" fmla="*/ 2310 w 2410"/>
                <a:gd name="T39" fmla="*/ 6 h 3808"/>
                <a:gd name="T40" fmla="*/ 2360 w 2410"/>
                <a:gd name="T41" fmla="*/ 33 h 3808"/>
                <a:gd name="T42" fmla="*/ 2394 w 2410"/>
                <a:gd name="T43" fmla="*/ 78 h 3808"/>
                <a:gd name="T44" fmla="*/ 2410 w 2410"/>
                <a:gd name="T45" fmla="*/ 130 h 3808"/>
                <a:gd name="T46" fmla="*/ 2404 w 2410"/>
                <a:gd name="T47" fmla="*/ 185 h 3808"/>
                <a:gd name="T48" fmla="*/ 2377 w 2410"/>
                <a:gd name="T49" fmla="*/ 235 h 3808"/>
                <a:gd name="T50" fmla="*/ 1586 w 2410"/>
                <a:gd name="T51" fmla="*/ 3636 h 3808"/>
                <a:gd name="T52" fmla="*/ 1572 w 2410"/>
                <a:gd name="T53" fmla="*/ 3703 h 3808"/>
                <a:gd name="T54" fmla="*/ 1536 w 2410"/>
                <a:gd name="T55" fmla="*/ 3758 h 3808"/>
                <a:gd name="T56" fmla="*/ 1482 w 2410"/>
                <a:gd name="T57" fmla="*/ 3794 h 3808"/>
                <a:gd name="T58" fmla="*/ 1415 w 2410"/>
                <a:gd name="T59" fmla="*/ 3808 h 3808"/>
                <a:gd name="T60" fmla="*/ 1348 w 2410"/>
                <a:gd name="T61" fmla="*/ 3794 h 3808"/>
                <a:gd name="T62" fmla="*/ 1294 w 2410"/>
                <a:gd name="T63" fmla="*/ 3758 h 3808"/>
                <a:gd name="T64" fmla="*/ 1257 w 2410"/>
                <a:gd name="T65" fmla="*/ 3703 h 3808"/>
                <a:gd name="T66" fmla="*/ 1243 w 2410"/>
                <a:gd name="T67" fmla="*/ 3636 h 3808"/>
                <a:gd name="T68" fmla="*/ 1241 w 2410"/>
                <a:gd name="T69" fmla="*/ 2289 h 3808"/>
                <a:gd name="T70" fmla="*/ 1221 w 2410"/>
                <a:gd name="T71" fmla="*/ 2269 h 3808"/>
                <a:gd name="T72" fmla="*/ 1192 w 2410"/>
                <a:gd name="T73" fmla="*/ 2269 h 3808"/>
                <a:gd name="T74" fmla="*/ 1172 w 2410"/>
                <a:gd name="T75" fmla="*/ 2289 h 3808"/>
                <a:gd name="T76" fmla="*/ 1170 w 2410"/>
                <a:gd name="T77" fmla="*/ 3636 h 3808"/>
                <a:gd name="T78" fmla="*/ 1156 w 2410"/>
                <a:gd name="T79" fmla="*/ 3703 h 3808"/>
                <a:gd name="T80" fmla="*/ 1119 w 2410"/>
                <a:gd name="T81" fmla="*/ 3758 h 3808"/>
                <a:gd name="T82" fmla="*/ 1064 w 2410"/>
                <a:gd name="T83" fmla="*/ 3794 h 3808"/>
                <a:gd name="T84" fmla="*/ 998 w 2410"/>
                <a:gd name="T85" fmla="*/ 3808 h 3808"/>
                <a:gd name="T86" fmla="*/ 931 w 2410"/>
                <a:gd name="T87" fmla="*/ 3794 h 3808"/>
                <a:gd name="T88" fmla="*/ 876 w 2410"/>
                <a:gd name="T89" fmla="*/ 3758 h 3808"/>
                <a:gd name="T90" fmla="*/ 841 w 2410"/>
                <a:gd name="T91" fmla="*/ 3703 h 3808"/>
                <a:gd name="T92" fmla="*/ 827 w 2410"/>
                <a:gd name="T93" fmla="*/ 3636 h 3808"/>
                <a:gd name="T94" fmla="*/ 32 w 2410"/>
                <a:gd name="T95" fmla="*/ 235 h 3808"/>
                <a:gd name="T96" fmla="*/ 6 w 2410"/>
                <a:gd name="T97" fmla="*/ 185 h 3808"/>
                <a:gd name="T98" fmla="*/ 0 w 2410"/>
                <a:gd name="T99" fmla="*/ 130 h 3808"/>
                <a:gd name="T100" fmla="*/ 15 w 2410"/>
                <a:gd name="T101" fmla="*/ 78 h 3808"/>
                <a:gd name="T102" fmla="*/ 51 w 2410"/>
                <a:gd name="T103" fmla="*/ 33 h 3808"/>
                <a:gd name="T104" fmla="*/ 101 w 2410"/>
                <a:gd name="T105" fmla="*/ 6 h 3808"/>
                <a:gd name="T106" fmla="*/ 155 w 2410"/>
                <a:gd name="T107" fmla="*/ 0 h 3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410" h="3808">
                  <a:moveTo>
                    <a:pt x="155" y="0"/>
                  </a:moveTo>
                  <a:lnTo>
                    <a:pt x="182" y="6"/>
                  </a:lnTo>
                  <a:lnTo>
                    <a:pt x="207" y="16"/>
                  </a:lnTo>
                  <a:lnTo>
                    <a:pt x="231" y="31"/>
                  </a:lnTo>
                  <a:lnTo>
                    <a:pt x="251" y="51"/>
                  </a:lnTo>
                  <a:lnTo>
                    <a:pt x="977" y="919"/>
                  </a:lnTo>
                  <a:lnTo>
                    <a:pt x="1144" y="1360"/>
                  </a:lnTo>
                  <a:lnTo>
                    <a:pt x="1107" y="1163"/>
                  </a:lnTo>
                  <a:lnTo>
                    <a:pt x="1106" y="1149"/>
                  </a:lnTo>
                  <a:lnTo>
                    <a:pt x="1108" y="1135"/>
                  </a:lnTo>
                  <a:lnTo>
                    <a:pt x="1114" y="1122"/>
                  </a:lnTo>
                  <a:lnTo>
                    <a:pt x="1171" y="1018"/>
                  </a:lnTo>
                  <a:lnTo>
                    <a:pt x="1120" y="925"/>
                  </a:lnTo>
                  <a:lnTo>
                    <a:pt x="1118" y="915"/>
                  </a:lnTo>
                  <a:lnTo>
                    <a:pt x="1121" y="905"/>
                  </a:lnTo>
                  <a:lnTo>
                    <a:pt x="1123" y="901"/>
                  </a:lnTo>
                  <a:lnTo>
                    <a:pt x="1128" y="897"/>
                  </a:lnTo>
                  <a:lnTo>
                    <a:pt x="1133" y="895"/>
                  </a:lnTo>
                  <a:lnTo>
                    <a:pt x="1139" y="895"/>
                  </a:lnTo>
                  <a:lnTo>
                    <a:pt x="1279" y="895"/>
                  </a:lnTo>
                  <a:lnTo>
                    <a:pt x="1284" y="895"/>
                  </a:lnTo>
                  <a:lnTo>
                    <a:pt x="1288" y="897"/>
                  </a:lnTo>
                  <a:lnTo>
                    <a:pt x="1293" y="901"/>
                  </a:lnTo>
                  <a:lnTo>
                    <a:pt x="1296" y="905"/>
                  </a:lnTo>
                  <a:lnTo>
                    <a:pt x="1299" y="915"/>
                  </a:lnTo>
                  <a:lnTo>
                    <a:pt x="1296" y="925"/>
                  </a:lnTo>
                  <a:lnTo>
                    <a:pt x="1245" y="1018"/>
                  </a:lnTo>
                  <a:lnTo>
                    <a:pt x="1303" y="1122"/>
                  </a:lnTo>
                  <a:lnTo>
                    <a:pt x="1308" y="1135"/>
                  </a:lnTo>
                  <a:lnTo>
                    <a:pt x="1310" y="1149"/>
                  </a:lnTo>
                  <a:lnTo>
                    <a:pt x="1309" y="1163"/>
                  </a:lnTo>
                  <a:lnTo>
                    <a:pt x="1267" y="1360"/>
                  </a:lnTo>
                  <a:lnTo>
                    <a:pt x="1439" y="912"/>
                  </a:lnTo>
                  <a:lnTo>
                    <a:pt x="2158" y="51"/>
                  </a:lnTo>
                  <a:lnTo>
                    <a:pt x="2179" y="31"/>
                  </a:lnTo>
                  <a:lnTo>
                    <a:pt x="2202" y="16"/>
                  </a:lnTo>
                  <a:lnTo>
                    <a:pt x="2227" y="6"/>
                  </a:lnTo>
                  <a:lnTo>
                    <a:pt x="2255" y="0"/>
                  </a:lnTo>
                  <a:lnTo>
                    <a:pt x="2282" y="0"/>
                  </a:lnTo>
                  <a:lnTo>
                    <a:pt x="2310" y="6"/>
                  </a:lnTo>
                  <a:lnTo>
                    <a:pt x="2335" y="17"/>
                  </a:lnTo>
                  <a:lnTo>
                    <a:pt x="2360" y="33"/>
                  </a:lnTo>
                  <a:lnTo>
                    <a:pt x="2379" y="54"/>
                  </a:lnTo>
                  <a:lnTo>
                    <a:pt x="2394" y="78"/>
                  </a:lnTo>
                  <a:lnTo>
                    <a:pt x="2405" y="104"/>
                  </a:lnTo>
                  <a:lnTo>
                    <a:pt x="2410" y="130"/>
                  </a:lnTo>
                  <a:lnTo>
                    <a:pt x="2410" y="158"/>
                  </a:lnTo>
                  <a:lnTo>
                    <a:pt x="2404" y="185"/>
                  </a:lnTo>
                  <a:lnTo>
                    <a:pt x="2393" y="210"/>
                  </a:lnTo>
                  <a:lnTo>
                    <a:pt x="2377" y="235"/>
                  </a:lnTo>
                  <a:lnTo>
                    <a:pt x="1583" y="1184"/>
                  </a:lnTo>
                  <a:lnTo>
                    <a:pt x="1586" y="3636"/>
                  </a:lnTo>
                  <a:lnTo>
                    <a:pt x="1583" y="3671"/>
                  </a:lnTo>
                  <a:lnTo>
                    <a:pt x="1572" y="3703"/>
                  </a:lnTo>
                  <a:lnTo>
                    <a:pt x="1557" y="3732"/>
                  </a:lnTo>
                  <a:lnTo>
                    <a:pt x="1536" y="3758"/>
                  </a:lnTo>
                  <a:lnTo>
                    <a:pt x="1511" y="3779"/>
                  </a:lnTo>
                  <a:lnTo>
                    <a:pt x="1482" y="3794"/>
                  </a:lnTo>
                  <a:lnTo>
                    <a:pt x="1449" y="3804"/>
                  </a:lnTo>
                  <a:lnTo>
                    <a:pt x="1415" y="3808"/>
                  </a:lnTo>
                  <a:lnTo>
                    <a:pt x="1380" y="3804"/>
                  </a:lnTo>
                  <a:lnTo>
                    <a:pt x="1348" y="3794"/>
                  </a:lnTo>
                  <a:lnTo>
                    <a:pt x="1319" y="3779"/>
                  </a:lnTo>
                  <a:lnTo>
                    <a:pt x="1294" y="3758"/>
                  </a:lnTo>
                  <a:lnTo>
                    <a:pt x="1273" y="3732"/>
                  </a:lnTo>
                  <a:lnTo>
                    <a:pt x="1257" y="3703"/>
                  </a:lnTo>
                  <a:lnTo>
                    <a:pt x="1246" y="3671"/>
                  </a:lnTo>
                  <a:lnTo>
                    <a:pt x="1243" y="3636"/>
                  </a:lnTo>
                  <a:lnTo>
                    <a:pt x="1243" y="2303"/>
                  </a:lnTo>
                  <a:lnTo>
                    <a:pt x="1241" y="2289"/>
                  </a:lnTo>
                  <a:lnTo>
                    <a:pt x="1233" y="2276"/>
                  </a:lnTo>
                  <a:lnTo>
                    <a:pt x="1221" y="2269"/>
                  </a:lnTo>
                  <a:lnTo>
                    <a:pt x="1207" y="2266"/>
                  </a:lnTo>
                  <a:lnTo>
                    <a:pt x="1192" y="2269"/>
                  </a:lnTo>
                  <a:lnTo>
                    <a:pt x="1180" y="2276"/>
                  </a:lnTo>
                  <a:lnTo>
                    <a:pt x="1172" y="2289"/>
                  </a:lnTo>
                  <a:lnTo>
                    <a:pt x="1170" y="2303"/>
                  </a:lnTo>
                  <a:lnTo>
                    <a:pt x="1170" y="3636"/>
                  </a:lnTo>
                  <a:lnTo>
                    <a:pt x="1166" y="3671"/>
                  </a:lnTo>
                  <a:lnTo>
                    <a:pt x="1156" y="3703"/>
                  </a:lnTo>
                  <a:lnTo>
                    <a:pt x="1140" y="3732"/>
                  </a:lnTo>
                  <a:lnTo>
                    <a:pt x="1119" y="3758"/>
                  </a:lnTo>
                  <a:lnTo>
                    <a:pt x="1095" y="3779"/>
                  </a:lnTo>
                  <a:lnTo>
                    <a:pt x="1064" y="3794"/>
                  </a:lnTo>
                  <a:lnTo>
                    <a:pt x="1033" y="3804"/>
                  </a:lnTo>
                  <a:lnTo>
                    <a:pt x="998" y="3808"/>
                  </a:lnTo>
                  <a:lnTo>
                    <a:pt x="963" y="3804"/>
                  </a:lnTo>
                  <a:lnTo>
                    <a:pt x="931" y="3794"/>
                  </a:lnTo>
                  <a:lnTo>
                    <a:pt x="902" y="3779"/>
                  </a:lnTo>
                  <a:lnTo>
                    <a:pt x="876" y="3758"/>
                  </a:lnTo>
                  <a:lnTo>
                    <a:pt x="856" y="3732"/>
                  </a:lnTo>
                  <a:lnTo>
                    <a:pt x="841" y="3703"/>
                  </a:lnTo>
                  <a:lnTo>
                    <a:pt x="830" y="3671"/>
                  </a:lnTo>
                  <a:lnTo>
                    <a:pt x="827" y="3636"/>
                  </a:lnTo>
                  <a:lnTo>
                    <a:pt x="827" y="1184"/>
                  </a:lnTo>
                  <a:lnTo>
                    <a:pt x="32" y="235"/>
                  </a:lnTo>
                  <a:lnTo>
                    <a:pt x="16" y="210"/>
                  </a:lnTo>
                  <a:lnTo>
                    <a:pt x="6" y="185"/>
                  </a:lnTo>
                  <a:lnTo>
                    <a:pt x="0" y="158"/>
                  </a:lnTo>
                  <a:lnTo>
                    <a:pt x="0" y="130"/>
                  </a:lnTo>
                  <a:lnTo>
                    <a:pt x="4" y="104"/>
                  </a:lnTo>
                  <a:lnTo>
                    <a:pt x="15" y="78"/>
                  </a:lnTo>
                  <a:lnTo>
                    <a:pt x="30" y="54"/>
                  </a:lnTo>
                  <a:lnTo>
                    <a:pt x="51" y="33"/>
                  </a:lnTo>
                  <a:lnTo>
                    <a:pt x="74" y="17"/>
                  </a:lnTo>
                  <a:lnTo>
                    <a:pt x="101" y="6"/>
                  </a:lnTo>
                  <a:lnTo>
                    <a:pt x="127" y="0"/>
                  </a:lnTo>
                  <a:lnTo>
                    <a:pt x="15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grpSp>
      <p:pic>
        <p:nvPicPr>
          <p:cNvPr id="52" name="Picture 51">
            <a:extLst>
              <a:ext uri="{FF2B5EF4-FFF2-40B4-BE49-F238E27FC236}">
                <a16:creationId xmlns:a16="http://schemas.microsoft.com/office/drawing/2014/main" id="{7313B85D-A1D7-F206-E9F6-D08D6E94CEC0}"/>
              </a:ext>
            </a:extLst>
          </p:cNvPr>
          <p:cNvPicPr>
            <a:picLocks noChangeAspect="1"/>
          </p:cNvPicPr>
          <p:nvPr/>
        </p:nvPicPr>
        <p:blipFill>
          <a:blip r:embed="rId20"/>
          <a:stretch>
            <a:fillRect/>
          </a:stretch>
        </p:blipFill>
        <p:spPr>
          <a:xfrm>
            <a:off x="4868580" y="1104089"/>
            <a:ext cx="413928" cy="413928"/>
          </a:xfrm>
          <a:prstGeom prst="rect">
            <a:avLst/>
          </a:prstGeom>
        </p:spPr>
      </p:pic>
      <p:pic>
        <p:nvPicPr>
          <p:cNvPr id="54" name="Picture 53">
            <a:extLst>
              <a:ext uri="{FF2B5EF4-FFF2-40B4-BE49-F238E27FC236}">
                <a16:creationId xmlns:a16="http://schemas.microsoft.com/office/drawing/2014/main" id="{6C8E37E7-5EDF-2553-3634-B450ABF7D25E}"/>
              </a:ext>
            </a:extLst>
          </p:cNvPr>
          <p:cNvPicPr>
            <a:picLocks noChangeAspect="1"/>
          </p:cNvPicPr>
          <p:nvPr/>
        </p:nvPicPr>
        <p:blipFill>
          <a:blip r:embed="rId21"/>
          <a:stretch>
            <a:fillRect/>
          </a:stretch>
        </p:blipFill>
        <p:spPr>
          <a:xfrm>
            <a:off x="1719981" y="2082434"/>
            <a:ext cx="458624" cy="458624"/>
          </a:xfrm>
          <a:prstGeom prst="rect">
            <a:avLst/>
          </a:prstGeom>
        </p:spPr>
      </p:pic>
      <p:pic>
        <p:nvPicPr>
          <p:cNvPr id="56" name="Picture 55">
            <a:extLst>
              <a:ext uri="{FF2B5EF4-FFF2-40B4-BE49-F238E27FC236}">
                <a16:creationId xmlns:a16="http://schemas.microsoft.com/office/drawing/2014/main" id="{96DF900E-9205-FB6C-4400-94F9B4199DF0}"/>
              </a:ext>
            </a:extLst>
          </p:cNvPr>
          <p:cNvPicPr>
            <a:picLocks noChangeAspect="1"/>
          </p:cNvPicPr>
          <p:nvPr/>
        </p:nvPicPr>
        <p:blipFill>
          <a:blip r:embed="rId22"/>
          <a:stretch>
            <a:fillRect/>
          </a:stretch>
        </p:blipFill>
        <p:spPr>
          <a:xfrm>
            <a:off x="1772802" y="3795504"/>
            <a:ext cx="377034" cy="377034"/>
          </a:xfrm>
          <a:prstGeom prst="rect">
            <a:avLst/>
          </a:prstGeom>
        </p:spPr>
      </p:pic>
      <p:pic>
        <p:nvPicPr>
          <p:cNvPr id="58" name="Picture 57">
            <a:extLst>
              <a:ext uri="{FF2B5EF4-FFF2-40B4-BE49-F238E27FC236}">
                <a16:creationId xmlns:a16="http://schemas.microsoft.com/office/drawing/2014/main" id="{CD79BE2A-2234-1AE1-372C-28C46E8E8D10}"/>
              </a:ext>
            </a:extLst>
          </p:cNvPr>
          <p:cNvPicPr>
            <a:picLocks noChangeAspect="1"/>
          </p:cNvPicPr>
          <p:nvPr/>
        </p:nvPicPr>
        <p:blipFill>
          <a:blip r:embed="rId23"/>
          <a:stretch>
            <a:fillRect/>
          </a:stretch>
        </p:blipFill>
        <p:spPr>
          <a:xfrm>
            <a:off x="3077034" y="5578210"/>
            <a:ext cx="483426" cy="402997"/>
          </a:xfrm>
          <a:prstGeom prst="rect">
            <a:avLst/>
          </a:prstGeom>
        </p:spPr>
      </p:pic>
      <p:pic>
        <p:nvPicPr>
          <p:cNvPr id="60" name="Picture 59">
            <a:extLst>
              <a:ext uri="{FF2B5EF4-FFF2-40B4-BE49-F238E27FC236}">
                <a16:creationId xmlns:a16="http://schemas.microsoft.com/office/drawing/2014/main" id="{AE3E3FCC-1A11-A3C1-10AC-7C23D3559231}"/>
              </a:ext>
            </a:extLst>
          </p:cNvPr>
          <p:cNvPicPr>
            <a:picLocks noChangeAspect="1"/>
          </p:cNvPicPr>
          <p:nvPr/>
        </p:nvPicPr>
        <p:blipFill>
          <a:blip r:embed="rId24"/>
          <a:stretch>
            <a:fillRect/>
          </a:stretch>
        </p:blipFill>
        <p:spPr>
          <a:xfrm>
            <a:off x="8439444" y="5533971"/>
            <a:ext cx="489366" cy="422832"/>
          </a:xfrm>
          <a:prstGeom prst="rect">
            <a:avLst/>
          </a:prstGeom>
        </p:spPr>
      </p:pic>
      <p:pic>
        <p:nvPicPr>
          <p:cNvPr id="62" name="Picture 61">
            <a:extLst>
              <a:ext uri="{FF2B5EF4-FFF2-40B4-BE49-F238E27FC236}">
                <a16:creationId xmlns:a16="http://schemas.microsoft.com/office/drawing/2014/main" id="{AA013291-EF26-3750-ED71-0F1CA8D460FE}"/>
              </a:ext>
            </a:extLst>
          </p:cNvPr>
          <p:cNvPicPr>
            <a:picLocks noChangeAspect="1"/>
          </p:cNvPicPr>
          <p:nvPr/>
        </p:nvPicPr>
        <p:blipFill>
          <a:blip r:embed="rId25"/>
          <a:stretch>
            <a:fillRect/>
          </a:stretch>
        </p:blipFill>
        <p:spPr>
          <a:xfrm>
            <a:off x="9325053" y="4126893"/>
            <a:ext cx="451187" cy="451187"/>
          </a:xfrm>
          <a:prstGeom prst="rect">
            <a:avLst/>
          </a:prstGeom>
        </p:spPr>
      </p:pic>
      <p:pic>
        <p:nvPicPr>
          <p:cNvPr id="64" name="Picture 63">
            <a:extLst>
              <a:ext uri="{FF2B5EF4-FFF2-40B4-BE49-F238E27FC236}">
                <a16:creationId xmlns:a16="http://schemas.microsoft.com/office/drawing/2014/main" id="{490B0874-9DF5-23C5-36B1-E44E1E135B48}"/>
              </a:ext>
            </a:extLst>
          </p:cNvPr>
          <p:cNvPicPr>
            <a:picLocks noChangeAspect="1"/>
          </p:cNvPicPr>
          <p:nvPr/>
        </p:nvPicPr>
        <p:blipFill>
          <a:blip r:embed="rId26"/>
          <a:stretch>
            <a:fillRect/>
          </a:stretch>
        </p:blipFill>
        <p:spPr>
          <a:xfrm>
            <a:off x="9223329" y="2443714"/>
            <a:ext cx="475816" cy="475816"/>
          </a:xfrm>
          <a:prstGeom prst="rect">
            <a:avLst/>
          </a:prstGeom>
        </p:spPr>
      </p:pic>
      <p:pic>
        <p:nvPicPr>
          <p:cNvPr id="66" name="Picture 65">
            <a:extLst>
              <a:ext uri="{FF2B5EF4-FFF2-40B4-BE49-F238E27FC236}">
                <a16:creationId xmlns:a16="http://schemas.microsoft.com/office/drawing/2014/main" id="{D1824E2F-84D2-DEC4-13AA-C39063D4CA1B}"/>
              </a:ext>
            </a:extLst>
          </p:cNvPr>
          <p:cNvPicPr>
            <a:picLocks noChangeAspect="1"/>
          </p:cNvPicPr>
          <p:nvPr/>
        </p:nvPicPr>
        <p:blipFill>
          <a:blip r:embed="rId27"/>
          <a:stretch>
            <a:fillRect/>
          </a:stretch>
        </p:blipFill>
        <p:spPr>
          <a:xfrm>
            <a:off x="7936472" y="1163625"/>
            <a:ext cx="461128" cy="461128"/>
          </a:xfrm>
          <a:prstGeom prst="rect">
            <a:avLst/>
          </a:prstGeom>
        </p:spPr>
      </p:pic>
      <p:pic>
        <p:nvPicPr>
          <p:cNvPr id="3" name="Picture 2">
            <a:extLst>
              <a:ext uri="{FF2B5EF4-FFF2-40B4-BE49-F238E27FC236}">
                <a16:creationId xmlns:a16="http://schemas.microsoft.com/office/drawing/2014/main" id="{26714791-8AE6-AD30-ADB9-9B2E09C250BA}"/>
              </a:ext>
            </a:extLst>
          </p:cNvPr>
          <p:cNvPicPr>
            <a:picLocks noChangeAspect="1"/>
          </p:cNvPicPr>
          <p:nvPr/>
        </p:nvPicPr>
        <p:blipFill>
          <a:blip r:embed="rId28"/>
          <a:stretch>
            <a:fillRect/>
          </a:stretch>
        </p:blipFill>
        <p:spPr>
          <a:xfrm>
            <a:off x="5102364" y="1724360"/>
            <a:ext cx="647923" cy="647923"/>
          </a:xfrm>
          <a:prstGeom prst="rect">
            <a:avLst/>
          </a:prstGeom>
          <a:ln w="12700">
            <a:solidFill>
              <a:schemeClr val="tx1"/>
            </a:solidFill>
          </a:ln>
        </p:spPr>
      </p:pic>
      <p:pic>
        <p:nvPicPr>
          <p:cNvPr id="9" name="Picture 8" descr="A logo with blue and grey letters&#10;&#10;Description automatically generated">
            <a:extLst>
              <a:ext uri="{FF2B5EF4-FFF2-40B4-BE49-F238E27FC236}">
                <a16:creationId xmlns:a16="http://schemas.microsoft.com/office/drawing/2014/main" id="{943F2C0B-5789-B3F1-9519-9BA3AF9BAD08}"/>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1719981" y="6161505"/>
            <a:ext cx="662910" cy="467895"/>
          </a:xfrm>
          <a:prstGeom prst="rect">
            <a:avLst/>
          </a:prstGeom>
          <a:ln w="15875">
            <a:solidFill>
              <a:srgbClr val="0070C0"/>
            </a:solidFill>
          </a:ln>
          <a:effectLst>
            <a:softEdge rad="0"/>
          </a:effectLst>
        </p:spPr>
      </p:pic>
      <p:pic>
        <p:nvPicPr>
          <p:cNvPr id="10" name="Picture 9" descr="A black and yellow shield with yellow and blue stripes and flowers&#10;&#10;Description automatically generated">
            <a:hlinkClick r:id="rId30"/>
            <a:extLst>
              <a:ext uri="{FF2B5EF4-FFF2-40B4-BE49-F238E27FC236}">
                <a16:creationId xmlns:a16="http://schemas.microsoft.com/office/drawing/2014/main" id="{84A901E4-4D20-0A92-65AF-5F30F1E4EDF4}"/>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723954" y="5439896"/>
            <a:ext cx="662909" cy="668724"/>
          </a:xfrm>
          <a:prstGeom prst="rect">
            <a:avLst/>
          </a:prstGeom>
        </p:spPr>
      </p:pic>
    </p:spTree>
    <p:extLst>
      <p:ext uri="{BB962C8B-B14F-4D97-AF65-F5344CB8AC3E}">
        <p14:creationId xmlns:p14="http://schemas.microsoft.com/office/powerpoint/2010/main" val="93105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4A60E-03E4-6ED1-B74F-874201CA0E7D}"/>
              </a:ext>
            </a:extLst>
          </p:cNvPr>
          <p:cNvSpPr>
            <a:spLocks noGrp="1"/>
          </p:cNvSpPr>
          <p:nvPr>
            <p:ph type="title"/>
          </p:nvPr>
        </p:nvSpPr>
        <p:spPr>
          <a:xfrm>
            <a:off x="292788" y="2306544"/>
            <a:ext cx="5510684" cy="543019"/>
          </a:xfrm>
        </p:spPr>
        <p:txBody>
          <a:bodyPr vert="horz" lIns="91440" tIns="45720" rIns="91440" bIns="45720" rtlCol="0" anchor="b">
            <a:noAutofit/>
          </a:bodyPr>
          <a:lstStyle/>
          <a:p>
            <a:pPr>
              <a:lnSpc>
                <a:spcPct val="90000"/>
              </a:lnSpc>
            </a:pPr>
            <a:r>
              <a:rPr lang="en-US" b="0" err="1">
                <a:solidFill>
                  <a:srgbClr val="00B050"/>
                </a:solidFill>
                <a:latin typeface="Arial"/>
                <a:cs typeface="Arial"/>
              </a:rPr>
              <a:t>Cymorth</a:t>
            </a:r>
            <a:r>
              <a:rPr lang="en-US" b="0" dirty="0">
                <a:solidFill>
                  <a:srgbClr val="00B050"/>
                </a:solidFill>
                <a:latin typeface="Arial"/>
                <a:cs typeface="Arial"/>
              </a:rPr>
              <a:t> </a:t>
            </a:r>
            <a:r>
              <a:rPr lang="en-US" b="0" err="1">
                <a:solidFill>
                  <a:srgbClr val="00B050"/>
                </a:solidFill>
                <a:latin typeface="Arial"/>
                <a:cs typeface="Arial"/>
              </a:rPr>
              <a:t>Meini</a:t>
            </a:r>
            <a:r>
              <a:rPr lang="en-US" b="0" dirty="0">
                <a:solidFill>
                  <a:srgbClr val="00B050"/>
                </a:solidFill>
                <a:latin typeface="Arial"/>
                <a:cs typeface="Arial"/>
              </a:rPr>
              <a:t> </a:t>
            </a:r>
            <a:r>
              <a:rPr lang="en-US" b="0" err="1">
                <a:solidFill>
                  <a:srgbClr val="00B050"/>
                </a:solidFill>
                <a:latin typeface="Arial"/>
                <a:cs typeface="Arial"/>
              </a:rPr>
              <a:t>Prawf</a:t>
            </a:r>
            <a:r>
              <a:rPr lang="en-US" b="0" dirty="0">
                <a:solidFill>
                  <a:srgbClr val="00B050"/>
                </a:solidFill>
                <a:latin typeface="Arial"/>
                <a:cs typeface="Arial"/>
              </a:rPr>
              <a:t> </a:t>
            </a:r>
            <a:r>
              <a:rPr lang="en-US" b="0" err="1">
                <a:solidFill>
                  <a:srgbClr val="00B050"/>
                </a:solidFill>
                <a:latin typeface="Arial"/>
                <a:cs typeface="Arial"/>
              </a:rPr>
              <a:t>Llwyddiant</a:t>
            </a:r>
            <a:r>
              <a:rPr lang="en-US" dirty="0">
                <a:latin typeface="+mj-lt"/>
                <a:cs typeface="+mj-cs"/>
              </a:rPr>
              <a:t> </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139A42BE-B1D9-BEC0-35C4-BEE47D33DC50}"/>
              </a:ext>
            </a:extLst>
          </p:cNvPr>
          <p:cNvGraphicFramePr>
            <a:graphicFrameLocks noGrp="1"/>
          </p:cNvGraphicFramePr>
          <p:nvPr>
            <p:extLst>
              <p:ext uri="{D42A27DB-BD31-4B8C-83A1-F6EECF244321}">
                <p14:modId xmlns:p14="http://schemas.microsoft.com/office/powerpoint/2010/main" val="2991645315"/>
              </p:ext>
            </p:extLst>
          </p:nvPr>
        </p:nvGraphicFramePr>
        <p:xfrm>
          <a:off x="5688418" y="88604"/>
          <a:ext cx="6428861" cy="6577858"/>
        </p:xfrm>
        <a:graphic>
          <a:graphicData uri="http://schemas.openxmlformats.org/drawingml/2006/table">
            <a:tbl>
              <a:tblPr firstRow="1" bandRow="1">
                <a:tableStyleId>{5C22544A-7EE6-4342-B048-85BDC9FD1C3A}</a:tableStyleId>
              </a:tblPr>
              <a:tblGrid>
                <a:gridCol w="5518575">
                  <a:extLst>
                    <a:ext uri="{9D8B030D-6E8A-4147-A177-3AD203B41FA5}">
                      <a16:colId xmlns:a16="http://schemas.microsoft.com/office/drawing/2014/main" val="1547150078"/>
                    </a:ext>
                  </a:extLst>
                </a:gridCol>
                <a:gridCol w="910286">
                  <a:extLst>
                    <a:ext uri="{9D8B030D-6E8A-4147-A177-3AD203B41FA5}">
                      <a16:colId xmlns:a16="http://schemas.microsoft.com/office/drawing/2014/main" val="1924960156"/>
                    </a:ext>
                  </a:extLst>
                </a:gridCol>
              </a:tblGrid>
              <a:tr h="428079">
                <a:tc>
                  <a:txBody>
                    <a:bodyPr/>
                    <a:lstStyle/>
                    <a:p>
                      <a:pPr lvl="0" algn="l">
                        <a:buNone/>
                      </a:pPr>
                      <a:r>
                        <a:rPr lang="en-US" sz="2000" b="1" i="0" u="none" strike="noStrike" noProof="0" dirty="0" err="1">
                          <a:effectLst/>
                          <a:latin typeface="Calibri"/>
                        </a:rPr>
                        <a:t>Meini</a:t>
                      </a:r>
                      <a:r>
                        <a:rPr lang="en-US" sz="2000" b="1" i="0" u="none" strike="noStrike" noProof="0" dirty="0">
                          <a:effectLst/>
                          <a:latin typeface="Calibri"/>
                        </a:rPr>
                        <a:t> </a:t>
                      </a:r>
                      <a:r>
                        <a:rPr lang="en-US" sz="2000" b="1" i="0" u="none" strike="noStrike" noProof="0" dirty="0" err="1">
                          <a:effectLst/>
                          <a:latin typeface="Calibri"/>
                        </a:rPr>
                        <a:t>Prawf</a:t>
                      </a:r>
                      <a:r>
                        <a:rPr lang="en-US" sz="2000" b="1" i="0" u="none" strike="noStrike" noProof="0" dirty="0">
                          <a:effectLst/>
                          <a:latin typeface="Calibri"/>
                        </a:rPr>
                        <a:t> </a:t>
                      </a:r>
                      <a:r>
                        <a:rPr lang="en-US" sz="2000" b="1" i="0" u="none" strike="noStrike" noProof="0" dirty="0" err="1">
                          <a:effectLst/>
                          <a:latin typeface="Calibri"/>
                        </a:rPr>
                        <a:t>Llwyddiant</a:t>
                      </a:r>
                      <a:endParaRPr lang="en-US" sz="2000" b="1" err="1">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US" sz="1100" b="0" i="0" u="none" strike="noStrike" noProof="0" dirty="0" err="1">
                          <a:effectLst/>
                          <a:latin typeface="Calibri"/>
                        </a:rPr>
                        <a:t>Amlwg</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y </a:t>
                      </a:r>
                      <a:r>
                        <a:rPr lang="en-US" sz="1100" b="0" i="0" u="none" strike="noStrike" noProof="0" dirty="0" err="1">
                          <a:effectLst/>
                          <a:latin typeface="Calibri"/>
                        </a:rPr>
                        <a:t>templed</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788712309"/>
                  </a:ext>
                </a:extLst>
              </a:tr>
              <a:tr h="356733">
                <a:tc gridSpan="2">
                  <a:txBody>
                    <a:bodyPr/>
                    <a:lstStyle/>
                    <a:p>
                      <a:pPr lvl="0" algn="l">
                        <a:buNone/>
                      </a:pPr>
                      <a:r>
                        <a:rPr lang="en-US" sz="1400" b="1" i="0" u="none" strike="noStrike" noProof="0" dirty="0">
                          <a:effectLst/>
                          <a:latin typeface="Calibri"/>
                        </a:rPr>
                        <a:t>Beth a </a:t>
                      </a:r>
                      <a:r>
                        <a:rPr lang="en-US" sz="1400" b="1" i="0" u="none" strike="noStrike" noProof="0" dirty="0" err="1">
                          <a:effectLst/>
                          <a:latin typeface="Calibri"/>
                        </a:rPr>
                        <a:t>wnaethoch</a:t>
                      </a:r>
                      <a:r>
                        <a:rPr lang="en-US" sz="1400" b="1" i="0" u="none" strike="noStrike" noProof="0" dirty="0">
                          <a:effectLst/>
                          <a:latin typeface="Calibri"/>
                        </a:rPr>
                        <a:t> chi a </a:t>
                      </a:r>
                      <a:r>
                        <a:rPr lang="en-US" sz="1400" b="1" i="0" u="none" strike="noStrike" noProof="0" dirty="0" err="1">
                          <a:effectLst/>
                          <a:latin typeface="Calibri"/>
                        </a:rPr>
                        <a:t>pham</a:t>
                      </a:r>
                      <a:r>
                        <a:rPr lang="en-US" sz="1400" b="1" i="0" u="none" strike="noStrike" noProof="0" dirty="0">
                          <a:effectLst/>
                          <a:latin typeface="Calibri"/>
                        </a:rPr>
                        <a:t>?</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hMerge="1">
                  <a:txBody>
                    <a:bodyPr/>
                    <a:lstStyle/>
                    <a:p>
                      <a:endParaRPr lang="en-US"/>
                    </a:p>
                  </a:txBody>
                  <a:tcPr/>
                </a:tc>
                <a:extLst>
                  <a:ext uri="{0D108BD9-81ED-4DB2-BD59-A6C34878D82A}">
                    <a16:rowId xmlns:a16="http://schemas.microsoft.com/office/drawing/2014/main" val="1924178997"/>
                  </a:ext>
                </a:extLst>
              </a:tr>
              <a:tr h="356733">
                <a:tc>
                  <a:txBody>
                    <a:bodyPr/>
                    <a:lstStyle/>
                    <a:p>
                      <a:pPr lvl="0">
                        <a:buNone/>
                      </a:pPr>
                      <a:r>
                        <a:rPr lang="en-US" sz="1100" b="0" i="0" u="none" strike="noStrike" noProof="0" dirty="0" err="1">
                          <a:effectLst/>
                          <a:latin typeface="Calibri"/>
                        </a:rPr>
                        <a:t>Esboniad</a:t>
                      </a:r>
                      <a:r>
                        <a:rPr lang="en-US" sz="1100" b="0" i="0" u="none" strike="noStrike" noProof="0" dirty="0">
                          <a:effectLst/>
                          <a:latin typeface="Calibri"/>
                        </a:rPr>
                        <a:t> </a:t>
                      </a:r>
                      <a:r>
                        <a:rPr lang="en-US" sz="1100" b="0" i="0" u="none" strike="noStrike" noProof="0" dirty="0" err="1">
                          <a:effectLst/>
                          <a:latin typeface="Calibri"/>
                        </a:rPr>
                        <a:t>o’r</a:t>
                      </a:r>
                      <a:r>
                        <a:rPr lang="en-US" sz="1100" b="0" i="0" u="none" strike="noStrike" noProof="0" dirty="0">
                          <a:effectLst/>
                          <a:latin typeface="Calibri"/>
                        </a:rPr>
                        <a:t> </a:t>
                      </a:r>
                      <a:r>
                        <a:rPr lang="en-US" sz="1100" b="0" i="0" u="none" strike="noStrike" noProof="0" dirty="0" err="1">
                          <a:effectLst/>
                          <a:latin typeface="Calibri"/>
                        </a:rPr>
                        <a:t>profiad</a:t>
                      </a:r>
                      <a:r>
                        <a:rPr lang="en-US" sz="1100" b="0" i="0" u="none" strike="noStrike" noProof="0" dirty="0">
                          <a:effectLst/>
                          <a:latin typeface="Calibri"/>
                        </a:rPr>
                        <a:t> a </a:t>
                      </a:r>
                      <a:r>
                        <a:rPr lang="en-US" sz="1100" b="0" i="0" u="none" strike="noStrike" noProof="0" dirty="0" err="1">
                          <a:effectLst/>
                          <a:latin typeface="Calibri"/>
                        </a:rPr>
                        <a:t>gwnaethoch</a:t>
                      </a:r>
                      <a:r>
                        <a:rPr lang="en-US" sz="1100" b="0" i="0" u="none" strike="noStrike" noProof="0" dirty="0">
                          <a:effectLst/>
                          <a:latin typeface="Calibri"/>
                        </a:rPr>
                        <a:t> </a:t>
                      </a:r>
                      <a:r>
                        <a:rPr lang="en-US" sz="1100" b="0" i="0" u="none" strike="noStrike" noProof="0" dirty="0" err="1">
                          <a:effectLst/>
                          <a:latin typeface="Calibri"/>
                        </a:rPr>
                        <a:t>ei</a:t>
                      </a:r>
                      <a:r>
                        <a:rPr lang="en-US" sz="1100" b="0" i="0" u="none" strike="noStrike" noProof="0" dirty="0">
                          <a:effectLst/>
                          <a:latin typeface="Calibri"/>
                        </a:rPr>
                        <a:t> </a:t>
                      </a:r>
                      <a:r>
                        <a:rPr lang="en-US" sz="1100" b="0" i="0" u="none" strike="noStrike" noProof="0" dirty="0" err="1">
                          <a:effectLst/>
                          <a:latin typeface="Calibri"/>
                        </a:rPr>
                        <a:t>brofi</a:t>
                      </a:r>
                      <a:endParaRPr lang="en-US" dirty="0" err="1"/>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271513408"/>
                  </a:ext>
                </a:extLst>
              </a:tr>
              <a:tr h="770543">
                <a:tc>
                  <a:txBody>
                    <a:bodyPr/>
                    <a:lstStyle/>
                    <a:p>
                      <a:pPr lvl="0">
                        <a:buNone/>
                      </a:pPr>
                      <a:r>
                        <a:rPr lang="en-US" sz="1100" b="0" i="0" u="none" strike="noStrike" noProof="0" dirty="0" err="1">
                          <a:effectLst/>
                          <a:latin typeface="Calibri"/>
                        </a:rPr>
                        <a:t>Esboniad</a:t>
                      </a:r>
                      <a:r>
                        <a:rPr lang="en-US" sz="1100" b="0" i="0" u="none" strike="noStrike" noProof="0" dirty="0">
                          <a:effectLst/>
                          <a:latin typeface="Calibri"/>
                        </a:rPr>
                        <a:t> o pam y </a:t>
                      </a:r>
                      <a:r>
                        <a:rPr lang="en-US" sz="1100" b="0" i="0" u="none" strike="noStrike" noProof="0" dirty="0" err="1">
                          <a:effectLst/>
                          <a:latin typeface="Calibri"/>
                        </a:rPr>
                        <a:t>gwnaethoch</a:t>
                      </a:r>
                      <a:r>
                        <a:rPr lang="en-US" sz="1100" b="0" i="0" u="none" strike="noStrike" noProof="0" dirty="0">
                          <a:effectLst/>
                          <a:latin typeface="Calibri"/>
                        </a:rPr>
                        <a:t> </a:t>
                      </a:r>
                      <a:r>
                        <a:rPr lang="en-US" sz="1100" b="0" i="0" u="none" strike="noStrike" noProof="0" dirty="0" err="1">
                          <a:effectLst/>
                          <a:latin typeface="Calibri"/>
                        </a:rPr>
                        <a:t>yr</a:t>
                      </a:r>
                      <a:r>
                        <a:rPr lang="en-US" sz="1100" b="0" i="0" u="none" strike="noStrike" noProof="0" dirty="0">
                          <a:effectLst/>
                          <a:latin typeface="Calibri"/>
                        </a:rPr>
                        <a:t> </a:t>
                      </a:r>
                      <a:r>
                        <a:rPr lang="en-US" sz="1100" b="0" i="0" u="none" strike="noStrike" noProof="0" dirty="0" err="1">
                          <a:effectLst/>
                          <a:latin typeface="Calibri"/>
                        </a:rPr>
                        <a:t>hyn</a:t>
                      </a:r>
                      <a:r>
                        <a:rPr lang="en-US" sz="1100" b="0" i="0" u="none" strike="noStrike" noProof="0" dirty="0">
                          <a:effectLst/>
                          <a:latin typeface="Calibri"/>
                        </a:rPr>
                        <a:t> a </a:t>
                      </a:r>
                      <a:r>
                        <a:rPr lang="en-US" sz="1100" b="0" i="0" u="none" strike="noStrike" noProof="0" dirty="0" err="1">
                          <a:effectLst/>
                          <a:latin typeface="Calibri"/>
                        </a:rPr>
                        <a:t>wnaethoch</a:t>
                      </a:r>
                      <a:r>
                        <a:rPr lang="en-US" sz="1100" b="0" i="0" u="none" strike="noStrike" noProof="0" dirty="0">
                          <a:effectLst/>
                          <a:latin typeface="Calibri"/>
                        </a:rPr>
                        <a:t>.</a:t>
                      </a:r>
                      <a:endParaRPr lang="en-US" b="0" i="0" u="none" strike="noStrike" noProof="0" dirty="0">
                        <a:latin typeface="Calibri"/>
                      </a:endParaRPr>
                    </a:p>
                    <a:p>
                      <a:pPr lvl="0">
                        <a:buNone/>
                      </a:pPr>
                      <a:r>
                        <a:rPr lang="en-US" sz="1100" b="0" i="0" u="none" strike="noStrike" noProof="0" dirty="0">
                          <a:effectLst/>
                          <a:latin typeface="Calibri"/>
                        </a:rPr>
                        <a:t>Er </a:t>
                      </a:r>
                      <a:r>
                        <a:rPr lang="en-US" sz="1100" b="0" i="0" u="none" strike="noStrike" noProof="0" dirty="0" err="1">
                          <a:effectLst/>
                          <a:latin typeface="Calibri"/>
                        </a:rPr>
                        <a:t>enghraifft</a:t>
                      </a:r>
                      <a:r>
                        <a:rPr lang="en-US" sz="1100" b="0" i="0" u="none" strike="noStrike" noProof="0" dirty="0">
                          <a:effectLst/>
                          <a:latin typeface="Calibri"/>
                        </a:rPr>
                        <a:t>, a </a:t>
                      </a:r>
                      <a:r>
                        <a:rPr lang="en-US" sz="1100" b="0" i="0" u="none" strike="noStrike" noProof="0" dirty="0" err="1">
                          <a:effectLst/>
                          <a:latin typeface="Calibri"/>
                        </a:rPr>
                        <a:t>oedd</a:t>
                      </a:r>
                      <a:r>
                        <a:rPr lang="en-US" sz="1100" b="0" i="0" u="none" strike="noStrike" noProof="0" dirty="0">
                          <a:effectLst/>
                          <a:latin typeface="Calibri"/>
                        </a:rPr>
                        <a:t> y </a:t>
                      </a:r>
                      <a:r>
                        <a:rPr lang="en-US" sz="1100" b="0" i="0" u="none" strike="noStrike" noProof="0" dirty="0" err="1">
                          <a:effectLst/>
                          <a:latin typeface="Calibri"/>
                        </a:rPr>
                        <a:t>cymhelliant</a:t>
                      </a:r>
                      <a:r>
                        <a:rPr lang="en-US" sz="1100" b="0" i="0" u="none" strike="noStrike" noProof="0" dirty="0">
                          <a:effectLst/>
                          <a:latin typeface="Calibri"/>
                        </a:rPr>
                        <a:t> o </a:t>
                      </a:r>
                      <a:r>
                        <a:rPr lang="en-US" sz="1100" b="0" i="0" u="none" strike="noStrike" noProof="0" dirty="0" err="1">
                          <a:effectLst/>
                          <a:latin typeface="Calibri"/>
                        </a:rPr>
                        <a:t>ganlyniad</a:t>
                      </a:r>
                      <a:r>
                        <a:rPr lang="en-US" sz="1100" b="0" i="0" u="none" strike="noStrike" noProof="0" dirty="0">
                          <a:effectLst/>
                          <a:latin typeface="Calibri"/>
                        </a:rPr>
                        <a:t> </a:t>
                      </a:r>
                      <a:r>
                        <a:rPr lang="en-US" sz="1100" b="0" i="0" u="none" strike="noStrike" noProof="0" dirty="0" err="1">
                          <a:effectLst/>
                          <a:latin typeface="Calibri"/>
                        </a:rPr>
                        <a:t>i</a:t>
                      </a:r>
                      <a:r>
                        <a:rPr lang="en-US" sz="1100" b="0" i="0" u="none" strike="noStrike" noProof="0" dirty="0">
                          <a:effectLst/>
                          <a:latin typeface="Calibri"/>
                        </a:rPr>
                        <a:t> </a:t>
                      </a:r>
                      <a:r>
                        <a:rPr lang="en-US" sz="1100" b="0" i="0" u="none" strike="noStrike" noProof="0" dirty="0" err="1">
                          <a:effectLst/>
                          <a:latin typeface="Calibri"/>
                        </a:rPr>
                        <a:t>sgwrs</a:t>
                      </a:r>
                      <a:r>
                        <a:rPr lang="en-US" sz="1100" b="0" i="0" u="none" strike="noStrike" noProof="0" dirty="0">
                          <a:effectLst/>
                          <a:latin typeface="Calibri"/>
                        </a:rPr>
                        <a:t> </a:t>
                      </a:r>
                      <a:r>
                        <a:rPr lang="en-US" sz="1100" b="0" i="0" u="none" strike="noStrike" noProof="0" dirty="0" err="1">
                          <a:effectLst/>
                          <a:latin typeface="Calibri"/>
                        </a:rPr>
                        <a:t>gyda’ch</a:t>
                      </a:r>
                      <a:r>
                        <a:rPr lang="en-US" sz="1100" b="0" i="0" u="none" strike="noStrike" noProof="0" dirty="0">
                          <a:effectLst/>
                          <a:latin typeface="Calibri"/>
                        </a:rPr>
                        <a:t> </a:t>
                      </a:r>
                      <a:r>
                        <a:rPr lang="en-US" sz="1100" b="0" i="0" u="none" strike="noStrike" noProof="0" dirty="0" err="1">
                          <a:effectLst/>
                          <a:latin typeface="Calibri"/>
                        </a:rPr>
                        <a:t>mentor?Gwerthusiad</a:t>
                      </a:r>
                      <a:r>
                        <a:rPr lang="en-US" sz="1100" b="0" i="0" u="none" strike="noStrike" noProof="0" dirty="0">
                          <a:effectLst/>
                          <a:latin typeface="Calibri"/>
                        </a:rPr>
                        <a:t> o </a:t>
                      </a:r>
                      <a:r>
                        <a:rPr lang="en-US" sz="1100" b="0" i="0" u="none" strike="noStrike" noProof="0" dirty="0" err="1">
                          <a:effectLst/>
                          <a:latin typeface="Calibri"/>
                        </a:rPr>
                        <a:t>gynllun</a:t>
                      </a:r>
                      <a:r>
                        <a:rPr lang="en-US" sz="1100" b="0" i="0" u="none" strike="noStrike" noProof="0" dirty="0">
                          <a:effectLst/>
                          <a:latin typeface="Calibri"/>
                        </a:rPr>
                        <a:t> </a:t>
                      </a:r>
                      <a:r>
                        <a:rPr lang="en-US" sz="1100" b="0" i="0" u="none" strike="noStrike" noProof="0" dirty="0" err="1">
                          <a:effectLst/>
                          <a:latin typeface="Calibri"/>
                        </a:rPr>
                        <a:t>gwers?Targed</a:t>
                      </a:r>
                      <a:r>
                        <a:rPr lang="en-US" sz="1100" b="0" i="0" u="none" strike="noStrike" noProof="0" dirty="0">
                          <a:effectLst/>
                          <a:latin typeface="Calibri"/>
                        </a:rPr>
                        <a:t> </a:t>
                      </a:r>
                      <a:r>
                        <a:rPr lang="en-US" sz="1100" b="0" i="0" u="none" strike="noStrike" noProof="0" dirty="0" err="1">
                          <a:effectLst/>
                          <a:latin typeface="Calibri"/>
                        </a:rPr>
                        <a:t>adfyfyrio</a:t>
                      </a:r>
                      <a:r>
                        <a:rPr lang="en-US" sz="1100" b="0" i="0" u="none" strike="noStrike" noProof="0" dirty="0">
                          <a:effectLst/>
                          <a:latin typeface="Calibri"/>
                        </a:rPr>
                        <a:t> </a:t>
                      </a:r>
                      <a:r>
                        <a:rPr lang="en-US" sz="1100" b="0" i="0" u="none" strike="noStrike" noProof="0" dirty="0" err="1">
                          <a:effectLst/>
                          <a:latin typeface="Calibri"/>
                        </a:rPr>
                        <a:t>wythnosol?Darn</a:t>
                      </a:r>
                      <a:r>
                        <a:rPr lang="en-US" sz="1100" b="0" i="0" u="none" strike="noStrike" noProof="0" dirty="0">
                          <a:effectLst/>
                          <a:latin typeface="Calibri"/>
                        </a:rPr>
                        <a:t> o </a:t>
                      </a:r>
                      <a:r>
                        <a:rPr lang="en-US" sz="1100" b="0" i="0" u="none" strike="noStrike" noProof="0" dirty="0" err="1">
                          <a:effectLst/>
                          <a:latin typeface="Calibri"/>
                        </a:rPr>
                        <a:t>lenyddiaeth</a:t>
                      </a:r>
                      <a:r>
                        <a:rPr lang="en-US" sz="1100" b="0" i="0" u="none" strike="noStrike" noProof="0" dirty="0">
                          <a:effectLst/>
                          <a:latin typeface="Calibri"/>
                        </a:rPr>
                        <a:t> y </a:t>
                      </a:r>
                      <a:r>
                        <a:rPr lang="en-US" sz="1100" b="0" i="0" u="none" strike="noStrike" noProof="0" dirty="0" err="1">
                          <a:effectLst/>
                          <a:latin typeface="Calibri"/>
                        </a:rPr>
                        <a:t>gwnaethoch</a:t>
                      </a:r>
                      <a:r>
                        <a:rPr lang="en-US" sz="1100" b="0" i="0" u="none" strike="noStrike" noProof="0" dirty="0">
                          <a:effectLst/>
                          <a:latin typeface="Calibri"/>
                        </a:rPr>
                        <a:t> </a:t>
                      </a:r>
                      <a:r>
                        <a:rPr lang="en-US" sz="1100" b="0" i="0" u="none" strike="noStrike" noProof="0" dirty="0" err="1">
                          <a:effectLst/>
                          <a:latin typeface="Calibri"/>
                        </a:rPr>
                        <a:t>ei</a:t>
                      </a:r>
                      <a:r>
                        <a:rPr lang="en-US" sz="1100" b="0" i="0" u="none" strike="noStrike" noProof="0" dirty="0">
                          <a:effectLst/>
                          <a:latin typeface="Calibri"/>
                        </a:rPr>
                        <a:t> </a:t>
                      </a:r>
                      <a:r>
                        <a:rPr lang="en-US" sz="1100" b="0" i="0" u="none" strike="noStrike" noProof="0" dirty="0" err="1">
                          <a:effectLst/>
                          <a:latin typeface="Calibri"/>
                        </a:rPr>
                        <a:t>darllen</a:t>
                      </a:r>
                      <a:r>
                        <a:rPr lang="en-US" sz="1100" b="0" i="0" u="none" strike="noStrike" noProof="0" dirty="0">
                          <a:effectLst/>
                          <a:latin typeface="Calibri"/>
                        </a:rPr>
                        <a:t>?</a:t>
                      </a:r>
                      <a:endParaRPr lang="en-US" b="0" i="0" u="none" strike="noStrike" noProof="0"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p>
                      <a:pPr rtl="0" fontAlgn="base"/>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560487188"/>
                  </a:ext>
                </a:extLst>
              </a:tr>
              <a:tr h="428079">
                <a:tc>
                  <a:txBody>
                    <a:bodyPr/>
                    <a:lstStyle/>
                    <a:p>
                      <a:pPr lvl="0">
                        <a:buNone/>
                      </a:pPr>
                      <a:r>
                        <a:rPr lang="en-US" sz="1100" b="0" i="0" u="none" strike="noStrike" noProof="0" dirty="0" err="1">
                          <a:effectLst/>
                          <a:latin typeface="Calibri"/>
                        </a:rPr>
                        <a:t>Cyfeiriad</a:t>
                      </a:r>
                      <a:r>
                        <a:rPr lang="en-US" sz="1100" b="0" i="0" u="none" strike="noStrike" noProof="0" dirty="0">
                          <a:effectLst/>
                          <a:latin typeface="Calibri"/>
                        </a:rPr>
                        <a:t> at </a:t>
                      </a:r>
                      <a:r>
                        <a:rPr lang="en-US" sz="1100" b="0" i="0" u="none" strike="noStrike" noProof="0" dirty="0" err="1">
                          <a:effectLst/>
                          <a:latin typeface="Calibri"/>
                        </a:rPr>
                        <a:t>unrhyw</a:t>
                      </a:r>
                      <a:r>
                        <a:rPr lang="en-US" sz="1100" b="0" i="0" u="none" strike="noStrike" noProof="0" dirty="0">
                          <a:effectLst/>
                          <a:latin typeface="Calibri"/>
                        </a:rPr>
                        <a:t> ‘</a:t>
                      </a:r>
                      <a:r>
                        <a:rPr lang="en-US" sz="1100" b="0" i="0" u="none" strike="noStrike" noProof="0" dirty="0" err="1">
                          <a:effectLst/>
                          <a:latin typeface="Calibri"/>
                        </a:rPr>
                        <a:t>Safonau</a:t>
                      </a:r>
                      <a:r>
                        <a:rPr lang="en-US" sz="1100" b="0" i="0" u="none" strike="noStrike" noProof="0" dirty="0">
                          <a:effectLst/>
                          <a:latin typeface="Calibri"/>
                        </a:rPr>
                        <a:t> </a:t>
                      </a:r>
                      <a:r>
                        <a:rPr lang="en-US" sz="1100" b="0" i="0" u="none" strike="noStrike" noProof="0" dirty="0" err="1">
                          <a:effectLst/>
                          <a:latin typeface="Calibri"/>
                        </a:rPr>
                        <a:t>Addysgu</a:t>
                      </a:r>
                      <a:r>
                        <a:rPr lang="en-US" sz="1100" b="0" i="0" u="none" strike="noStrike" noProof="0" dirty="0">
                          <a:effectLst/>
                          <a:latin typeface="Calibri"/>
                        </a:rPr>
                        <a:t>’ </a:t>
                      </a:r>
                      <a:r>
                        <a:rPr lang="en-US" sz="1100" b="0" i="0" u="none" strike="noStrike" noProof="0" dirty="0" err="1">
                          <a:effectLst/>
                          <a:latin typeface="Calibri"/>
                        </a:rPr>
                        <a:t>rydych</a:t>
                      </a:r>
                      <a:r>
                        <a:rPr lang="en-US" sz="1100" b="0" i="0" u="none" strike="noStrike" noProof="0" dirty="0">
                          <a:effectLst/>
                          <a:latin typeface="Calibri"/>
                        </a:rPr>
                        <a:t> </a:t>
                      </a:r>
                      <a:r>
                        <a:rPr lang="en-US" sz="1100" b="0" i="0" u="none" strike="noStrike" noProof="0" dirty="0" err="1">
                          <a:effectLst/>
                          <a:latin typeface="Calibri"/>
                        </a:rPr>
                        <a:t>wedi’u</a:t>
                      </a:r>
                      <a:r>
                        <a:rPr lang="en-US" sz="1100" b="0" i="0" u="none" strike="noStrike" noProof="0" dirty="0">
                          <a:effectLst/>
                          <a:latin typeface="Calibri"/>
                        </a:rPr>
                        <a:t> </a:t>
                      </a:r>
                      <a:r>
                        <a:rPr lang="en-US" sz="1100" b="0" i="0" u="none" strike="noStrike" noProof="0" dirty="0" err="1">
                          <a:effectLst/>
                          <a:latin typeface="Calibri"/>
                        </a:rPr>
                        <a:t>dewis</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a:t>
                      </a:r>
                      <a:r>
                        <a:rPr lang="en-US" sz="1100" b="0" i="0" u="none" strike="noStrike" noProof="0" dirty="0" err="1">
                          <a:effectLst/>
                          <a:latin typeface="Calibri"/>
                        </a:rPr>
                        <a:t>ffocws</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a:t>
                      </a:r>
                      <a:r>
                        <a:rPr lang="en-US" sz="1100" b="0" i="0" u="none" strike="noStrike" noProof="0" dirty="0" err="1">
                          <a:effectLst/>
                          <a:latin typeface="Calibri"/>
                        </a:rPr>
                        <a:t>rhan</a:t>
                      </a:r>
                      <a:r>
                        <a:rPr lang="en-US" sz="1100" b="0" i="0" u="none" strike="noStrike" noProof="0" dirty="0">
                          <a:effectLst/>
                          <a:latin typeface="Calibri"/>
                        </a:rPr>
                        <a:t> </a:t>
                      </a:r>
                      <a:r>
                        <a:rPr lang="en-US" sz="1100" b="0" i="0" u="none" strike="noStrike" noProof="0" dirty="0" err="1">
                          <a:effectLst/>
                          <a:latin typeface="Calibri"/>
                        </a:rPr>
                        <a:t>o’r</a:t>
                      </a:r>
                      <a:r>
                        <a:rPr lang="en-US" sz="1100" b="0" i="0" u="none" strike="noStrike" noProof="0" dirty="0">
                          <a:effectLst/>
                          <a:latin typeface="Calibri"/>
                        </a:rPr>
                        <a:t> </a:t>
                      </a:r>
                      <a:r>
                        <a:rPr lang="en-US" sz="1100" b="0" i="0" u="none" strike="noStrike" noProof="0" dirty="0" err="1">
                          <a:effectLst/>
                          <a:latin typeface="Calibri"/>
                        </a:rPr>
                        <a:t>profiad</a:t>
                      </a:r>
                      <a:endParaRPr lang="en-US" dirty="0" err="1"/>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153370711"/>
                  </a:ext>
                </a:extLst>
              </a:tr>
              <a:tr h="299655">
                <a:tc gridSpan="2">
                  <a:txBody>
                    <a:bodyPr/>
                    <a:lstStyle/>
                    <a:p>
                      <a:pPr lvl="0" algn="ctr">
                        <a:buNone/>
                      </a:pPr>
                      <a:r>
                        <a:rPr lang="en-US" sz="1400" b="1" i="0" u="none" strike="noStrike" noProof="0" dirty="0">
                          <a:effectLst/>
                          <a:latin typeface="Calibri"/>
                        </a:rPr>
                        <a:t>Beth </a:t>
                      </a:r>
                      <a:r>
                        <a:rPr lang="en-US" sz="1400" b="1" i="0" u="none" strike="noStrike" noProof="0" dirty="0" err="1">
                          <a:effectLst/>
                          <a:latin typeface="Calibri"/>
                        </a:rPr>
                        <a:t>rydych</a:t>
                      </a:r>
                      <a:r>
                        <a:rPr lang="en-US" sz="1400" b="1" i="0" u="none" strike="noStrike" noProof="0" dirty="0">
                          <a:effectLst/>
                          <a:latin typeface="Calibri"/>
                        </a:rPr>
                        <a:t> chi </a:t>
                      </a:r>
                      <a:r>
                        <a:rPr lang="en-US" sz="1400" b="1" i="0" u="none" strike="noStrike" noProof="0" dirty="0" err="1">
                          <a:effectLst/>
                          <a:latin typeface="Calibri"/>
                        </a:rPr>
                        <a:t>wedi’i</a:t>
                      </a:r>
                      <a:r>
                        <a:rPr lang="en-US" sz="1400" b="1" i="0" u="none" strike="noStrike" noProof="0" dirty="0">
                          <a:effectLst/>
                          <a:latin typeface="Calibri"/>
                        </a:rPr>
                        <a:t> </a:t>
                      </a:r>
                      <a:r>
                        <a:rPr lang="en-US" sz="1400" b="1" i="0" u="none" strike="noStrike" noProof="0" dirty="0" err="1">
                          <a:effectLst/>
                          <a:latin typeface="Calibri"/>
                        </a:rPr>
                        <a:t>ddysgu</a:t>
                      </a:r>
                      <a:r>
                        <a:rPr lang="en-US" sz="1400" b="1" i="0" u="none" strike="noStrike" noProof="0" dirty="0">
                          <a:effectLst/>
                          <a:latin typeface="Calibri"/>
                        </a:rPr>
                        <a:t>?</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hMerge="1">
                  <a:txBody>
                    <a:bodyPr/>
                    <a:lstStyle/>
                    <a:p>
                      <a:endParaRPr lang="en-US"/>
                    </a:p>
                  </a:txBody>
                  <a:tcPr/>
                </a:tc>
                <a:extLst>
                  <a:ext uri="{0D108BD9-81ED-4DB2-BD59-A6C34878D82A}">
                    <a16:rowId xmlns:a16="http://schemas.microsoft.com/office/drawing/2014/main" val="63966131"/>
                  </a:ext>
                </a:extLst>
              </a:tr>
              <a:tr h="428079">
                <a:tc>
                  <a:txBody>
                    <a:bodyPr/>
                    <a:lstStyle/>
                    <a:p>
                      <a:pPr lvl="0">
                        <a:buNone/>
                      </a:pPr>
                      <a:r>
                        <a:rPr lang="en-US" sz="1100" b="0" i="0" u="none" strike="noStrike" noProof="0" dirty="0" err="1">
                          <a:effectLst/>
                          <a:latin typeface="Calibri"/>
                        </a:rPr>
                        <a:t>Adfyfyrdod</a:t>
                      </a:r>
                      <a:r>
                        <a:rPr lang="en-US" sz="1100" b="0" i="0" u="none" strike="noStrike" noProof="0" dirty="0">
                          <a:effectLst/>
                          <a:latin typeface="Calibri"/>
                        </a:rPr>
                        <a:t> </a:t>
                      </a:r>
                      <a:r>
                        <a:rPr lang="en-US" sz="1100" b="0" i="0" u="none" strike="noStrike" noProof="0" dirty="0" err="1">
                          <a:effectLst/>
                          <a:latin typeface="Calibri"/>
                        </a:rPr>
                        <a:t>dwfn</a:t>
                      </a:r>
                      <a:r>
                        <a:rPr lang="en-US" sz="1100" b="0" i="0" u="none" strike="noStrike" noProof="0" dirty="0">
                          <a:effectLst/>
                          <a:latin typeface="Calibri"/>
                        </a:rPr>
                        <a:t> </a:t>
                      </a:r>
                      <a:r>
                        <a:rPr lang="en-US" sz="1100" b="0" i="0" u="none" strike="noStrike" noProof="0" dirty="0" err="1">
                          <a:effectLst/>
                          <a:latin typeface="Calibri"/>
                        </a:rPr>
                        <a:t>ar</a:t>
                      </a:r>
                      <a:r>
                        <a:rPr lang="en-US" sz="1100" b="0" i="0" u="none" strike="noStrike" noProof="0" dirty="0">
                          <a:effectLst/>
                          <a:latin typeface="Calibri"/>
                        </a:rPr>
                        <a:t> </a:t>
                      </a:r>
                      <a:r>
                        <a:rPr lang="en-US" sz="1100" b="0" i="0" u="none" strike="noStrike" noProof="0" dirty="0" err="1">
                          <a:effectLst/>
                          <a:latin typeface="Calibri"/>
                        </a:rPr>
                        <a:t>yr</a:t>
                      </a:r>
                      <a:r>
                        <a:rPr lang="en-US" sz="1100" b="0" i="0" u="none" strike="noStrike" noProof="0" dirty="0">
                          <a:effectLst/>
                          <a:latin typeface="Calibri"/>
                        </a:rPr>
                        <a:t> </a:t>
                      </a:r>
                      <a:r>
                        <a:rPr lang="en-US" sz="1100" b="0" i="0" u="none" strike="noStrike" noProof="0" dirty="0" err="1">
                          <a:effectLst/>
                          <a:latin typeface="Calibri"/>
                        </a:rPr>
                        <a:t>effaith</a:t>
                      </a:r>
                      <a:r>
                        <a:rPr lang="en-US" sz="1100" b="0" i="0" u="none" strike="noStrike" noProof="0" dirty="0">
                          <a:effectLst/>
                          <a:latin typeface="Calibri"/>
                        </a:rPr>
                        <a:t> a </a:t>
                      </a:r>
                      <a:r>
                        <a:rPr lang="en-US" sz="1100" b="0" i="0" u="none" strike="noStrike" noProof="0" dirty="0" err="1">
                          <a:effectLst/>
                          <a:latin typeface="Calibri"/>
                        </a:rPr>
                        <a:t>gafodd</a:t>
                      </a:r>
                      <a:r>
                        <a:rPr lang="en-US" sz="1100" b="0" i="0" u="none" strike="noStrike" noProof="0" dirty="0">
                          <a:effectLst/>
                          <a:latin typeface="Calibri"/>
                        </a:rPr>
                        <a:t> </a:t>
                      </a:r>
                      <a:r>
                        <a:rPr lang="en-US" sz="1100" b="0" i="0" u="none" strike="noStrike" noProof="0" dirty="0" err="1">
                          <a:effectLst/>
                          <a:latin typeface="Calibri"/>
                        </a:rPr>
                        <a:t>eich</a:t>
                      </a:r>
                      <a:r>
                        <a:rPr lang="en-US" sz="1100" b="0" i="0" u="none" strike="noStrike" noProof="0" dirty="0">
                          <a:effectLst/>
                          <a:latin typeface="Calibri"/>
                        </a:rPr>
                        <a:t> </a:t>
                      </a:r>
                      <a:r>
                        <a:rPr lang="en-US" sz="1100" b="0" i="0" u="none" strike="noStrike" noProof="0" dirty="0" err="1">
                          <a:effectLst/>
                          <a:latin typeface="Calibri"/>
                        </a:rPr>
                        <a:t>gweithredoedd</a:t>
                      </a:r>
                      <a:r>
                        <a:rPr lang="en-US" sz="1100" b="0" i="0" u="none" strike="noStrike" noProof="0" dirty="0">
                          <a:effectLst/>
                          <a:latin typeface="Calibri"/>
                        </a:rPr>
                        <a:t> </a:t>
                      </a:r>
                      <a:r>
                        <a:rPr lang="en-US" sz="1100" b="0" i="0" u="none" strike="noStrike" noProof="0" dirty="0" err="1">
                          <a:effectLst/>
                          <a:latin typeface="Calibri"/>
                        </a:rPr>
                        <a:t>ar</a:t>
                      </a:r>
                      <a:r>
                        <a:rPr lang="en-US" sz="1100" b="0" i="0" u="none" strike="noStrike" noProof="0" dirty="0">
                          <a:effectLst/>
                          <a:latin typeface="Calibri"/>
                        </a:rPr>
                        <a:t> </a:t>
                      </a:r>
                      <a:r>
                        <a:rPr lang="en-US" sz="1100" b="0" i="0" u="none" strike="noStrike" noProof="0" dirty="0" err="1">
                          <a:effectLst/>
                          <a:latin typeface="Calibri"/>
                        </a:rPr>
                        <a:t>ddysgwyr</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a:t>
                      </a:r>
                      <a:r>
                        <a:rPr lang="en-US" sz="1100" b="0" i="0" u="none" strike="noStrike" noProof="0" dirty="0" err="1">
                          <a:effectLst/>
                          <a:latin typeface="Calibri"/>
                        </a:rPr>
                        <a:t>cynnwys</a:t>
                      </a:r>
                      <a:r>
                        <a:rPr lang="en-US" sz="1100" b="0" i="0" u="none" strike="noStrike" noProof="0" dirty="0">
                          <a:effectLst/>
                          <a:latin typeface="Calibri"/>
                        </a:rPr>
                        <a:t> </a:t>
                      </a:r>
                      <a:r>
                        <a:rPr lang="en-US" sz="1100" b="0" i="0" u="none" strike="noStrike" noProof="0" dirty="0" err="1">
                          <a:effectLst/>
                          <a:latin typeface="Calibri"/>
                        </a:rPr>
                        <a:t>cyfeiriadau</a:t>
                      </a:r>
                      <a:r>
                        <a:rPr lang="en-US" sz="1100" b="0" i="0" u="none" strike="noStrike" noProof="0" dirty="0">
                          <a:effectLst/>
                          <a:latin typeface="Calibri"/>
                        </a:rPr>
                        <a:t> at </a:t>
                      </a:r>
                      <a:r>
                        <a:rPr lang="en-US" sz="1100" b="0" i="0" u="none" strike="noStrike" noProof="0" dirty="0" err="1">
                          <a:effectLst/>
                          <a:latin typeface="Calibri"/>
                        </a:rPr>
                        <a:t>lenyddiaeth</a:t>
                      </a:r>
                      <a:r>
                        <a:rPr lang="en-US" sz="1100" b="0" i="0" u="none" strike="noStrike" noProof="0" dirty="0">
                          <a:effectLst/>
                          <a:latin typeface="Calibri"/>
                        </a:rPr>
                        <a:t>, </a:t>
                      </a:r>
                      <a:r>
                        <a:rPr lang="en-US" sz="1100" b="0" i="0" u="none" strike="noStrike" noProof="0" dirty="0" err="1">
                          <a:effectLst/>
                          <a:latin typeface="Calibri"/>
                        </a:rPr>
                        <a:t>lle</a:t>
                      </a:r>
                      <a:r>
                        <a:rPr lang="en-US" sz="1100" b="0" i="0" u="none" strike="noStrike" noProof="0" dirty="0">
                          <a:effectLst/>
                          <a:latin typeface="Calibri"/>
                        </a:rPr>
                        <a:t> </a:t>
                      </a:r>
                      <a:r>
                        <a:rPr lang="en-US" sz="1100" b="0" i="0" u="none" strike="noStrike" noProof="0" dirty="0" err="1">
                          <a:effectLst/>
                          <a:latin typeface="Calibri"/>
                        </a:rPr>
                        <a:t>bo’n</a:t>
                      </a:r>
                      <a:r>
                        <a:rPr lang="en-US" sz="1100" b="0" i="0" u="none" strike="noStrike" noProof="0" dirty="0">
                          <a:effectLst/>
                          <a:latin typeface="Calibri"/>
                        </a:rPr>
                        <a:t> </a:t>
                      </a:r>
                      <a:r>
                        <a:rPr lang="en-US" sz="1100" b="0" i="0" u="none" strike="noStrike" noProof="0" dirty="0" err="1">
                          <a:effectLst/>
                          <a:latin typeface="Calibri"/>
                        </a:rPr>
                        <a:t>briodol</a:t>
                      </a:r>
                      <a:r>
                        <a:rPr lang="en-US" sz="1100" b="0" i="0" u="none" strike="noStrike" noProof="0" dirty="0">
                          <a:effectLst/>
                          <a:latin typeface="Calibri"/>
                        </a:rPr>
                        <a:t>)</a:t>
                      </a:r>
                      <a:endParaRPr lang="en-US" b="0" i="0" u="none" strike="noStrike" noProof="0"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311633630"/>
                  </a:ext>
                </a:extLst>
              </a:tr>
              <a:tr h="428079">
                <a:tc>
                  <a:txBody>
                    <a:bodyPr/>
                    <a:lstStyle/>
                    <a:p>
                      <a:pPr fontAlgn="t"/>
                      <a:r>
                        <a:rPr lang="en-US" sz="1100" b="0" i="0" u="none" strike="noStrike" noProof="0" dirty="0" err="1">
                          <a:effectLst/>
                          <a:latin typeface="Calibri"/>
                        </a:rPr>
                        <a:t>Cyfeiriad</a:t>
                      </a:r>
                      <a:r>
                        <a:rPr lang="en-US" sz="1100" b="0" i="0" u="none" strike="noStrike" noProof="0" dirty="0">
                          <a:effectLst/>
                          <a:latin typeface="Calibri"/>
                        </a:rPr>
                        <a:t> </a:t>
                      </a:r>
                      <a:r>
                        <a:rPr lang="en-US" sz="1100" b="0" i="0" u="none" strike="noStrike" noProof="0" dirty="0" err="1">
                          <a:effectLst/>
                          <a:latin typeface="Calibri"/>
                        </a:rPr>
                        <a:t>clir</a:t>
                      </a:r>
                      <a:r>
                        <a:rPr lang="en-US" sz="1100" b="0" i="0" u="none" strike="noStrike" noProof="0" dirty="0">
                          <a:effectLst/>
                          <a:latin typeface="Calibri"/>
                        </a:rPr>
                        <a:t> at y </a:t>
                      </a:r>
                      <a:r>
                        <a:rPr lang="en-US" sz="1100" b="0" i="0" u="none" strike="noStrike" noProof="0" dirty="0" err="1">
                          <a:effectLst/>
                          <a:latin typeface="Calibri"/>
                        </a:rPr>
                        <a:t>ffordd</a:t>
                      </a:r>
                      <a:r>
                        <a:rPr lang="en-US" sz="1100" b="0" i="0" u="none" strike="noStrike" noProof="0" dirty="0">
                          <a:effectLst/>
                          <a:latin typeface="Calibri"/>
                        </a:rPr>
                        <a:t> </a:t>
                      </a:r>
                      <a:r>
                        <a:rPr lang="en-US" sz="1100" b="0" i="0" u="none" strike="noStrike" noProof="0" dirty="0" err="1">
                          <a:effectLst/>
                          <a:latin typeface="Calibri"/>
                        </a:rPr>
                        <a:t>rydych</a:t>
                      </a:r>
                      <a:r>
                        <a:rPr lang="en-US" sz="1100" b="0" i="0" u="none" strike="noStrike" noProof="0" dirty="0">
                          <a:effectLst/>
                          <a:latin typeface="Calibri"/>
                        </a:rPr>
                        <a:t> </a:t>
                      </a:r>
                      <a:r>
                        <a:rPr lang="en-US" sz="1100" b="0" i="0" u="none" strike="noStrike" noProof="0" dirty="0" err="1">
                          <a:effectLst/>
                          <a:latin typeface="Calibri"/>
                        </a:rPr>
                        <a:t>wedi</a:t>
                      </a:r>
                      <a:r>
                        <a:rPr lang="en-US" sz="1100" b="0" i="0" u="none" strike="noStrike" noProof="0" dirty="0">
                          <a:effectLst/>
                          <a:latin typeface="Calibri"/>
                        </a:rPr>
                        <a:t> </a:t>
                      </a:r>
                      <a:r>
                        <a:rPr lang="en-US" sz="1100" b="0" i="0" u="none" strike="noStrike" noProof="0" dirty="0" err="1">
                          <a:effectLst/>
                          <a:latin typeface="Calibri"/>
                        </a:rPr>
                        <a:t>datblygu</a:t>
                      </a:r>
                      <a:r>
                        <a:rPr lang="en-US" sz="1100" b="0" i="0" u="none" strike="noStrike" noProof="0" dirty="0">
                          <a:effectLst/>
                          <a:latin typeface="Calibri"/>
                        </a:rPr>
                        <a:t> </a:t>
                      </a:r>
                      <a:r>
                        <a:rPr lang="en-US" sz="1100" b="0" i="0" u="none" strike="noStrike" noProof="0" dirty="0" err="1">
                          <a:effectLst/>
                          <a:latin typeface="Calibri"/>
                        </a:rPr>
                        <a:t>eich</a:t>
                      </a:r>
                      <a:r>
                        <a:rPr lang="en-US" sz="1100" b="0" i="0" u="none" strike="noStrike" noProof="0" dirty="0">
                          <a:effectLst/>
                          <a:latin typeface="Calibri"/>
                        </a:rPr>
                        <a:t> </a:t>
                      </a:r>
                      <a:r>
                        <a:rPr lang="en-US" sz="1100" b="0" i="0" u="none" strike="noStrike" noProof="0" dirty="0" err="1">
                          <a:effectLst/>
                          <a:latin typeface="Calibri"/>
                        </a:rPr>
                        <a:t>arfer</a:t>
                      </a:r>
                      <a:r>
                        <a:rPr lang="en-US" sz="1100" b="0" i="0" u="none" strike="noStrike" noProof="0" dirty="0">
                          <a:effectLst/>
                          <a:latin typeface="Calibri"/>
                        </a:rPr>
                        <a:t> </a:t>
                      </a:r>
                      <a:r>
                        <a:rPr lang="en-US" sz="1100" b="0" i="0" u="none" strike="noStrike" noProof="0" dirty="0" err="1">
                          <a:effectLst/>
                          <a:latin typeface="Calibri"/>
                        </a:rPr>
                        <a:t>mewn</a:t>
                      </a:r>
                      <a:r>
                        <a:rPr lang="en-US" sz="1100" b="0" i="0" u="none" strike="noStrike" noProof="0" dirty="0">
                          <a:effectLst/>
                          <a:latin typeface="Calibri"/>
                        </a:rPr>
                        <a:t> </a:t>
                      </a:r>
                      <a:r>
                        <a:rPr lang="en-US" sz="1100" b="0" i="0" u="none" strike="noStrike" noProof="0" dirty="0" err="1">
                          <a:effectLst/>
                          <a:latin typeface="Calibri"/>
                        </a:rPr>
                        <a:t>perthynas</a:t>
                      </a:r>
                      <a:r>
                        <a:rPr lang="en-US" sz="1100" b="0" i="0" u="none" strike="noStrike" noProof="0" dirty="0">
                          <a:effectLst/>
                          <a:latin typeface="Calibri"/>
                        </a:rPr>
                        <a:t> ag </a:t>
                      </a:r>
                      <a:r>
                        <a:rPr lang="en-US" sz="1100" b="0" i="0" u="none" strike="noStrike" noProof="0" dirty="0" err="1">
                          <a:effectLst/>
                          <a:latin typeface="Calibri"/>
                        </a:rPr>
                        <a:t>elfenbenodol</a:t>
                      </a:r>
                      <a:endParaRPr lang="en-US" dirty="0">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445946346"/>
                  </a:ext>
                </a:extLst>
              </a:tr>
              <a:tr h="299655">
                <a:tc gridSpan="2">
                  <a:txBody>
                    <a:bodyPr/>
                    <a:lstStyle/>
                    <a:p>
                      <a:pPr lvl="0" algn="ctr">
                        <a:buNone/>
                      </a:pPr>
                      <a:r>
                        <a:rPr lang="en-US" sz="1400" b="1" i="0" u="none" strike="noStrike" noProof="0" dirty="0">
                          <a:effectLst/>
                          <a:latin typeface="Calibri"/>
                        </a:rPr>
                        <a:t>Beth </a:t>
                      </a:r>
                      <a:r>
                        <a:rPr lang="en-US" sz="1400" b="1" i="0" u="none" strike="noStrike" noProof="0" dirty="0" err="1">
                          <a:effectLst/>
                          <a:latin typeface="Calibri"/>
                        </a:rPr>
                        <a:t>nesaf</a:t>
                      </a:r>
                      <a:r>
                        <a:rPr lang="en-US" sz="1400" b="1" i="0" u="none" strike="noStrike" noProof="0" dirty="0">
                          <a:effectLst/>
                          <a:latin typeface="Calibri"/>
                        </a:rPr>
                        <a:t>?</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hMerge="1">
                  <a:txBody>
                    <a:bodyPr/>
                    <a:lstStyle/>
                    <a:p>
                      <a:endParaRPr lang="en-US"/>
                    </a:p>
                  </a:txBody>
                  <a:tcPr/>
                </a:tc>
                <a:extLst>
                  <a:ext uri="{0D108BD9-81ED-4DB2-BD59-A6C34878D82A}">
                    <a16:rowId xmlns:a16="http://schemas.microsoft.com/office/drawing/2014/main" val="2256864859"/>
                  </a:ext>
                </a:extLst>
              </a:tr>
              <a:tr h="356733">
                <a:tc>
                  <a:txBody>
                    <a:bodyPr/>
                    <a:lstStyle/>
                    <a:p>
                      <a:pPr lvl="0">
                        <a:buNone/>
                      </a:pPr>
                      <a:r>
                        <a:rPr lang="en-US" sz="1100" b="0" i="0" u="none" strike="noStrike" noProof="0" dirty="0" err="1">
                          <a:effectLst/>
                          <a:latin typeface="Calibri"/>
                        </a:rPr>
                        <a:t>Esboniad</a:t>
                      </a:r>
                      <a:r>
                        <a:rPr lang="en-US" sz="1100" b="0" i="0" u="none" strike="noStrike" noProof="0" dirty="0">
                          <a:effectLst/>
                          <a:latin typeface="Calibri"/>
                        </a:rPr>
                        <a:t> </a:t>
                      </a:r>
                      <a:r>
                        <a:rPr lang="en-US" sz="1100" b="0" i="0" u="none" strike="noStrike" noProof="0" dirty="0" err="1">
                          <a:effectLst/>
                          <a:latin typeface="Calibri"/>
                        </a:rPr>
                        <a:t>i</a:t>
                      </a:r>
                      <a:r>
                        <a:rPr lang="en-US" sz="1100" b="0" i="0" u="none" strike="noStrike" noProof="0" dirty="0">
                          <a:effectLst/>
                          <a:latin typeface="Calibri"/>
                        </a:rPr>
                        <a:t> </a:t>
                      </a:r>
                      <a:r>
                        <a:rPr lang="en-US" sz="1100" b="0" i="0" u="none" strike="noStrike" noProof="0" dirty="0" err="1">
                          <a:effectLst/>
                          <a:latin typeface="Calibri"/>
                        </a:rPr>
                        <a:t>sut</a:t>
                      </a:r>
                      <a:r>
                        <a:rPr lang="en-US" sz="1100" b="0" i="0" u="none" strike="noStrike" noProof="0" dirty="0">
                          <a:effectLst/>
                          <a:latin typeface="Calibri"/>
                        </a:rPr>
                        <a:t> y </a:t>
                      </a:r>
                      <a:r>
                        <a:rPr lang="en-US" sz="1100" b="0" i="0" u="none" strike="noStrike" noProof="0" dirty="0" err="1">
                          <a:effectLst/>
                          <a:latin typeface="Calibri"/>
                        </a:rPr>
                        <a:t>byddwch</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a:t>
                      </a:r>
                      <a:r>
                        <a:rPr lang="en-US" sz="1100" b="0" i="0" u="none" strike="noStrike" noProof="0" dirty="0" err="1">
                          <a:effectLst/>
                          <a:latin typeface="Calibri"/>
                        </a:rPr>
                        <a:t>defnyddio</a:t>
                      </a:r>
                      <a:r>
                        <a:rPr lang="en-US" sz="1100" b="0" i="0" u="none" strike="noStrike" noProof="0" dirty="0">
                          <a:effectLst/>
                          <a:latin typeface="Calibri"/>
                        </a:rPr>
                        <a:t> neu </a:t>
                      </a:r>
                      <a:r>
                        <a:rPr lang="en-US" sz="1100" b="0" i="0" u="none" strike="noStrike" noProof="0" dirty="0" err="1">
                          <a:effectLst/>
                          <a:latin typeface="Calibri"/>
                        </a:rPr>
                        <a:t>addasu’r</a:t>
                      </a:r>
                      <a:r>
                        <a:rPr lang="en-US" sz="1100" b="0" i="0" u="none" strike="noStrike" noProof="0" dirty="0">
                          <a:effectLst/>
                          <a:latin typeface="Calibri"/>
                        </a:rPr>
                        <a:t> </a:t>
                      </a:r>
                      <a:r>
                        <a:rPr lang="en-US" sz="1100" b="0" i="0" u="none" strike="noStrike" noProof="0" dirty="0" err="1">
                          <a:effectLst/>
                          <a:latin typeface="Calibri"/>
                        </a:rPr>
                        <a:t>syniadau</a:t>
                      </a:r>
                      <a:r>
                        <a:rPr lang="en-US" sz="1100" b="0" i="0" u="none" strike="noStrike" noProof="0" dirty="0">
                          <a:effectLst/>
                          <a:latin typeface="Calibri"/>
                        </a:rPr>
                        <a:t> </a:t>
                      </a:r>
                      <a:r>
                        <a:rPr lang="en-US" sz="1100" b="0" i="0" u="none" strike="noStrike" noProof="0" dirty="0" err="1">
                          <a:effectLst/>
                          <a:latin typeface="Calibri"/>
                        </a:rPr>
                        <a:t>hyn</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y </a:t>
                      </a:r>
                      <a:r>
                        <a:rPr lang="en-US" sz="1100" b="0" i="0" u="none" strike="noStrike" noProof="0" dirty="0" err="1">
                          <a:effectLst/>
                          <a:latin typeface="Calibri"/>
                        </a:rPr>
                        <a:t>dyfodol</a:t>
                      </a:r>
                      <a:r>
                        <a:rPr lang="en-US" sz="1100" b="0" i="0" u="none" strike="noStrike" noProof="0" dirty="0">
                          <a:effectLst/>
                          <a:latin typeface="Calibri"/>
                        </a:rPr>
                        <a:t>?</a:t>
                      </a:r>
                      <a:endParaRPr lang="en-US" b="0" i="0" u="none" strike="noStrike" noProof="0"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338771034"/>
                  </a:ext>
                </a:extLst>
              </a:tr>
              <a:tr h="428079">
                <a:tc>
                  <a:txBody>
                    <a:bodyPr/>
                    <a:lstStyle/>
                    <a:p>
                      <a:pPr fontAlgn="t"/>
                      <a:r>
                        <a:rPr lang="en-US" sz="1100" b="0" i="0" u="none" strike="noStrike" noProof="0" dirty="0" err="1">
                          <a:effectLst/>
                          <a:latin typeface="Calibri"/>
                        </a:rPr>
                        <a:t>Esboniad</a:t>
                      </a:r>
                      <a:r>
                        <a:rPr lang="en-US" sz="1100" b="0" i="0" u="none" strike="noStrike" noProof="0" dirty="0">
                          <a:effectLst/>
                          <a:latin typeface="Calibri"/>
                        </a:rPr>
                        <a:t> o </a:t>
                      </a:r>
                      <a:r>
                        <a:rPr lang="en-US" sz="1100" b="0" i="0" u="none" strike="noStrike" noProof="0" dirty="0" err="1">
                          <a:effectLst/>
                          <a:latin typeface="Calibri"/>
                        </a:rPr>
                        <a:t>sut</a:t>
                      </a:r>
                      <a:r>
                        <a:rPr lang="en-US" sz="1100" b="0" i="0" u="none" strike="noStrike" noProof="0" dirty="0">
                          <a:effectLst/>
                          <a:latin typeface="Calibri"/>
                        </a:rPr>
                        <a:t> y </a:t>
                      </a:r>
                      <a:r>
                        <a:rPr lang="en-US" sz="1100" b="0" i="0" u="none" strike="noStrike" noProof="0" dirty="0" err="1">
                          <a:effectLst/>
                          <a:latin typeface="Calibri"/>
                        </a:rPr>
                        <a:t>byddwch</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a:t>
                      </a:r>
                      <a:r>
                        <a:rPr lang="en-US" sz="1100" b="0" i="0" u="none" strike="noStrike" noProof="0" dirty="0" err="1">
                          <a:effectLst/>
                          <a:latin typeface="Calibri"/>
                        </a:rPr>
                        <a:t>parhau</a:t>
                      </a:r>
                      <a:r>
                        <a:rPr lang="en-US" sz="1100" b="0" i="0" u="none" strike="noStrike" noProof="0" dirty="0">
                          <a:effectLst/>
                          <a:latin typeface="Calibri"/>
                        </a:rPr>
                        <a:t> </a:t>
                      </a:r>
                      <a:r>
                        <a:rPr lang="en-US" sz="1100" b="0" i="0" u="none" strike="noStrike" noProof="0" dirty="0" err="1">
                          <a:effectLst/>
                          <a:latin typeface="Calibri"/>
                        </a:rPr>
                        <a:t>â’ch</a:t>
                      </a:r>
                      <a:r>
                        <a:rPr lang="en-US" sz="1100" b="0" i="0" u="none" strike="noStrike" noProof="0" dirty="0">
                          <a:effectLst/>
                          <a:latin typeface="Calibri"/>
                        </a:rPr>
                        <a:t> </a:t>
                      </a:r>
                      <a:r>
                        <a:rPr lang="en-US" sz="1100" b="0" i="0" u="none" strike="noStrike" noProof="0" dirty="0" err="1">
                          <a:effectLst/>
                          <a:latin typeface="Calibri"/>
                        </a:rPr>
                        <a:t>dysgu</a:t>
                      </a:r>
                      <a:r>
                        <a:rPr lang="en-US" sz="1100" b="0" i="0" u="none" strike="noStrike" noProof="0" dirty="0">
                          <a:effectLst/>
                          <a:latin typeface="Calibri"/>
                        </a:rPr>
                        <a:t> </a:t>
                      </a:r>
                      <a:r>
                        <a:rPr lang="en-US" sz="1100" b="0" i="0" u="none" strike="noStrike" noProof="0" dirty="0" err="1">
                          <a:effectLst/>
                          <a:latin typeface="Calibri"/>
                        </a:rPr>
                        <a:t>proffesiynol</a:t>
                      </a:r>
                      <a:r>
                        <a:rPr lang="en-US" sz="1100" b="0" i="0" u="none" strike="noStrike" noProof="0" dirty="0">
                          <a:effectLst/>
                          <a:latin typeface="Calibri"/>
                        </a:rPr>
                        <a:t> </a:t>
                      </a:r>
                      <a:r>
                        <a:rPr lang="en-US" sz="1100" b="0" i="0" u="none" strike="noStrike" noProof="0" dirty="0" err="1">
                          <a:effectLst/>
                          <a:latin typeface="Calibri"/>
                        </a:rPr>
                        <a:t>mewn</a:t>
                      </a:r>
                      <a:r>
                        <a:rPr lang="en-US" sz="1100" b="0" i="0" u="none" strike="noStrike" noProof="0" dirty="0">
                          <a:effectLst/>
                          <a:latin typeface="Calibri"/>
                        </a:rPr>
                        <a:t> </a:t>
                      </a:r>
                      <a:r>
                        <a:rPr lang="en-US" sz="1100" b="0" i="0" u="none" strike="noStrike" noProof="0" dirty="0" err="1">
                          <a:effectLst/>
                          <a:latin typeface="Calibri"/>
                        </a:rPr>
                        <a:t>perthynas</a:t>
                      </a:r>
                      <a:r>
                        <a:rPr lang="en-US" sz="1100" b="0" i="0" u="none" strike="noStrike" noProof="0" dirty="0">
                          <a:effectLst/>
                          <a:latin typeface="Calibri"/>
                        </a:rPr>
                        <a:t> </a:t>
                      </a:r>
                      <a:r>
                        <a:rPr lang="en-US" sz="1100" b="0" i="0" u="none" strike="noStrike" noProof="0" dirty="0" err="1">
                          <a:effectLst/>
                          <a:latin typeface="Calibri"/>
                        </a:rPr>
                        <a:t>â’r</a:t>
                      </a:r>
                      <a:r>
                        <a:rPr lang="en-US" sz="1100" b="0" i="0" u="none" strike="noStrike" noProof="0" dirty="0">
                          <a:effectLst/>
                          <a:latin typeface="Calibri"/>
                        </a:rPr>
                        <a:t> </a:t>
                      </a:r>
                      <a:r>
                        <a:rPr lang="en-US" sz="1100" b="0" i="0" u="none" strike="noStrike" noProof="0" dirty="0" err="1">
                          <a:effectLst/>
                          <a:latin typeface="Calibri"/>
                        </a:rPr>
                        <a:t>pwnc</a:t>
                      </a:r>
                      <a:r>
                        <a:rPr lang="en-US" sz="1100" b="0" i="0" u="none" strike="noStrike" noProof="0" dirty="0">
                          <a:effectLst/>
                          <a:latin typeface="Calibri"/>
                        </a:rPr>
                        <a:t> </a:t>
                      </a:r>
                      <a:r>
                        <a:rPr lang="en-US" sz="1100" b="0" i="0" u="none" strike="noStrike" noProof="0" dirty="0" err="1">
                          <a:effectLst/>
                          <a:latin typeface="Calibri"/>
                        </a:rPr>
                        <a:t>hwn</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y </a:t>
                      </a:r>
                      <a:r>
                        <a:rPr lang="en-US" sz="1100" b="0" i="0" u="none" strike="noStrike" noProof="0" dirty="0" err="1">
                          <a:effectLst/>
                          <a:latin typeface="Calibri"/>
                        </a:rPr>
                        <a:t>dyfodol</a:t>
                      </a:r>
                      <a:r>
                        <a:rPr lang="en-US" sz="1100" b="0" i="0" u="none" strike="noStrike" noProof="0" dirty="0">
                          <a:effectLst/>
                          <a:latin typeface="Calibri"/>
                        </a:rPr>
                        <a:t>?</a:t>
                      </a:r>
                      <a:endParaRPr lang="en-US" b="0" i="0" u="none" strike="noStrike" noProof="0" dirty="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625223441"/>
                  </a:ext>
                </a:extLst>
              </a:tr>
              <a:tr h="442349">
                <a:tc>
                  <a:txBody>
                    <a:bodyPr/>
                    <a:lstStyle/>
                    <a:p>
                      <a:pPr fontAlgn="t"/>
                      <a:r>
                        <a:rPr lang="en-US" sz="1100" b="0" i="0" u="none" strike="noStrike" noProof="0" dirty="0" err="1">
                          <a:effectLst/>
                          <a:latin typeface="Calibri"/>
                        </a:rPr>
                        <a:t>Ydych</a:t>
                      </a:r>
                      <a:r>
                        <a:rPr lang="en-US" sz="1100" b="0" i="0" u="none" strike="noStrike" noProof="0" dirty="0">
                          <a:effectLst/>
                          <a:latin typeface="Calibri"/>
                        </a:rPr>
                        <a:t> </a:t>
                      </a:r>
                      <a:r>
                        <a:rPr lang="en-US" sz="1100" b="0" i="0" u="none" strike="noStrike" noProof="0" dirty="0" err="1">
                          <a:effectLst/>
                          <a:latin typeface="Calibri"/>
                        </a:rPr>
                        <a:t>chi’n</a:t>
                      </a:r>
                      <a:r>
                        <a:rPr lang="en-US" sz="1100" b="0" i="0" u="none" strike="noStrike" noProof="0" dirty="0">
                          <a:effectLst/>
                          <a:latin typeface="Calibri"/>
                        </a:rPr>
                        <a:t> </a:t>
                      </a:r>
                      <a:r>
                        <a:rPr lang="en-US" sz="1100" b="0" i="0" u="none" strike="noStrike" noProof="0" dirty="0" err="1">
                          <a:effectLst/>
                          <a:latin typeface="Calibri"/>
                        </a:rPr>
                        <a:t>bwriadu</a:t>
                      </a:r>
                      <a:r>
                        <a:rPr lang="en-US" sz="1100" b="0" i="0" u="none" strike="noStrike" noProof="0" dirty="0">
                          <a:effectLst/>
                          <a:latin typeface="Calibri"/>
                        </a:rPr>
                        <a:t> </a:t>
                      </a:r>
                      <a:r>
                        <a:rPr lang="en-US" sz="1100" b="0" i="0" u="none" strike="noStrike" noProof="0" dirty="0" err="1">
                          <a:effectLst/>
                          <a:latin typeface="Calibri"/>
                        </a:rPr>
                        <a:t>darllen</a:t>
                      </a:r>
                      <a:r>
                        <a:rPr lang="en-US" sz="1100" b="0" i="0" u="none" strike="noStrike" noProof="0" dirty="0">
                          <a:effectLst/>
                          <a:latin typeface="Calibri"/>
                        </a:rPr>
                        <a:t> darn </a:t>
                      </a:r>
                      <a:r>
                        <a:rPr lang="en-US" sz="1100" b="0" i="0" u="none" strike="noStrike" noProof="0" dirty="0" err="1">
                          <a:effectLst/>
                          <a:latin typeface="Calibri"/>
                        </a:rPr>
                        <a:t>penodol</a:t>
                      </a:r>
                      <a:r>
                        <a:rPr lang="en-US" sz="1100" b="0" i="0" u="none" strike="noStrike" noProof="0" dirty="0">
                          <a:effectLst/>
                          <a:latin typeface="Calibri"/>
                        </a:rPr>
                        <a:t> o </a:t>
                      </a:r>
                      <a:r>
                        <a:rPr lang="en-US" sz="1100" b="0" i="0" u="none" strike="noStrike" noProof="0" dirty="0" err="1">
                          <a:effectLst/>
                          <a:latin typeface="Calibri"/>
                        </a:rPr>
                        <a:t>lenyddiaeth</a:t>
                      </a:r>
                      <a:r>
                        <a:rPr lang="en-US" sz="1100" b="0" i="0" u="none" strike="noStrike" noProof="0" dirty="0">
                          <a:effectLst/>
                          <a:latin typeface="Calibri"/>
                        </a:rPr>
                        <a:t> o </a:t>
                      </a:r>
                      <a:r>
                        <a:rPr lang="en-US" sz="1100" b="0" i="0" u="none" strike="noStrike" noProof="0" dirty="0" err="1">
                          <a:effectLst/>
                          <a:latin typeface="Calibri"/>
                        </a:rPr>
                        <a:t>ganlyniad</a:t>
                      </a:r>
                      <a:r>
                        <a:rPr lang="en-US" sz="1100" b="0" i="0" u="none" strike="noStrike" noProof="0" dirty="0">
                          <a:effectLst/>
                          <a:latin typeface="Calibri"/>
                        </a:rPr>
                        <a:t>?</a:t>
                      </a:r>
                      <a:endParaRPr lang="en-US" b="0" i="0" u="none" strike="noStrike" noProof="0" dirty="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165248078"/>
                  </a:ext>
                </a:extLst>
              </a:tr>
              <a:tr h="299655">
                <a:tc gridSpan="2">
                  <a:txBody>
                    <a:bodyPr/>
                    <a:lstStyle/>
                    <a:p>
                      <a:pPr lvl="0" algn="ctr">
                        <a:buNone/>
                      </a:pPr>
                      <a:r>
                        <a:rPr lang="en-US" sz="1400" b="1" i="0" u="none" strike="noStrike" noProof="0" dirty="0" err="1">
                          <a:effectLst/>
                          <a:latin typeface="Calibri"/>
                        </a:rPr>
                        <a:t>Ystyriaethau</a:t>
                      </a:r>
                      <a:r>
                        <a:rPr lang="en-US" sz="1400" b="1" i="0" u="none" strike="noStrike" noProof="0" dirty="0">
                          <a:effectLst/>
                          <a:latin typeface="Calibri"/>
                        </a:rPr>
                        <a:t> </a:t>
                      </a:r>
                      <a:r>
                        <a:rPr lang="en-US" sz="1400" b="1" i="0" u="none" strike="noStrike" noProof="0" dirty="0" err="1">
                          <a:effectLst/>
                          <a:latin typeface="Calibri"/>
                        </a:rPr>
                        <a:t>cyffredinol</a:t>
                      </a:r>
                      <a:r>
                        <a:rPr lang="en-US" sz="1400" b="1" i="0" u="none" strike="noStrike" noProof="0" dirty="0">
                          <a:effectLst/>
                          <a:latin typeface="Calibri"/>
                        </a:rPr>
                        <a:t> </a:t>
                      </a:r>
                      <a:r>
                        <a:rPr lang="en-US" sz="1400" b="1" i="0" u="none" strike="noStrike" noProof="0" dirty="0" err="1">
                          <a:effectLst/>
                          <a:latin typeface="Calibri"/>
                        </a:rPr>
                        <a:t>ar</a:t>
                      </a:r>
                      <a:r>
                        <a:rPr lang="en-US" sz="1400" b="1" i="0" u="none" strike="noStrike" noProof="0" dirty="0">
                          <a:effectLst/>
                          <a:latin typeface="Calibri"/>
                        </a:rPr>
                        <a:t> </a:t>
                      </a:r>
                      <a:r>
                        <a:rPr lang="en-US" sz="1400" b="1" i="0" u="none" strike="noStrike" noProof="0" dirty="0" err="1">
                          <a:effectLst/>
                          <a:latin typeface="Calibri"/>
                        </a:rPr>
                        <a:t>gyfer</a:t>
                      </a:r>
                      <a:r>
                        <a:rPr lang="en-US" sz="1400" b="1" i="0" u="none" strike="noStrike" noProof="0" dirty="0">
                          <a:effectLst/>
                          <a:latin typeface="Calibri"/>
                        </a:rPr>
                        <a:t> </a:t>
                      </a:r>
                      <a:r>
                        <a:rPr lang="en-US" sz="1400" b="1" i="0" u="none" strike="noStrike" noProof="0" dirty="0" err="1">
                          <a:effectLst/>
                          <a:latin typeface="Calibri"/>
                        </a:rPr>
                        <a:t>pob</a:t>
                      </a:r>
                      <a:r>
                        <a:rPr lang="en-US" sz="1400" b="1" i="0" u="none" strike="noStrike" noProof="0" dirty="0">
                          <a:effectLst/>
                          <a:latin typeface="Calibri"/>
                        </a:rPr>
                        <a:t> </a:t>
                      </a:r>
                      <a:r>
                        <a:rPr lang="en-US" sz="1400" b="1" i="0" u="none" strike="noStrike" noProof="0" dirty="0" err="1">
                          <a:effectLst/>
                          <a:latin typeface="Calibri"/>
                        </a:rPr>
                        <a:t>Templed</a:t>
                      </a:r>
                      <a:r>
                        <a:rPr lang="en-US" sz="1400" b="1" i="0" u="none" strike="noStrike" noProof="0" dirty="0">
                          <a:effectLst/>
                          <a:latin typeface="Calibri"/>
                        </a:rPr>
                        <a:t> </a:t>
                      </a:r>
                      <a:r>
                        <a:rPr lang="en-US" sz="1400" b="1" i="0" u="none" strike="noStrike" noProof="0" dirty="0" err="1">
                          <a:effectLst/>
                          <a:latin typeface="Calibri"/>
                        </a:rPr>
                        <a:t>Profiad</a:t>
                      </a:r>
                      <a:r>
                        <a:rPr lang="en-US" sz="1400" b="1" i="0" u="none" strike="noStrike" noProof="0" dirty="0">
                          <a:effectLst/>
                          <a:latin typeface="Calibri"/>
                        </a:rPr>
                        <a:t> </a:t>
                      </a:r>
                      <a:r>
                        <a:rPr lang="en-US" sz="1400" b="1" i="0" u="none" strike="noStrike" noProof="0" dirty="0" err="1">
                          <a:effectLst/>
                          <a:latin typeface="Calibri"/>
                        </a:rPr>
                        <a:t>Proffesiynol</a:t>
                      </a:r>
                      <a:endParaRPr lang="en-US" sz="1400" b="1" dirty="0" err="1">
                        <a:effectLst/>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hMerge="1">
                  <a:txBody>
                    <a:bodyPr/>
                    <a:lstStyle/>
                    <a:p>
                      <a:endParaRPr lang="en-US"/>
                    </a:p>
                  </a:txBody>
                  <a:tcPr/>
                </a:tc>
                <a:extLst>
                  <a:ext uri="{0D108BD9-81ED-4DB2-BD59-A6C34878D82A}">
                    <a16:rowId xmlns:a16="http://schemas.microsoft.com/office/drawing/2014/main" val="2604657581"/>
                  </a:ext>
                </a:extLst>
              </a:tr>
              <a:tr h="428079">
                <a:tc>
                  <a:txBody>
                    <a:bodyPr/>
                    <a:lstStyle/>
                    <a:p>
                      <a:pPr fontAlgn="t"/>
                      <a:r>
                        <a:rPr lang="en-US" sz="1100" b="0" i="0" u="none" strike="noStrike" noProof="0" dirty="0" err="1">
                          <a:effectLst/>
                          <a:latin typeface="Calibri"/>
                        </a:rPr>
                        <a:t>Os</a:t>
                      </a:r>
                      <a:r>
                        <a:rPr lang="en-US" sz="1100" b="0" i="0" u="none" strike="noStrike" noProof="0" dirty="0">
                          <a:effectLst/>
                          <a:latin typeface="Calibri"/>
                        </a:rPr>
                        <a:t> </a:t>
                      </a:r>
                      <a:r>
                        <a:rPr lang="en-US" sz="1100" b="0" i="0" u="none" strike="noStrike" noProof="0" dirty="0" err="1">
                          <a:effectLst/>
                          <a:latin typeface="Calibri"/>
                        </a:rPr>
                        <a:t>yw’r</a:t>
                      </a:r>
                      <a:r>
                        <a:rPr lang="en-US" sz="1100" b="0" i="0" u="none" strike="noStrike" noProof="0" dirty="0">
                          <a:effectLst/>
                          <a:latin typeface="Calibri"/>
                        </a:rPr>
                        <a:t> </a:t>
                      </a:r>
                      <a:r>
                        <a:rPr lang="en-US" sz="1100" b="0" i="0" u="none" strike="noStrike" noProof="0" dirty="0" err="1">
                          <a:effectLst/>
                          <a:latin typeface="Calibri"/>
                        </a:rPr>
                        <a:t>templed</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a:t>
                      </a:r>
                      <a:r>
                        <a:rPr lang="en-US" sz="1100" b="0" i="0" u="none" strike="noStrike" noProof="0" dirty="0" err="1">
                          <a:effectLst/>
                          <a:latin typeface="Calibri"/>
                        </a:rPr>
                        <a:t>gysylltiedig</a:t>
                      </a:r>
                      <a:r>
                        <a:rPr lang="en-US" sz="1100" b="0" i="0" u="none" strike="noStrike" noProof="0" dirty="0">
                          <a:effectLst/>
                          <a:latin typeface="Calibri"/>
                        </a:rPr>
                        <a:t> â </a:t>
                      </a:r>
                      <a:r>
                        <a:rPr lang="en-US" sz="1100" b="0" i="0" u="none" strike="noStrike" noProof="0" dirty="0" err="1">
                          <a:effectLst/>
                          <a:latin typeface="Calibri"/>
                        </a:rPr>
                        <a:t>mwy</a:t>
                      </a:r>
                      <a:r>
                        <a:rPr lang="en-US" sz="1100" b="0" i="0" u="none" strike="noStrike" noProof="0" dirty="0">
                          <a:effectLst/>
                          <a:latin typeface="Calibri"/>
                        </a:rPr>
                        <a:t> nag un </a:t>
                      </a:r>
                      <a:r>
                        <a:rPr lang="en-US" sz="1100" b="0" i="0" u="none" strike="noStrike" noProof="0" dirty="0" err="1">
                          <a:effectLst/>
                          <a:latin typeface="Calibri"/>
                        </a:rPr>
                        <a:t>elfen</a:t>
                      </a:r>
                      <a:r>
                        <a:rPr lang="en-US" sz="1100" b="0" i="0" u="none" strike="noStrike" noProof="0" dirty="0">
                          <a:effectLst/>
                          <a:latin typeface="Calibri"/>
                        </a:rPr>
                        <a:t>, </a:t>
                      </a:r>
                      <a:r>
                        <a:rPr lang="en-US" sz="1100" b="0" i="0" u="none" strike="noStrike" noProof="0" dirty="0" err="1">
                          <a:effectLst/>
                          <a:latin typeface="Calibri"/>
                        </a:rPr>
                        <a:t>rhaid</a:t>
                      </a:r>
                      <a:r>
                        <a:rPr lang="en-US" sz="1100" b="0" i="0" u="none" strike="noStrike" noProof="0" dirty="0">
                          <a:effectLst/>
                          <a:latin typeface="Calibri"/>
                        </a:rPr>
                        <a:t> </a:t>
                      </a:r>
                      <a:r>
                        <a:rPr lang="en-US" sz="1100" b="0" i="0" u="none" strike="noStrike" noProof="0" dirty="0" err="1">
                          <a:effectLst/>
                          <a:latin typeface="Calibri"/>
                        </a:rPr>
                        <a:t>i</a:t>
                      </a:r>
                      <a:r>
                        <a:rPr lang="en-US" sz="1100" b="0" i="0" u="none" strike="noStrike" noProof="0" dirty="0">
                          <a:effectLst/>
                          <a:latin typeface="Calibri"/>
                        </a:rPr>
                        <a:t> bob </a:t>
                      </a:r>
                      <a:r>
                        <a:rPr lang="en-US" sz="1100" b="0" i="0" u="none" strike="noStrike" noProof="0" dirty="0" err="1">
                          <a:effectLst/>
                          <a:latin typeface="Calibri"/>
                        </a:rPr>
                        <a:t>elfengael</a:t>
                      </a:r>
                      <a:r>
                        <a:rPr lang="en-US" sz="1100" b="0" i="0" u="none" strike="noStrike" noProof="0" dirty="0">
                          <a:effectLst/>
                          <a:latin typeface="Calibri"/>
                        </a:rPr>
                        <a:t> </a:t>
                      </a:r>
                      <a:r>
                        <a:rPr lang="en-US" sz="1100" b="0" i="0" u="none" strike="noStrike" noProof="0" dirty="0" err="1">
                          <a:effectLst/>
                          <a:latin typeface="Calibri"/>
                        </a:rPr>
                        <a:t>ei</a:t>
                      </a:r>
                      <a:r>
                        <a:rPr lang="en-US" sz="1100" b="0" i="0" u="none" strike="noStrike" noProof="0" dirty="0">
                          <a:effectLst/>
                          <a:latin typeface="Calibri"/>
                        </a:rPr>
                        <a:t> </a:t>
                      </a:r>
                      <a:r>
                        <a:rPr lang="en-US" sz="1100" b="0" i="0" u="none" strike="noStrike" noProof="0" dirty="0" err="1">
                          <a:effectLst/>
                          <a:latin typeface="Calibri"/>
                        </a:rPr>
                        <a:t>thrafod</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a:t>
                      </a:r>
                      <a:r>
                        <a:rPr lang="en-US" sz="1100" b="0" i="0" u="none" strike="noStrike" noProof="0" dirty="0" err="1">
                          <a:effectLst/>
                          <a:latin typeface="Calibri"/>
                        </a:rPr>
                        <a:t>glir</a:t>
                      </a:r>
                      <a:r>
                        <a:rPr lang="en-US" sz="1100" b="0" i="0" u="none" strike="noStrike" noProof="0" dirty="0">
                          <a:effectLst/>
                          <a:latin typeface="Calibri"/>
                        </a:rPr>
                        <a:t> </a:t>
                      </a:r>
                      <a:r>
                        <a:rPr lang="en-US" sz="1100" b="0" i="0" u="none" strike="noStrike" noProof="0" dirty="0" err="1">
                          <a:effectLst/>
                          <a:latin typeface="Calibri"/>
                        </a:rPr>
                        <a:t>ym</a:t>
                      </a:r>
                      <a:r>
                        <a:rPr lang="en-US" sz="1100" b="0" i="0" u="none" strike="noStrike" noProof="0" dirty="0">
                          <a:effectLst/>
                          <a:latin typeface="Calibri"/>
                        </a:rPr>
                        <a:t> </a:t>
                      </a:r>
                      <a:r>
                        <a:rPr lang="en-US" sz="1100" b="0" i="0" u="none" strike="noStrike" noProof="0" dirty="0" err="1">
                          <a:effectLst/>
                          <a:latin typeface="Calibri"/>
                        </a:rPr>
                        <a:t>mhob</a:t>
                      </a:r>
                      <a:r>
                        <a:rPr lang="en-US" sz="1100" b="0" i="0" u="none" strike="noStrike" noProof="0" dirty="0">
                          <a:effectLst/>
                          <a:latin typeface="Calibri"/>
                        </a:rPr>
                        <a:t> </a:t>
                      </a:r>
                      <a:r>
                        <a:rPr lang="en-US" sz="1100" b="0" i="0" u="none" strike="noStrike" noProof="0" dirty="0" err="1">
                          <a:effectLst/>
                          <a:latin typeface="Calibri"/>
                        </a:rPr>
                        <a:t>adran</a:t>
                      </a:r>
                      <a:r>
                        <a:rPr lang="en-US" sz="1100" b="0" i="0" u="none" strike="noStrike" noProof="0" dirty="0">
                          <a:effectLst/>
                          <a:latin typeface="Calibri"/>
                        </a:rPr>
                        <a:t> </a:t>
                      </a:r>
                      <a:r>
                        <a:rPr lang="en-US" sz="1100" b="0" i="0" u="none" strike="noStrike" noProof="0" dirty="0" err="1">
                          <a:effectLst/>
                          <a:latin typeface="Calibri"/>
                        </a:rPr>
                        <a:t>o’r</a:t>
                      </a:r>
                      <a:r>
                        <a:rPr lang="en-US" sz="1100" b="0" i="0" u="none" strike="noStrike" noProof="0" dirty="0">
                          <a:effectLst/>
                          <a:latin typeface="Calibri"/>
                        </a:rPr>
                        <a:t> </a:t>
                      </a:r>
                      <a:r>
                        <a:rPr lang="en-US" sz="1100" b="0" i="0" u="none" strike="noStrike" noProof="0" dirty="0" err="1">
                          <a:effectLst/>
                          <a:latin typeface="Calibri"/>
                        </a:rPr>
                        <a:t>templed</a:t>
                      </a:r>
                      <a:endParaRPr lang="en-US" dirty="0" err="1">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158708775"/>
                  </a:ext>
                </a:extLst>
              </a:tr>
              <a:tr h="428079">
                <a:tc>
                  <a:txBody>
                    <a:bodyPr/>
                    <a:lstStyle/>
                    <a:p>
                      <a:pPr fontAlgn="t"/>
                      <a:r>
                        <a:rPr lang="en-US" sz="1100" b="0" i="0" u="none" strike="noStrike" noProof="0" dirty="0">
                          <a:effectLst/>
                          <a:latin typeface="Calibri"/>
                        </a:rPr>
                        <a:t>P </a:t>
                      </a:r>
                      <a:r>
                        <a:rPr lang="en-US" sz="1100" b="0" i="0" u="none" strike="noStrike" noProof="0" dirty="0" err="1">
                          <a:effectLst/>
                          <a:latin typeface="Calibri"/>
                        </a:rPr>
                        <a:t>leiaf</a:t>
                      </a:r>
                      <a:r>
                        <a:rPr lang="en-US" sz="1100" b="0" i="0" u="none" strike="noStrike" noProof="0" dirty="0">
                          <a:effectLst/>
                          <a:latin typeface="Calibri"/>
                        </a:rPr>
                        <a:t> </a:t>
                      </a:r>
                      <a:r>
                        <a:rPr lang="en-US" sz="1100" b="0" i="0" u="none" strike="noStrike" noProof="0" dirty="0" err="1">
                          <a:effectLst/>
                          <a:latin typeface="Calibri"/>
                        </a:rPr>
                        <a:t>dau</a:t>
                      </a:r>
                      <a:r>
                        <a:rPr lang="en-US" sz="1100" b="0" i="0" u="none" strike="noStrike" noProof="0" dirty="0">
                          <a:effectLst/>
                          <a:latin typeface="Calibri"/>
                        </a:rPr>
                        <a:t> </a:t>
                      </a:r>
                      <a:r>
                        <a:rPr lang="en-US" sz="1100" b="0" i="0" u="none" strike="noStrike" noProof="0" dirty="0" err="1">
                          <a:effectLst/>
                          <a:latin typeface="Calibri"/>
                        </a:rPr>
                        <a:t>ddarn</a:t>
                      </a:r>
                      <a:r>
                        <a:rPr lang="en-US" sz="1100" b="0" i="0" u="none" strike="noStrike" noProof="0" dirty="0">
                          <a:effectLst/>
                          <a:latin typeface="Calibri"/>
                        </a:rPr>
                        <a:t> o </a:t>
                      </a:r>
                      <a:r>
                        <a:rPr lang="en-US" sz="1100" b="0" i="0" u="none" strike="noStrike" noProof="0" dirty="0" err="1">
                          <a:effectLst/>
                          <a:latin typeface="Calibri"/>
                        </a:rPr>
                        <a:t>dystiolaeth</a:t>
                      </a:r>
                      <a:r>
                        <a:rPr lang="en-US" sz="1100" b="0" i="0" u="none" strike="noStrike" noProof="0" dirty="0">
                          <a:effectLst/>
                          <a:latin typeface="Calibri"/>
                        </a:rPr>
                        <a:t> </a:t>
                      </a:r>
                      <a:r>
                        <a:rPr lang="en-US" sz="1100" b="0" i="0" u="none" strike="noStrike" noProof="0" dirty="0" err="1">
                          <a:effectLst/>
                          <a:latin typeface="Calibri"/>
                        </a:rPr>
                        <a:t>wedi’u</a:t>
                      </a:r>
                      <a:r>
                        <a:rPr lang="en-US" sz="1100" b="0" i="0" u="none" strike="noStrike" noProof="0" dirty="0">
                          <a:effectLst/>
                          <a:latin typeface="Calibri"/>
                        </a:rPr>
                        <a:t> </a:t>
                      </a:r>
                      <a:r>
                        <a:rPr lang="en-US" sz="1100" b="0" i="0" u="none" strike="noStrike" noProof="0" dirty="0" err="1">
                          <a:effectLst/>
                          <a:latin typeface="Calibri"/>
                        </a:rPr>
                        <a:t>cysylltu</a:t>
                      </a:r>
                      <a:r>
                        <a:rPr lang="en-US" sz="1100" b="0" i="0" u="none" strike="noStrike" noProof="0" dirty="0">
                          <a:effectLst/>
                          <a:latin typeface="Calibri"/>
                        </a:rPr>
                        <a:t> </a:t>
                      </a:r>
                      <a:r>
                        <a:rPr lang="en-US" sz="1100" b="0" i="0" u="none" strike="noStrike" noProof="0" dirty="0" err="1">
                          <a:effectLst/>
                          <a:latin typeface="Calibri"/>
                        </a:rPr>
                        <a:t>i’r</a:t>
                      </a:r>
                      <a:r>
                        <a:rPr lang="en-US" sz="1100" b="0" i="0" u="none" strike="noStrike" noProof="0" dirty="0">
                          <a:effectLst/>
                          <a:latin typeface="Calibri"/>
                        </a:rPr>
                        <a:t> </a:t>
                      </a:r>
                      <a:r>
                        <a:rPr lang="en-US" sz="1100" b="0" i="0" u="none" strike="noStrike" noProof="0" dirty="0" err="1">
                          <a:effectLst/>
                          <a:latin typeface="Calibri"/>
                        </a:rPr>
                        <a:t>templed</a:t>
                      </a:r>
                      <a:r>
                        <a:rPr lang="en-US" sz="1100" b="0" i="0" u="none" strike="noStrike" noProof="0" dirty="0">
                          <a:effectLst/>
                          <a:latin typeface="Calibri"/>
                        </a:rPr>
                        <a:t> (y </a:t>
                      </a:r>
                      <a:r>
                        <a:rPr lang="en-US" sz="1100" b="0" i="0" u="none" strike="noStrike" noProof="0" dirty="0" err="1">
                          <a:effectLst/>
                          <a:latin typeface="Calibri"/>
                        </a:rPr>
                        <a:t>cyfeirir</a:t>
                      </a:r>
                      <a:r>
                        <a:rPr lang="en-US" sz="1100" b="0" i="0" u="none" strike="noStrike" noProof="0" dirty="0">
                          <a:effectLst/>
                          <a:latin typeface="Calibri"/>
                        </a:rPr>
                        <a:t> </a:t>
                      </a:r>
                      <a:r>
                        <a:rPr lang="en-US" sz="1100" b="0" i="0" u="none" strike="noStrike" noProof="0" dirty="0" err="1">
                          <a:effectLst/>
                          <a:latin typeface="Calibri"/>
                        </a:rPr>
                        <a:t>atynt</a:t>
                      </a:r>
                      <a:r>
                        <a:rPr lang="en-US" sz="1100" b="0" i="0" u="none" strike="noStrike" noProof="0" dirty="0">
                          <a:effectLst/>
                          <a:latin typeface="Calibri"/>
                        </a:rPr>
                        <a:t> </a:t>
                      </a:r>
                      <a:r>
                        <a:rPr lang="en-US" sz="1100" b="0" i="0" u="none" strike="noStrike" noProof="0" dirty="0" err="1">
                          <a:effectLst/>
                          <a:latin typeface="Calibri"/>
                        </a:rPr>
                        <a:t>yn</a:t>
                      </a:r>
                      <a:r>
                        <a:rPr lang="en-US" sz="1100" b="0" i="0" u="none" strike="noStrike" noProof="0" dirty="0">
                          <a:effectLst/>
                          <a:latin typeface="Calibri"/>
                        </a:rPr>
                        <a:t> </a:t>
                      </a:r>
                      <a:r>
                        <a:rPr lang="en-US" sz="1100" b="0" i="0" u="none" strike="noStrike" noProof="0" dirty="0" err="1">
                          <a:effectLst/>
                          <a:latin typeface="Calibri"/>
                        </a:rPr>
                        <a:t>eich</a:t>
                      </a:r>
                      <a:r>
                        <a:rPr lang="en-US" sz="1100" b="0" i="0" u="none" strike="noStrike" noProof="0" dirty="0">
                          <a:effectLst/>
                          <a:latin typeface="Calibri"/>
                        </a:rPr>
                        <a:t> </a:t>
                      </a:r>
                      <a:r>
                        <a:rPr lang="en-US" sz="1100" b="0" i="0" u="none" strike="noStrike" noProof="0" dirty="0" err="1">
                          <a:effectLst/>
                          <a:latin typeface="Calibri"/>
                        </a:rPr>
                        <a:t>ysgrifennu</a:t>
                      </a:r>
                      <a:r>
                        <a:rPr lang="en-US" sz="1100" b="0" i="0" u="none" strike="noStrike" noProof="0" dirty="0">
                          <a:effectLst/>
                          <a:latin typeface="Calibri"/>
                        </a:rPr>
                        <a:t>)</a:t>
                      </a:r>
                      <a:endParaRPr lang="en-US" b="0" i="0" u="none" strike="noStrike" noProof="0" dirty="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618498947"/>
                  </a:ext>
                </a:extLst>
              </a:tr>
              <a:tr h="356733">
                <a:tc>
                  <a:txBody>
                    <a:bodyPr/>
                    <a:lstStyle/>
                    <a:p>
                      <a:pPr fontAlgn="t"/>
                      <a:r>
                        <a:rPr lang="en-US" sz="1100" b="0" i="0" u="none" strike="noStrike" noProof="0" dirty="0">
                          <a:effectLst/>
                          <a:latin typeface="Calibri"/>
                        </a:rPr>
                        <a:t>O </a:t>
                      </a:r>
                      <a:r>
                        <a:rPr lang="en-US" sz="1100" b="0" i="0" u="none" strike="noStrike" noProof="0" dirty="0" err="1">
                          <a:effectLst/>
                          <a:latin typeface="Calibri"/>
                        </a:rPr>
                        <a:t>leiaf</a:t>
                      </a:r>
                      <a:r>
                        <a:rPr lang="en-US" sz="1100" b="0" i="0" u="none" strike="noStrike" noProof="0" dirty="0">
                          <a:effectLst/>
                          <a:latin typeface="Calibri"/>
                        </a:rPr>
                        <a:t> un </a:t>
                      </a:r>
                      <a:r>
                        <a:rPr lang="en-US" sz="1100" b="0" i="0" u="none" strike="noStrike" noProof="0" dirty="0" err="1">
                          <a:effectLst/>
                          <a:latin typeface="Calibri"/>
                        </a:rPr>
                        <a:t>cyfeiriad</a:t>
                      </a:r>
                      <a:r>
                        <a:rPr lang="en-US" sz="1100" b="0" i="0" u="none" strike="noStrike" noProof="0" dirty="0">
                          <a:effectLst/>
                          <a:latin typeface="Calibri"/>
                        </a:rPr>
                        <a:t> at </a:t>
                      </a:r>
                      <a:r>
                        <a:rPr lang="en-US" sz="1100" b="0" i="0" u="none" strike="noStrike" noProof="0" dirty="0" err="1">
                          <a:effectLst/>
                          <a:latin typeface="Calibri"/>
                        </a:rPr>
                        <a:t>lenyddiaeth</a:t>
                      </a:r>
                      <a:r>
                        <a:rPr lang="en-US" sz="1100" b="0" i="0" u="none" strike="noStrike" noProof="0" dirty="0">
                          <a:effectLst/>
                          <a:latin typeface="Calibri"/>
                        </a:rPr>
                        <a:t> </a:t>
                      </a:r>
                      <a:r>
                        <a:rPr lang="en-US" sz="1100" b="0" i="0" u="none" strike="noStrike" noProof="0" dirty="0" err="1">
                          <a:effectLst/>
                          <a:latin typeface="Calibri"/>
                        </a:rPr>
                        <a:t>wedi’u</a:t>
                      </a:r>
                      <a:r>
                        <a:rPr lang="en-US" sz="1100" b="0" i="0" u="none" strike="noStrike" noProof="0" dirty="0">
                          <a:effectLst/>
                          <a:latin typeface="Calibri"/>
                        </a:rPr>
                        <a:t> </a:t>
                      </a:r>
                      <a:r>
                        <a:rPr lang="en-US" sz="1100" b="0" i="0" u="none" strike="noStrike" noProof="0" dirty="0" err="1">
                          <a:effectLst/>
                          <a:latin typeface="Calibri"/>
                        </a:rPr>
                        <a:t>cyfeirnodi’n</a:t>
                      </a:r>
                      <a:r>
                        <a:rPr lang="en-US" sz="1100" b="0" i="0" u="none" strike="noStrike" noProof="0" dirty="0">
                          <a:effectLst/>
                          <a:latin typeface="Calibri"/>
                        </a:rPr>
                        <a:t> </a:t>
                      </a:r>
                      <a:r>
                        <a:rPr lang="en-US" sz="1100" b="0" i="0" u="none" strike="noStrike" noProof="0" dirty="0" err="1">
                          <a:effectLst/>
                          <a:latin typeface="Calibri"/>
                        </a:rPr>
                        <a:t>gywir</a:t>
                      </a:r>
                      <a:endParaRPr lang="en-US" dirty="0" err="1">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T w="12700">
                      <a:solidFill>
                        <a:schemeClr val="tx1"/>
                      </a:solidFill>
                    </a:lnT>
                  </a:tcPr>
                </a:tc>
                <a:extLst>
                  <a:ext uri="{0D108BD9-81ED-4DB2-BD59-A6C34878D82A}">
                    <a16:rowId xmlns:a16="http://schemas.microsoft.com/office/drawing/2014/main" val="1072419853"/>
                  </a:ext>
                </a:extLst>
              </a:tr>
            </a:tbl>
          </a:graphicData>
        </a:graphic>
      </p:graphicFrame>
      <p:sp>
        <p:nvSpPr>
          <p:cNvPr id="5" name="Speech Bubble: Rectangle with Corners Rounded 4">
            <a:extLst>
              <a:ext uri="{FF2B5EF4-FFF2-40B4-BE49-F238E27FC236}">
                <a16:creationId xmlns:a16="http://schemas.microsoft.com/office/drawing/2014/main" id="{4EC03597-24CC-029B-AC1C-1927D2FA2E1E}"/>
              </a:ext>
            </a:extLst>
          </p:cNvPr>
          <p:cNvSpPr/>
          <p:nvPr/>
        </p:nvSpPr>
        <p:spPr>
          <a:xfrm flipH="1">
            <a:off x="440758" y="327889"/>
            <a:ext cx="1927811" cy="809564"/>
          </a:xfrm>
          <a:prstGeom prst="wedgeRoundRectCallout">
            <a:avLst/>
          </a:prstGeom>
          <a:solidFill>
            <a:srgbClr val="FB1D4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3200" b="1" err="1">
                <a:solidFill>
                  <a:srgbClr val="1EE6E6"/>
                </a:solidFill>
                <a:ea typeface="+mn-lt"/>
                <a:cs typeface="+mn-lt"/>
              </a:rPr>
              <a:t>Atgof</a:t>
            </a:r>
            <a:endParaRPr lang="en-US" b="1" err="1"/>
          </a:p>
        </p:txBody>
      </p:sp>
      <p:pic>
        <p:nvPicPr>
          <p:cNvPr id="7" name="Content Placeholder 6">
            <a:extLst>
              <a:ext uri="{FF2B5EF4-FFF2-40B4-BE49-F238E27FC236}">
                <a16:creationId xmlns:a16="http://schemas.microsoft.com/office/drawing/2014/main" id="{7F269A49-8CAB-13A4-F2F6-C0BA0A18EEAB}"/>
              </a:ext>
            </a:extLst>
          </p:cNvPr>
          <p:cNvPicPr>
            <a:picLocks noGrp="1" noChangeAspect="1"/>
          </p:cNvPicPr>
          <p:nvPr>
            <p:ph idx="1"/>
          </p:nvPr>
        </p:nvPicPr>
        <p:blipFill>
          <a:blip r:embed="rId2"/>
          <a:stretch>
            <a:fillRect/>
          </a:stretch>
        </p:blipFill>
        <p:spPr>
          <a:xfrm>
            <a:off x="1623629" y="3546440"/>
            <a:ext cx="2608697" cy="26656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7389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rectangular box with black text&#10;&#10;Description automatically generated">
            <a:extLst>
              <a:ext uri="{FF2B5EF4-FFF2-40B4-BE49-F238E27FC236}">
                <a16:creationId xmlns:a16="http://schemas.microsoft.com/office/drawing/2014/main" id="{59EE8F63-2CA0-87CE-3752-B04A030E84C4}"/>
              </a:ext>
            </a:extLst>
          </p:cNvPr>
          <p:cNvPicPr>
            <a:picLocks noChangeAspect="1"/>
          </p:cNvPicPr>
          <p:nvPr/>
        </p:nvPicPr>
        <p:blipFill>
          <a:blip r:embed="rId3"/>
          <a:stretch>
            <a:fillRect/>
          </a:stretch>
        </p:blipFill>
        <p:spPr>
          <a:xfrm>
            <a:off x="1330037" y="2554257"/>
            <a:ext cx="9525000" cy="4180957"/>
          </a:xfrm>
          <a:prstGeom prst="rect">
            <a:avLst/>
          </a:prstGeom>
        </p:spPr>
      </p:pic>
      <p:sp>
        <p:nvSpPr>
          <p:cNvPr id="2" name="Title 1">
            <a:extLst>
              <a:ext uri="{FF2B5EF4-FFF2-40B4-BE49-F238E27FC236}">
                <a16:creationId xmlns:a16="http://schemas.microsoft.com/office/drawing/2014/main" id="{9A64A60E-03E4-6ED1-B74F-874201CA0E7D}"/>
              </a:ext>
            </a:extLst>
          </p:cNvPr>
          <p:cNvSpPr>
            <a:spLocks noGrp="1"/>
          </p:cNvSpPr>
          <p:nvPr>
            <p:ph type="title"/>
          </p:nvPr>
        </p:nvSpPr>
        <p:spPr>
          <a:xfrm>
            <a:off x="275922" y="1921358"/>
            <a:ext cx="7843249" cy="563049"/>
          </a:xfrm>
        </p:spPr>
        <p:txBody>
          <a:bodyPr vert="horz" lIns="91440" tIns="45720" rIns="91440" bIns="45720" rtlCol="0" anchor="b">
            <a:noAutofit/>
          </a:bodyPr>
          <a:lstStyle/>
          <a:p>
            <a:pPr>
              <a:lnSpc>
                <a:spcPct val="90000"/>
              </a:lnSpc>
            </a:pPr>
            <a:r>
              <a:rPr lang="en-US" dirty="0">
                <a:solidFill>
                  <a:srgbClr val="00B050"/>
                </a:solidFill>
                <a:latin typeface="Arial"/>
                <a:cs typeface="Arial"/>
              </a:rPr>
              <a:t>Beth </a:t>
            </a:r>
            <a:r>
              <a:rPr lang="en-US" err="1">
                <a:solidFill>
                  <a:srgbClr val="00B050"/>
                </a:solidFill>
                <a:latin typeface="Arial"/>
                <a:cs typeface="Arial"/>
              </a:rPr>
              <a:t>ydych</a:t>
            </a:r>
            <a:r>
              <a:rPr lang="en-US" dirty="0">
                <a:solidFill>
                  <a:srgbClr val="00B050"/>
                </a:solidFill>
                <a:latin typeface="Arial"/>
                <a:cs typeface="Arial"/>
              </a:rPr>
              <a:t> chi </a:t>
            </a:r>
            <a:r>
              <a:rPr lang="en-US" err="1">
                <a:solidFill>
                  <a:srgbClr val="00B050"/>
                </a:solidFill>
                <a:latin typeface="Arial"/>
                <a:cs typeface="Arial"/>
              </a:rPr>
              <a:t>wedi</a:t>
            </a:r>
            <a:r>
              <a:rPr lang="en-US" dirty="0">
                <a:solidFill>
                  <a:srgbClr val="00B050"/>
                </a:solidFill>
                <a:latin typeface="Arial"/>
                <a:cs typeface="Arial"/>
              </a:rPr>
              <a:t> </a:t>
            </a:r>
            <a:r>
              <a:rPr lang="en-US" err="1">
                <a:solidFill>
                  <a:srgbClr val="00B050"/>
                </a:solidFill>
                <a:latin typeface="Arial"/>
                <a:cs typeface="Arial"/>
              </a:rPr>
              <a:t>ei</a:t>
            </a:r>
            <a:r>
              <a:rPr lang="en-US" dirty="0">
                <a:solidFill>
                  <a:srgbClr val="00B050"/>
                </a:solidFill>
                <a:latin typeface="Arial"/>
                <a:cs typeface="Arial"/>
              </a:rPr>
              <a:t> </a:t>
            </a:r>
            <a:r>
              <a:rPr lang="en-US" err="1">
                <a:solidFill>
                  <a:srgbClr val="00B050"/>
                </a:solidFill>
                <a:latin typeface="Arial"/>
                <a:cs typeface="Arial"/>
              </a:rPr>
              <a:t>gwblhau</a:t>
            </a:r>
            <a:r>
              <a:rPr lang="en-US" dirty="0">
                <a:solidFill>
                  <a:srgbClr val="00B050"/>
                </a:solidFill>
                <a:latin typeface="Arial"/>
                <a:cs typeface="Arial"/>
              </a:rPr>
              <a:t> </a:t>
            </a:r>
            <a:r>
              <a:rPr lang="en-US" err="1">
                <a:solidFill>
                  <a:srgbClr val="00B050"/>
                </a:solidFill>
                <a:latin typeface="Arial"/>
                <a:cs typeface="Arial"/>
              </a:rPr>
              <a:t>hyd</a:t>
            </a:r>
            <a:r>
              <a:rPr lang="en-US" dirty="0">
                <a:solidFill>
                  <a:srgbClr val="00B050"/>
                </a:solidFill>
                <a:latin typeface="Arial"/>
                <a:cs typeface="Arial"/>
              </a:rPr>
              <a:t> </a:t>
            </a:r>
            <a:r>
              <a:rPr lang="en-US" err="1">
                <a:solidFill>
                  <a:srgbClr val="00B050"/>
                </a:solidFill>
                <a:latin typeface="Arial"/>
                <a:cs typeface="Arial"/>
              </a:rPr>
              <a:t>yn</a:t>
            </a:r>
            <a:r>
              <a:rPr lang="en-US" dirty="0">
                <a:solidFill>
                  <a:srgbClr val="00B050"/>
                </a:solidFill>
                <a:latin typeface="Arial"/>
                <a:cs typeface="Arial"/>
              </a:rPr>
              <a:t> </a:t>
            </a:r>
            <a:r>
              <a:rPr lang="en-US" err="1">
                <a:solidFill>
                  <a:srgbClr val="00B050"/>
                </a:solidFill>
                <a:latin typeface="Arial"/>
                <a:cs typeface="Arial"/>
              </a:rPr>
              <a:t>hyn</a:t>
            </a:r>
            <a:r>
              <a:rPr lang="en-US" dirty="0">
                <a:solidFill>
                  <a:srgbClr val="00B050"/>
                </a:solidFill>
                <a:latin typeface="Arial"/>
                <a:cs typeface="Arial"/>
              </a:rPr>
              <a:t>?</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peech Bubble: Rectangle with Corners Rounded 2">
            <a:extLst>
              <a:ext uri="{FF2B5EF4-FFF2-40B4-BE49-F238E27FC236}">
                <a16:creationId xmlns:a16="http://schemas.microsoft.com/office/drawing/2014/main" id="{A6D25034-6000-74DD-C7F0-49ED9AA471B2}"/>
              </a:ext>
            </a:extLst>
          </p:cNvPr>
          <p:cNvSpPr/>
          <p:nvPr/>
        </p:nvSpPr>
        <p:spPr>
          <a:xfrm flipH="1">
            <a:off x="327168" y="297406"/>
            <a:ext cx="2644221" cy="809564"/>
          </a:xfrm>
          <a:prstGeom prst="wedgeRoundRectCallout">
            <a:avLst/>
          </a:prstGeom>
          <a:solidFill>
            <a:srgbClr val="FB1D4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b="1" dirty="0" err="1">
                <a:solidFill>
                  <a:srgbClr val="1EE6E6"/>
                </a:solidFill>
                <a:ea typeface="Calibri"/>
                <a:cs typeface="Calibri"/>
              </a:rPr>
              <a:t>Atgof</a:t>
            </a:r>
          </a:p>
        </p:txBody>
      </p:sp>
      <p:sp>
        <p:nvSpPr>
          <p:cNvPr id="6" name="Thought Bubble: Cloud 5">
            <a:extLst>
              <a:ext uri="{FF2B5EF4-FFF2-40B4-BE49-F238E27FC236}">
                <a16:creationId xmlns:a16="http://schemas.microsoft.com/office/drawing/2014/main" id="{A25E010D-2CE9-ADB6-20E0-8D8701EED4BB}"/>
              </a:ext>
            </a:extLst>
          </p:cNvPr>
          <p:cNvSpPr/>
          <p:nvPr/>
        </p:nvSpPr>
        <p:spPr>
          <a:xfrm>
            <a:off x="7716363" y="190733"/>
            <a:ext cx="4367136" cy="2118991"/>
          </a:xfrm>
          <a:prstGeom prst="cloudCallout">
            <a:avLst/>
          </a:prstGeom>
          <a:solidFill>
            <a:schemeClr val="accent6">
              <a:lumMod val="20000"/>
              <a:lumOff val="80000"/>
            </a:schemeClr>
          </a:solidFill>
          <a:effectLst>
            <a:glow rad="228600">
              <a:schemeClr val="accent6">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4400" b="1" dirty="0">
                <a:solidFill>
                  <a:srgbClr val="002060"/>
                </a:solidFill>
              </a:rPr>
              <a:t>Eleni?</a:t>
            </a:r>
            <a:endParaRPr lang="en-GB" sz="4400" b="1" dirty="0">
              <a:solidFill>
                <a:srgbClr val="002060"/>
              </a:solidFill>
              <a:cs typeface="Calibri"/>
            </a:endParaRPr>
          </a:p>
        </p:txBody>
      </p:sp>
    </p:spTree>
    <p:extLst>
      <p:ext uri="{BB962C8B-B14F-4D97-AF65-F5344CB8AC3E}">
        <p14:creationId xmlns:p14="http://schemas.microsoft.com/office/powerpoint/2010/main" val="8368283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peech Bubble: Rectangle with Corners Rounded 8">
            <a:extLst>
              <a:ext uri="{FF2B5EF4-FFF2-40B4-BE49-F238E27FC236}">
                <a16:creationId xmlns:a16="http://schemas.microsoft.com/office/drawing/2014/main" id="{E50344DF-5964-A1AD-6D66-1BE70EB7DE7F}"/>
              </a:ext>
            </a:extLst>
          </p:cNvPr>
          <p:cNvSpPr/>
          <p:nvPr/>
        </p:nvSpPr>
        <p:spPr>
          <a:xfrm flipH="1">
            <a:off x="160913" y="179642"/>
            <a:ext cx="4761065" cy="580964"/>
          </a:xfrm>
          <a:prstGeom prst="wedgeRoundRectCallout">
            <a:avLst/>
          </a:prstGeom>
          <a:solidFill>
            <a:srgbClr val="FB1D4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b="1" dirty="0">
                <a:solidFill>
                  <a:srgbClr val="1EE6E6"/>
                </a:solidFill>
                <a:cs typeface="Calibri"/>
              </a:rPr>
              <a:t>TASG - '</a:t>
            </a:r>
            <a:r>
              <a:rPr lang="en-GB" sz="3200" b="1" dirty="0" err="1">
                <a:solidFill>
                  <a:srgbClr val="1EE6E6"/>
                </a:solidFill>
                <a:cs typeface="Calibri"/>
              </a:rPr>
              <a:t>Traciwr</a:t>
            </a:r>
            <a:r>
              <a:rPr lang="en-GB" sz="3200" b="1" dirty="0">
                <a:solidFill>
                  <a:srgbClr val="1EE6E6"/>
                </a:solidFill>
                <a:cs typeface="Calibri"/>
              </a:rPr>
              <a:t> </a:t>
            </a:r>
            <a:r>
              <a:rPr lang="en-GB" sz="3200" b="1" dirty="0" err="1">
                <a:solidFill>
                  <a:srgbClr val="1EE6E6"/>
                </a:solidFill>
                <a:cs typeface="Calibri"/>
              </a:rPr>
              <a:t>Safonau</a:t>
            </a:r>
            <a:r>
              <a:rPr lang="en-GB" sz="3200" b="1" dirty="0">
                <a:solidFill>
                  <a:srgbClr val="1EE6E6"/>
                </a:solidFill>
                <a:cs typeface="Calibri"/>
              </a:rPr>
              <a:t>' </a:t>
            </a:r>
            <a:endParaRPr lang="en-US" sz="2400" b="1" dirty="0">
              <a:solidFill>
                <a:srgbClr val="33CCCC"/>
              </a:solidFill>
              <a:ea typeface="Calibri"/>
              <a:cs typeface="Calibri"/>
            </a:endParaRPr>
          </a:p>
        </p:txBody>
      </p:sp>
      <p:sp>
        <p:nvSpPr>
          <p:cNvPr id="13" name="Title 1">
            <a:extLst>
              <a:ext uri="{FF2B5EF4-FFF2-40B4-BE49-F238E27FC236}">
                <a16:creationId xmlns:a16="http://schemas.microsoft.com/office/drawing/2014/main" id="{20D5F30B-6D47-CD27-88A5-0A29B76266D4}"/>
              </a:ext>
            </a:extLst>
          </p:cNvPr>
          <p:cNvSpPr>
            <a:spLocks noGrp="1"/>
          </p:cNvSpPr>
          <p:nvPr>
            <p:ph type="title"/>
          </p:nvPr>
        </p:nvSpPr>
        <p:spPr>
          <a:xfrm>
            <a:off x="509970" y="1024011"/>
            <a:ext cx="3134479" cy="3249883"/>
          </a:xfrm>
        </p:spPr>
        <p:txBody>
          <a:bodyPr vert="horz" lIns="91440" tIns="45720" rIns="91440" bIns="45720" rtlCol="0" anchor="b">
            <a:noAutofit/>
          </a:bodyPr>
          <a:lstStyle/>
          <a:p>
            <a:pPr>
              <a:lnSpc>
                <a:spcPct val="90000"/>
              </a:lnSpc>
            </a:pPr>
            <a:br>
              <a:rPr lang="en-US" b="0" dirty="0">
                <a:latin typeface="Arial"/>
                <a:cs typeface="Arial"/>
              </a:rPr>
            </a:br>
            <a:br>
              <a:rPr lang="en-US" b="0" dirty="0"/>
            </a:br>
            <a:r>
              <a:rPr lang="en-US" sz="2400" b="0" dirty="0">
                <a:solidFill>
                  <a:srgbClr val="00B050"/>
                </a:solidFill>
                <a:latin typeface="Calibri"/>
                <a:ea typeface="Calibri Light"/>
                <a:cs typeface="Arial"/>
              </a:rPr>
              <a:t>Pa </a:t>
            </a:r>
            <a:r>
              <a:rPr lang="en-US" sz="2400" b="0" dirty="0" err="1">
                <a:solidFill>
                  <a:srgbClr val="00B050"/>
                </a:solidFill>
                <a:latin typeface="Calibri"/>
                <a:ea typeface="Calibri Light"/>
                <a:cs typeface="Arial"/>
              </a:rPr>
              <a:t>dempledi</a:t>
            </a:r>
            <a:r>
              <a:rPr lang="en-US" sz="2400" b="0" dirty="0">
                <a:solidFill>
                  <a:srgbClr val="00B050"/>
                </a:solidFill>
                <a:latin typeface="Calibri"/>
                <a:ea typeface="Calibri Light"/>
                <a:cs typeface="Arial"/>
              </a:rPr>
              <a:t> </a:t>
            </a:r>
            <a:r>
              <a:rPr lang="en-US" sz="2400" b="0" dirty="0" err="1">
                <a:solidFill>
                  <a:srgbClr val="00B050"/>
                </a:solidFill>
                <a:latin typeface="Calibri"/>
                <a:ea typeface="Calibri Light"/>
                <a:cs typeface="Arial"/>
              </a:rPr>
              <a:t>ydych</a:t>
            </a:r>
            <a:r>
              <a:rPr lang="en-US" sz="2400" b="0" dirty="0">
                <a:solidFill>
                  <a:srgbClr val="00B050"/>
                </a:solidFill>
                <a:latin typeface="Calibri"/>
                <a:ea typeface="Calibri Light"/>
                <a:cs typeface="Arial"/>
              </a:rPr>
              <a:t> chi </a:t>
            </a:r>
            <a:r>
              <a:rPr lang="en-US" sz="2400" b="0" dirty="0" err="1">
                <a:solidFill>
                  <a:srgbClr val="00B050"/>
                </a:solidFill>
                <a:latin typeface="Calibri"/>
                <a:ea typeface="Calibri Light"/>
                <a:cs typeface="Arial"/>
              </a:rPr>
              <a:t>wedi'u</a:t>
            </a:r>
            <a:r>
              <a:rPr lang="en-US" sz="2400" b="0" dirty="0">
                <a:solidFill>
                  <a:srgbClr val="00B050"/>
                </a:solidFill>
                <a:latin typeface="Calibri"/>
                <a:ea typeface="Calibri Light"/>
                <a:cs typeface="Arial"/>
              </a:rPr>
              <a:t> </a:t>
            </a:r>
            <a:r>
              <a:rPr lang="en-US" sz="2400" b="0" dirty="0" err="1">
                <a:solidFill>
                  <a:srgbClr val="00B050"/>
                </a:solidFill>
                <a:latin typeface="Calibri"/>
                <a:ea typeface="Calibri Light"/>
                <a:cs typeface="Arial"/>
              </a:rPr>
              <a:t>hysgrifennu</a:t>
            </a:r>
            <a:r>
              <a:rPr lang="en-US" sz="2400" b="0" dirty="0">
                <a:solidFill>
                  <a:srgbClr val="00B050"/>
                </a:solidFill>
                <a:latin typeface="Calibri"/>
                <a:ea typeface="Calibri Light"/>
                <a:cs typeface="Arial"/>
              </a:rPr>
              <a:t>?</a:t>
            </a:r>
            <a:br>
              <a:rPr lang="en-US" sz="3600" b="0" dirty="0">
                <a:latin typeface="Calibri"/>
              </a:rPr>
            </a:br>
            <a:br>
              <a:rPr lang="en-US" sz="3600" b="0" dirty="0">
                <a:latin typeface="Calibri"/>
              </a:rPr>
            </a:br>
            <a:r>
              <a:rPr lang="en-US" sz="2400" b="0" dirty="0">
                <a:solidFill>
                  <a:srgbClr val="00B050"/>
                </a:solidFill>
                <a:latin typeface="Calibri"/>
                <a:ea typeface="Calibri Light"/>
                <a:cs typeface="Arial"/>
              </a:rPr>
              <a:t>Pa </a:t>
            </a:r>
            <a:r>
              <a:rPr lang="en-US" sz="2400" b="0" dirty="0" err="1">
                <a:solidFill>
                  <a:srgbClr val="00B050"/>
                </a:solidFill>
                <a:latin typeface="Calibri"/>
                <a:ea typeface="Calibri Light"/>
                <a:cs typeface="Arial"/>
              </a:rPr>
              <a:t>linynnau</a:t>
            </a:r>
            <a:r>
              <a:rPr lang="en-US" sz="2400" b="0" dirty="0">
                <a:solidFill>
                  <a:srgbClr val="00B050"/>
                </a:solidFill>
                <a:latin typeface="Calibri"/>
                <a:ea typeface="Calibri Light"/>
                <a:cs typeface="Arial"/>
              </a:rPr>
              <a:t> </a:t>
            </a:r>
            <a:r>
              <a:rPr lang="en-US" sz="2400" b="0" dirty="0" err="1">
                <a:solidFill>
                  <a:srgbClr val="00B050"/>
                </a:solidFill>
                <a:latin typeface="Calibri"/>
                <a:ea typeface="Calibri Light"/>
                <a:cs typeface="Arial"/>
              </a:rPr>
              <a:t>ydych</a:t>
            </a:r>
            <a:r>
              <a:rPr lang="en-US" sz="2400" b="0" dirty="0">
                <a:solidFill>
                  <a:srgbClr val="00B050"/>
                </a:solidFill>
                <a:latin typeface="Calibri"/>
                <a:ea typeface="Calibri Light"/>
                <a:cs typeface="Arial"/>
              </a:rPr>
              <a:t> chi </a:t>
            </a:r>
            <a:r>
              <a:rPr lang="en-US" sz="2400" b="0" dirty="0" err="1">
                <a:solidFill>
                  <a:srgbClr val="00B050"/>
                </a:solidFill>
                <a:latin typeface="Calibri"/>
                <a:ea typeface="Calibri Light"/>
                <a:cs typeface="Arial"/>
              </a:rPr>
              <a:t>wedi'u</a:t>
            </a:r>
            <a:r>
              <a:rPr lang="en-US" sz="2400" b="0" dirty="0">
                <a:solidFill>
                  <a:srgbClr val="00B050"/>
                </a:solidFill>
                <a:latin typeface="Calibri"/>
                <a:ea typeface="Calibri Light"/>
                <a:cs typeface="Arial"/>
              </a:rPr>
              <a:t> </a:t>
            </a:r>
            <a:r>
              <a:rPr lang="en-US" sz="2400" b="0" dirty="0" err="1">
                <a:solidFill>
                  <a:srgbClr val="00B050"/>
                </a:solidFill>
                <a:latin typeface="Calibri"/>
                <a:ea typeface="Calibri Light"/>
                <a:cs typeface="Arial"/>
              </a:rPr>
              <a:t>cwblhau</a:t>
            </a:r>
            <a:r>
              <a:rPr lang="en-US" sz="2400" b="0" dirty="0">
                <a:solidFill>
                  <a:srgbClr val="00B050"/>
                </a:solidFill>
                <a:latin typeface="Calibri"/>
                <a:ea typeface="Calibri Light"/>
                <a:cs typeface="Arial"/>
              </a:rPr>
              <a:t>?</a:t>
            </a:r>
            <a:br>
              <a:rPr lang="en-US" sz="3600" b="0" dirty="0">
                <a:latin typeface="Calibri"/>
              </a:rPr>
            </a:br>
            <a:br>
              <a:rPr lang="en-US" sz="3600" b="0" dirty="0">
                <a:latin typeface="Calibri"/>
              </a:rPr>
            </a:br>
            <a:r>
              <a:rPr lang="en-US" sz="2400" b="0" dirty="0" err="1">
                <a:solidFill>
                  <a:srgbClr val="00B050"/>
                </a:solidFill>
                <a:latin typeface="Calibri"/>
                <a:ea typeface="Calibri Light"/>
                <a:cs typeface="Arial"/>
              </a:rPr>
              <a:t>Cadwch</a:t>
            </a:r>
            <a:r>
              <a:rPr lang="en-US" sz="2400" b="0" dirty="0">
                <a:solidFill>
                  <a:srgbClr val="00B050"/>
                </a:solidFill>
                <a:latin typeface="Calibri"/>
                <a:ea typeface="Calibri Light"/>
                <a:cs typeface="Arial"/>
              </a:rPr>
              <a:t> </a:t>
            </a:r>
            <a:r>
              <a:rPr lang="en-US" sz="2400" b="0" dirty="0" err="1">
                <a:solidFill>
                  <a:srgbClr val="00B050"/>
                </a:solidFill>
                <a:latin typeface="Calibri"/>
                <a:ea typeface="Calibri Light"/>
                <a:cs typeface="Arial"/>
              </a:rPr>
              <a:t>gofnod</a:t>
            </a:r>
            <a:r>
              <a:rPr lang="en-US" sz="2400" b="0" dirty="0">
                <a:solidFill>
                  <a:srgbClr val="00B050"/>
                </a:solidFill>
                <a:latin typeface="Calibri"/>
                <a:ea typeface="Calibri Light"/>
                <a:cs typeface="Arial"/>
              </a:rPr>
              <a:t> </a:t>
            </a:r>
            <a:r>
              <a:rPr lang="en-US" sz="2400" b="0" dirty="0" err="1">
                <a:solidFill>
                  <a:srgbClr val="00B050"/>
                </a:solidFill>
                <a:latin typeface="Calibri"/>
                <a:ea typeface="Calibri Light"/>
                <a:cs typeface="Arial"/>
              </a:rPr>
              <a:t>yma</a:t>
            </a:r>
            <a:endParaRPr lang="en-US" sz="1800" b="0" dirty="0">
              <a:solidFill>
                <a:srgbClr val="00B050"/>
              </a:solidFill>
              <a:latin typeface="Calibri"/>
              <a:ea typeface="Calibri Light"/>
              <a:cs typeface="Arial"/>
            </a:endParaRPr>
          </a:p>
        </p:txBody>
      </p:sp>
      <p:sp>
        <p:nvSpPr>
          <p:cNvPr id="3" name="Title 1">
            <a:extLst>
              <a:ext uri="{FF2B5EF4-FFF2-40B4-BE49-F238E27FC236}">
                <a16:creationId xmlns:a16="http://schemas.microsoft.com/office/drawing/2014/main" id="{DAFEB87F-1110-FCB9-C5D0-C2ACE1DA2484}"/>
              </a:ext>
            </a:extLst>
          </p:cNvPr>
          <p:cNvSpPr txBox="1">
            <a:spLocks/>
          </p:cNvSpPr>
          <p:nvPr/>
        </p:nvSpPr>
        <p:spPr>
          <a:xfrm>
            <a:off x="419917" y="6018573"/>
            <a:ext cx="7055315" cy="388921"/>
          </a:xfrm>
          <a:prstGeom prst="rect">
            <a:avLst/>
          </a:prstGeom>
        </p:spPr>
        <p:txBody>
          <a:bodyPr vert="horz" lIns="91440" tIns="45720" rIns="91440" bIns="45720" rtlCol="0" anchor="b">
            <a:no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nSpc>
                <a:spcPct val="90000"/>
              </a:lnSpc>
            </a:pPr>
            <a:r>
              <a:rPr lang="en-US" b="0" err="1">
                <a:solidFill>
                  <a:srgbClr val="00B050"/>
                </a:solidFill>
                <a:latin typeface="Calibri"/>
                <a:ea typeface="Calibri"/>
                <a:cs typeface="Arial"/>
              </a:rPr>
              <a:t>Lawrlwythwch</a:t>
            </a:r>
            <a:r>
              <a:rPr lang="en-US" b="0" dirty="0">
                <a:solidFill>
                  <a:srgbClr val="00B050"/>
                </a:solidFill>
                <a:latin typeface="Calibri"/>
                <a:ea typeface="Calibri"/>
                <a:cs typeface="Arial"/>
              </a:rPr>
              <a:t> </a:t>
            </a:r>
            <a:r>
              <a:rPr lang="en-US" b="0" err="1">
                <a:solidFill>
                  <a:srgbClr val="00B050"/>
                </a:solidFill>
                <a:latin typeface="Calibri"/>
                <a:ea typeface="Calibri"/>
                <a:cs typeface="Arial"/>
              </a:rPr>
              <a:t>gopi</a:t>
            </a:r>
            <a:r>
              <a:rPr lang="en-US" b="0" dirty="0">
                <a:solidFill>
                  <a:srgbClr val="00B050"/>
                </a:solidFill>
                <a:latin typeface="Calibri"/>
                <a:ea typeface="Calibri"/>
                <a:cs typeface="Arial"/>
              </a:rPr>
              <a:t> </a:t>
            </a:r>
            <a:r>
              <a:rPr lang="en-US" b="0" err="1">
                <a:solidFill>
                  <a:srgbClr val="00B050"/>
                </a:solidFill>
                <a:latin typeface="Calibri"/>
                <a:ea typeface="Calibri"/>
                <a:cs typeface="Arial"/>
              </a:rPr>
              <a:t>i'ch</a:t>
            </a:r>
            <a:r>
              <a:rPr lang="en-US" b="0" dirty="0">
                <a:solidFill>
                  <a:srgbClr val="00B050"/>
                </a:solidFill>
                <a:latin typeface="Calibri"/>
                <a:ea typeface="Calibri"/>
                <a:cs typeface="Arial"/>
              </a:rPr>
              <a:t> </a:t>
            </a:r>
            <a:r>
              <a:rPr lang="en-US" b="0">
                <a:solidFill>
                  <a:srgbClr val="00B050"/>
                </a:solidFill>
                <a:latin typeface="Calibri"/>
                <a:ea typeface="Calibri"/>
                <a:cs typeface="Arial"/>
              </a:rPr>
              <a:t>OneDrive:</a:t>
            </a:r>
            <a:r>
              <a:rPr lang="en-US" sz="3600" dirty="0">
                <a:solidFill>
                  <a:srgbClr val="00B050"/>
                </a:solidFill>
                <a:latin typeface="Calibri"/>
                <a:ea typeface="Calibri"/>
                <a:cs typeface="Calibri Light"/>
              </a:rPr>
              <a:t> </a:t>
            </a:r>
            <a:endParaRPr lang="en-US" sz="1800" dirty="0">
              <a:solidFill>
                <a:srgbClr val="00B050"/>
              </a:solidFill>
              <a:latin typeface="Calibri Light"/>
              <a:ea typeface="Calibri Light"/>
              <a:cs typeface="Calibri Light"/>
            </a:endParaRPr>
          </a:p>
          <a:p>
            <a:pPr>
              <a:lnSpc>
                <a:spcPct val="90000"/>
              </a:lnSpc>
            </a:pPr>
            <a:r>
              <a:rPr lang="en-US" sz="1800" b="0" dirty="0">
                <a:solidFill>
                  <a:srgbClr val="00B050"/>
                </a:solidFill>
                <a:latin typeface="Arial"/>
                <a:cs typeface="Arial"/>
                <a:hlinkClick r:id="rId2"/>
              </a:rPr>
              <a:t>https://moodle.uwtsd.ac.uk/mod/resource/view.php?id=565498</a:t>
            </a:r>
            <a:endParaRPr lang="en-US" sz="1800">
              <a:solidFill>
                <a:srgbClr val="00B050"/>
              </a:solidFill>
              <a:latin typeface="Calibri Light"/>
              <a:ea typeface="Calibri Light"/>
              <a:cs typeface="Calibri Light"/>
            </a:endParaRPr>
          </a:p>
          <a:p>
            <a:pPr>
              <a:lnSpc>
                <a:spcPct val="90000"/>
              </a:lnSpc>
            </a:pPr>
            <a:endParaRPr lang="en-US" sz="3600" b="0" dirty="0">
              <a:solidFill>
                <a:srgbClr val="00B050"/>
              </a:solidFill>
              <a:latin typeface="Arial"/>
              <a:ea typeface="Calibri Light"/>
              <a:cs typeface="Arial"/>
            </a:endParaRPr>
          </a:p>
          <a:p>
            <a:pPr>
              <a:lnSpc>
                <a:spcPct val="90000"/>
              </a:lnSpc>
            </a:pPr>
            <a:endParaRPr lang="en-US" sz="2400" dirty="0">
              <a:solidFill>
                <a:srgbClr val="00B050"/>
              </a:solidFill>
              <a:latin typeface="+mj-lt"/>
              <a:cs typeface="Calibri Light"/>
            </a:endParaRPr>
          </a:p>
        </p:txBody>
      </p:sp>
      <p:pic>
        <p:nvPicPr>
          <p:cNvPr id="4" name="Picture 3" descr="A table with green and white squares&#10;&#10;Description automatically generated">
            <a:extLst>
              <a:ext uri="{FF2B5EF4-FFF2-40B4-BE49-F238E27FC236}">
                <a16:creationId xmlns:a16="http://schemas.microsoft.com/office/drawing/2014/main" id="{E46E017E-A2A7-DEFA-6A5F-CE979F390F5F}"/>
              </a:ext>
            </a:extLst>
          </p:cNvPr>
          <p:cNvPicPr>
            <a:picLocks noChangeAspect="1"/>
          </p:cNvPicPr>
          <p:nvPr/>
        </p:nvPicPr>
        <p:blipFill>
          <a:blip r:embed="rId3"/>
          <a:stretch>
            <a:fillRect/>
          </a:stretch>
        </p:blipFill>
        <p:spPr>
          <a:xfrm>
            <a:off x="3948546" y="933262"/>
            <a:ext cx="7467601" cy="37376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 name="Picture 1" descr="A diagram of different types of circles&#10;&#10;Description automatically generated">
            <a:extLst>
              <a:ext uri="{FF2B5EF4-FFF2-40B4-BE49-F238E27FC236}">
                <a16:creationId xmlns:a16="http://schemas.microsoft.com/office/drawing/2014/main" id="{EBAE6CF4-3AE2-EF38-901F-B29BDDF39AAC}"/>
              </a:ext>
            </a:extLst>
          </p:cNvPr>
          <p:cNvPicPr>
            <a:picLocks noChangeAspect="1"/>
          </p:cNvPicPr>
          <p:nvPr/>
        </p:nvPicPr>
        <p:blipFill>
          <a:blip r:embed="rId4"/>
          <a:stretch>
            <a:fillRect/>
          </a:stretch>
        </p:blipFill>
        <p:spPr>
          <a:xfrm>
            <a:off x="7470178" y="3761508"/>
            <a:ext cx="4573773" cy="28401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945673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332681" y="2306723"/>
            <a:ext cx="8340163" cy="1347974"/>
          </a:xfrm>
        </p:spPr>
        <p:txBody>
          <a:bodyPr>
            <a:noAutofit/>
          </a:bodyPr>
          <a:lstStyle/>
          <a:p>
            <a:br>
              <a:rPr lang="en-US" sz="5400"/>
            </a:br>
            <a:r>
              <a:rPr lang="en-US" sz="4800" b="0">
                <a:solidFill>
                  <a:srgbClr val="034A90"/>
                </a:solidFill>
                <a:latin typeface="Kristen ITC"/>
                <a:cs typeface="Arial"/>
              </a:rPr>
              <a:t>Amser </a:t>
            </a:r>
            <a:r>
              <a:rPr lang="en-US" sz="4800" b="0" err="1">
                <a:solidFill>
                  <a:srgbClr val="034A90"/>
                </a:solidFill>
                <a:latin typeface="Kristen ITC"/>
                <a:cs typeface="Arial"/>
              </a:rPr>
              <a:t>ar</a:t>
            </a:r>
            <a:r>
              <a:rPr lang="en-US" sz="4800" b="0">
                <a:solidFill>
                  <a:srgbClr val="034A90"/>
                </a:solidFill>
                <a:latin typeface="Kristen ITC"/>
                <a:cs typeface="Arial"/>
              </a:rPr>
              <a:t> </a:t>
            </a:r>
            <a:r>
              <a:rPr lang="en-US" sz="4800" b="0" err="1">
                <a:solidFill>
                  <a:srgbClr val="034A90"/>
                </a:solidFill>
                <a:latin typeface="Kristen ITC"/>
                <a:cs typeface="Arial"/>
              </a:rPr>
              <a:t>gyfer</a:t>
            </a:r>
            <a:r>
              <a:rPr lang="en-US" sz="4800" b="0">
                <a:solidFill>
                  <a:srgbClr val="034A90"/>
                </a:solidFill>
                <a:latin typeface="Kristen ITC"/>
                <a:cs typeface="Arial"/>
              </a:rPr>
              <a:t> </a:t>
            </a:r>
            <a:r>
              <a:rPr lang="en-US" sz="4800" b="0" err="1">
                <a:solidFill>
                  <a:srgbClr val="034A90"/>
                </a:solidFill>
                <a:latin typeface="Kristen ITC"/>
                <a:cs typeface="Arial"/>
              </a:rPr>
              <a:t>cwestiynau</a:t>
            </a:r>
            <a:br>
              <a:rPr lang="en-US" sz="4800" b="0">
                <a:solidFill>
                  <a:srgbClr val="034A90"/>
                </a:solidFill>
                <a:latin typeface="Kristen ITC"/>
              </a:rPr>
            </a:br>
            <a:br>
              <a:rPr lang="en-US" sz="4800" b="0">
                <a:latin typeface="Kristen ITC"/>
                <a:cs typeface="Arial"/>
              </a:rPr>
            </a:br>
            <a:r>
              <a:rPr lang="en-US" sz="4800" b="0">
                <a:solidFill>
                  <a:srgbClr val="034A90"/>
                </a:solidFill>
                <a:latin typeface="Kristen ITC"/>
                <a:cs typeface="Arial"/>
              </a:rPr>
              <a:t>Time for questions</a:t>
            </a: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8595695" y="799024"/>
            <a:ext cx="3411787" cy="4777132"/>
          </a:xfrm>
        </p:spPr>
      </p:pic>
    </p:spTree>
    <p:extLst>
      <p:ext uri="{BB962C8B-B14F-4D97-AF65-F5344CB8AC3E}">
        <p14:creationId xmlns:p14="http://schemas.microsoft.com/office/powerpoint/2010/main" val="5496516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522B6-9C1A-CB1F-F799-EFA4D0516238}"/>
              </a:ext>
            </a:extLst>
          </p:cNvPr>
          <p:cNvSpPr>
            <a:spLocks noGrp="1"/>
          </p:cNvSpPr>
          <p:nvPr>
            <p:ph type="title"/>
          </p:nvPr>
        </p:nvSpPr>
        <p:spPr/>
        <p:txBody>
          <a:bodyPr>
            <a:normAutofit/>
          </a:bodyPr>
          <a:lstStyle/>
          <a:p>
            <a:r>
              <a:rPr lang="en-US" sz="3200" dirty="0">
                <a:solidFill>
                  <a:srgbClr val="3C4043"/>
                </a:solidFill>
                <a:latin typeface="Calibri"/>
                <a:ea typeface="Calibri"/>
                <a:cs typeface="Arial"/>
              </a:rPr>
              <a:t>Dewis </a:t>
            </a:r>
            <a:r>
              <a:rPr lang="en-US" sz="3200" err="1">
                <a:solidFill>
                  <a:srgbClr val="3C4043"/>
                </a:solidFill>
                <a:latin typeface="Calibri"/>
                <a:ea typeface="Calibri"/>
                <a:cs typeface="Arial"/>
              </a:rPr>
              <a:t>Cyfnod</a:t>
            </a:r>
            <a:r>
              <a:rPr lang="en-US" sz="3200" dirty="0">
                <a:solidFill>
                  <a:srgbClr val="3C4043"/>
                </a:solidFill>
                <a:latin typeface="Calibri"/>
                <a:ea typeface="Calibri"/>
                <a:cs typeface="Arial"/>
              </a:rPr>
              <a:t> </a:t>
            </a:r>
            <a:r>
              <a:rPr lang="en-US" sz="3200" err="1">
                <a:solidFill>
                  <a:srgbClr val="3C4043"/>
                </a:solidFill>
                <a:latin typeface="Calibri"/>
                <a:ea typeface="Calibri"/>
                <a:cs typeface="Arial"/>
              </a:rPr>
              <a:t>ar</a:t>
            </a:r>
            <a:r>
              <a:rPr lang="en-US" sz="3200" dirty="0">
                <a:solidFill>
                  <a:srgbClr val="3C4043"/>
                </a:solidFill>
                <a:latin typeface="Calibri"/>
                <a:ea typeface="Calibri"/>
                <a:cs typeface="Arial"/>
              </a:rPr>
              <a:t> </a:t>
            </a:r>
            <a:r>
              <a:rPr lang="en-US" sz="3200" err="1">
                <a:solidFill>
                  <a:srgbClr val="3C4043"/>
                </a:solidFill>
                <a:latin typeface="Calibri"/>
                <a:ea typeface="Calibri"/>
                <a:cs typeface="Arial"/>
              </a:rPr>
              <a:t>gyfer</a:t>
            </a:r>
            <a:r>
              <a:rPr lang="en-US" sz="3200" dirty="0">
                <a:solidFill>
                  <a:srgbClr val="3C4043"/>
                </a:solidFill>
                <a:latin typeface="Calibri"/>
                <a:ea typeface="Calibri"/>
                <a:cs typeface="Arial"/>
              </a:rPr>
              <a:t> BA3</a:t>
            </a:r>
            <a:endParaRPr lang="en-US" sz="3200" dirty="0">
              <a:solidFill>
                <a:srgbClr val="3C4043"/>
              </a:solidFill>
              <a:latin typeface="Calibri"/>
              <a:ea typeface="Calibri"/>
            </a:endParaRPr>
          </a:p>
        </p:txBody>
      </p:sp>
      <p:pic>
        <p:nvPicPr>
          <p:cNvPr id="4" name="Picture 4" descr="Background pattern&#10;&#10;Description automatically generated">
            <a:extLst>
              <a:ext uri="{FF2B5EF4-FFF2-40B4-BE49-F238E27FC236}">
                <a16:creationId xmlns:a16="http://schemas.microsoft.com/office/drawing/2014/main" id="{A8CDBFFF-8DE1-5069-5FF2-D3D1810F70B4}"/>
              </a:ext>
            </a:extLst>
          </p:cNvPr>
          <p:cNvPicPr>
            <a:picLocks noChangeAspect="1"/>
          </p:cNvPicPr>
          <p:nvPr/>
        </p:nvPicPr>
        <p:blipFill>
          <a:blip r:embed="rId2"/>
          <a:stretch>
            <a:fillRect/>
          </a:stretch>
        </p:blipFill>
        <p:spPr>
          <a:xfrm>
            <a:off x="2059321" y="2225622"/>
            <a:ext cx="1819835" cy="2400352"/>
          </a:xfrm>
          <a:prstGeom prst="rect">
            <a:avLst/>
          </a:prstGeom>
        </p:spPr>
      </p:pic>
      <p:pic>
        <p:nvPicPr>
          <p:cNvPr id="5" name="Picture 4" descr="A qr code on a green background&#10;&#10;Description automatically generated">
            <a:extLst>
              <a:ext uri="{FF2B5EF4-FFF2-40B4-BE49-F238E27FC236}">
                <a16:creationId xmlns:a16="http://schemas.microsoft.com/office/drawing/2014/main" id="{85F3ED2A-A247-75EC-3E9F-DA2B358340E4}"/>
              </a:ext>
            </a:extLst>
          </p:cNvPr>
          <p:cNvPicPr>
            <a:picLocks noChangeAspect="1"/>
          </p:cNvPicPr>
          <p:nvPr/>
        </p:nvPicPr>
        <p:blipFill>
          <a:blip r:embed="rId3"/>
          <a:stretch>
            <a:fillRect/>
          </a:stretch>
        </p:blipFill>
        <p:spPr>
          <a:xfrm>
            <a:off x="6241780" y="181714"/>
            <a:ext cx="5275985" cy="53547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0762462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0CF51-47D1-D794-265B-7966E26662F9}"/>
              </a:ext>
            </a:extLst>
          </p:cNvPr>
          <p:cNvSpPr>
            <a:spLocks noGrp="1"/>
          </p:cNvSpPr>
          <p:nvPr>
            <p:ph type="title"/>
          </p:nvPr>
        </p:nvSpPr>
        <p:spPr>
          <a:xfrm>
            <a:off x="358219" y="385658"/>
            <a:ext cx="11481847" cy="959473"/>
          </a:xfrm>
        </p:spPr>
        <p:txBody>
          <a:bodyPr/>
          <a:lstStyle/>
          <a:p>
            <a:r>
              <a:rPr lang="en-US" u="sng" dirty="0" err="1">
                <a:solidFill>
                  <a:srgbClr val="00B050"/>
                </a:solidFill>
                <a:latin typeface="Arial"/>
                <a:cs typeface="Arial"/>
              </a:rPr>
              <a:t>Adolygiad</a:t>
            </a:r>
            <a:r>
              <a:rPr lang="en-US" u="sng" dirty="0">
                <a:solidFill>
                  <a:srgbClr val="00B050"/>
                </a:solidFill>
                <a:latin typeface="Arial"/>
                <a:cs typeface="Arial"/>
              </a:rPr>
              <a:t> </a:t>
            </a:r>
            <a:r>
              <a:rPr lang="en-US" u="sng" dirty="0" err="1">
                <a:solidFill>
                  <a:srgbClr val="00B050"/>
                </a:solidFill>
                <a:latin typeface="Arial"/>
                <a:cs typeface="Arial"/>
              </a:rPr>
              <a:t>diwedd</a:t>
            </a:r>
            <a:r>
              <a:rPr lang="en-US" u="sng" dirty="0">
                <a:solidFill>
                  <a:srgbClr val="00B050"/>
                </a:solidFill>
                <a:latin typeface="Arial"/>
                <a:cs typeface="Arial"/>
              </a:rPr>
              <a:t> </a:t>
            </a:r>
            <a:r>
              <a:rPr lang="en-US" u="sng" dirty="0" err="1">
                <a:solidFill>
                  <a:srgbClr val="00B050"/>
                </a:solidFill>
                <a:latin typeface="Arial"/>
                <a:cs typeface="Arial"/>
              </a:rPr>
              <a:t>modiwl</a:t>
            </a:r>
            <a:endParaRPr lang="en-US" u="sng">
              <a:solidFill>
                <a:srgbClr val="00B050"/>
              </a:solidFill>
            </a:endParaRPr>
          </a:p>
        </p:txBody>
      </p:sp>
      <p:sp>
        <p:nvSpPr>
          <p:cNvPr id="3" name="Content Placeholder 2">
            <a:extLst>
              <a:ext uri="{FF2B5EF4-FFF2-40B4-BE49-F238E27FC236}">
                <a16:creationId xmlns:a16="http://schemas.microsoft.com/office/drawing/2014/main" id="{D500A02B-BC26-DFFF-CFE9-02F4E0EC0752}"/>
              </a:ext>
            </a:extLst>
          </p:cNvPr>
          <p:cNvSpPr>
            <a:spLocks noGrp="1"/>
          </p:cNvSpPr>
          <p:nvPr>
            <p:ph idx="1"/>
          </p:nvPr>
        </p:nvSpPr>
        <p:spPr>
          <a:xfrm>
            <a:off x="260683" y="1715929"/>
            <a:ext cx="7937943" cy="1259711"/>
          </a:xfrm>
        </p:spPr>
        <p:txBody>
          <a:bodyPr vert="horz" lIns="91440" tIns="45720" rIns="91440" bIns="45720" rtlCol="0" anchor="t">
            <a:noAutofit/>
          </a:bodyPr>
          <a:lstStyle/>
          <a:p>
            <a:r>
              <a:rPr lang="en-US" dirty="0" err="1">
                <a:latin typeface="Arial"/>
                <a:cs typeface="Arial"/>
              </a:rPr>
              <a:t>Llenwch</a:t>
            </a:r>
            <a:r>
              <a:rPr lang="en-US" dirty="0">
                <a:latin typeface="Arial"/>
                <a:cs typeface="Arial"/>
              </a:rPr>
              <a:t> y </a:t>
            </a:r>
            <a:r>
              <a:rPr lang="en-US" dirty="0" err="1">
                <a:latin typeface="Arial"/>
                <a:cs typeface="Arial"/>
              </a:rPr>
              <a:t>ffurflen</a:t>
            </a:r>
            <a:r>
              <a:rPr lang="en-US" dirty="0">
                <a:latin typeface="Arial"/>
                <a:cs typeface="Arial"/>
              </a:rPr>
              <a:t> ac </a:t>
            </a:r>
            <a:r>
              <a:rPr lang="en-US" dirty="0" err="1">
                <a:latin typeface="Arial"/>
                <a:cs typeface="Arial"/>
              </a:rPr>
              <a:t>atebwch</a:t>
            </a:r>
            <a:r>
              <a:rPr lang="en-US" dirty="0">
                <a:latin typeface="Arial"/>
                <a:cs typeface="Arial"/>
              </a:rPr>
              <a:t> y </a:t>
            </a:r>
            <a:r>
              <a:rPr lang="en-US" dirty="0" err="1">
                <a:latin typeface="Arial"/>
                <a:cs typeface="Arial"/>
              </a:rPr>
              <a:t>cwestiynau</a:t>
            </a:r>
            <a:r>
              <a:rPr lang="en-US" dirty="0">
                <a:latin typeface="Arial"/>
                <a:cs typeface="Arial"/>
              </a:rPr>
              <a:t> </a:t>
            </a:r>
            <a:r>
              <a:rPr lang="en-US" dirty="0" err="1">
                <a:latin typeface="Arial"/>
                <a:cs typeface="Arial"/>
              </a:rPr>
              <a:t>gyda'ch</a:t>
            </a:r>
            <a:r>
              <a:rPr lang="en-US" dirty="0">
                <a:latin typeface="Arial"/>
                <a:cs typeface="Arial"/>
              </a:rPr>
              <a:t> </a:t>
            </a:r>
            <a:r>
              <a:rPr lang="en-US" dirty="0" err="1">
                <a:latin typeface="Arial"/>
                <a:cs typeface="Arial"/>
              </a:rPr>
              <a:t>sylwadau</a:t>
            </a:r>
            <a:r>
              <a:rPr lang="en-US" dirty="0">
                <a:latin typeface="Arial"/>
                <a:cs typeface="Arial"/>
              </a:rPr>
              <a:t> </a:t>
            </a:r>
            <a:r>
              <a:rPr lang="en-US" dirty="0" err="1">
                <a:latin typeface="Arial"/>
                <a:cs typeface="Arial"/>
              </a:rPr>
              <a:t>a'ch</a:t>
            </a:r>
            <a:r>
              <a:rPr lang="en-US" dirty="0">
                <a:latin typeface="Arial"/>
                <a:cs typeface="Arial"/>
              </a:rPr>
              <a:t> </a:t>
            </a:r>
            <a:r>
              <a:rPr lang="en-US" dirty="0" err="1">
                <a:latin typeface="Arial"/>
                <a:cs typeface="Arial"/>
              </a:rPr>
              <a:t>awgrymiadau</a:t>
            </a:r>
            <a:r>
              <a:rPr lang="en-US" dirty="0">
                <a:latin typeface="Arial"/>
                <a:cs typeface="Arial"/>
              </a:rPr>
              <a:t>. Dim </a:t>
            </a:r>
            <a:r>
              <a:rPr lang="en-US" dirty="0" err="1">
                <a:latin typeface="Arial"/>
                <a:cs typeface="Arial"/>
              </a:rPr>
              <a:t>ond</a:t>
            </a:r>
            <a:r>
              <a:rPr lang="en-US" dirty="0">
                <a:latin typeface="Arial"/>
                <a:cs typeface="Arial"/>
              </a:rPr>
              <a:t> </a:t>
            </a:r>
            <a:r>
              <a:rPr lang="en-US" dirty="0" err="1">
                <a:latin typeface="Arial"/>
                <a:cs typeface="Arial"/>
              </a:rPr>
              <a:t>ychydig</a:t>
            </a:r>
            <a:r>
              <a:rPr lang="en-US" dirty="0">
                <a:latin typeface="Arial"/>
                <a:cs typeface="Arial"/>
              </a:rPr>
              <a:t> </a:t>
            </a:r>
            <a:r>
              <a:rPr lang="en-US" dirty="0" err="1">
                <a:latin typeface="Arial"/>
                <a:cs typeface="Arial"/>
              </a:rPr>
              <a:t>funudau</a:t>
            </a:r>
            <a:r>
              <a:rPr lang="en-US" dirty="0">
                <a:latin typeface="Arial"/>
                <a:cs typeface="Arial"/>
              </a:rPr>
              <a:t> y </a:t>
            </a:r>
            <a:r>
              <a:rPr lang="en-US" dirty="0" err="1">
                <a:latin typeface="Arial"/>
                <a:cs typeface="Arial"/>
              </a:rPr>
              <a:t>dylai</a:t>
            </a:r>
            <a:r>
              <a:rPr lang="en-US" dirty="0">
                <a:latin typeface="Arial"/>
                <a:cs typeface="Arial"/>
              </a:rPr>
              <a:t> </a:t>
            </a:r>
            <a:r>
              <a:rPr lang="en-US" dirty="0" err="1">
                <a:latin typeface="Arial"/>
                <a:cs typeface="Arial"/>
              </a:rPr>
              <a:t>ei</a:t>
            </a:r>
            <a:r>
              <a:rPr lang="en-US" dirty="0">
                <a:latin typeface="Arial"/>
                <a:cs typeface="Arial"/>
              </a:rPr>
              <a:t> </a:t>
            </a:r>
            <a:r>
              <a:rPr lang="en-US" dirty="0" err="1">
                <a:latin typeface="Arial"/>
                <a:cs typeface="Arial"/>
              </a:rPr>
              <a:t>gymryd</a:t>
            </a:r>
            <a:r>
              <a:rPr lang="en-US" dirty="0">
                <a:latin typeface="Arial"/>
                <a:cs typeface="Arial"/>
              </a:rPr>
              <a:t>.</a:t>
            </a:r>
            <a:endParaRPr lang="en-US" dirty="0"/>
          </a:p>
          <a:p>
            <a:endParaRPr lang="en-US" dirty="0">
              <a:latin typeface="Arial"/>
              <a:cs typeface="Arial"/>
            </a:endParaRPr>
          </a:p>
          <a:p>
            <a:r>
              <a:rPr lang="en-US" dirty="0">
                <a:latin typeface="Arial"/>
                <a:cs typeface="Arial"/>
                <a:hlinkClick r:id="rId3"/>
              </a:rPr>
              <a:t>End of Module Review</a:t>
            </a:r>
            <a:endParaRPr lang="en-US"/>
          </a:p>
          <a:p>
            <a:endParaRPr lang="en-US" sz="1800" dirty="0"/>
          </a:p>
        </p:txBody>
      </p:sp>
      <p:sp>
        <p:nvSpPr>
          <p:cNvPr id="5" name="TextBox 4">
            <a:extLst>
              <a:ext uri="{FF2B5EF4-FFF2-40B4-BE49-F238E27FC236}">
                <a16:creationId xmlns:a16="http://schemas.microsoft.com/office/drawing/2014/main" id="{92155D63-7601-CCE6-8C73-C0203DFB57F6}"/>
              </a:ext>
            </a:extLst>
          </p:cNvPr>
          <p:cNvSpPr txBox="1"/>
          <p:nvPr/>
        </p:nvSpPr>
        <p:spPr>
          <a:xfrm>
            <a:off x="8528654" y="4044862"/>
            <a:ext cx="2565116" cy="1569660"/>
          </a:xfrm>
          <a:prstGeom prst="rect">
            <a:avLst/>
          </a:prstGeom>
          <a:solidFill>
            <a:srgbClr val="FFC000"/>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b="1" i="1" dirty="0" err="1">
                <a:latin typeface="Brush Script MT"/>
                <a:ea typeface="+mn-lt"/>
                <a:cs typeface="+mn-lt"/>
              </a:rPr>
              <a:t>Diolch</a:t>
            </a:r>
            <a:r>
              <a:rPr lang="en-US" sz="4800" b="1" i="1" dirty="0">
                <a:latin typeface="Brush Script MT"/>
                <a:ea typeface="+mn-lt"/>
                <a:cs typeface="+mn-lt"/>
              </a:rPr>
              <a:t> </a:t>
            </a:r>
            <a:r>
              <a:rPr lang="en-US" sz="4800" b="1" i="1" dirty="0" err="1">
                <a:latin typeface="Brush Script MT"/>
                <a:ea typeface="+mn-lt"/>
                <a:cs typeface="+mn-lt"/>
              </a:rPr>
              <a:t>yn</a:t>
            </a:r>
            <a:r>
              <a:rPr lang="en-US" sz="4800" b="1" i="1" dirty="0">
                <a:latin typeface="Brush Script MT"/>
                <a:ea typeface="+mn-lt"/>
                <a:cs typeface="+mn-lt"/>
              </a:rPr>
              <a:t> </a:t>
            </a:r>
            <a:r>
              <a:rPr lang="en-US" sz="4800" b="1" i="1" dirty="0" err="1">
                <a:latin typeface="Brush Script MT"/>
                <a:ea typeface="+mn-lt"/>
                <a:cs typeface="+mn-lt"/>
              </a:rPr>
              <a:t>fawr</a:t>
            </a:r>
            <a:r>
              <a:rPr lang="en-US" sz="4800" b="1" i="1" dirty="0">
                <a:latin typeface="Brush Script MT"/>
                <a:ea typeface="+mn-lt"/>
                <a:cs typeface="+mn-lt"/>
              </a:rPr>
              <a:t> </a:t>
            </a:r>
            <a:r>
              <a:rPr lang="en-US" sz="4800" b="1" i="1" dirty="0" err="1">
                <a:latin typeface="Brush Script MT"/>
                <a:ea typeface="+mn-lt"/>
                <a:cs typeface="+mn-lt"/>
              </a:rPr>
              <a:t>iawn</a:t>
            </a:r>
            <a:r>
              <a:rPr lang="en-US" sz="4800" b="1" i="1" dirty="0">
                <a:latin typeface="Brush Script MT"/>
                <a:ea typeface="+mn-lt"/>
                <a:cs typeface="+mn-lt"/>
              </a:rPr>
              <a:t>!</a:t>
            </a:r>
          </a:p>
        </p:txBody>
      </p:sp>
      <p:pic>
        <p:nvPicPr>
          <p:cNvPr id="6" name="Picture 6" descr="Qr code&#10;&#10;Description automatically generated">
            <a:extLst>
              <a:ext uri="{FF2B5EF4-FFF2-40B4-BE49-F238E27FC236}">
                <a16:creationId xmlns:a16="http://schemas.microsoft.com/office/drawing/2014/main" id="{E22A0C6A-B104-0EE4-93C6-B19737F710A4}"/>
              </a:ext>
            </a:extLst>
          </p:cNvPr>
          <p:cNvPicPr>
            <a:picLocks noChangeAspect="1"/>
          </p:cNvPicPr>
          <p:nvPr/>
        </p:nvPicPr>
        <p:blipFill>
          <a:blip r:embed="rId4"/>
          <a:stretch>
            <a:fillRect/>
          </a:stretch>
        </p:blipFill>
        <p:spPr>
          <a:xfrm>
            <a:off x="8439937" y="974008"/>
            <a:ext cx="2743200" cy="2756232"/>
          </a:xfrm>
          <a:prstGeom prst="rect">
            <a:avLst/>
          </a:prstGeom>
        </p:spPr>
      </p:pic>
    </p:spTree>
    <p:extLst>
      <p:ext uri="{BB962C8B-B14F-4D97-AF65-F5344CB8AC3E}">
        <p14:creationId xmlns:p14="http://schemas.microsoft.com/office/powerpoint/2010/main" val="2355212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5EB9785-FE4B-9C4F-690C-7AFA8F4ECBEE}"/>
              </a:ext>
            </a:extLst>
          </p:cNvPr>
          <p:cNvSpPr txBox="1"/>
          <p:nvPr/>
        </p:nvSpPr>
        <p:spPr>
          <a:xfrm flipH="1">
            <a:off x="298580" y="1202522"/>
            <a:ext cx="11891304" cy="5262979"/>
          </a:xfrm>
          <a:prstGeom prst="rect">
            <a:avLst/>
          </a:prstGeom>
          <a:noFill/>
        </p:spPr>
        <p:txBody>
          <a:bodyPr wrap="square" lIns="91440" tIns="45720" rIns="91440" bIns="45720" rtlCol="0" anchor="t">
            <a:spAutoFit/>
          </a:bodyPr>
          <a:lstStyle/>
          <a:p>
            <a:r>
              <a:rPr lang="en-US" sz="1600" dirty="0">
                <a:latin typeface="Arial"/>
                <a:cs typeface="Arial"/>
              </a:rPr>
              <a:t>Cobb, D. J (2022) Metaphorically drawing the transition into teaching: What early career teachers reveal about identity, resilience and agency.</a:t>
            </a:r>
            <a:r>
              <a:rPr lang="en-US" sz="1600" i="1" dirty="0">
                <a:latin typeface="Arial"/>
                <a:cs typeface="Arial"/>
              </a:rPr>
              <a:t> Teaching and Teaching Education 110 (2022) 103598</a:t>
            </a:r>
          </a:p>
          <a:p>
            <a:endParaRPr lang="en-US" sz="1600" dirty="0">
              <a:latin typeface="Arial"/>
              <a:cs typeface="Arial"/>
            </a:endParaRPr>
          </a:p>
          <a:p>
            <a:r>
              <a:rPr lang="en-US" sz="1600" dirty="0">
                <a:latin typeface="Arial"/>
                <a:cs typeface="Arial"/>
              </a:rPr>
              <a:t>Fuller, F &amp; Brown, O (1975). Becoming a Teacher, in Ryan, K (ed) </a:t>
            </a:r>
            <a:r>
              <a:rPr lang="en-US" sz="1600" i="1" dirty="0">
                <a:latin typeface="Arial"/>
                <a:cs typeface="Arial"/>
              </a:rPr>
              <a:t>Teacher Education: The Seventy-Fourth Yearbook of the National Society for the Study of Education.</a:t>
            </a:r>
            <a:r>
              <a:rPr lang="en-US" sz="1600" dirty="0">
                <a:latin typeface="Arial"/>
                <a:cs typeface="Arial"/>
              </a:rPr>
              <a:t> Chicago, IL: University of Chicago Press. </a:t>
            </a:r>
            <a:endParaRPr lang="en-US" sz="1600">
              <a:cs typeface="Calibri"/>
            </a:endParaRPr>
          </a:p>
          <a:p>
            <a:endParaRPr lang="en-US" sz="1600" dirty="0">
              <a:latin typeface="Arial"/>
              <a:cs typeface="Arial"/>
            </a:endParaRPr>
          </a:p>
          <a:p>
            <a:r>
              <a:rPr lang="en-GB" sz="1600" b="0" i="0" dirty="0">
                <a:solidFill>
                  <a:srgbClr val="232323"/>
                </a:solidFill>
                <a:effectLst/>
                <a:latin typeface="Verdana"/>
                <a:ea typeface="Verdana"/>
              </a:rPr>
              <a:t>Furlong, J. &amp; Maynard, T. (1995). Mentoring student teachers: The growth of professional knowledge. London and New York: Routledge.</a:t>
            </a:r>
            <a:endParaRPr lang="en-US" sz="1600">
              <a:latin typeface="Verdana"/>
              <a:ea typeface="Verdana"/>
              <a:cs typeface="Arial"/>
            </a:endParaRPr>
          </a:p>
          <a:p>
            <a:endParaRPr lang="en-US" sz="1600" dirty="0">
              <a:latin typeface="Arial"/>
              <a:cs typeface="Arial"/>
            </a:endParaRPr>
          </a:p>
          <a:p>
            <a:r>
              <a:rPr lang="en-US" sz="1600" dirty="0">
                <a:latin typeface="Arial"/>
                <a:cs typeface="Arial"/>
              </a:rPr>
              <a:t>Lakoff, G. &amp; Johnson, M (2003) </a:t>
            </a:r>
            <a:r>
              <a:rPr lang="en-US" sz="1600" i="1" dirty="0">
                <a:latin typeface="Arial"/>
                <a:cs typeface="Arial"/>
              </a:rPr>
              <a:t>Metaphors we live by</a:t>
            </a:r>
            <a:r>
              <a:rPr lang="en-US" sz="1600" dirty="0">
                <a:latin typeface="Arial"/>
                <a:cs typeface="Arial"/>
              </a:rPr>
              <a:t> (2nd ed.) University of Chicago Press.</a:t>
            </a:r>
          </a:p>
          <a:p>
            <a:endParaRPr lang="en-US" sz="1600" dirty="0">
              <a:latin typeface="Arial"/>
              <a:cs typeface="Arial"/>
            </a:endParaRPr>
          </a:p>
          <a:p>
            <a:r>
              <a:rPr lang="en-US" sz="1600" dirty="0">
                <a:latin typeface="Arial"/>
                <a:cs typeface="Arial"/>
              </a:rPr>
              <a:t>Menter, I (2014). Beginning Teachers' Learning, Making experience count. Critical Publishing Ltd</a:t>
            </a:r>
          </a:p>
          <a:p>
            <a:endParaRPr lang="en-US" sz="1600" dirty="0">
              <a:latin typeface="Arial"/>
              <a:ea typeface="Calibri" panose="020F0502020204030204" pitchFamily="34" charset="0"/>
              <a:cs typeface="Arial"/>
            </a:endParaRPr>
          </a:p>
          <a:p>
            <a:r>
              <a:rPr lang="en-US" sz="1600" dirty="0">
                <a:latin typeface="Arial"/>
                <a:ea typeface="+mn-lt"/>
                <a:cs typeface="+mn-lt"/>
              </a:rPr>
              <a:t>Tsui, A.B.M, &amp; Law, D.Y.K (2007) Learning as boundary-crossing in school-university partnership. Teaching and Teacher Education, 23(8), 1289-1301</a:t>
            </a:r>
            <a:endParaRPr lang="en-GB" sz="1600">
              <a:latin typeface="Arial"/>
              <a:cs typeface="Calibri"/>
            </a:endParaRPr>
          </a:p>
          <a:p>
            <a:endParaRPr lang="en-US" sz="1600" dirty="0">
              <a:latin typeface="Arial"/>
              <a:ea typeface="+mn-lt"/>
              <a:cs typeface="+mn-lt"/>
            </a:endParaRPr>
          </a:p>
          <a:p>
            <a:r>
              <a:rPr lang="en-GB" sz="1600" dirty="0">
                <a:latin typeface="Arial"/>
                <a:ea typeface="+mn-lt"/>
                <a:cs typeface="+mn-lt"/>
              </a:rPr>
              <a:t>University of Wales Trinity St. David (2022) </a:t>
            </a:r>
            <a:r>
              <a:rPr lang="en-GB" sz="1600" i="1" dirty="0">
                <a:latin typeface="Arial"/>
                <a:ea typeface="+mn-lt"/>
                <a:cs typeface="+mn-lt"/>
              </a:rPr>
              <a:t>QTS Pathway </a:t>
            </a:r>
            <a:r>
              <a:rPr lang="en-GB" sz="1600" i="1" dirty="0">
                <a:latin typeface="Arial"/>
                <a:cs typeface="Calibri"/>
              </a:rPr>
              <a:t>Glossary of Terms. </a:t>
            </a:r>
            <a:r>
              <a:rPr lang="en-GB" sz="1600" dirty="0">
                <a:latin typeface="Arial"/>
                <a:cs typeface="Calibri"/>
              </a:rPr>
              <a:t>Moodle.</a:t>
            </a:r>
            <a:endParaRPr lang="en-US" sz="1600">
              <a:latin typeface="Arial"/>
              <a:cs typeface="Calibri"/>
            </a:endParaRPr>
          </a:p>
          <a:p>
            <a:endParaRPr lang="en-GB" sz="1600" dirty="0">
              <a:latin typeface="Arial"/>
              <a:ea typeface="Calibri" panose="020F0502020204030204" pitchFamily="34" charset="0"/>
              <a:cs typeface="Times New Roman" panose="02020603050405020304" pitchFamily="18" charset="0"/>
            </a:endParaRPr>
          </a:p>
          <a:p>
            <a:r>
              <a:rPr lang="en-GB" sz="1600" dirty="0">
                <a:latin typeface="Arial"/>
                <a:ea typeface="+mn-lt"/>
                <a:cs typeface="+mn-lt"/>
              </a:rPr>
              <a:t>Welsh Government (2019) </a:t>
            </a:r>
            <a:r>
              <a:rPr lang="en-GB" sz="1600" i="1" dirty="0">
                <a:latin typeface="Arial"/>
                <a:ea typeface="+mn-lt"/>
                <a:cs typeface="+mn-lt"/>
              </a:rPr>
              <a:t>Professional Standards for Teaching and Leadership</a:t>
            </a:r>
            <a:r>
              <a:rPr lang="en-GB" sz="1600" dirty="0">
                <a:latin typeface="Arial"/>
                <a:ea typeface="+mn-lt"/>
                <a:cs typeface="+mn-lt"/>
              </a:rPr>
              <a:t>. Moodle.</a:t>
            </a:r>
            <a:r>
              <a:rPr lang="en-GB" sz="1600" dirty="0">
                <a:latin typeface="Arial"/>
                <a:cs typeface="Calibri"/>
              </a:rPr>
              <a:t> </a:t>
            </a:r>
          </a:p>
          <a:p>
            <a:endParaRPr lang="en-GB" sz="1600" dirty="0">
              <a:latin typeface="Arial"/>
              <a:ea typeface="Calibri" panose="020F0502020204030204" pitchFamily="34" charset="0"/>
              <a:cs typeface="Calibri"/>
            </a:endParaRPr>
          </a:p>
          <a:p>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35F0C34E-1673-4AAA-7231-51484D0E235B}"/>
              </a:ext>
            </a:extLst>
          </p:cNvPr>
          <p:cNvSpPr txBox="1"/>
          <p:nvPr/>
        </p:nvSpPr>
        <p:spPr>
          <a:xfrm>
            <a:off x="3743972" y="185147"/>
            <a:ext cx="5771109" cy="707886"/>
          </a:xfrm>
          <a:prstGeom prst="rect">
            <a:avLst/>
          </a:prstGeom>
          <a:noFill/>
        </p:spPr>
        <p:txBody>
          <a:bodyPr wrap="square" lIns="91440" tIns="45720" rIns="91440" bIns="45720" rtlCol="0" anchor="t">
            <a:spAutoFit/>
          </a:bodyPr>
          <a:lstStyle/>
          <a:p>
            <a:r>
              <a:rPr lang="en-GB" sz="4000" b="1" dirty="0" err="1">
                <a:solidFill>
                  <a:srgbClr val="00B050"/>
                </a:solidFill>
                <a:latin typeface="Kristen ITC"/>
                <a:ea typeface="+mn-lt"/>
                <a:cs typeface="+mn-lt"/>
              </a:rPr>
              <a:t>Rhestr</a:t>
            </a:r>
            <a:r>
              <a:rPr lang="en-GB" sz="4000" b="1" dirty="0">
                <a:solidFill>
                  <a:srgbClr val="00B050"/>
                </a:solidFill>
                <a:latin typeface="Kristen ITC"/>
                <a:ea typeface="+mn-lt"/>
                <a:cs typeface="+mn-lt"/>
              </a:rPr>
              <a:t> </a:t>
            </a:r>
            <a:r>
              <a:rPr lang="en-GB" sz="4000" b="1" dirty="0" err="1">
                <a:solidFill>
                  <a:srgbClr val="00B050"/>
                </a:solidFill>
                <a:latin typeface="Kristen ITC"/>
                <a:ea typeface="+mn-lt"/>
                <a:cs typeface="+mn-lt"/>
              </a:rPr>
              <a:t>Gyfeiriadau</a:t>
            </a:r>
            <a:endParaRPr lang="en-US" dirty="0" err="1">
              <a:solidFill>
                <a:srgbClr val="00B050"/>
              </a:solidFill>
            </a:endParaRPr>
          </a:p>
        </p:txBody>
      </p:sp>
    </p:spTree>
    <p:extLst>
      <p:ext uri="{BB962C8B-B14F-4D97-AF65-F5344CB8AC3E}">
        <p14:creationId xmlns:p14="http://schemas.microsoft.com/office/powerpoint/2010/main" val="58901312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19.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20.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SharedWithUsers xmlns="8ee9550b-f5f4-4dde-bce5-39f4ba45c2f1">
      <UserInfo>
        <DisplayName>Gail Parker</DisplayName>
        <AccountId>31</AccountId>
        <AccountType/>
      </UserInfo>
      <UserInfo>
        <DisplayName>Ishmael Lewis</DisplayName>
        <AccountId>21</AccountId>
        <AccountType/>
      </UserInfo>
      <UserInfo>
        <DisplayName>Hilary Chivers</DisplayName>
        <AccountId>25</AccountId>
        <AccountType/>
      </UserInfo>
    </SharedWithUsers>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7B95BA-BB8C-4B38-B8DB-07B476B69C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6017A6-0A4B-4400-BF29-F955AD633CCF}">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7AF8970-D029-4E96-B191-F225EB95C38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9</Notes>
  <HiddenSlides>1</HiddenSlides>
  <ScaleCrop>false</ScaleCrop>
  <HeadingPairs>
    <vt:vector size="4" baseType="variant">
      <vt:variant>
        <vt:lpstr>Theme</vt:lpstr>
      </vt:variant>
      <vt:variant>
        <vt:i4>20</vt:i4>
      </vt:variant>
      <vt:variant>
        <vt:lpstr>Slide Titles</vt:lpstr>
      </vt:variant>
      <vt:variant>
        <vt:i4>23</vt:i4>
      </vt:variant>
    </vt:vector>
  </HeadingPairs>
  <TitlesOfParts>
    <vt:vector size="43" baseType="lpstr">
      <vt:lpstr>UWTSD 200 Holding Page</vt:lpstr>
      <vt:lpstr>UWTSD 200_Title Page</vt:lpstr>
      <vt:lpstr>UWTSD 200_Title Page 1</vt:lpstr>
      <vt:lpstr>UWTSD 200_Title Page 2</vt:lpstr>
      <vt:lpstr>UWTSD 200_Title Page 3</vt:lpstr>
      <vt:lpstr>UWTSD 200_Subtitle 1</vt:lpstr>
      <vt:lpstr>UWTSD 200_Subtitle 3</vt:lpstr>
      <vt:lpstr>UWTSD 200_Text 1</vt:lpstr>
      <vt:lpstr>UWTSD 200_Text 3</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Text 1</vt:lpstr>
      <vt:lpstr>UWTSD 200_Title Page 3</vt:lpstr>
      <vt:lpstr>Office Theme</vt:lpstr>
      <vt:lpstr>PowerPoint Presentation</vt:lpstr>
      <vt:lpstr>LLWYBR SAC/QTS PATHWAY    </vt:lpstr>
      <vt:lpstr>PowerPoint Presentation</vt:lpstr>
      <vt:lpstr>PowerPoint Presentation</vt:lpstr>
      <vt:lpstr>Newid Safbwynt / Meddylfryd</vt:lpstr>
      <vt:lpstr>Trosiadau </vt:lpstr>
      <vt:lpstr>PowerPoint Presentation</vt:lpstr>
      <vt:lpstr>Tasg: Lluniwch ac anodi trosiad i ddangos eich profiadau dechrau o addysgu yn ystod eich lleoliadau.</vt:lpstr>
      <vt:lpstr>Ystyron Trosiadau yn ôl Cobb (2022) </vt:lpstr>
      <vt:lpstr>Enghraifft (Cobb, 2022)</vt:lpstr>
      <vt:lpstr> Amser ar gyfer cwestiynau  Time for questions </vt:lpstr>
      <vt:lpstr>Edrych ymlaen – Cynllunio ar Waith </vt:lpstr>
      <vt:lpstr>Tab 3:  Cynnydd Proffesiynol: GORFODOL</vt:lpstr>
      <vt:lpstr>PowerPoint Presentation</vt:lpstr>
      <vt:lpstr> Amser ar gyfer cwestiynau  Time for questions </vt:lpstr>
      <vt:lpstr>PowerPoint Presentation</vt:lpstr>
      <vt:lpstr>Cymorth Meini Prawf Llwyddiant </vt:lpstr>
      <vt:lpstr>Beth ydych chi wedi ei gwblhau hyd yn hyn?</vt:lpstr>
      <vt:lpstr>  Pa dempledi ydych chi wedi'u hysgrifennu?  Pa linynnau ydych chi wedi'u cwblhau?  Cadwch gofnod yma</vt:lpstr>
      <vt:lpstr> Amser ar gyfer cwestiynau  Time for questions </vt:lpstr>
      <vt:lpstr>Dewis Cyfnod ar gyfer BA3</vt:lpstr>
      <vt:lpstr>Adolygiad diwedd modiwl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1435</cp:revision>
  <dcterms:created xsi:type="dcterms:W3CDTF">2021-03-09T15:35:42Z</dcterms:created>
  <dcterms:modified xsi:type="dcterms:W3CDTF">2024-03-12T22:50:26Z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