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4"/>
  </p:notesMasterIdLst>
  <p:handoutMasterIdLst>
    <p:handoutMasterId r:id="rId15"/>
  </p:handoutMasterIdLst>
  <p:sldIdLst>
    <p:sldId id="278" r:id="rId3"/>
    <p:sldId id="283" r:id="rId4"/>
    <p:sldId id="286" r:id="rId5"/>
    <p:sldId id="284" r:id="rId6"/>
    <p:sldId id="285" r:id="rId7"/>
    <p:sldId id="280" r:id="rId8"/>
    <p:sldId id="281" r:id="rId9"/>
    <p:sldId id="282" r:id="rId10"/>
    <p:sldId id="273" r:id="rId11"/>
    <p:sldId id="287" r:id="rId12"/>
    <p:sldId id="275"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38" y="40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8EE15D-0CA8-4670-9E35-0ED5521C88B0}" type="doc">
      <dgm:prSet loTypeId="urn:microsoft.com/office/officeart/2005/8/layout/cycle5" loCatId="cycle" qsTypeId="urn:microsoft.com/office/officeart/2005/8/quickstyle/simple1#1" qsCatId="simple" csTypeId="urn:microsoft.com/office/officeart/2005/8/colors/colorful3" csCatId="colorful" phldr="1"/>
      <dgm:spPr/>
      <dgm:t>
        <a:bodyPr/>
        <a:lstStyle/>
        <a:p>
          <a:endParaRPr lang="en-GB"/>
        </a:p>
      </dgm:t>
    </dgm:pt>
    <dgm:pt modelId="{6A99B28D-9733-4FEB-BAD3-82D5359F69A9}" type="pres">
      <dgm:prSet presAssocID="{038EE15D-0CA8-4670-9E35-0ED5521C88B0}" presName="cycle" presStyleCnt="0">
        <dgm:presLayoutVars>
          <dgm:dir/>
          <dgm:resizeHandles val="exact"/>
        </dgm:presLayoutVars>
      </dgm:prSet>
      <dgm:spPr/>
      <dgm:t>
        <a:bodyPr/>
        <a:lstStyle/>
        <a:p>
          <a:endParaRPr lang="en-GB"/>
        </a:p>
      </dgm:t>
    </dgm:pt>
  </dgm:ptLst>
  <dgm:cxnLst>
    <dgm:cxn modelId="{B4A90C3D-AC0E-4E6C-B230-9E03A1FAF042}" type="presOf" srcId="{038EE15D-0CA8-4670-9E35-0ED5521C88B0}" destId="{6A99B28D-9733-4FEB-BAD3-82D5359F69A9}" srcOrd="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3F16D5-D904-4F1E-B590-D432CBA18D29}"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8A1B7526-569A-488E-96BA-FDE4659E1685}">
      <dgm:prSet phldrT="[Text]"/>
      <dgm:spPr/>
      <dgm:t>
        <a:bodyPr/>
        <a:lstStyle/>
        <a:p>
          <a:r>
            <a:rPr lang="en-GB" altLang="en-US" dirty="0" smtClean="0">
              <a:solidFill>
                <a:schemeClr val="bg1"/>
              </a:solidFill>
            </a:rPr>
            <a:t>Unconscious incompetence – you don’t know what you don’t know</a:t>
          </a:r>
          <a:endParaRPr lang="en-US" dirty="0">
            <a:solidFill>
              <a:schemeClr val="bg1"/>
            </a:solidFill>
          </a:endParaRPr>
        </a:p>
      </dgm:t>
    </dgm:pt>
    <dgm:pt modelId="{9E90332D-4E15-43B2-AF31-521BD3462F58}" type="parTrans" cxnId="{81B65685-EC39-4700-83AB-E0BC9ECA0375}">
      <dgm:prSet/>
      <dgm:spPr/>
      <dgm:t>
        <a:bodyPr/>
        <a:lstStyle/>
        <a:p>
          <a:endParaRPr lang="en-US">
            <a:solidFill>
              <a:schemeClr val="bg1"/>
            </a:solidFill>
          </a:endParaRPr>
        </a:p>
      </dgm:t>
    </dgm:pt>
    <dgm:pt modelId="{47E07E49-4FC2-4D67-905D-4FAEFD617DB0}" type="sibTrans" cxnId="{81B65685-EC39-4700-83AB-E0BC9ECA0375}">
      <dgm:prSet/>
      <dgm:spPr/>
      <dgm:t>
        <a:bodyPr/>
        <a:lstStyle/>
        <a:p>
          <a:endParaRPr lang="en-US">
            <a:solidFill>
              <a:schemeClr val="bg1"/>
            </a:solidFill>
          </a:endParaRPr>
        </a:p>
      </dgm:t>
    </dgm:pt>
    <dgm:pt modelId="{373E6E3C-63C4-4952-8E29-270F858A7299}">
      <dgm:prSet/>
      <dgm:spPr/>
      <dgm:t>
        <a:bodyPr/>
        <a:lstStyle/>
        <a:p>
          <a:r>
            <a:rPr lang="en-GB" altLang="en-US" smtClean="0">
              <a:solidFill>
                <a:schemeClr val="bg1"/>
              </a:solidFill>
            </a:rPr>
            <a:t>Conscious incompetence – you know what you don’t know</a:t>
          </a:r>
          <a:endParaRPr lang="en-GB" altLang="en-US" dirty="0">
            <a:solidFill>
              <a:schemeClr val="bg1"/>
            </a:solidFill>
          </a:endParaRPr>
        </a:p>
      </dgm:t>
    </dgm:pt>
    <dgm:pt modelId="{66BAFDD0-A1D9-49E2-9CDC-02402AA25D6B}" type="parTrans" cxnId="{02F54807-51AB-41DB-9246-BAAC40B41E19}">
      <dgm:prSet/>
      <dgm:spPr/>
      <dgm:t>
        <a:bodyPr/>
        <a:lstStyle/>
        <a:p>
          <a:endParaRPr lang="en-US">
            <a:solidFill>
              <a:schemeClr val="bg1"/>
            </a:solidFill>
          </a:endParaRPr>
        </a:p>
      </dgm:t>
    </dgm:pt>
    <dgm:pt modelId="{47F1F58E-36BC-4C0D-846C-ACF158820A12}" type="sibTrans" cxnId="{02F54807-51AB-41DB-9246-BAAC40B41E19}">
      <dgm:prSet/>
      <dgm:spPr/>
      <dgm:t>
        <a:bodyPr/>
        <a:lstStyle/>
        <a:p>
          <a:endParaRPr lang="en-US">
            <a:solidFill>
              <a:schemeClr val="bg1"/>
            </a:solidFill>
          </a:endParaRPr>
        </a:p>
      </dgm:t>
    </dgm:pt>
    <dgm:pt modelId="{158EB04E-5CAB-48FF-895A-4E907A5A20FD}">
      <dgm:prSet/>
      <dgm:spPr/>
      <dgm:t>
        <a:bodyPr/>
        <a:lstStyle/>
        <a:p>
          <a:r>
            <a:rPr lang="en-GB" altLang="en-US" smtClean="0">
              <a:solidFill>
                <a:schemeClr val="bg1"/>
              </a:solidFill>
            </a:rPr>
            <a:t>Conscious competence – you know what you know</a:t>
          </a:r>
          <a:endParaRPr lang="en-GB" altLang="en-US" dirty="0">
            <a:solidFill>
              <a:schemeClr val="bg1"/>
            </a:solidFill>
          </a:endParaRPr>
        </a:p>
      </dgm:t>
    </dgm:pt>
    <dgm:pt modelId="{19A811DE-8D83-4CEF-879A-5CE7056F3DD6}" type="parTrans" cxnId="{6504EEA9-3A85-4870-AD10-11E30D6188A4}">
      <dgm:prSet/>
      <dgm:spPr/>
      <dgm:t>
        <a:bodyPr/>
        <a:lstStyle/>
        <a:p>
          <a:endParaRPr lang="en-US">
            <a:solidFill>
              <a:schemeClr val="bg1"/>
            </a:solidFill>
          </a:endParaRPr>
        </a:p>
      </dgm:t>
    </dgm:pt>
    <dgm:pt modelId="{F0A7E3CA-FE80-4C71-A1E6-87AAB85D0012}" type="sibTrans" cxnId="{6504EEA9-3A85-4870-AD10-11E30D6188A4}">
      <dgm:prSet/>
      <dgm:spPr/>
      <dgm:t>
        <a:bodyPr/>
        <a:lstStyle/>
        <a:p>
          <a:endParaRPr lang="en-US">
            <a:solidFill>
              <a:schemeClr val="bg1"/>
            </a:solidFill>
          </a:endParaRPr>
        </a:p>
      </dgm:t>
    </dgm:pt>
    <dgm:pt modelId="{02CBB118-CB80-47B4-A395-F82A5A8F1087}">
      <dgm:prSet/>
      <dgm:spPr/>
      <dgm:t>
        <a:bodyPr/>
        <a:lstStyle/>
        <a:p>
          <a:r>
            <a:rPr lang="en-GB" altLang="en-US" smtClean="0">
              <a:solidFill>
                <a:schemeClr val="bg1"/>
              </a:solidFill>
            </a:rPr>
            <a:t>Unconscious competence – you don’t know what you know</a:t>
          </a:r>
          <a:endParaRPr lang="en-US" altLang="en-US" dirty="0">
            <a:solidFill>
              <a:schemeClr val="bg1"/>
            </a:solidFill>
          </a:endParaRPr>
        </a:p>
      </dgm:t>
    </dgm:pt>
    <dgm:pt modelId="{1D84734D-49EA-4A6B-A3BF-31E3A237274E}" type="parTrans" cxnId="{6801CFB9-DB24-4F86-BEBB-FF9F96F09F7B}">
      <dgm:prSet/>
      <dgm:spPr/>
      <dgm:t>
        <a:bodyPr/>
        <a:lstStyle/>
        <a:p>
          <a:endParaRPr lang="en-US">
            <a:solidFill>
              <a:schemeClr val="bg1"/>
            </a:solidFill>
          </a:endParaRPr>
        </a:p>
      </dgm:t>
    </dgm:pt>
    <dgm:pt modelId="{F9329822-EF57-44E7-9E11-0F2360509B7F}" type="sibTrans" cxnId="{6801CFB9-DB24-4F86-BEBB-FF9F96F09F7B}">
      <dgm:prSet/>
      <dgm:spPr/>
      <dgm:t>
        <a:bodyPr/>
        <a:lstStyle/>
        <a:p>
          <a:endParaRPr lang="en-US">
            <a:solidFill>
              <a:schemeClr val="bg1"/>
            </a:solidFill>
          </a:endParaRPr>
        </a:p>
      </dgm:t>
    </dgm:pt>
    <dgm:pt modelId="{3181EE4F-A625-4514-B0F0-CB5C6D1D2653}" type="pres">
      <dgm:prSet presAssocID="{3C3F16D5-D904-4F1E-B590-D432CBA18D29}" presName="cycle" presStyleCnt="0">
        <dgm:presLayoutVars>
          <dgm:dir/>
          <dgm:resizeHandles val="exact"/>
        </dgm:presLayoutVars>
      </dgm:prSet>
      <dgm:spPr/>
    </dgm:pt>
    <dgm:pt modelId="{42C4C097-34A4-4C91-87D8-15B3AEE566A2}" type="pres">
      <dgm:prSet presAssocID="{8A1B7526-569A-488E-96BA-FDE4659E1685}" presName="node" presStyleLbl="node1" presStyleIdx="0" presStyleCnt="4">
        <dgm:presLayoutVars>
          <dgm:bulletEnabled val="1"/>
        </dgm:presLayoutVars>
      </dgm:prSet>
      <dgm:spPr/>
      <dgm:t>
        <a:bodyPr/>
        <a:lstStyle/>
        <a:p>
          <a:endParaRPr lang="en-US"/>
        </a:p>
      </dgm:t>
    </dgm:pt>
    <dgm:pt modelId="{43EF173E-8545-414D-BF30-9DEB325CCEFF}" type="pres">
      <dgm:prSet presAssocID="{8A1B7526-569A-488E-96BA-FDE4659E1685}" presName="spNode" presStyleCnt="0"/>
      <dgm:spPr/>
    </dgm:pt>
    <dgm:pt modelId="{F368C3C4-6E29-44DD-B82A-77F0B3675C28}" type="pres">
      <dgm:prSet presAssocID="{47E07E49-4FC2-4D67-905D-4FAEFD617DB0}" presName="sibTrans" presStyleLbl="sibTrans1D1" presStyleIdx="0" presStyleCnt="4"/>
      <dgm:spPr/>
    </dgm:pt>
    <dgm:pt modelId="{A171BBCD-B15E-4AF5-97FC-175793450794}" type="pres">
      <dgm:prSet presAssocID="{373E6E3C-63C4-4952-8E29-270F858A7299}" presName="node" presStyleLbl="node1" presStyleIdx="1" presStyleCnt="4">
        <dgm:presLayoutVars>
          <dgm:bulletEnabled val="1"/>
        </dgm:presLayoutVars>
      </dgm:prSet>
      <dgm:spPr/>
    </dgm:pt>
    <dgm:pt modelId="{7069D642-B52A-4EEE-8AED-6C7E7C87AF99}" type="pres">
      <dgm:prSet presAssocID="{373E6E3C-63C4-4952-8E29-270F858A7299}" presName="spNode" presStyleCnt="0"/>
      <dgm:spPr/>
    </dgm:pt>
    <dgm:pt modelId="{28B638A3-AA52-4F29-AF73-A0AE579F0B06}" type="pres">
      <dgm:prSet presAssocID="{47F1F58E-36BC-4C0D-846C-ACF158820A12}" presName="sibTrans" presStyleLbl="sibTrans1D1" presStyleIdx="1" presStyleCnt="4"/>
      <dgm:spPr/>
    </dgm:pt>
    <dgm:pt modelId="{596E4F6A-F900-4D58-BE35-FF35E0F888A7}" type="pres">
      <dgm:prSet presAssocID="{158EB04E-5CAB-48FF-895A-4E907A5A20FD}" presName="node" presStyleLbl="node1" presStyleIdx="2" presStyleCnt="4">
        <dgm:presLayoutVars>
          <dgm:bulletEnabled val="1"/>
        </dgm:presLayoutVars>
      </dgm:prSet>
      <dgm:spPr/>
    </dgm:pt>
    <dgm:pt modelId="{738C798D-0475-442D-B786-85E12444791B}" type="pres">
      <dgm:prSet presAssocID="{158EB04E-5CAB-48FF-895A-4E907A5A20FD}" presName="spNode" presStyleCnt="0"/>
      <dgm:spPr/>
    </dgm:pt>
    <dgm:pt modelId="{BD5E5430-7A0D-46FB-BEA9-7A4F18AE9B27}" type="pres">
      <dgm:prSet presAssocID="{F0A7E3CA-FE80-4C71-A1E6-87AAB85D0012}" presName="sibTrans" presStyleLbl="sibTrans1D1" presStyleIdx="2" presStyleCnt="4"/>
      <dgm:spPr/>
    </dgm:pt>
    <dgm:pt modelId="{A1B0DA13-4690-4C28-8032-4422D8898326}" type="pres">
      <dgm:prSet presAssocID="{02CBB118-CB80-47B4-A395-F82A5A8F1087}" presName="node" presStyleLbl="node1" presStyleIdx="3" presStyleCnt="4">
        <dgm:presLayoutVars>
          <dgm:bulletEnabled val="1"/>
        </dgm:presLayoutVars>
      </dgm:prSet>
      <dgm:spPr/>
    </dgm:pt>
    <dgm:pt modelId="{C90E42AF-307B-4469-BD8E-18D291CBCAE8}" type="pres">
      <dgm:prSet presAssocID="{02CBB118-CB80-47B4-A395-F82A5A8F1087}" presName="spNode" presStyleCnt="0"/>
      <dgm:spPr/>
    </dgm:pt>
    <dgm:pt modelId="{244C8D23-E14D-43F5-AD07-86BECD8C18E6}" type="pres">
      <dgm:prSet presAssocID="{F9329822-EF57-44E7-9E11-0F2360509B7F}" presName="sibTrans" presStyleLbl="sibTrans1D1" presStyleIdx="3" presStyleCnt="4"/>
      <dgm:spPr/>
    </dgm:pt>
  </dgm:ptLst>
  <dgm:cxnLst>
    <dgm:cxn modelId="{81B65685-EC39-4700-83AB-E0BC9ECA0375}" srcId="{3C3F16D5-D904-4F1E-B590-D432CBA18D29}" destId="{8A1B7526-569A-488E-96BA-FDE4659E1685}" srcOrd="0" destOrd="0" parTransId="{9E90332D-4E15-43B2-AF31-521BD3462F58}" sibTransId="{47E07E49-4FC2-4D67-905D-4FAEFD617DB0}"/>
    <dgm:cxn modelId="{937DA744-50AD-4074-BEE9-133604F60CBD}" type="presOf" srcId="{F0A7E3CA-FE80-4C71-A1E6-87AAB85D0012}" destId="{BD5E5430-7A0D-46FB-BEA9-7A4F18AE9B27}" srcOrd="0" destOrd="0" presId="urn:microsoft.com/office/officeart/2005/8/layout/cycle5"/>
    <dgm:cxn modelId="{E296AD38-780D-4C3B-8F2E-DA7ADA06FF95}" type="presOf" srcId="{F9329822-EF57-44E7-9E11-0F2360509B7F}" destId="{244C8D23-E14D-43F5-AD07-86BECD8C18E6}" srcOrd="0" destOrd="0" presId="urn:microsoft.com/office/officeart/2005/8/layout/cycle5"/>
    <dgm:cxn modelId="{02F54807-51AB-41DB-9246-BAAC40B41E19}" srcId="{3C3F16D5-D904-4F1E-B590-D432CBA18D29}" destId="{373E6E3C-63C4-4952-8E29-270F858A7299}" srcOrd="1" destOrd="0" parTransId="{66BAFDD0-A1D9-49E2-9CDC-02402AA25D6B}" sibTransId="{47F1F58E-36BC-4C0D-846C-ACF158820A12}"/>
    <dgm:cxn modelId="{BB2A0A45-CC12-4C43-B1B6-CEE31E5E47EF}" type="presOf" srcId="{373E6E3C-63C4-4952-8E29-270F858A7299}" destId="{A171BBCD-B15E-4AF5-97FC-175793450794}" srcOrd="0" destOrd="0" presId="urn:microsoft.com/office/officeart/2005/8/layout/cycle5"/>
    <dgm:cxn modelId="{91BA007F-8E7E-4C7E-AA28-AFBF88FBEF54}" type="presOf" srcId="{8A1B7526-569A-488E-96BA-FDE4659E1685}" destId="{42C4C097-34A4-4C91-87D8-15B3AEE566A2}" srcOrd="0" destOrd="0" presId="urn:microsoft.com/office/officeart/2005/8/layout/cycle5"/>
    <dgm:cxn modelId="{F6F7C83F-E6A6-468F-82F1-71A5D0D014BD}" type="presOf" srcId="{158EB04E-5CAB-48FF-895A-4E907A5A20FD}" destId="{596E4F6A-F900-4D58-BE35-FF35E0F888A7}" srcOrd="0" destOrd="0" presId="urn:microsoft.com/office/officeart/2005/8/layout/cycle5"/>
    <dgm:cxn modelId="{6801CFB9-DB24-4F86-BEBB-FF9F96F09F7B}" srcId="{3C3F16D5-D904-4F1E-B590-D432CBA18D29}" destId="{02CBB118-CB80-47B4-A395-F82A5A8F1087}" srcOrd="3" destOrd="0" parTransId="{1D84734D-49EA-4A6B-A3BF-31E3A237274E}" sibTransId="{F9329822-EF57-44E7-9E11-0F2360509B7F}"/>
    <dgm:cxn modelId="{6504EEA9-3A85-4870-AD10-11E30D6188A4}" srcId="{3C3F16D5-D904-4F1E-B590-D432CBA18D29}" destId="{158EB04E-5CAB-48FF-895A-4E907A5A20FD}" srcOrd="2" destOrd="0" parTransId="{19A811DE-8D83-4CEF-879A-5CE7056F3DD6}" sibTransId="{F0A7E3CA-FE80-4C71-A1E6-87AAB85D0012}"/>
    <dgm:cxn modelId="{23A10EA3-D205-4224-B7BD-013647D76773}" type="presOf" srcId="{47F1F58E-36BC-4C0D-846C-ACF158820A12}" destId="{28B638A3-AA52-4F29-AF73-A0AE579F0B06}" srcOrd="0" destOrd="0" presId="urn:microsoft.com/office/officeart/2005/8/layout/cycle5"/>
    <dgm:cxn modelId="{C786BF59-FFE3-42EB-8BB3-F4CDBB920C83}" type="presOf" srcId="{02CBB118-CB80-47B4-A395-F82A5A8F1087}" destId="{A1B0DA13-4690-4C28-8032-4422D8898326}" srcOrd="0" destOrd="0" presId="urn:microsoft.com/office/officeart/2005/8/layout/cycle5"/>
    <dgm:cxn modelId="{8EDE166D-0E51-412C-90D0-710372F49608}" type="presOf" srcId="{47E07E49-4FC2-4D67-905D-4FAEFD617DB0}" destId="{F368C3C4-6E29-44DD-B82A-77F0B3675C28}" srcOrd="0" destOrd="0" presId="urn:microsoft.com/office/officeart/2005/8/layout/cycle5"/>
    <dgm:cxn modelId="{8BC823CB-2CF8-4280-8271-C3C8E79635FB}" type="presOf" srcId="{3C3F16D5-D904-4F1E-B590-D432CBA18D29}" destId="{3181EE4F-A625-4514-B0F0-CB5C6D1D2653}" srcOrd="0" destOrd="0" presId="urn:microsoft.com/office/officeart/2005/8/layout/cycle5"/>
    <dgm:cxn modelId="{72B0EE1B-E474-40D0-90C2-81764D57E786}" type="presParOf" srcId="{3181EE4F-A625-4514-B0F0-CB5C6D1D2653}" destId="{42C4C097-34A4-4C91-87D8-15B3AEE566A2}" srcOrd="0" destOrd="0" presId="urn:microsoft.com/office/officeart/2005/8/layout/cycle5"/>
    <dgm:cxn modelId="{4BE62BEB-1755-418E-84BF-469FB229B64D}" type="presParOf" srcId="{3181EE4F-A625-4514-B0F0-CB5C6D1D2653}" destId="{43EF173E-8545-414D-BF30-9DEB325CCEFF}" srcOrd="1" destOrd="0" presId="urn:microsoft.com/office/officeart/2005/8/layout/cycle5"/>
    <dgm:cxn modelId="{1483067E-DD45-4A27-8EB7-5EDFC144E431}" type="presParOf" srcId="{3181EE4F-A625-4514-B0F0-CB5C6D1D2653}" destId="{F368C3C4-6E29-44DD-B82A-77F0B3675C28}" srcOrd="2" destOrd="0" presId="urn:microsoft.com/office/officeart/2005/8/layout/cycle5"/>
    <dgm:cxn modelId="{DC83B4F6-2D2B-487D-8E1F-8EFF9301EF8A}" type="presParOf" srcId="{3181EE4F-A625-4514-B0F0-CB5C6D1D2653}" destId="{A171BBCD-B15E-4AF5-97FC-175793450794}" srcOrd="3" destOrd="0" presId="urn:microsoft.com/office/officeart/2005/8/layout/cycle5"/>
    <dgm:cxn modelId="{240754A3-1BA6-4A7C-AD92-AF0590A98EAE}" type="presParOf" srcId="{3181EE4F-A625-4514-B0F0-CB5C6D1D2653}" destId="{7069D642-B52A-4EEE-8AED-6C7E7C87AF99}" srcOrd="4" destOrd="0" presId="urn:microsoft.com/office/officeart/2005/8/layout/cycle5"/>
    <dgm:cxn modelId="{31FAFCB8-2CAD-4E3E-B8DB-3515C39F10D7}" type="presParOf" srcId="{3181EE4F-A625-4514-B0F0-CB5C6D1D2653}" destId="{28B638A3-AA52-4F29-AF73-A0AE579F0B06}" srcOrd="5" destOrd="0" presId="urn:microsoft.com/office/officeart/2005/8/layout/cycle5"/>
    <dgm:cxn modelId="{3C33E802-7CD2-4FBF-BC46-7EC83BDDEBB7}" type="presParOf" srcId="{3181EE4F-A625-4514-B0F0-CB5C6D1D2653}" destId="{596E4F6A-F900-4D58-BE35-FF35E0F888A7}" srcOrd="6" destOrd="0" presId="urn:microsoft.com/office/officeart/2005/8/layout/cycle5"/>
    <dgm:cxn modelId="{04A77E82-1861-4DC9-8750-9033880DA5D7}" type="presParOf" srcId="{3181EE4F-A625-4514-B0F0-CB5C6D1D2653}" destId="{738C798D-0475-442D-B786-85E12444791B}" srcOrd="7" destOrd="0" presId="urn:microsoft.com/office/officeart/2005/8/layout/cycle5"/>
    <dgm:cxn modelId="{F1510606-59CE-4229-AFD4-847349F62A90}" type="presParOf" srcId="{3181EE4F-A625-4514-B0F0-CB5C6D1D2653}" destId="{BD5E5430-7A0D-46FB-BEA9-7A4F18AE9B27}" srcOrd="8" destOrd="0" presId="urn:microsoft.com/office/officeart/2005/8/layout/cycle5"/>
    <dgm:cxn modelId="{86A98E24-E817-41B0-84F5-91B9F255212A}" type="presParOf" srcId="{3181EE4F-A625-4514-B0F0-CB5C6D1D2653}" destId="{A1B0DA13-4690-4C28-8032-4422D8898326}" srcOrd="9" destOrd="0" presId="urn:microsoft.com/office/officeart/2005/8/layout/cycle5"/>
    <dgm:cxn modelId="{2FD3FF4A-E9DF-4B30-81EE-DFAE545FC0AD}" type="presParOf" srcId="{3181EE4F-A625-4514-B0F0-CB5C6D1D2653}" destId="{C90E42AF-307B-4469-BD8E-18D291CBCAE8}" srcOrd="10" destOrd="0" presId="urn:microsoft.com/office/officeart/2005/8/layout/cycle5"/>
    <dgm:cxn modelId="{755A1489-D836-4C41-B029-6524B0A15A61}" type="presParOf" srcId="{3181EE4F-A625-4514-B0F0-CB5C6D1D2653}" destId="{244C8D23-E14D-43F5-AD07-86BECD8C18E6}" srcOrd="11" destOrd="0" presId="urn:microsoft.com/office/officeart/2005/8/layout/cycle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4C097-34A4-4C91-87D8-15B3AEE566A2}">
      <dsp:nvSpPr>
        <dsp:cNvPr id="0" name=""/>
        <dsp:cNvSpPr/>
      </dsp:nvSpPr>
      <dsp:spPr>
        <a:xfrm>
          <a:off x="3095624" y="232"/>
          <a:ext cx="1936750" cy="1258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altLang="en-US" sz="1500" kern="1200" dirty="0" smtClean="0">
              <a:solidFill>
                <a:schemeClr val="bg1"/>
              </a:solidFill>
            </a:rPr>
            <a:t>Unconscious incompetence – you don’t know what you don’t know</a:t>
          </a:r>
          <a:endParaRPr lang="en-US" sz="1500" kern="1200" dirty="0">
            <a:solidFill>
              <a:schemeClr val="bg1"/>
            </a:solidFill>
          </a:endParaRPr>
        </a:p>
      </dsp:txBody>
      <dsp:txXfrm>
        <a:off x="3157078" y="61686"/>
        <a:ext cx="1813842" cy="1135979"/>
      </dsp:txXfrm>
    </dsp:sp>
    <dsp:sp modelId="{F368C3C4-6E29-44DD-B82A-77F0B3675C28}">
      <dsp:nvSpPr>
        <dsp:cNvPr id="0" name=""/>
        <dsp:cNvSpPr/>
      </dsp:nvSpPr>
      <dsp:spPr>
        <a:xfrm>
          <a:off x="1984342" y="629676"/>
          <a:ext cx="4159314" cy="4159314"/>
        </a:xfrm>
        <a:custGeom>
          <a:avLst/>
          <a:gdLst/>
          <a:ahLst/>
          <a:cxnLst/>
          <a:rect l="0" t="0" r="0" b="0"/>
          <a:pathLst>
            <a:path>
              <a:moveTo>
                <a:pt x="3315338" y="406915"/>
              </a:moveTo>
              <a:arcTo wR="2079657" hR="2079657" stAng="18387232" swAng="16335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171BBCD-B15E-4AF5-97FC-175793450794}">
      <dsp:nvSpPr>
        <dsp:cNvPr id="0" name=""/>
        <dsp:cNvSpPr/>
      </dsp:nvSpPr>
      <dsp:spPr>
        <a:xfrm>
          <a:off x="5175282" y="2079889"/>
          <a:ext cx="1936750" cy="1258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altLang="en-US" sz="1500" kern="1200" smtClean="0">
              <a:solidFill>
                <a:schemeClr val="bg1"/>
              </a:solidFill>
            </a:rPr>
            <a:t>Conscious incompetence – you know what you don’t know</a:t>
          </a:r>
          <a:endParaRPr lang="en-GB" altLang="en-US" sz="1500" kern="1200" dirty="0">
            <a:solidFill>
              <a:schemeClr val="bg1"/>
            </a:solidFill>
          </a:endParaRPr>
        </a:p>
      </dsp:txBody>
      <dsp:txXfrm>
        <a:off x="5236736" y="2141343"/>
        <a:ext cx="1813842" cy="1135979"/>
      </dsp:txXfrm>
    </dsp:sp>
    <dsp:sp modelId="{28B638A3-AA52-4F29-AF73-A0AE579F0B06}">
      <dsp:nvSpPr>
        <dsp:cNvPr id="0" name=""/>
        <dsp:cNvSpPr/>
      </dsp:nvSpPr>
      <dsp:spPr>
        <a:xfrm>
          <a:off x="1984342" y="629676"/>
          <a:ext cx="4159314" cy="4159314"/>
        </a:xfrm>
        <a:custGeom>
          <a:avLst/>
          <a:gdLst/>
          <a:ahLst/>
          <a:cxnLst/>
          <a:rect l="0" t="0" r="0" b="0"/>
          <a:pathLst>
            <a:path>
              <a:moveTo>
                <a:pt x="3943720" y="3001743"/>
              </a:moveTo>
              <a:arcTo wR="2079657" hR="2079657" stAng="1579199" swAng="16335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96E4F6A-F900-4D58-BE35-FF35E0F888A7}">
      <dsp:nvSpPr>
        <dsp:cNvPr id="0" name=""/>
        <dsp:cNvSpPr/>
      </dsp:nvSpPr>
      <dsp:spPr>
        <a:xfrm>
          <a:off x="3095625" y="4159546"/>
          <a:ext cx="1936750" cy="1258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altLang="en-US" sz="1500" kern="1200" smtClean="0">
              <a:solidFill>
                <a:schemeClr val="bg1"/>
              </a:solidFill>
            </a:rPr>
            <a:t>Conscious competence – you know what you know</a:t>
          </a:r>
          <a:endParaRPr lang="en-GB" altLang="en-US" sz="1500" kern="1200" dirty="0">
            <a:solidFill>
              <a:schemeClr val="bg1"/>
            </a:solidFill>
          </a:endParaRPr>
        </a:p>
      </dsp:txBody>
      <dsp:txXfrm>
        <a:off x="3157079" y="4221000"/>
        <a:ext cx="1813842" cy="1135979"/>
      </dsp:txXfrm>
    </dsp:sp>
    <dsp:sp modelId="{BD5E5430-7A0D-46FB-BEA9-7A4F18AE9B27}">
      <dsp:nvSpPr>
        <dsp:cNvPr id="0" name=""/>
        <dsp:cNvSpPr/>
      </dsp:nvSpPr>
      <dsp:spPr>
        <a:xfrm>
          <a:off x="1984342" y="629676"/>
          <a:ext cx="4159314" cy="4159314"/>
        </a:xfrm>
        <a:custGeom>
          <a:avLst/>
          <a:gdLst/>
          <a:ahLst/>
          <a:cxnLst/>
          <a:rect l="0" t="0" r="0" b="0"/>
          <a:pathLst>
            <a:path>
              <a:moveTo>
                <a:pt x="843976" y="3752399"/>
              </a:moveTo>
              <a:arcTo wR="2079657" hR="2079657" stAng="7587232" swAng="16335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1B0DA13-4690-4C28-8032-4422D8898326}">
      <dsp:nvSpPr>
        <dsp:cNvPr id="0" name=""/>
        <dsp:cNvSpPr/>
      </dsp:nvSpPr>
      <dsp:spPr>
        <a:xfrm>
          <a:off x="1015967" y="2079889"/>
          <a:ext cx="1936750" cy="1258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altLang="en-US" sz="1500" kern="1200" smtClean="0">
              <a:solidFill>
                <a:schemeClr val="bg1"/>
              </a:solidFill>
            </a:rPr>
            <a:t>Unconscious competence – you don’t know what you know</a:t>
          </a:r>
          <a:endParaRPr lang="en-US" altLang="en-US" sz="1500" kern="1200" dirty="0">
            <a:solidFill>
              <a:schemeClr val="bg1"/>
            </a:solidFill>
          </a:endParaRPr>
        </a:p>
      </dsp:txBody>
      <dsp:txXfrm>
        <a:off x="1077421" y="2141343"/>
        <a:ext cx="1813842" cy="1135979"/>
      </dsp:txXfrm>
    </dsp:sp>
    <dsp:sp modelId="{244C8D23-E14D-43F5-AD07-86BECD8C18E6}">
      <dsp:nvSpPr>
        <dsp:cNvPr id="0" name=""/>
        <dsp:cNvSpPr/>
      </dsp:nvSpPr>
      <dsp:spPr>
        <a:xfrm>
          <a:off x="1984342" y="629676"/>
          <a:ext cx="4159314" cy="4159314"/>
        </a:xfrm>
        <a:custGeom>
          <a:avLst/>
          <a:gdLst/>
          <a:ahLst/>
          <a:cxnLst/>
          <a:rect l="0" t="0" r="0" b="0"/>
          <a:pathLst>
            <a:path>
              <a:moveTo>
                <a:pt x="215594" y="1157570"/>
              </a:moveTo>
              <a:arcTo wR="2079657" hR="2079657" stAng="12379199" swAng="16335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67E81FF-3A48-43C0-98A3-A6EA1A7505BD}" type="datetimeFigureOut">
              <a:rPr lang="en-US" smtClean="0"/>
              <a:t>4/9/2018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1AA38ED-03AA-4319-AC73-8B3CA00951DC}" type="slidenum">
              <a:rPr lang="en-US" smtClean="0"/>
              <a:t>‹#›</a:t>
            </a:fld>
            <a:endParaRPr lang="en-US"/>
          </a:p>
        </p:txBody>
      </p:sp>
    </p:spTree>
    <p:extLst>
      <p:ext uri="{BB962C8B-B14F-4D97-AF65-F5344CB8AC3E}">
        <p14:creationId xmlns:p14="http://schemas.microsoft.com/office/powerpoint/2010/main" val="10869013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7AD27B0-9E52-48F4-8C12-69E08913432D}" type="datetimeFigureOut">
              <a:rPr lang="en-US" smtClean="0"/>
              <a:t>4/9/2018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85A7020-9CC3-4D63-8833-EF7C6BE62498}" type="slidenum">
              <a:rPr lang="en-US" smtClean="0"/>
              <a:t>‹#›</a:t>
            </a:fld>
            <a:endParaRPr lang="en-US"/>
          </a:p>
        </p:txBody>
      </p:sp>
    </p:spTree>
    <p:extLst>
      <p:ext uri="{BB962C8B-B14F-4D97-AF65-F5344CB8AC3E}">
        <p14:creationId xmlns:p14="http://schemas.microsoft.com/office/powerpoint/2010/main" val="377726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017516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spTree>
      <p:nvGrpSpPr>
        <p:cNvPr id="1" name=""/>
        <p:cNvGrpSpPr/>
        <p:nvPr/>
      </p:nvGrpSpPr>
      <p:grpSpPr>
        <a:xfrm>
          <a:off x="0" y="0"/>
          <a:ext cx="0" cy="0"/>
          <a:chOff x="0" y="0"/>
          <a:chExt cx="0" cy="0"/>
        </a:xfrm>
      </p:grpSpPr>
      <p:grpSp>
        <p:nvGrpSpPr>
          <p:cNvPr id="46082" name="Group 2"/>
          <p:cNvGrpSpPr>
            <a:grpSpLocks/>
          </p:cNvGrpSpPr>
          <p:nvPr/>
        </p:nvGrpSpPr>
        <p:grpSpPr bwMode="auto">
          <a:xfrm>
            <a:off x="0" y="0"/>
            <a:ext cx="12192000" cy="6858000"/>
            <a:chOff x="0" y="0"/>
            <a:chExt cx="5760" cy="4320"/>
          </a:xfrm>
        </p:grpSpPr>
        <p:sp>
          <p:nvSpPr>
            <p:cNvPr id="46083"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84" name="Rectangle 4"/>
            <p:cNvSpPr>
              <a:spLocks noChangeArrowheads="1"/>
            </p:cNvSpPr>
            <p:nvPr/>
          </p:nvSpPr>
          <p:spPr bwMode="hidden">
            <a:xfrm>
              <a:off x="1081" y="1065"/>
              <a:ext cx="4679" cy="1596"/>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46085" name="Group 5"/>
            <p:cNvGrpSpPr>
              <a:grpSpLocks/>
            </p:cNvGrpSpPr>
            <p:nvPr/>
          </p:nvGrpSpPr>
          <p:grpSpPr bwMode="auto">
            <a:xfrm>
              <a:off x="0" y="672"/>
              <a:ext cx="1806" cy="1989"/>
              <a:chOff x="0" y="672"/>
              <a:chExt cx="1806" cy="1989"/>
            </a:xfrm>
          </p:grpSpPr>
          <p:sp>
            <p:nvSpPr>
              <p:cNvPr id="46086" name="Rectangle 6"/>
              <p:cNvSpPr>
                <a:spLocks noChangeArrowheads="1"/>
              </p:cNvSpPr>
              <p:nvPr userDrawn="1"/>
            </p:nvSpPr>
            <p:spPr bwMode="auto">
              <a:xfrm>
                <a:off x="361" y="2257"/>
                <a:ext cx="363" cy="404"/>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87" name="Rectangle 7"/>
              <p:cNvSpPr>
                <a:spLocks noChangeArrowheads="1"/>
              </p:cNvSpPr>
              <p:nvPr userDrawn="1"/>
            </p:nvSpPr>
            <p:spPr bwMode="auto">
              <a:xfrm>
                <a:off x="1081" y="1065"/>
                <a:ext cx="362" cy="405"/>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88" name="Rectangle 8"/>
              <p:cNvSpPr>
                <a:spLocks noChangeArrowheads="1"/>
              </p:cNvSpPr>
              <p:nvPr userDrawn="1"/>
            </p:nvSpPr>
            <p:spPr bwMode="auto">
              <a:xfrm>
                <a:off x="1437" y="672"/>
                <a:ext cx="369" cy="400"/>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89" name="Rectangle 9"/>
              <p:cNvSpPr>
                <a:spLocks noChangeArrowheads="1"/>
              </p:cNvSpPr>
              <p:nvPr userDrawn="1"/>
            </p:nvSpPr>
            <p:spPr bwMode="auto">
              <a:xfrm>
                <a:off x="719" y="2257"/>
                <a:ext cx="368" cy="404"/>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90" name="Rectangle 10"/>
              <p:cNvSpPr>
                <a:spLocks noChangeArrowheads="1"/>
              </p:cNvSpPr>
              <p:nvPr userDrawn="1"/>
            </p:nvSpPr>
            <p:spPr bwMode="auto">
              <a:xfrm>
                <a:off x="1437" y="1065"/>
                <a:ext cx="369" cy="40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91" name="Rectangle 11"/>
              <p:cNvSpPr>
                <a:spLocks noChangeArrowheads="1"/>
              </p:cNvSpPr>
              <p:nvPr userDrawn="1"/>
            </p:nvSpPr>
            <p:spPr bwMode="auto">
              <a:xfrm>
                <a:off x="719" y="1464"/>
                <a:ext cx="368" cy="399"/>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92" name="Rectangle 12"/>
              <p:cNvSpPr>
                <a:spLocks noChangeArrowheads="1"/>
              </p:cNvSpPr>
              <p:nvPr userDrawn="1"/>
            </p:nvSpPr>
            <p:spPr bwMode="auto">
              <a:xfrm>
                <a:off x="0" y="1464"/>
                <a:ext cx="367" cy="399"/>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93" name="Rectangle 13"/>
              <p:cNvSpPr>
                <a:spLocks noChangeArrowheads="1"/>
              </p:cNvSpPr>
              <p:nvPr userDrawn="1"/>
            </p:nvSpPr>
            <p:spPr bwMode="auto">
              <a:xfrm>
                <a:off x="1081" y="1464"/>
                <a:ext cx="362" cy="399"/>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94" name="Rectangle 14"/>
              <p:cNvSpPr>
                <a:spLocks noChangeArrowheads="1"/>
              </p:cNvSpPr>
              <p:nvPr userDrawn="1"/>
            </p:nvSpPr>
            <p:spPr bwMode="auto">
              <a:xfrm>
                <a:off x="361" y="1857"/>
                <a:ext cx="363" cy="406"/>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6095" name="Rectangle 15"/>
              <p:cNvSpPr>
                <a:spLocks noChangeArrowheads="1"/>
              </p:cNvSpPr>
              <p:nvPr userDrawn="1"/>
            </p:nvSpPr>
            <p:spPr bwMode="auto">
              <a:xfrm>
                <a:off x="719" y="1857"/>
                <a:ext cx="368" cy="406"/>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grpSp>
      </p:grpSp>
      <p:sp>
        <p:nvSpPr>
          <p:cNvPr id="46096" name="Rectangle 16"/>
          <p:cNvSpPr>
            <a:spLocks noGrp="1" noChangeArrowheads="1"/>
          </p:cNvSpPr>
          <p:nvPr>
            <p:ph type="dt" sz="half" idx="2"/>
          </p:nvPr>
        </p:nvSpPr>
        <p:spPr>
          <a:xfrm>
            <a:off x="609600" y="6248400"/>
            <a:ext cx="2844800" cy="457200"/>
          </a:xfrm>
        </p:spPr>
        <p:txBody>
          <a:bodyPr/>
          <a:lstStyle>
            <a:lvl1pPr>
              <a:defRPr/>
            </a:lvl1pPr>
          </a:lstStyle>
          <a:p>
            <a:endParaRPr lang="en-US" altLang="en-US">
              <a:solidFill>
                <a:srgbClr val="000000"/>
              </a:solidFill>
            </a:endParaRPr>
          </a:p>
        </p:txBody>
      </p:sp>
      <p:sp>
        <p:nvSpPr>
          <p:cNvPr id="46097" name="Rectangle 17"/>
          <p:cNvSpPr>
            <a:spLocks noGrp="1" noChangeArrowheads="1"/>
          </p:cNvSpPr>
          <p:nvPr>
            <p:ph type="ftr" sz="quarter" idx="3"/>
          </p:nvPr>
        </p:nvSpPr>
        <p:spPr/>
        <p:txBody>
          <a:bodyPr/>
          <a:lstStyle>
            <a:lvl1pPr>
              <a:defRPr/>
            </a:lvl1pPr>
          </a:lstStyle>
          <a:p>
            <a:endParaRPr lang="en-US" altLang="en-US">
              <a:solidFill>
                <a:srgbClr val="000000"/>
              </a:solidFill>
            </a:endParaRPr>
          </a:p>
        </p:txBody>
      </p:sp>
      <p:sp>
        <p:nvSpPr>
          <p:cNvPr id="46098" name="Rectangle 18"/>
          <p:cNvSpPr>
            <a:spLocks noGrp="1" noChangeArrowheads="1"/>
          </p:cNvSpPr>
          <p:nvPr>
            <p:ph type="sldNum" sz="quarter" idx="4"/>
          </p:nvPr>
        </p:nvSpPr>
        <p:spPr/>
        <p:txBody>
          <a:bodyPr/>
          <a:lstStyle>
            <a:lvl1pPr>
              <a:defRPr/>
            </a:lvl1pPr>
          </a:lstStyle>
          <a:p>
            <a:fld id="{328C1EB0-4DEF-4AE0-B262-5109DE72DC18}" type="slidenum">
              <a:rPr lang="en-US" altLang="en-US">
                <a:solidFill>
                  <a:srgbClr val="000000"/>
                </a:solidFill>
              </a:rPr>
              <a:pPr/>
              <a:t>‹#›</a:t>
            </a:fld>
            <a:endParaRPr lang="en-US" altLang="en-US">
              <a:solidFill>
                <a:srgbClr val="000000"/>
              </a:solidFill>
            </a:endParaRPr>
          </a:p>
        </p:txBody>
      </p:sp>
      <p:sp>
        <p:nvSpPr>
          <p:cNvPr id="46099" name="Rectangle 19"/>
          <p:cNvSpPr>
            <a:spLocks noGrp="1" noChangeArrowheads="1"/>
          </p:cNvSpPr>
          <p:nvPr>
            <p:ph type="ctrTitle"/>
          </p:nvPr>
        </p:nvSpPr>
        <p:spPr>
          <a:xfrm>
            <a:off x="3962400" y="1828800"/>
            <a:ext cx="8026400" cy="2209800"/>
          </a:xfrm>
        </p:spPr>
        <p:txBody>
          <a:bodyPr/>
          <a:lstStyle>
            <a:lvl1pPr>
              <a:defRPr/>
            </a:lvl1pPr>
          </a:lstStyle>
          <a:p>
            <a:pPr lvl="0"/>
            <a:r>
              <a:rPr lang="en-US" altLang="en-US" noProof="0" smtClean="0"/>
              <a:t>Click to edit Master title style</a:t>
            </a:r>
          </a:p>
        </p:txBody>
      </p:sp>
      <p:sp>
        <p:nvSpPr>
          <p:cNvPr id="46100" name="Rectangle 20"/>
          <p:cNvSpPr>
            <a:spLocks noGrp="1" noChangeArrowheads="1"/>
          </p:cNvSpPr>
          <p:nvPr>
            <p:ph type="subTitle" idx="1"/>
          </p:nvPr>
        </p:nvSpPr>
        <p:spPr>
          <a:xfrm>
            <a:off x="3962400" y="4267200"/>
            <a:ext cx="8026400" cy="1752600"/>
          </a:xfrm>
        </p:spPr>
        <p:txBody>
          <a:bodyPr/>
          <a:lstStyle>
            <a:lvl1pPr marL="0" indent="0" algn="ctr">
              <a:buFont typeface="Wingdings" panose="05000000000000000000" pitchFamily="2" charset="2"/>
              <a:buNone/>
              <a:defRPr/>
            </a:lvl1pPr>
          </a:lstStyle>
          <a:p>
            <a:pPr lvl="0"/>
            <a:r>
              <a:rPr lang="en-US" altLang="en-US" noProof="0" smtClean="0"/>
              <a:t>Click to edit Master subtitle style</a:t>
            </a:r>
          </a:p>
        </p:txBody>
      </p:sp>
    </p:spTree>
    <p:extLst>
      <p:ext uri="{BB962C8B-B14F-4D97-AF65-F5344CB8AC3E}">
        <p14:creationId xmlns:p14="http://schemas.microsoft.com/office/powerpoint/2010/main" val="15633402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99"/>
                                        </p:tgtEl>
                                        <p:attrNameLst>
                                          <p:attrName>style.visibility</p:attrName>
                                        </p:attrNameLst>
                                      </p:cBhvr>
                                      <p:to>
                                        <p:strVal val="visible"/>
                                      </p:to>
                                    </p:set>
                                    <p:animEffect transition="in" filter="fade">
                                      <p:cBhvr>
                                        <p:cTn id="7" dur="2000"/>
                                        <p:tgtEl>
                                          <p:spTgt spid="4609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6100">
                                            <p:txEl>
                                              <p:pRg st="0" end="0"/>
                                            </p:txEl>
                                          </p:spTgt>
                                        </p:tgtEl>
                                        <p:attrNameLst>
                                          <p:attrName>style.visibility</p:attrName>
                                        </p:attrNameLst>
                                      </p:cBhvr>
                                      <p:to>
                                        <p:strVal val="visible"/>
                                      </p:to>
                                    </p:set>
                                    <p:animEffect transition="in" filter="fade">
                                      <p:cBhvr>
                                        <p:cTn id="12" dur="2000"/>
                                        <p:tgtEl>
                                          <p:spTgt spid="4610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99" grpId="0"/>
      <p:bldP spid="46100" grpId="0" build="p">
        <p:tmplLst>
          <p:tmpl lvl="1">
            <p:tnLst>
              <p:par>
                <p:cTn presetID="10" presetClass="entr" presetSubtype="0" fill="hold" nodeType="clickEffect">
                  <p:stCondLst>
                    <p:cond delay="0"/>
                  </p:stCondLst>
                  <p:childTnLst>
                    <p:set>
                      <p:cBhvr>
                        <p:cTn dur="1" fill="hold">
                          <p:stCondLst>
                            <p:cond delay="0"/>
                          </p:stCondLst>
                        </p:cTn>
                        <p:tgtEl>
                          <p:spTgt spid="46100"/>
                        </p:tgtEl>
                        <p:attrNameLst>
                          <p:attrName>style.visibility</p:attrName>
                        </p:attrNameLst>
                      </p:cBhvr>
                      <p:to>
                        <p:strVal val="visible"/>
                      </p:to>
                    </p:set>
                    <p:animEffect transition="in" filter="fade">
                      <p:cBhvr>
                        <p:cTn dur="2000"/>
                        <p:tgtEl>
                          <p:spTgt spid="46100"/>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1"/>
          </p:nvPr>
        </p:nvSpPr>
        <p:spPr/>
        <p:txBody>
          <a:bodyPr/>
          <a:lstStyle>
            <a:lvl1pPr>
              <a:defRPr/>
            </a:lvl1pPr>
          </a:lstStyle>
          <a:p>
            <a:fld id="{39250650-CC40-41AF-9460-1743A80197C9}" type="slidenum">
              <a:rPr lang="en-US" altLang="en-US">
                <a:solidFill>
                  <a:srgbClr val="000000"/>
                </a:solidFill>
              </a:rPr>
              <a:pPr/>
              <a:t>‹#›</a:t>
            </a:fld>
            <a:endParaRPr lang="en-US" altLang="en-US">
              <a:solidFill>
                <a:srgbClr val="000000"/>
              </a:solidFill>
            </a:endParaRPr>
          </a:p>
        </p:txBody>
      </p:sp>
      <p:sp>
        <p:nvSpPr>
          <p:cNvPr id="6" name="Date Placeholder 5"/>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3999943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1"/>
          </p:nvPr>
        </p:nvSpPr>
        <p:spPr/>
        <p:txBody>
          <a:bodyPr/>
          <a:lstStyle>
            <a:lvl1pPr>
              <a:defRPr/>
            </a:lvl1pPr>
          </a:lstStyle>
          <a:p>
            <a:fld id="{11F07F38-F91F-4D52-9090-B3A799597D7B}" type="slidenum">
              <a:rPr lang="en-US" altLang="en-US">
                <a:solidFill>
                  <a:srgbClr val="000000"/>
                </a:solidFill>
              </a:rPr>
              <a:pPr/>
              <a:t>‹#›</a:t>
            </a:fld>
            <a:endParaRPr lang="en-US" altLang="en-US">
              <a:solidFill>
                <a:srgbClr val="000000"/>
              </a:solidFill>
            </a:endParaRPr>
          </a:p>
        </p:txBody>
      </p:sp>
      <p:sp>
        <p:nvSpPr>
          <p:cNvPr id="6" name="Date Placeholder 5"/>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217621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981200"/>
            <a:ext cx="5384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981200"/>
            <a:ext cx="5384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0"/>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1"/>
          </p:nvPr>
        </p:nvSpPr>
        <p:spPr/>
        <p:txBody>
          <a:bodyPr/>
          <a:lstStyle>
            <a:lvl1pPr>
              <a:defRPr/>
            </a:lvl1pPr>
          </a:lstStyle>
          <a:p>
            <a:fld id="{4B6A1C2C-D232-4A6E-908E-45669845901B}" type="slidenum">
              <a:rPr lang="en-US" altLang="en-US">
                <a:solidFill>
                  <a:srgbClr val="000000"/>
                </a:solidFill>
              </a:rPr>
              <a:pPr/>
              <a:t>‹#›</a:t>
            </a:fld>
            <a:endParaRPr lang="en-US" altLang="en-US">
              <a:solidFill>
                <a:srgbClr val="000000"/>
              </a:solidFill>
            </a:endParaRPr>
          </a:p>
        </p:txBody>
      </p:sp>
      <p:sp>
        <p:nvSpPr>
          <p:cNvPr id="7" name="Date Placeholder 6"/>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35134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6"/>
          <p:cNvSpPr>
            <a:spLocks noGrp="1"/>
          </p:cNvSpPr>
          <p:nvPr>
            <p:ph type="ftr" sz="quarter" idx="10"/>
          </p:nvPr>
        </p:nvSpPr>
        <p:spPr/>
        <p:txBody>
          <a:bodyPr/>
          <a:lstStyle>
            <a:lvl1pPr>
              <a:defRPr/>
            </a:lvl1pPr>
          </a:lstStyle>
          <a:p>
            <a:endParaRPr lang="en-US" altLang="en-US">
              <a:solidFill>
                <a:srgbClr val="000000"/>
              </a:solidFill>
            </a:endParaRPr>
          </a:p>
        </p:txBody>
      </p:sp>
      <p:sp>
        <p:nvSpPr>
          <p:cNvPr id="8" name="Slide Number Placeholder 7"/>
          <p:cNvSpPr>
            <a:spLocks noGrp="1"/>
          </p:cNvSpPr>
          <p:nvPr>
            <p:ph type="sldNum" sz="quarter" idx="11"/>
          </p:nvPr>
        </p:nvSpPr>
        <p:spPr/>
        <p:txBody>
          <a:bodyPr/>
          <a:lstStyle>
            <a:lvl1pPr>
              <a:defRPr/>
            </a:lvl1pPr>
          </a:lstStyle>
          <a:p>
            <a:fld id="{028AAEC0-37E8-4BA8-81A0-81500342A2B9}" type="slidenum">
              <a:rPr lang="en-US" altLang="en-US">
                <a:solidFill>
                  <a:srgbClr val="000000"/>
                </a:solidFill>
              </a:rPr>
              <a:pPr/>
              <a:t>‹#›</a:t>
            </a:fld>
            <a:endParaRPr lang="en-US" altLang="en-US">
              <a:solidFill>
                <a:srgbClr val="000000"/>
              </a:solidFill>
            </a:endParaRPr>
          </a:p>
        </p:txBody>
      </p:sp>
      <p:sp>
        <p:nvSpPr>
          <p:cNvPr id="9" name="Date Placeholder 8"/>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1705537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Footer Placeholder 2"/>
          <p:cNvSpPr>
            <a:spLocks noGrp="1"/>
          </p:cNvSpPr>
          <p:nvPr>
            <p:ph type="ftr" sz="quarter" idx="10"/>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1"/>
          </p:nvPr>
        </p:nvSpPr>
        <p:spPr/>
        <p:txBody>
          <a:bodyPr/>
          <a:lstStyle>
            <a:lvl1pPr>
              <a:defRPr/>
            </a:lvl1pPr>
          </a:lstStyle>
          <a:p>
            <a:fld id="{A4AEEFE3-43F9-4C97-BC85-22509C900DA3}" type="slidenum">
              <a:rPr lang="en-US" altLang="en-US">
                <a:solidFill>
                  <a:srgbClr val="000000"/>
                </a:solidFill>
              </a:rPr>
              <a:pPr/>
              <a:t>‹#›</a:t>
            </a:fld>
            <a:endParaRPr lang="en-US" altLang="en-US">
              <a:solidFill>
                <a:srgbClr val="000000"/>
              </a:solidFill>
            </a:endParaRPr>
          </a:p>
        </p:txBody>
      </p:sp>
      <p:sp>
        <p:nvSpPr>
          <p:cNvPr id="5" name="Date Placeholder 4"/>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217467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endParaRPr lang="en-US" altLang="en-US">
              <a:solidFill>
                <a:srgbClr val="000000"/>
              </a:solidFill>
            </a:endParaRPr>
          </a:p>
        </p:txBody>
      </p:sp>
      <p:sp>
        <p:nvSpPr>
          <p:cNvPr id="3" name="Slide Number Placeholder 2"/>
          <p:cNvSpPr>
            <a:spLocks noGrp="1"/>
          </p:cNvSpPr>
          <p:nvPr>
            <p:ph type="sldNum" sz="quarter" idx="11"/>
          </p:nvPr>
        </p:nvSpPr>
        <p:spPr/>
        <p:txBody>
          <a:bodyPr/>
          <a:lstStyle>
            <a:lvl1pPr>
              <a:defRPr/>
            </a:lvl1pPr>
          </a:lstStyle>
          <a:p>
            <a:fld id="{B6F8E556-6279-4495-9AE1-6C15B4404CE4}" type="slidenum">
              <a:rPr lang="en-US" altLang="en-US">
                <a:solidFill>
                  <a:srgbClr val="000000"/>
                </a:solidFill>
              </a:rPr>
              <a:pPr/>
              <a:t>‹#›</a:t>
            </a:fld>
            <a:endParaRPr lang="en-US" altLang="en-US">
              <a:solidFill>
                <a:srgbClr val="000000"/>
              </a:solidFill>
            </a:endParaRPr>
          </a:p>
        </p:txBody>
      </p:sp>
      <p:sp>
        <p:nvSpPr>
          <p:cNvPr id="4" name="Date Placeholder 3"/>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420784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1"/>
          </p:nvPr>
        </p:nvSpPr>
        <p:spPr/>
        <p:txBody>
          <a:bodyPr/>
          <a:lstStyle>
            <a:lvl1pPr>
              <a:defRPr/>
            </a:lvl1pPr>
          </a:lstStyle>
          <a:p>
            <a:fld id="{539917E7-DABE-4524-ACC3-97C729273493}" type="slidenum">
              <a:rPr lang="en-US" altLang="en-US">
                <a:solidFill>
                  <a:srgbClr val="000000"/>
                </a:solidFill>
              </a:rPr>
              <a:pPr/>
              <a:t>‹#›</a:t>
            </a:fld>
            <a:endParaRPr lang="en-US" altLang="en-US">
              <a:solidFill>
                <a:srgbClr val="000000"/>
              </a:solidFill>
            </a:endParaRPr>
          </a:p>
        </p:txBody>
      </p:sp>
      <p:sp>
        <p:nvSpPr>
          <p:cNvPr id="7" name="Date Placeholder 6"/>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1509427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1"/>
          </p:nvPr>
        </p:nvSpPr>
        <p:spPr/>
        <p:txBody>
          <a:bodyPr/>
          <a:lstStyle>
            <a:lvl1pPr>
              <a:defRPr/>
            </a:lvl1pPr>
          </a:lstStyle>
          <a:p>
            <a:fld id="{7AAEB32D-8B14-4241-BA0C-6F01DB8D08CF}" type="slidenum">
              <a:rPr lang="en-US" altLang="en-US">
                <a:solidFill>
                  <a:srgbClr val="000000"/>
                </a:solidFill>
              </a:rPr>
              <a:pPr/>
              <a:t>‹#›</a:t>
            </a:fld>
            <a:endParaRPr lang="en-US" altLang="en-US">
              <a:solidFill>
                <a:srgbClr val="000000"/>
              </a:solidFill>
            </a:endParaRPr>
          </a:p>
        </p:txBody>
      </p:sp>
      <p:sp>
        <p:nvSpPr>
          <p:cNvPr id="7" name="Date Placeholder 6"/>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452605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1"/>
          </p:nvPr>
        </p:nvSpPr>
        <p:spPr/>
        <p:txBody>
          <a:bodyPr/>
          <a:lstStyle>
            <a:lvl1pPr>
              <a:defRPr/>
            </a:lvl1pPr>
          </a:lstStyle>
          <a:p>
            <a:fld id="{17491A83-2B1C-421A-8691-D2AA06FEF2EB}" type="slidenum">
              <a:rPr lang="en-US" altLang="en-US">
                <a:solidFill>
                  <a:srgbClr val="000000"/>
                </a:solidFill>
              </a:rPr>
              <a:pPr/>
              <a:t>‹#›</a:t>
            </a:fld>
            <a:endParaRPr lang="en-US" altLang="en-US">
              <a:solidFill>
                <a:srgbClr val="000000"/>
              </a:solidFill>
            </a:endParaRPr>
          </a:p>
        </p:txBody>
      </p:sp>
      <p:sp>
        <p:nvSpPr>
          <p:cNvPr id="6" name="Date Placeholder 5"/>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779541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457200"/>
            <a:ext cx="2743200" cy="54102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457200"/>
            <a:ext cx="80264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3"/>
          <p:cNvSpPr>
            <a:spLocks noGrp="1"/>
          </p:cNvSpPr>
          <p:nvPr>
            <p:ph type="ftr" sz="quarter" idx="10"/>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1"/>
          </p:nvPr>
        </p:nvSpPr>
        <p:spPr/>
        <p:txBody>
          <a:bodyPr/>
          <a:lstStyle>
            <a:lvl1pPr>
              <a:defRPr/>
            </a:lvl1pPr>
          </a:lstStyle>
          <a:p>
            <a:fld id="{828E87C8-609A-4399-95CA-88F0F2ACF3AA}" type="slidenum">
              <a:rPr lang="en-US" altLang="en-US">
                <a:solidFill>
                  <a:srgbClr val="000000"/>
                </a:solidFill>
              </a:rPr>
              <a:pPr/>
              <a:t>‹#›</a:t>
            </a:fld>
            <a:endParaRPr lang="en-US" altLang="en-US">
              <a:solidFill>
                <a:srgbClr val="000000"/>
              </a:solidFill>
            </a:endParaRPr>
          </a:p>
        </p:txBody>
      </p:sp>
      <p:sp>
        <p:nvSpPr>
          <p:cNvPr id="6" name="Date Placeholder 5"/>
          <p:cNvSpPr>
            <a:spLocks noGrp="1"/>
          </p:cNvSpPr>
          <p:nvPr>
            <p:ph type="dt" sz="half" idx="12"/>
          </p:nvPr>
        </p:nvSpPr>
        <p:spPr/>
        <p:txBody>
          <a:bodyPr/>
          <a:lstStyle>
            <a:lvl1pPr>
              <a:defRPr/>
            </a:lvl1pPr>
          </a:lstStyle>
          <a:p>
            <a:endParaRPr lang="en-US" altLang="en-US">
              <a:solidFill>
                <a:srgbClr val="000000"/>
              </a:solidFill>
            </a:endParaRPr>
          </a:p>
        </p:txBody>
      </p:sp>
    </p:spTree>
    <p:extLst>
      <p:ext uri="{BB962C8B-B14F-4D97-AF65-F5344CB8AC3E}">
        <p14:creationId xmlns:p14="http://schemas.microsoft.com/office/powerpoint/2010/main" val="646533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0760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599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8971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8937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2032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04874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937432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56596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774199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57491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6346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200"/>
            </a:lvl1pPr>
          </a:lstStyle>
          <a:p>
            <a:pPr fontAlgn="base">
              <a:spcBef>
                <a:spcPct val="0"/>
              </a:spcBef>
              <a:spcAft>
                <a:spcPct val="0"/>
              </a:spcAft>
            </a:pPr>
            <a:endParaRPr lang="en-US" altLang="en-US">
              <a:solidFill>
                <a:srgbClr val="000000"/>
              </a:solidFill>
            </a:endParaRPr>
          </a:p>
        </p:txBody>
      </p:sp>
      <p:sp>
        <p:nvSpPr>
          <p:cNvPr id="45059" name="Rectangle 3"/>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Arial Black" panose="020B0A04020102020204" pitchFamily="34" charset="0"/>
              </a:defRPr>
            </a:lvl1pPr>
          </a:lstStyle>
          <a:p>
            <a:pPr fontAlgn="base">
              <a:spcBef>
                <a:spcPct val="0"/>
              </a:spcBef>
              <a:spcAft>
                <a:spcPct val="0"/>
              </a:spcAft>
            </a:pPr>
            <a:fld id="{32A1AF44-33D0-49B4-A9EA-4702E453512C}" type="slidenum">
              <a:rPr lang="en-US" altLang="en-US">
                <a:solidFill>
                  <a:srgbClr val="000000"/>
                </a:solidFill>
              </a:rPr>
              <a:pPr fontAlgn="base">
                <a:spcBef>
                  <a:spcPct val="0"/>
                </a:spcBef>
                <a:spcAft>
                  <a:spcPct val="0"/>
                </a:spcAft>
              </a:pPr>
              <a:t>‹#›</a:t>
            </a:fld>
            <a:endParaRPr lang="en-US" altLang="en-US">
              <a:solidFill>
                <a:srgbClr val="000000"/>
              </a:solidFill>
            </a:endParaRPr>
          </a:p>
        </p:txBody>
      </p:sp>
      <p:grpSp>
        <p:nvGrpSpPr>
          <p:cNvPr id="45060" name="Group 4"/>
          <p:cNvGrpSpPr>
            <a:grpSpLocks/>
          </p:cNvGrpSpPr>
          <p:nvPr/>
        </p:nvGrpSpPr>
        <p:grpSpPr bwMode="auto">
          <a:xfrm>
            <a:off x="0" y="0"/>
            <a:ext cx="12192000" cy="546100"/>
            <a:chOff x="0" y="0"/>
            <a:chExt cx="5760" cy="344"/>
          </a:xfrm>
        </p:grpSpPr>
        <p:sp>
          <p:nvSpPr>
            <p:cNvPr id="45061"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5062"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5063" name="Rectangle 7"/>
            <p:cNvSpPr>
              <a:spLocks noChangeArrowheads="1"/>
            </p:cNvSpPr>
            <p:nvPr/>
          </p:nvSpPr>
          <p:spPr bwMode="auto">
            <a:xfrm>
              <a:off x="258" y="85"/>
              <a:ext cx="87" cy="89"/>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1800">
                <a:solidFill>
                  <a:srgbClr val="006666"/>
                </a:solidFill>
              </a:endParaRPr>
            </a:p>
          </p:txBody>
        </p:sp>
        <p:sp>
          <p:nvSpPr>
            <p:cNvPr id="45064" name="Rectangle 8"/>
            <p:cNvSpPr>
              <a:spLocks noChangeArrowheads="1"/>
            </p:cNvSpPr>
            <p:nvPr/>
          </p:nvSpPr>
          <p:spPr bwMode="auto">
            <a:xfrm>
              <a:off x="345" y="0"/>
              <a:ext cx="88" cy="87"/>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1800">
                <a:solidFill>
                  <a:srgbClr val="006666"/>
                </a:solidFill>
              </a:endParaRPr>
            </a:p>
          </p:txBody>
        </p:sp>
        <p:sp>
          <p:nvSpPr>
            <p:cNvPr id="45065" name="Rectangle 9"/>
            <p:cNvSpPr>
              <a:spLocks noChangeArrowheads="1"/>
            </p:cNvSpPr>
            <p:nvPr/>
          </p:nvSpPr>
          <p:spPr bwMode="auto">
            <a:xfrm>
              <a:off x="345" y="85"/>
              <a:ext cx="88" cy="89"/>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1800">
                <a:solidFill>
                  <a:srgbClr val="ADFDF3"/>
                </a:solidFill>
              </a:endParaRPr>
            </a:p>
          </p:txBody>
        </p:sp>
        <p:sp>
          <p:nvSpPr>
            <p:cNvPr id="45066" name="Rectangle 10"/>
            <p:cNvSpPr>
              <a:spLocks noChangeArrowheads="1"/>
            </p:cNvSpPr>
            <p:nvPr/>
          </p:nvSpPr>
          <p:spPr bwMode="auto">
            <a:xfrm>
              <a:off x="173" y="173"/>
              <a:ext cx="86" cy="87"/>
            </a:xfrm>
            <a:prstGeom prst="rect">
              <a:avLst/>
            </a:prstGeom>
            <a:solidFill>
              <a:schemeClr val="fo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1800">
                <a:solidFill>
                  <a:srgbClr val="006666"/>
                </a:solidFill>
              </a:endParaRPr>
            </a:p>
          </p:txBody>
        </p:sp>
        <p:sp>
          <p:nvSpPr>
            <p:cNvPr id="45067" name="Rectangle 11"/>
            <p:cNvSpPr>
              <a:spLocks noChangeArrowheads="1"/>
            </p:cNvSpPr>
            <p:nvPr/>
          </p:nvSpPr>
          <p:spPr bwMode="auto">
            <a:xfrm>
              <a:off x="83" y="86"/>
              <a:ext cx="89" cy="87"/>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45068" name="Rectangle 12"/>
            <p:cNvSpPr>
              <a:spLocks noChangeArrowheads="1"/>
            </p:cNvSpPr>
            <p:nvPr/>
          </p:nvSpPr>
          <p:spPr bwMode="auto">
            <a:xfrm>
              <a:off x="258" y="171"/>
              <a:ext cx="87" cy="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1800">
                <a:solidFill>
                  <a:srgbClr val="ADFDF3"/>
                </a:solidFill>
              </a:endParaRPr>
            </a:p>
          </p:txBody>
        </p:sp>
        <p:sp>
          <p:nvSpPr>
            <p:cNvPr id="45069" name="Rectangle 13"/>
            <p:cNvSpPr>
              <a:spLocks noChangeArrowheads="1"/>
            </p:cNvSpPr>
            <p:nvPr/>
          </p:nvSpPr>
          <p:spPr bwMode="auto">
            <a:xfrm>
              <a:off x="173" y="258"/>
              <a:ext cx="86" cy="86"/>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US" altLang="en-US" sz="1800">
                <a:solidFill>
                  <a:srgbClr val="ADFDF3"/>
                </a:solidFill>
              </a:endParaRPr>
            </a:p>
          </p:txBody>
        </p:sp>
      </p:grpSp>
      <p:sp>
        <p:nvSpPr>
          <p:cNvPr id="45070" name="Rectangle 14"/>
          <p:cNvSpPr>
            <a:spLocks noGrp="1" noChangeArrowheads="1"/>
          </p:cNvSpPr>
          <p:nvPr>
            <p:ph type="title"/>
          </p:nvPr>
        </p:nvSpPr>
        <p:spPr bwMode="auto">
          <a:xfrm>
            <a:off x="609600" y="457200"/>
            <a:ext cx="109728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45071" name="Rectangle 15"/>
          <p:cNvSpPr>
            <a:spLocks noGrp="1" noChangeArrowheads="1"/>
          </p:cNvSpPr>
          <p:nvPr>
            <p:ph type="body" idx="1"/>
          </p:nvPr>
        </p:nvSpPr>
        <p:spPr bwMode="auto">
          <a:xfrm>
            <a:off x="609600" y="1981200"/>
            <a:ext cx="10972800" cy="3886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5072" name="Rectangle 16"/>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fontAlgn="base">
              <a:spcBef>
                <a:spcPct val="0"/>
              </a:spcBef>
              <a:spcAft>
                <a:spcPct val="0"/>
              </a:spcAft>
            </a:pPr>
            <a:endParaRPr lang="en-US" altLang="en-US">
              <a:solidFill>
                <a:srgbClr val="000000"/>
              </a:solidFill>
            </a:endParaRPr>
          </a:p>
        </p:txBody>
      </p:sp>
    </p:spTree>
    <p:extLst>
      <p:ext uri="{BB962C8B-B14F-4D97-AF65-F5344CB8AC3E}">
        <p14:creationId xmlns:p14="http://schemas.microsoft.com/office/powerpoint/2010/main" val="38850007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70"/>
                                        </p:tgtEl>
                                        <p:attrNameLst>
                                          <p:attrName>style.visibility</p:attrName>
                                        </p:attrNameLst>
                                      </p:cBhvr>
                                      <p:to>
                                        <p:strVal val="visible"/>
                                      </p:to>
                                    </p:set>
                                    <p:animEffect transition="in" filter="fade">
                                      <p:cBhvr>
                                        <p:cTn id="7" dur="2000"/>
                                        <p:tgtEl>
                                          <p:spTgt spid="450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5071">
                                            <p:txEl>
                                              <p:pRg st="0" end="0"/>
                                            </p:txEl>
                                          </p:spTgt>
                                        </p:tgtEl>
                                        <p:attrNameLst>
                                          <p:attrName>style.visibility</p:attrName>
                                        </p:attrNameLst>
                                      </p:cBhvr>
                                      <p:to>
                                        <p:strVal val="visible"/>
                                      </p:to>
                                    </p:set>
                                    <p:animEffect transition="in" filter="fade">
                                      <p:cBhvr>
                                        <p:cTn id="12" dur="2000"/>
                                        <p:tgtEl>
                                          <p:spTgt spid="4507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5071">
                                            <p:txEl>
                                              <p:pRg st="1" end="1"/>
                                            </p:txEl>
                                          </p:spTgt>
                                        </p:tgtEl>
                                        <p:attrNameLst>
                                          <p:attrName>style.visibility</p:attrName>
                                        </p:attrNameLst>
                                      </p:cBhvr>
                                      <p:to>
                                        <p:strVal val="visible"/>
                                      </p:to>
                                    </p:set>
                                    <p:animEffect transition="in" filter="fade">
                                      <p:cBhvr>
                                        <p:cTn id="15" dur="2000"/>
                                        <p:tgtEl>
                                          <p:spTgt spid="45071">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5071">
                                            <p:txEl>
                                              <p:pRg st="2" end="2"/>
                                            </p:txEl>
                                          </p:spTgt>
                                        </p:tgtEl>
                                        <p:attrNameLst>
                                          <p:attrName>style.visibility</p:attrName>
                                        </p:attrNameLst>
                                      </p:cBhvr>
                                      <p:to>
                                        <p:strVal val="visible"/>
                                      </p:to>
                                    </p:set>
                                    <p:animEffect transition="in" filter="fade">
                                      <p:cBhvr>
                                        <p:cTn id="18" dur="2000"/>
                                        <p:tgtEl>
                                          <p:spTgt spid="45071">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5071">
                                            <p:txEl>
                                              <p:pRg st="3" end="3"/>
                                            </p:txEl>
                                          </p:spTgt>
                                        </p:tgtEl>
                                        <p:attrNameLst>
                                          <p:attrName>style.visibility</p:attrName>
                                        </p:attrNameLst>
                                      </p:cBhvr>
                                      <p:to>
                                        <p:strVal val="visible"/>
                                      </p:to>
                                    </p:set>
                                    <p:animEffect transition="in" filter="fade">
                                      <p:cBhvr>
                                        <p:cTn id="21" dur="2000"/>
                                        <p:tgtEl>
                                          <p:spTgt spid="45071">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5071">
                                            <p:txEl>
                                              <p:pRg st="4" end="4"/>
                                            </p:txEl>
                                          </p:spTgt>
                                        </p:tgtEl>
                                        <p:attrNameLst>
                                          <p:attrName>style.visibility</p:attrName>
                                        </p:attrNameLst>
                                      </p:cBhvr>
                                      <p:to>
                                        <p:strVal val="visible"/>
                                      </p:to>
                                    </p:set>
                                    <p:animEffect transition="in" filter="fade">
                                      <p:cBhvr>
                                        <p:cTn id="24" dur="2000"/>
                                        <p:tgtEl>
                                          <p:spTgt spid="450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70" grpId="0"/>
      <p:bldP spid="45071" grpId="0" build="p">
        <p:tmplLst>
          <p:tmpl lvl="1">
            <p:tnLst>
              <p:par>
                <p:cTn presetID="10" presetClass="entr" presetSubtype="0" fill="hold" nodeType="clickEffect">
                  <p:stCondLst>
                    <p:cond delay="0"/>
                  </p:stCondLst>
                  <p:childTnLst>
                    <p:set>
                      <p:cBhvr>
                        <p:cTn dur="1" fill="hold">
                          <p:stCondLst>
                            <p:cond delay="0"/>
                          </p:stCondLst>
                        </p:cTn>
                        <p:tgtEl>
                          <p:spTgt spid="45071"/>
                        </p:tgtEl>
                        <p:attrNameLst>
                          <p:attrName>style.visibility</p:attrName>
                        </p:attrNameLst>
                      </p:cBhvr>
                      <p:to>
                        <p:strVal val="visible"/>
                      </p:to>
                    </p:set>
                    <p:animEffect transition="in" filter="fade">
                      <p:cBhvr>
                        <p:cTn dur="2000"/>
                        <p:tgtEl>
                          <p:spTgt spid="45071"/>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45071"/>
                        </p:tgtEl>
                        <p:attrNameLst>
                          <p:attrName>style.visibility</p:attrName>
                        </p:attrNameLst>
                      </p:cBhvr>
                      <p:to>
                        <p:strVal val="visible"/>
                      </p:to>
                    </p:set>
                    <p:animEffect transition="in" filter="fade">
                      <p:cBhvr>
                        <p:cTn dur="2000"/>
                        <p:tgtEl>
                          <p:spTgt spid="45071"/>
                        </p:tgtEl>
                      </p:cBhvr>
                    </p:animEffect>
                  </p:childTnLst>
                </p:cTn>
              </p:par>
            </p:tnLst>
          </p:tmpl>
          <p:tmpl lvl="3">
            <p:tnLst>
              <p:par>
                <p:cTn presetID="10" presetClass="entr" presetSubtype="0" fill="hold" nodeType="withEffect">
                  <p:stCondLst>
                    <p:cond delay="0"/>
                  </p:stCondLst>
                  <p:childTnLst>
                    <p:set>
                      <p:cBhvr>
                        <p:cTn dur="1" fill="hold">
                          <p:stCondLst>
                            <p:cond delay="0"/>
                          </p:stCondLst>
                        </p:cTn>
                        <p:tgtEl>
                          <p:spTgt spid="45071"/>
                        </p:tgtEl>
                        <p:attrNameLst>
                          <p:attrName>style.visibility</p:attrName>
                        </p:attrNameLst>
                      </p:cBhvr>
                      <p:to>
                        <p:strVal val="visible"/>
                      </p:to>
                    </p:set>
                    <p:animEffect transition="in" filter="fade">
                      <p:cBhvr>
                        <p:cTn dur="2000"/>
                        <p:tgtEl>
                          <p:spTgt spid="45071"/>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45071"/>
                        </p:tgtEl>
                        <p:attrNameLst>
                          <p:attrName>style.visibility</p:attrName>
                        </p:attrNameLst>
                      </p:cBhvr>
                      <p:to>
                        <p:strVal val="visible"/>
                      </p:to>
                    </p:set>
                    <p:animEffect transition="in" filter="fade">
                      <p:cBhvr>
                        <p:cTn dur="2000"/>
                        <p:tgtEl>
                          <p:spTgt spid="45071"/>
                        </p:tgtEl>
                      </p:cBhvr>
                    </p:animEffect>
                  </p:childTnLst>
                </p:cTn>
              </p:par>
            </p:tnLst>
          </p:tmpl>
          <p:tmpl lvl="5">
            <p:tnLst>
              <p:par>
                <p:cTn presetID="10" presetClass="entr" presetSubtype="0" fill="hold" nodeType="withEffect">
                  <p:stCondLst>
                    <p:cond delay="0"/>
                  </p:stCondLst>
                  <p:childTnLst>
                    <p:set>
                      <p:cBhvr>
                        <p:cTn dur="1" fill="hold">
                          <p:stCondLst>
                            <p:cond delay="0"/>
                          </p:stCondLst>
                        </p:cTn>
                        <p:tgtEl>
                          <p:spTgt spid="45071"/>
                        </p:tgtEl>
                        <p:attrNameLst>
                          <p:attrName>style.visibility</p:attrName>
                        </p:attrNameLst>
                      </p:cBhvr>
                      <p:to>
                        <p:strVal val="visible"/>
                      </p:to>
                    </p:set>
                    <p:animEffect transition="in" filter="fade">
                      <p:cBhvr>
                        <p:cTn dur="2000"/>
                        <p:tgtEl>
                          <p:spTgt spid="45071"/>
                        </p:tgtEl>
                      </p:cBhvr>
                    </p:animEffect>
                  </p:childTnLst>
                </p:cTn>
              </p:par>
            </p:tnLst>
          </p:tmpl>
        </p:tmplLst>
      </p:bldP>
    </p:bldLst>
  </p:timing>
  <p:txStyles>
    <p:titleStyle>
      <a:lvl1pPr algn="l" rtl="0" fontAlgn="base">
        <a:spcBef>
          <a:spcPct val="0"/>
        </a:spcBef>
        <a:spcAft>
          <a:spcPct val="0"/>
        </a:spcAft>
        <a:defRPr sz="4400" kern="1200">
          <a:solidFill>
            <a:schemeClr val="tx1"/>
          </a:solidFill>
          <a:latin typeface="+mj-lt"/>
          <a:ea typeface="+mj-ea"/>
          <a:cs typeface="+mj-cs"/>
        </a:defRPr>
      </a:lvl1pPr>
      <a:lvl2pPr algn="l" rtl="0" fontAlgn="base">
        <a:spcBef>
          <a:spcPct val="0"/>
        </a:spcBef>
        <a:spcAft>
          <a:spcPct val="0"/>
        </a:spcAft>
        <a:defRPr sz="4400">
          <a:solidFill>
            <a:schemeClr val="tx1"/>
          </a:solidFill>
          <a:latin typeface="Arial" panose="020B0604020202020204" pitchFamily="34" charset="0"/>
        </a:defRPr>
      </a:lvl2pPr>
      <a:lvl3pPr algn="l" rtl="0" fontAlgn="base">
        <a:spcBef>
          <a:spcPct val="0"/>
        </a:spcBef>
        <a:spcAft>
          <a:spcPct val="0"/>
        </a:spcAft>
        <a:defRPr sz="4400">
          <a:solidFill>
            <a:schemeClr val="tx1"/>
          </a:solidFill>
          <a:latin typeface="Arial" panose="020B0604020202020204" pitchFamily="34" charset="0"/>
        </a:defRPr>
      </a:lvl3pPr>
      <a:lvl4pPr algn="l" rtl="0" fontAlgn="base">
        <a:spcBef>
          <a:spcPct val="0"/>
        </a:spcBef>
        <a:spcAft>
          <a:spcPct val="0"/>
        </a:spcAft>
        <a:defRPr sz="4400">
          <a:solidFill>
            <a:schemeClr val="tx1"/>
          </a:solidFill>
          <a:latin typeface="Arial" panose="020B0604020202020204" pitchFamily="34" charset="0"/>
        </a:defRPr>
      </a:lvl4pPr>
      <a:lvl5pPr algn="l" rtl="0" fontAlgn="base">
        <a:spcBef>
          <a:spcPct val="0"/>
        </a:spcBef>
        <a:spcAft>
          <a:spcPct val="0"/>
        </a:spcAft>
        <a:defRPr sz="4400">
          <a:solidFill>
            <a:schemeClr val="tx1"/>
          </a:solidFill>
          <a:latin typeface="Arial" panose="020B0604020202020204" pitchFamily="34" charset="0"/>
        </a:defRPr>
      </a:lvl5pPr>
      <a:lvl6pPr marL="457200" algn="l" rtl="0" fontAlgn="base">
        <a:spcBef>
          <a:spcPct val="0"/>
        </a:spcBef>
        <a:spcAft>
          <a:spcPct val="0"/>
        </a:spcAft>
        <a:defRPr sz="4400">
          <a:solidFill>
            <a:schemeClr val="tx1"/>
          </a:solidFill>
          <a:latin typeface="Arial" panose="020B0604020202020204" pitchFamily="34" charset="0"/>
        </a:defRPr>
      </a:lvl6pPr>
      <a:lvl7pPr marL="914400" algn="l" rtl="0" fontAlgn="base">
        <a:spcBef>
          <a:spcPct val="0"/>
        </a:spcBef>
        <a:spcAft>
          <a:spcPct val="0"/>
        </a:spcAft>
        <a:defRPr sz="4400">
          <a:solidFill>
            <a:schemeClr val="tx1"/>
          </a:solidFill>
          <a:latin typeface="Arial" panose="020B0604020202020204" pitchFamily="34" charset="0"/>
        </a:defRPr>
      </a:lvl7pPr>
      <a:lvl8pPr marL="1371600" algn="l" rtl="0" fontAlgn="base">
        <a:spcBef>
          <a:spcPct val="0"/>
        </a:spcBef>
        <a:spcAft>
          <a:spcPct val="0"/>
        </a:spcAft>
        <a:defRPr sz="4400">
          <a:solidFill>
            <a:schemeClr val="tx1"/>
          </a:solidFill>
          <a:latin typeface="Arial" panose="020B0604020202020204" pitchFamily="34" charset="0"/>
        </a:defRPr>
      </a:lvl8pPr>
      <a:lvl9pPr marL="1828800" algn="l" rtl="0" fontAlgn="base">
        <a:spcBef>
          <a:spcPct val="0"/>
        </a:spcBef>
        <a:spcAft>
          <a:spcPct val="0"/>
        </a:spcAft>
        <a:defRPr sz="4400">
          <a:solidFill>
            <a:schemeClr val="tx1"/>
          </a:solidFill>
          <a:latin typeface="Arial" panose="020B0604020202020204" pitchFamily="34" charset="0"/>
        </a:defRPr>
      </a:lvl9pPr>
    </p:titleStyle>
    <p:bodyStyle>
      <a:lvl1pPr marL="342900" indent="-342900" algn="l" rtl="0" fontAlgn="base">
        <a:spcBef>
          <a:spcPct val="20000"/>
        </a:spcBef>
        <a:spcAft>
          <a:spcPct val="0"/>
        </a:spcAft>
        <a:buClr>
          <a:schemeClr val="bg2"/>
        </a:buClr>
        <a:buSzPct val="75000"/>
        <a:buFont typeface="Wingdings" panose="05000000000000000000" pitchFamily="2" charset="2"/>
        <a:buChar char="n"/>
        <a:defRPr sz="3200" kern="12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80000"/>
        <a:buFont typeface="Wingdings" panose="05000000000000000000" pitchFamily="2" charset="2"/>
        <a:buChar char="¨"/>
        <a:defRPr sz="2800" kern="1200">
          <a:solidFill>
            <a:schemeClr val="tx1"/>
          </a:solidFill>
          <a:latin typeface="+mn-lt"/>
          <a:ea typeface="+mn-ea"/>
          <a:cs typeface="+mn-cs"/>
        </a:defRPr>
      </a:lvl2pPr>
      <a:lvl3pPr marL="1143000" indent="-228600" algn="l" rtl="0" fontAlgn="base">
        <a:spcBef>
          <a:spcPct val="20000"/>
        </a:spcBef>
        <a:spcAft>
          <a:spcPct val="0"/>
        </a:spcAft>
        <a:buClr>
          <a:schemeClr val="bg2"/>
        </a:buClr>
        <a:buSzPct val="65000"/>
        <a:buFont typeface="Wingdings" panose="05000000000000000000" pitchFamily="2" charset="2"/>
        <a:buChar char="n"/>
        <a:defRPr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70000"/>
        <a:buFont typeface="Wingdings" panose="05000000000000000000" pitchFamily="2" charset="2"/>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bg2"/>
        </a:buClr>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09/04/2018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0188852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62170" y="123408"/>
            <a:ext cx="7772400" cy="4392488"/>
          </a:xfrm>
        </p:spPr>
        <p:txBody>
          <a:bodyPr>
            <a:normAutofit/>
          </a:bodyPr>
          <a:lstStyle/>
          <a:p>
            <a:r>
              <a:rPr lang="en-GB" sz="4900" b="1" dirty="0">
                <a:solidFill>
                  <a:schemeClr val="bg1"/>
                </a:solidFill>
              </a:rPr>
              <a:t>Coaching and </a:t>
            </a:r>
            <a:r>
              <a:rPr lang="en-GB" sz="4900" b="1" dirty="0" smtClean="0">
                <a:solidFill>
                  <a:schemeClr val="bg1"/>
                </a:solidFill>
              </a:rPr>
              <a:t>Mentoring</a:t>
            </a:r>
            <a:r>
              <a:rPr lang="en-GB" sz="4900" b="1" smtClean="0">
                <a:solidFill>
                  <a:schemeClr val="bg1"/>
                </a:solidFill>
              </a:rPr>
              <a:t/>
            </a:r>
            <a:br>
              <a:rPr lang="en-GB" sz="4900" b="1" smtClean="0">
                <a:solidFill>
                  <a:schemeClr val="bg1"/>
                </a:solidFill>
              </a:rPr>
            </a:br>
            <a:r>
              <a:rPr lang="en-GB" sz="4900" b="1" smtClean="0">
                <a:solidFill>
                  <a:schemeClr val="bg1"/>
                </a:solidFill>
              </a:rPr>
              <a:t> - Theories </a:t>
            </a:r>
            <a:r>
              <a:rPr lang="en-GB" sz="4900" b="1" dirty="0" smtClean="0">
                <a:solidFill>
                  <a:schemeClr val="bg1"/>
                </a:solidFill>
              </a:rPr>
              <a:t>of learning</a:t>
            </a:r>
            <a:r>
              <a:rPr lang="en-GB" sz="4900" b="1" dirty="0"/>
              <a:t/>
            </a:r>
            <a:br>
              <a:rPr lang="en-GB" sz="4900" b="1" dirty="0"/>
            </a:br>
            <a:r>
              <a:rPr lang="en-GB" sz="4900" b="1" dirty="0"/>
              <a:t/>
            </a:r>
            <a:br>
              <a:rPr lang="en-GB" sz="4900" b="1" dirty="0"/>
            </a:br>
            <a:endParaRPr lang="en-GB" sz="3200" b="1" dirty="0"/>
          </a:p>
        </p:txBody>
      </p:sp>
    </p:spTree>
    <p:extLst>
      <p:ext uri="{BB962C8B-B14F-4D97-AF65-F5344CB8AC3E}">
        <p14:creationId xmlns:p14="http://schemas.microsoft.com/office/powerpoint/2010/main" val="32887267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0" name="Rectangle 4"/>
          <p:cNvSpPr>
            <a:spLocks noGrp="1"/>
          </p:cNvSpPr>
          <p:nvPr>
            <p:ph type="title"/>
          </p:nvPr>
        </p:nvSpPr>
        <p:spPr/>
        <p:txBody>
          <a:bodyPr>
            <a:normAutofit fontScale="90000"/>
          </a:bodyPr>
          <a:lstStyle/>
          <a:p>
            <a:r>
              <a:rPr lang="en-GB" altLang="en-US" sz="4000" b="1"/>
              <a:t>The Learning Cycle – Kolb’s Learning Cycle (1984)</a:t>
            </a:r>
            <a:endParaRPr lang="en-US" altLang="en-US" sz="4000" b="1"/>
          </a:p>
        </p:txBody>
      </p:sp>
      <p:pic>
        <p:nvPicPr>
          <p:cNvPr id="4813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3776" y="1962150"/>
            <a:ext cx="5083175" cy="389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9264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49154" name="Rectangle 4"/>
          <p:cNvSpPr>
            <a:spLocks noGrp="1"/>
          </p:cNvSpPr>
          <p:nvPr>
            <p:ph type="title"/>
          </p:nvPr>
        </p:nvSpPr>
        <p:spPr>
          <a:xfrm>
            <a:off x="0" y="5386"/>
            <a:ext cx="5847184" cy="951578"/>
          </a:xfrm>
        </p:spPr>
        <p:txBody>
          <a:bodyPr>
            <a:normAutofit/>
          </a:bodyPr>
          <a:lstStyle/>
          <a:p>
            <a:pPr algn="l"/>
            <a:r>
              <a:rPr lang="en-GB" altLang="en-US" sz="4000" b="1" dirty="0"/>
              <a:t>The stages of </a:t>
            </a:r>
            <a:r>
              <a:rPr lang="en-GB" altLang="en-US" sz="4000" b="1" dirty="0" smtClean="0"/>
              <a:t>learning</a:t>
            </a:r>
            <a:endParaRPr lang="en-US" altLang="en-US" sz="4000" b="1" dirty="0"/>
          </a:p>
        </p:txBody>
      </p:sp>
      <p:graphicFrame>
        <p:nvGraphicFramePr>
          <p:cNvPr id="3" name="Diagram 2"/>
          <p:cNvGraphicFramePr/>
          <p:nvPr>
            <p:extLst>
              <p:ext uri="{D42A27DB-BD31-4B8C-83A1-F6EECF244321}">
                <p14:modId xmlns:p14="http://schemas.microsoft.com/office/powerpoint/2010/main" val="901645330"/>
              </p:ext>
            </p:extLst>
          </p:nvPr>
        </p:nvGraphicFramePr>
        <p:xfrm>
          <a:off x="3076427" y="1972965"/>
          <a:ext cx="612068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2390900983"/>
              </p:ext>
            </p:extLst>
          </p:nvPr>
        </p:nvGraphicFramePr>
        <p:xfrm>
          <a:off x="1938693" y="1071697"/>
          <a:ext cx="8128000" cy="54186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559470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p:txBody>
          <a:bodyPr/>
          <a:lstStyle/>
          <a:p>
            <a:r>
              <a:rPr lang="en-GB" altLang="en-US" sz="4000"/>
              <a:t>Bloom’s Taxonomy – the three domains</a:t>
            </a:r>
            <a:endParaRPr lang="en-US" altLang="en-US" sz="4000"/>
          </a:p>
        </p:txBody>
      </p:sp>
      <p:sp>
        <p:nvSpPr>
          <p:cNvPr id="50179" name="Rectangle 3"/>
          <p:cNvSpPr>
            <a:spLocks noGrp="1"/>
          </p:cNvSpPr>
          <p:nvPr>
            <p:ph type="body" idx="1"/>
          </p:nvPr>
        </p:nvSpPr>
        <p:spPr/>
        <p:txBody>
          <a:bodyPr>
            <a:normAutofit fontScale="92500" lnSpcReduction="10000"/>
          </a:bodyPr>
          <a:lstStyle/>
          <a:p>
            <a:r>
              <a:rPr lang="en-US" altLang="en-US" b="1" smtClean="0"/>
              <a:t>Cognitive domain - </a:t>
            </a:r>
            <a:r>
              <a:rPr lang="en-US" altLang="en-US" smtClean="0"/>
              <a:t>intellectual capability, ie., knowledge, or 'thinking'</a:t>
            </a:r>
          </a:p>
          <a:p>
            <a:endParaRPr lang="en-US" altLang="en-US" smtClean="0"/>
          </a:p>
          <a:p>
            <a:r>
              <a:rPr lang="en-US" altLang="en-US" b="1" smtClean="0"/>
              <a:t>Affective domain</a:t>
            </a:r>
            <a:r>
              <a:rPr lang="en-US" altLang="en-US" smtClean="0"/>
              <a:t>  - feelings, emotions and behaviour, ie., attitude, or 'feel'</a:t>
            </a:r>
          </a:p>
          <a:p>
            <a:endParaRPr lang="en-US" altLang="en-US" smtClean="0"/>
          </a:p>
          <a:p>
            <a:r>
              <a:rPr lang="en-US" altLang="en-US" b="1" smtClean="0"/>
              <a:t>Psychomotor domain - </a:t>
            </a:r>
            <a:r>
              <a:rPr lang="en-US" altLang="en-US" smtClean="0"/>
              <a:t>manual and physical skills, ie., skills, or 'do'</a:t>
            </a:r>
          </a:p>
        </p:txBody>
      </p:sp>
    </p:spTree>
    <p:extLst>
      <p:ext uri="{BB962C8B-B14F-4D97-AF65-F5344CB8AC3E}">
        <p14:creationId xmlns:p14="http://schemas.microsoft.com/office/powerpoint/2010/main" val="2495220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4"/>
          <p:cNvSpPr>
            <a:spLocks noGrp="1"/>
          </p:cNvSpPr>
          <p:nvPr>
            <p:ph type="title"/>
          </p:nvPr>
        </p:nvSpPr>
        <p:spPr/>
        <p:txBody>
          <a:bodyPr/>
          <a:lstStyle/>
          <a:p>
            <a:r>
              <a:rPr lang="en-GB" altLang="en-US" smtClean="0"/>
              <a:t>Bloom’s Taxonomy</a:t>
            </a:r>
            <a:endParaRPr lang="en-US" altLang="en-US" smtClean="0"/>
          </a:p>
        </p:txBody>
      </p:sp>
      <p:pic>
        <p:nvPicPr>
          <p:cNvPr id="51203" name="Picture 6" descr="bloom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7714" y="1557338"/>
            <a:ext cx="5761037"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4" name="Text Box 7"/>
          <p:cNvSpPr txBox="1">
            <a:spLocks noChangeArrowheads="1"/>
          </p:cNvSpPr>
          <p:nvPr/>
        </p:nvSpPr>
        <p:spPr bwMode="auto">
          <a:xfrm>
            <a:off x="1847851" y="1390651"/>
            <a:ext cx="287972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u="sng">
                <a:solidFill>
                  <a:schemeClr val="tx1"/>
                </a:solidFill>
                <a:latin typeface="Tahoma" panose="020B0604030504040204" pitchFamily="34" charset="0"/>
              </a:defRPr>
            </a:lvl1pPr>
            <a:lvl2pPr marL="742950" indent="-285750">
              <a:defRPr sz="2400" u="sng">
                <a:solidFill>
                  <a:schemeClr val="tx1"/>
                </a:solidFill>
                <a:latin typeface="Tahoma" panose="020B0604030504040204" pitchFamily="34" charset="0"/>
              </a:defRPr>
            </a:lvl2pPr>
            <a:lvl3pPr marL="1143000" indent="-228600">
              <a:defRPr sz="2400" u="sng">
                <a:solidFill>
                  <a:schemeClr val="tx1"/>
                </a:solidFill>
                <a:latin typeface="Tahoma" panose="020B0604030504040204" pitchFamily="34" charset="0"/>
              </a:defRPr>
            </a:lvl3pPr>
            <a:lvl4pPr marL="1600200" indent="-228600">
              <a:defRPr sz="2400" u="sng">
                <a:solidFill>
                  <a:schemeClr val="tx1"/>
                </a:solidFill>
                <a:latin typeface="Tahoma" panose="020B0604030504040204" pitchFamily="34" charset="0"/>
              </a:defRPr>
            </a:lvl4pPr>
            <a:lvl5pPr marL="2057400" indent="-228600">
              <a:defRPr sz="2400" u="sng">
                <a:solidFill>
                  <a:schemeClr val="tx1"/>
                </a:solidFill>
                <a:latin typeface="Tahoma" panose="020B0604030504040204" pitchFamily="34" charset="0"/>
              </a:defRPr>
            </a:lvl5pPr>
            <a:lvl6pPr marL="2514600" indent="-228600" eaLnBrk="0" fontAlgn="base" hangingPunct="0">
              <a:spcBef>
                <a:spcPct val="0"/>
              </a:spcBef>
              <a:spcAft>
                <a:spcPct val="0"/>
              </a:spcAft>
              <a:defRPr sz="2400" u="sng">
                <a:solidFill>
                  <a:schemeClr val="tx1"/>
                </a:solidFill>
                <a:latin typeface="Tahoma" panose="020B0604030504040204" pitchFamily="34" charset="0"/>
              </a:defRPr>
            </a:lvl6pPr>
            <a:lvl7pPr marL="2971800" indent="-228600" eaLnBrk="0" fontAlgn="base" hangingPunct="0">
              <a:spcBef>
                <a:spcPct val="0"/>
              </a:spcBef>
              <a:spcAft>
                <a:spcPct val="0"/>
              </a:spcAft>
              <a:defRPr sz="2400" u="sng">
                <a:solidFill>
                  <a:schemeClr val="tx1"/>
                </a:solidFill>
                <a:latin typeface="Tahoma" panose="020B0604030504040204" pitchFamily="34" charset="0"/>
              </a:defRPr>
            </a:lvl7pPr>
            <a:lvl8pPr marL="3429000" indent="-228600" eaLnBrk="0" fontAlgn="base" hangingPunct="0">
              <a:spcBef>
                <a:spcPct val="0"/>
              </a:spcBef>
              <a:spcAft>
                <a:spcPct val="0"/>
              </a:spcAft>
              <a:defRPr sz="2400" u="sng">
                <a:solidFill>
                  <a:schemeClr val="tx1"/>
                </a:solidFill>
                <a:latin typeface="Tahoma" panose="020B0604030504040204" pitchFamily="34" charset="0"/>
              </a:defRPr>
            </a:lvl8pPr>
            <a:lvl9pPr marL="3886200" indent="-228600" eaLnBrk="0" fontAlgn="base" hangingPunct="0">
              <a:spcBef>
                <a:spcPct val="0"/>
              </a:spcBef>
              <a:spcAft>
                <a:spcPct val="0"/>
              </a:spcAft>
              <a:defRPr sz="2400" u="sng">
                <a:solidFill>
                  <a:schemeClr val="tx1"/>
                </a:solidFill>
                <a:latin typeface="Tahoma" panose="020B0604030504040204" pitchFamily="34" charset="0"/>
              </a:defRPr>
            </a:lvl9pPr>
          </a:lstStyle>
          <a:p>
            <a:pPr eaLnBrk="1" hangingPunct="1"/>
            <a:r>
              <a:rPr lang="en-GB" altLang="en-US" sz="2000" u="none"/>
              <a:t>Based on Benjamin</a:t>
            </a:r>
          </a:p>
          <a:p>
            <a:pPr eaLnBrk="1" hangingPunct="1"/>
            <a:r>
              <a:rPr lang="en-GB" altLang="en-US" sz="2000" u="none"/>
              <a:t>Bloom 1956 (Revised </a:t>
            </a:r>
          </a:p>
          <a:p>
            <a:pPr eaLnBrk="1" hangingPunct="1"/>
            <a:r>
              <a:rPr lang="en-GB" altLang="en-US" sz="2000" u="none"/>
              <a:t>by Anderson et al 2001)</a:t>
            </a:r>
          </a:p>
          <a:p>
            <a:pPr eaLnBrk="1" hangingPunct="1"/>
            <a:endParaRPr lang="en-US" altLang="en-US" sz="2000"/>
          </a:p>
        </p:txBody>
      </p:sp>
    </p:spTree>
    <p:extLst>
      <p:ext uri="{BB962C8B-B14F-4D97-AF65-F5344CB8AC3E}">
        <p14:creationId xmlns:p14="http://schemas.microsoft.com/office/powerpoint/2010/main" val="2699201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p:txBody>
          <a:bodyPr/>
          <a:lstStyle/>
          <a:p>
            <a:r>
              <a:rPr lang="en-US" altLang="en-US" b="1"/>
              <a:t>Visual Learners</a:t>
            </a:r>
          </a:p>
        </p:txBody>
      </p:sp>
      <p:sp>
        <p:nvSpPr>
          <p:cNvPr id="24579" name="Rectangle 3"/>
          <p:cNvSpPr>
            <a:spLocks noGrp="1" noChangeArrowheads="1"/>
          </p:cNvSpPr>
          <p:nvPr>
            <p:ph type="body" idx="4294967295"/>
          </p:nvPr>
        </p:nvSpPr>
        <p:spPr/>
        <p:txBody>
          <a:bodyPr/>
          <a:lstStyle/>
          <a:p>
            <a:pPr>
              <a:lnSpc>
                <a:spcPct val="90000"/>
              </a:lnSpc>
            </a:pPr>
            <a:endParaRPr lang="en-US" altLang="en-US" sz="2400"/>
          </a:p>
          <a:p>
            <a:pPr>
              <a:lnSpc>
                <a:spcPct val="90000"/>
              </a:lnSpc>
              <a:buFontTx/>
              <a:buNone/>
            </a:pPr>
            <a:r>
              <a:rPr lang="en-US" altLang="en-US" sz="2400"/>
              <a:t>	Visual learners relate most effectively to written information, notes, diagrams and pictures. Typically they will be unhappy with a presentation where they are unable to take detailed notes - to an extent information does not exist for a visual learner unless it has been seen written down. This is why some visual learners will take notes even when they have printed course notes on the desk in front of them. Visual learners will tend to be most effective in written communication, symbol manipulation etc. </a:t>
            </a:r>
          </a:p>
          <a:p>
            <a:pPr>
              <a:lnSpc>
                <a:spcPct val="90000"/>
              </a:lnSpc>
            </a:pPr>
            <a:r>
              <a:rPr lang="en-US" altLang="en-US" sz="2400"/>
              <a:t>Visual learners make up around 65% of the population </a:t>
            </a:r>
          </a:p>
        </p:txBody>
      </p:sp>
    </p:spTree>
    <p:extLst>
      <p:ext uri="{BB962C8B-B14F-4D97-AF65-F5344CB8AC3E}">
        <p14:creationId xmlns:p14="http://schemas.microsoft.com/office/powerpoint/2010/main" val="1249342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6"/>
          <p:cNvSpPr>
            <a:spLocks noGrp="1" noChangeArrowheads="1"/>
          </p:cNvSpPr>
          <p:nvPr>
            <p:ph type="title" idx="4294967295"/>
          </p:nvPr>
        </p:nvSpPr>
        <p:spPr/>
        <p:txBody>
          <a:bodyPr/>
          <a:lstStyle/>
          <a:p>
            <a:r>
              <a:rPr lang="en-US" altLang="en-US" b="1"/>
              <a:t>Auditory Learners</a:t>
            </a:r>
          </a:p>
        </p:txBody>
      </p:sp>
      <p:sp>
        <p:nvSpPr>
          <p:cNvPr id="25603" name="Rectangle 7"/>
          <p:cNvSpPr>
            <a:spLocks noGrp="1" noChangeArrowheads="1"/>
          </p:cNvSpPr>
          <p:nvPr>
            <p:ph type="body" idx="4294967295"/>
          </p:nvPr>
        </p:nvSpPr>
        <p:spPr/>
        <p:txBody>
          <a:bodyPr/>
          <a:lstStyle/>
          <a:p>
            <a:pPr>
              <a:lnSpc>
                <a:spcPct val="80000"/>
              </a:lnSpc>
            </a:pPr>
            <a:endParaRPr lang="en-US" altLang="en-US" sz="2800"/>
          </a:p>
          <a:p>
            <a:pPr>
              <a:lnSpc>
                <a:spcPct val="80000"/>
              </a:lnSpc>
            </a:pPr>
            <a:r>
              <a:rPr lang="en-US" altLang="en-US" sz="2800"/>
              <a:t>Auditory learners relate most effectively to the spoken word. They will tend to listen to a lecture, and then take notes afterwards, or rely on printed notes. Often information written down will have little meaning until it has been heard - it may help auditory learners to read written information out loud. Auditory learners may be sophisticated speakers, and may specialise effectively in subjects like law or politics. Auditory learners make up about 30% of the population. </a:t>
            </a:r>
          </a:p>
        </p:txBody>
      </p:sp>
    </p:spTree>
    <p:extLst>
      <p:ext uri="{BB962C8B-B14F-4D97-AF65-F5344CB8AC3E}">
        <p14:creationId xmlns:p14="http://schemas.microsoft.com/office/powerpoint/2010/main" val="1697681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p:txBody>
          <a:bodyPr/>
          <a:lstStyle/>
          <a:p>
            <a:r>
              <a:rPr lang="en-US" altLang="en-US" b="1"/>
              <a:t>Kinesthetic Learners</a:t>
            </a:r>
          </a:p>
        </p:txBody>
      </p:sp>
      <p:sp>
        <p:nvSpPr>
          <p:cNvPr id="26627" name="Rectangle 3"/>
          <p:cNvSpPr>
            <a:spLocks noGrp="1" noChangeArrowheads="1"/>
          </p:cNvSpPr>
          <p:nvPr>
            <p:ph type="body" idx="4294967295"/>
          </p:nvPr>
        </p:nvSpPr>
        <p:spPr/>
        <p:txBody>
          <a:bodyPr/>
          <a:lstStyle/>
          <a:p>
            <a:pPr>
              <a:lnSpc>
                <a:spcPct val="80000"/>
              </a:lnSpc>
            </a:pPr>
            <a:endParaRPr lang="en-US" altLang="en-US" sz="2400"/>
          </a:p>
          <a:p>
            <a:pPr>
              <a:lnSpc>
                <a:spcPct val="80000"/>
              </a:lnSpc>
            </a:pPr>
            <a:r>
              <a:rPr lang="en-US" altLang="en-US" sz="2400"/>
              <a:t>Kinesthetic Learners learn effectively through touch and movement and space, and learn skills by imitation and practice. Predominantly kinesthetic learners can appear slow, in that information is normally not presented in a style that suits their learning methods. Kinesthetic learners make up around 5% of the population. Tactile learners prefer to learn by doing. They usually learn best when they are allowed to use their hands and sense of touch to learn new information and apply new skills. An extension of this style is a </a:t>
            </a:r>
            <a:r>
              <a:rPr lang="en-US" altLang="en-US" sz="2400" b="1"/>
              <a:t>"kinesthetic" </a:t>
            </a:r>
            <a:r>
              <a:rPr lang="en-US" altLang="en-US" sz="2400"/>
              <a:t>learning style. Kinesthetic learners enjoy not only using their hands in the learning process but benefit from all types of physical movement while learning. </a:t>
            </a:r>
          </a:p>
        </p:txBody>
      </p:sp>
    </p:spTree>
    <p:extLst>
      <p:ext uri="{BB962C8B-B14F-4D97-AF65-F5344CB8AC3E}">
        <p14:creationId xmlns:p14="http://schemas.microsoft.com/office/powerpoint/2010/main" val="1159698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71682" name="Picture 2" descr="09-06-~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850" y="404814"/>
            <a:ext cx="8394700" cy="5976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884577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a:xfrm>
            <a:off x="1992313" y="620713"/>
            <a:ext cx="8229600" cy="1079500"/>
          </a:xfrm>
        </p:spPr>
        <p:txBody>
          <a:bodyPr>
            <a:normAutofit fontScale="90000"/>
          </a:bodyPr>
          <a:lstStyle/>
          <a:p>
            <a:r>
              <a:rPr lang="en-US" altLang="en-US" sz="4000" b="1"/>
              <a:t>Definitions of skill and will</a:t>
            </a:r>
            <a:r>
              <a:rPr lang="en-US" altLang="en-US" sz="4000"/>
              <a:t/>
            </a:r>
            <a:br>
              <a:rPr lang="en-US" altLang="en-US" sz="4000"/>
            </a:br>
            <a:endParaRPr lang="en-US" altLang="en-US" sz="4000"/>
          </a:p>
        </p:txBody>
      </p:sp>
      <p:sp>
        <p:nvSpPr>
          <p:cNvPr id="19459" name="Rectangle 3"/>
          <p:cNvSpPr>
            <a:spLocks noGrp="1" noChangeArrowheads="1"/>
          </p:cNvSpPr>
          <p:nvPr>
            <p:ph type="body" idx="4294967295"/>
          </p:nvPr>
        </p:nvSpPr>
        <p:spPr/>
        <p:txBody>
          <a:bodyPr/>
          <a:lstStyle/>
          <a:p>
            <a:r>
              <a:rPr lang="en-US" altLang="en-US"/>
              <a:t>Skill is the level of experience, training and understanding that equips someone for a specific situation or task.</a:t>
            </a:r>
          </a:p>
          <a:p>
            <a:r>
              <a:rPr lang="en-US" altLang="en-US"/>
              <a:t>Will is the desire to achieve, the level of incentive and the degree of confidence someone has to deal with a specific situation or task.</a:t>
            </a:r>
          </a:p>
        </p:txBody>
      </p:sp>
    </p:spTree>
    <p:extLst>
      <p:ext uri="{BB962C8B-B14F-4D97-AF65-F5344CB8AC3E}">
        <p14:creationId xmlns:p14="http://schemas.microsoft.com/office/powerpoint/2010/main" val="41579473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1981200" y="457201"/>
            <a:ext cx="8229600" cy="1027113"/>
          </a:xfrm>
        </p:spPr>
        <p:txBody>
          <a:bodyPr/>
          <a:lstStyle/>
          <a:p>
            <a:r>
              <a:rPr lang="en-GB" altLang="en-US" dirty="0"/>
              <a:t>Skill/will Matrix</a:t>
            </a:r>
            <a:endParaRPr lang="en-US" altLang="en-US" dirty="0"/>
          </a:p>
        </p:txBody>
      </p:sp>
      <p:graphicFrame>
        <p:nvGraphicFramePr>
          <p:cNvPr id="73731" name="Group 3"/>
          <p:cNvGraphicFramePr>
            <a:graphicFrameLocks noGrp="1"/>
          </p:cNvGraphicFramePr>
          <p:nvPr>
            <p:ph idx="1"/>
            <p:extLst>
              <p:ext uri="{D42A27DB-BD31-4B8C-83A1-F6EECF244321}">
                <p14:modId xmlns:p14="http://schemas.microsoft.com/office/powerpoint/2010/main" val="903589812"/>
              </p:ext>
            </p:extLst>
          </p:nvPr>
        </p:nvGraphicFramePr>
        <p:xfrm>
          <a:off x="2633491" y="1484314"/>
          <a:ext cx="7273925" cy="3886200"/>
        </p:xfrm>
        <a:graphic>
          <a:graphicData uri="http://schemas.openxmlformats.org/drawingml/2006/table">
            <a:tbl>
              <a:tblPr/>
              <a:tblGrid>
                <a:gridCol w="3636962"/>
                <a:gridCol w="3636963"/>
              </a:tblGrid>
              <a:tr h="1943100">
                <a:tc>
                  <a:txBody>
                    <a:bodyPr/>
                    <a:lstStyle>
                      <a:lvl1pPr>
                        <a:spcBef>
                          <a:spcPct val="20000"/>
                        </a:spcBef>
                        <a:buClr>
                          <a:schemeClr val="bg2"/>
                        </a:buClr>
                        <a:buSzPct val="75000"/>
                        <a:buFont typeface="Wingdings" panose="05000000000000000000" pitchFamily="2" charset="2"/>
                        <a:defRPr sz="2800">
                          <a:solidFill>
                            <a:schemeClr val="tx1"/>
                          </a:solidFill>
                          <a:latin typeface="Arial" panose="020B0604020202020204" pitchFamily="34" charset="0"/>
                        </a:defRPr>
                      </a:lvl1pPr>
                      <a:lvl2pPr>
                        <a:spcBef>
                          <a:spcPct val="20000"/>
                        </a:spcBef>
                        <a:buClr>
                          <a:schemeClr val="accent2"/>
                        </a:buClr>
                        <a:buSzPct val="80000"/>
                        <a:buFont typeface="Wingdings" panose="05000000000000000000" pitchFamily="2" charset="2"/>
                        <a:defRPr sz="2400">
                          <a:solidFill>
                            <a:schemeClr val="tx1"/>
                          </a:solidFill>
                          <a:latin typeface="Arial" panose="020B0604020202020204" pitchFamily="34" charset="0"/>
                        </a:defRPr>
                      </a:lvl2pPr>
                      <a:lvl3pPr>
                        <a:spcBef>
                          <a:spcPct val="20000"/>
                        </a:spcBef>
                        <a:buClr>
                          <a:schemeClr val="bg2"/>
                        </a:buClr>
                        <a:buSzPct val="65000"/>
                        <a:buFont typeface="Wingdings" panose="05000000000000000000" pitchFamily="2" charset="2"/>
                        <a:defRPr sz="2000">
                          <a:solidFill>
                            <a:schemeClr val="tx1"/>
                          </a:solidFill>
                          <a:latin typeface="Arial" panose="020B0604020202020204" pitchFamily="34" charset="0"/>
                        </a:defRPr>
                      </a:lvl3pPr>
                      <a:lvl4pPr>
                        <a:spcBef>
                          <a:spcPct val="20000"/>
                        </a:spcBef>
                        <a:buClr>
                          <a:schemeClr val="accent2"/>
                        </a:buClr>
                        <a:buSzPct val="70000"/>
                        <a:buFont typeface="Wingdings" panose="05000000000000000000" pitchFamily="2" charset="2"/>
                        <a:defRPr>
                          <a:solidFill>
                            <a:schemeClr val="tx1"/>
                          </a:solidFill>
                          <a:latin typeface="Arial" panose="020B0604020202020204" pitchFamily="34" charset="0"/>
                        </a:defRPr>
                      </a:lvl4pPr>
                      <a:lvl5pPr>
                        <a:spcBef>
                          <a:spcPct val="20000"/>
                        </a:spcBef>
                        <a:buClr>
                          <a:schemeClr val="bg2"/>
                        </a:buClr>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anose="05000000000000000000" pitchFamily="2" charset="2"/>
                        <a:buNone/>
                        <a:tabLst/>
                      </a:pPr>
                      <a:endParaRPr kumimoji="0" lang="en-US" altLang="en-US" sz="2800" b="0" i="0" u="none" strike="noStrike" cap="none" normalizeH="0" baseline="0" smtClean="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bg2"/>
                        </a:buClr>
                        <a:buSzPct val="75000"/>
                        <a:buFont typeface="Wingdings" panose="05000000000000000000" pitchFamily="2" charset="2"/>
                        <a:defRPr sz="2800">
                          <a:solidFill>
                            <a:schemeClr val="tx1"/>
                          </a:solidFill>
                          <a:latin typeface="Arial" panose="020B0604020202020204" pitchFamily="34" charset="0"/>
                        </a:defRPr>
                      </a:lvl1pPr>
                      <a:lvl2pPr>
                        <a:spcBef>
                          <a:spcPct val="20000"/>
                        </a:spcBef>
                        <a:buClr>
                          <a:schemeClr val="accent2"/>
                        </a:buClr>
                        <a:buSzPct val="80000"/>
                        <a:buFont typeface="Wingdings" panose="05000000000000000000" pitchFamily="2" charset="2"/>
                        <a:defRPr sz="2400">
                          <a:solidFill>
                            <a:schemeClr val="tx1"/>
                          </a:solidFill>
                          <a:latin typeface="Arial" panose="020B0604020202020204" pitchFamily="34" charset="0"/>
                        </a:defRPr>
                      </a:lvl2pPr>
                      <a:lvl3pPr>
                        <a:spcBef>
                          <a:spcPct val="20000"/>
                        </a:spcBef>
                        <a:buClr>
                          <a:schemeClr val="bg2"/>
                        </a:buClr>
                        <a:buSzPct val="65000"/>
                        <a:buFont typeface="Wingdings" panose="05000000000000000000" pitchFamily="2" charset="2"/>
                        <a:defRPr sz="2000">
                          <a:solidFill>
                            <a:schemeClr val="tx1"/>
                          </a:solidFill>
                          <a:latin typeface="Arial" panose="020B0604020202020204" pitchFamily="34" charset="0"/>
                        </a:defRPr>
                      </a:lvl3pPr>
                      <a:lvl4pPr>
                        <a:spcBef>
                          <a:spcPct val="20000"/>
                        </a:spcBef>
                        <a:buClr>
                          <a:schemeClr val="accent2"/>
                        </a:buClr>
                        <a:buSzPct val="70000"/>
                        <a:buFont typeface="Wingdings" panose="05000000000000000000" pitchFamily="2" charset="2"/>
                        <a:defRPr>
                          <a:solidFill>
                            <a:schemeClr val="tx1"/>
                          </a:solidFill>
                          <a:latin typeface="Arial" panose="020B0604020202020204" pitchFamily="34" charset="0"/>
                        </a:defRPr>
                      </a:lvl4pPr>
                      <a:lvl5pPr>
                        <a:spcBef>
                          <a:spcPct val="20000"/>
                        </a:spcBef>
                        <a:buClr>
                          <a:schemeClr val="bg2"/>
                        </a:buClr>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anose="05000000000000000000" pitchFamily="2" charset="2"/>
                        <a:buNone/>
                        <a:tabLst/>
                      </a:pPr>
                      <a:endParaRPr kumimoji="0" lang="en-US" altLang="en-US" sz="2800" b="0" i="0" u="none" strike="noStrike" cap="none" normalizeH="0" baseline="0" smtClean="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943100">
                <a:tc>
                  <a:txBody>
                    <a:bodyPr/>
                    <a:lstStyle>
                      <a:lvl1pPr>
                        <a:spcBef>
                          <a:spcPct val="20000"/>
                        </a:spcBef>
                        <a:buClr>
                          <a:schemeClr val="bg2"/>
                        </a:buClr>
                        <a:buSzPct val="75000"/>
                        <a:buFont typeface="Wingdings" panose="05000000000000000000" pitchFamily="2" charset="2"/>
                        <a:defRPr sz="2800">
                          <a:solidFill>
                            <a:schemeClr val="tx1"/>
                          </a:solidFill>
                          <a:latin typeface="Arial" panose="020B0604020202020204" pitchFamily="34" charset="0"/>
                        </a:defRPr>
                      </a:lvl1pPr>
                      <a:lvl2pPr>
                        <a:spcBef>
                          <a:spcPct val="20000"/>
                        </a:spcBef>
                        <a:buClr>
                          <a:schemeClr val="accent2"/>
                        </a:buClr>
                        <a:buSzPct val="80000"/>
                        <a:buFont typeface="Wingdings" panose="05000000000000000000" pitchFamily="2" charset="2"/>
                        <a:defRPr sz="2400">
                          <a:solidFill>
                            <a:schemeClr val="tx1"/>
                          </a:solidFill>
                          <a:latin typeface="Arial" panose="020B0604020202020204" pitchFamily="34" charset="0"/>
                        </a:defRPr>
                      </a:lvl2pPr>
                      <a:lvl3pPr>
                        <a:spcBef>
                          <a:spcPct val="20000"/>
                        </a:spcBef>
                        <a:buClr>
                          <a:schemeClr val="bg2"/>
                        </a:buClr>
                        <a:buSzPct val="65000"/>
                        <a:buFont typeface="Wingdings" panose="05000000000000000000" pitchFamily="2" charset="2"/>
                        <a:defRPr sz="2000">
                          <a:solidFill>
                            <a:schemeClr val="tx1"/>
                          </a:solidFill>
                          <a:latin typeface="Arial" panose="020B0604020202020204" pitchFamily="34" charset="0"/>
                        </a:defRPr>
                      </a:lvl3pPr>
                      <a:lvl4pPr>
                        <a:spcBef>
                          <a:spcPct val="20000"/>
                        </a:spcBef>
                        <a:buClr>
                          <a:schemeClr val="accent2"/>
                        </a:buClr>
                        <a:buSzPct val="70000"/>
                        <a:buFont typeface="Wingdings" panose="05000000000000000000" pitchFamily="2" charset="2"/>
                        <a:defRPr>
                          <a:solidFill>
                            <a:schemeClr val="tx1"/>
                          </a:solidFill>
                          <a:latin typeface="Arial" panose="020B0604020202020204" pitchFamily="34" charset="0"/>
                        </a:defRPr>
                      </a:lvl4pPr>
                      <a:lvl5pPr>
                        <a:spcBef>
                          <a:spcPct val="20000"/>
                        </a:spcBef>
                        <a:buClr>
                          <a:schemeClr val="bg2"/>
                        </a:buClr>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anose="05000000000000000000" pitchFamily="2" charset="2"/>
                        <a:buNone/>
                        <a:tabLst/>
                      </a:pPr>
                      <a:endParaRPr kumimoji="0" lang="en-US" altLang="en-US" sz="2800" b="0" i="0" u="none" strike="noStrike" cap="none" normalizeH="0" baseline="0" smtClean="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bg2"/>
                        </a:buClr>
                        <a:buSzPct val="75000"/>
                        <a:buFont typeface="Wingdings" panose="05000000000000000000" pitchFamily="2" charset="2"/>
                        <a:defRPr sz="2800">
                          <a:solidFill>
                            <a:schemeClr val="tx1"/>
                          </a:solidFill>
                          <a:latin typeface="Arial" panose="020B0604020202020204" pitchFamily="34" charset="0"/>
                        </a:defRPr>
                      </a:lvl1pPr>
                      <a:lvl2pPr>
                        <a:spcBef>
                          <a:spcPct val="20000"/>
                        </a:spcBef>
                        <a:buClr>
                          <a:schemeClr val="accent2"/>
                        </a:buClr>
                        <a:buSzPct val="80000"/>
                        <a:buFont typeface="Wingdings" panose="05000000000000000000" pitchFamily="2" charset="2"/>
                        <a:defRPr sz="2400">
                          <a:solidFill>
                            <a:schemeClr val="tx1"/>
                          </a:solidFill>
                          <a:latin typeface="Arial" panose="020B0604020202020204" pitchFamily="34" charset="0"/>
                        </a:defRPr>
                      </a:lvl2pPr>
                      <a:lvl3pPr>
                        <a:spcBef>
                          <a:spcPct val="20000"/>
                        </a:spcBef>
                        <a:buClr>
                          <a:schemeClr val="bg2"/>
                        </a:buClr>
                        <a:buSzPct val="65000"/>
                        <a:buFont typeface="Wingdings" panose="05000000000000000000" pitchFamily="2" charset="2"/>
                        <a:defRPr sz="2000">
                          <a:solidFill>
                            <a:schemeClr val="tx1"/>
                          </a:solidFill>
                          <a:latin typeface="Arial" panose="020B0604020202020204" pitchFamily="34" charset="0"/>
                        </a:defRPr>
                      </a:lvl3pPr>
                      <a:lvl4pPr>
                        <a:spcBef>
                          <a:spcPct val="20000"/>
                        </a:spcBef>
                        <a:buClr>
                          <a:schemeClr val="accent2"/>
                        </a:buClr>
                        <a:buSzPct val="70000"/>
                        <a:buFont typeface="Wingdings" panose="05000000000000000000" pitchFamily="2" charset="2"/>
                        <a:defRPr>
                          <a:solidFill>
                            <a:schemeClr val="tx1"/>
                          </a:solidFill>
                          <a:latin typeface="Arial" panose="020B0604020202020204" pitchFamily="34" charset="0"/>
                        </a:defRPr>
                      </a:lvl4pPr>
                      <a:lvl5pPr>
                        <a:spcBef>
                          <a:spcPct val="20000"/>
                        </a:spcBef>
                        <a:buClr>
                          <a:schemeClr val="bg2"/>
                        </a:buClr>
                        <a:buFont typeface="Wingdings" panose="05000000000000000000" pitchFamily="2" charset="2"/>
                        <a:defRPr>
                          <a:solidFill>
                            <a:schemeClr val="tx1"/>
                          </a:solidFill>
                          <a:latin typeface="Arial" panose="020B0604020202020204" pitchFamily="34" charset="0"/>
                        </a:defRPr>
                      </a:lvl5pPr>
                      <a:lvl6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6pPr>
                      <a:lvl7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7pPr>
                      <a:lvl8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8pPr>
                      <a:lvl9pPr fontAlgn="base">
                        <a:spcBef>
                          <a:spcPct val="20000"/>
                        </a:spcBef>
                        <a:spcAft>
                          <a:spcPct val="0"/>
                        </a:spcAft>
                        <a:buClr>
                          <a:schemeClr val="bg2"/>
                        </a:buClr>
                        <a:buFont typeface="Wingdings" panose="05000000000000000000" pitchFamily="2" charset="2"/>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anose="05000000000000000000" pitchFamily="2" charset="2"/>
                        <a:buNone/>
                        <a:tabLst/>
                      </a:pPr>
                      <a:endParaRPr kumimoji="0" lang="en-US" altLang="en-US" sz="2800" b="0" i="0" u="none" strike="noStrike" cap="none" normalizeH="0" baseline="0" dirty="0" smtClean="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73742" name="Text Box 14"/>
          <p:cNvSpPr txBox="1">
            <a:spLocks noChangeArrowheads="1"/>
          </p:cNvSpPr>
          <p:nvPr/>
        </p:nvSpPr>
        <p:spPr bwMode="auto">
          <a:xfrm>
            <a:off x="2711450" y="5949951"/>
            <a:ext cx="1047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en-GB" altLang="en-US">
                <a:solidFill>
                  <a:srgbClr val="000000"/>
                </a:solidFill>
              </a:rPr>
              <a:t>Low skill</a:t>
            </a:r>
            <a:endParaRPr lang="en-US" altLang="en-US">
              <a:solidFill>
                <a:srgbClr val="000000"/>
              </a:solidFill>
            </a:endParaRPr>
          </a:p>
        </p:txBody>
      </p:sp>
      <p:sp>
        <p:nvSpPr>
          <p:cNvPr id="73743" name="Text Box 15"/>
          <p:cNvSpPr txBox="1">
            <a:spLocks noChangeArrowheads="1"/>
          </p:cNvSpPr>
          <p:nvPr/>
        </p:nvSpPr>
        <p:spPr bwMode="auto">
          <a:xfrm>
            <a:off x="6364288" y="5969000"/>
            <a:ext cx="1098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en-GB" altLang="en-US">
                <a:solidFill>
                  <a:srgbClr val="000000"/>
                </a:solidFill>
              </a:rPr>
              <a:t>High skill</a:t>
            </a:r>
          </a:p>
          <a:p>
            <a:pPr eaLnBrk="0" fontAlgn="base" hangingPunct="0">
              <a:spcBef>
                <a:spcPct val="0"/>
              </a:spcBef>
              <a:spcAft>
                <a:spcPct val="0"/>
              </a:spcAft>
            </a:pPr>
            <a:endParaRPr lang="en-US" altLang="en-US">
              <a:solidFill>
                <a:srgbClr val="000000"/>
              </a:solidFill>
            </a:endParaRPr>
          </a:p>
        </p:txBody>
      </p:sp>
      <p:sp>
        <p:nvSpPr>
          <p:cNvPr id="73744" name="Text Box 16"/>
          <p:cNvSpPr txBox="1">
            <a:spLocks noChangeArrowheads="1"/>
          </p:cNvSpPr>
          <p:nvPr/>
        </p:nvSpPr>
        <p:spPr bwMode="auto">
          <a:xfrm rot="-5400000">
            <a:off x="1683544" y="4529932"/>
            <a:ext cx="984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en-GB" altLang="en-US">
                <a:solidFill>
                  <a:srgbClr val="000000"/>
                </a:solidFill>
              </a:rPr>
              <a:t>Low will</a:t>
            </a:r>
            <a:endParaRPr lang="en-US" altLang="en-US">
              <a:solidFill>
                <a:srgbClr val="000000"/>
              </a:solidFill>
            </a:endParaRPr>
          </a:p>
        </p:txBody>
      </p:sp>
      <p:sp>
        <p:nvSpPr>
          <p:cNvPr id="73745" name="Text Box 17"/>
          <p:cNvSpPr txBox="1">
            <a:spLocks noChangeArrowheads="1"/>
          </p:cNvSpPr>
          <p:nvPr/>
        </p:nvSpPr>
        <p:spPr bwMode="auto">
          <a:xfrm rot="-5400000">
            <a:off x="1658144" y="2683669"/>
            <a:ext cx="10350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en-GB" altLang="en-US">
                <a:solidFill>
                  <a:srgbClr val="000000"/>
                </a:solidFill>
              </a:rPr>
              <a:t>High will</a:t>
            </a:r>
            <a:endParaRPr lang="en-US" altLang="en-US">
              <a:solidFill>
                <a:srgbClr val="000000"/>
              </a:solidFill>
            </a:endParaRPr>
          </a:p>
        </p:txBody>
      </p:sp>
      <p:sp>
        <p:nvSpPr>
          <p:cNvPr id="73746" name="Text Box 18"/>
          <p:cNvSpPr txBox="1">
            <a:spLocks noChangeArrowheads="1"/>
          </p:cNvSpPr>
          <p:nvPr/>
        </p:nvSpPr>
        <p:spPr bwMode="auto">
          <a:xfrm>
            <a:off x="2619375" y="4384676"/>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endParaRPr lang="en-US" altLang="en-US">
              <a:solidFill>
                <a:srgbClr val="000000"/>
              </a:solidFill>
            </a:endParaRPr>
          </a:p>
        </p:txBody>
      </p:sp>
      <p:sp>
        <p:nvSpPr>
          <p:cNvPr id="73747" name="Text Box 19"/>
          <p:cNvSpPr txBox="1">
            <a:spLocks noChangeArrowheads="1"/>
          </p:cNvSpPr>
          <p:nvPr/>
        </p:nvSpPr>
        <p:spPr bwMode="auto">
          <a:xfrm>
            <a:off x="2640013" y="4005264"/>
            <a:ext cx="16557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fontAlgn="base" hangingPunct="0">
              <a:spcBef>
                <a:spcPct val="0"/>
              </a:spcBef>
              <a:spcAft>
                <a:spcPct val="0"/>
              </a:spcAft>
            </a:pPr>
            <a:r>
              <a:rPr lang="en-GB" altLang="en-US" sz="2000">
                <a:solidFill>
                  <a:srgbClr val="000000"/>
                </a:solidFill>
              </a:rPr>
              <a:t>dependent</a:t>
            </a:r>
            <a:endParaRPr lang="en-US" altLang="en-US" sz="2000">
              <a:solidFill>
                <a:srgbClr val="000000"/>
              </a:solidFill>
            </a:endParaRPr>
          </a:p>
        </p:txBody>
      </p:sp>
      <p:sp>
        <p:nvSpPr>
          <p:cNvPr id="73748" name="Text Box 20"/>
          <p:cNvSpPr txBox="1">
            <a:spLocks noChangeArrowheads="1"/>
          </p:cNvSpPr>
          <p:nvPr/>
        </p:nvSpPr>
        <p:spPr bwMode="auto">
          <a:xfrm>
            <a:off x="2711450" y="2108201"/>
            <a:ext cx="8334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20000"/>
              </a:spcBef>
              <a:spcAft>
                <a:spcPct val="0"/>
              </a:spcAft>
              <a:buClr>
                <a:srgbClr val="84D4FC"/>
              </a:buClr>
              <a:buSzPct val="75000"/>
              <a:buFont typeface="Wingdings" panose="05000000000000000000" pitchFamily="2" charset="2"/>
              <a:buNone/>
            </a:pPr>
            <a:r>
              <a:rPr lang="en-GB" altLang="en-US" sz="2000">
                <a:solidFill>
                  <a:srgbClr val="000000"/>
                </a:solidFill>
              </a:rPr>
              <a:t>eager</a:t>
            </a:r>
            <a:endParaRPr lang="en-US" altLang="en-US" sz="2000">
              <a:solidFill>
                <a:srgbClr val="000000"/>
              </a:solidFill>
            </a:endParaRPr>
          </a:p>
          <a:p>
            <a:pPr eaLnBrk="0" fontAlgn="base" hangingPunct="0">
              <a:spcBef>
                <a:spcPct val="0"/>
              </a:spcBef>
              <a:spcAft>
                <a:spcPct val="0"/>
              </a:spcAft>
            </a:pPr>
            <a:endParaRPr lang="en-US" altLang="en-US" sz="2000">
              <a:solidFill>
                <a:srgbClr val="000000"/>
              </a:solidFill>
            </a:endParaRPr>
          </a:p>
        </p:txBody>
      </p:sp>
      <p:sp>
        <p:nvSpPr>
          <p:cNvPr id="73749" name="Text Box 21"/>
          <p:cNvSpPr txBox="1">
            <a:spLocks noChangeArrowheads="1"/>
          </p:cNvSpPr>
          <p:nvPr/>
        </p:nvSpPr>
        <p:spPr bwMode="auto">
          <a:xfrm>
            <a:off x="6311900" y="3979864"/>
            <a:ext cx="11572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20000"/>
              </a:spcBef>
              <a:spcAft>
                <a:spcPct val="0"/>
              </a:spcAft>
              <a:buClr>
                <a:srgbClr val="84D4FC"/>
              </a:buClr>
              <a:buSzPct val="75000"/>
              <a:buFont typeface="Wingdings" panose="05000000000000000000" pitchFamily="2" charset="2"/>
              <a:buNone/>
            </a:pPr>
            <a:r>
              <a:rPr lang="en-GB" altLang="en-US" sz="2000">
                <a:solidFill>
                  <a:srgbClr val="000000"/>
                </a:solidFill>
              </a:rPr>
              <a:t>reluctant</a:t>
            </a:r>
            <a:endParaRPr lang="en-US" altLang="en-US" sz="2000">
              <a:solidFill>
                <a:srgbClr val="000000"/>
              </a:solidFill>
            </a:endParaRPr>
          </a:p>
          <a:p>
            <a:pPr eaLnBrk="0" fontAlgn="base" hangingPunct="0">
              <a:spcBef>
                <a:spcPct val="0"/>
              </a:spcBef>
              <a:spcAft>
                <a:spcPct val="0"/>
              </a:spcAft>
            </a:pPr>
            <a:endParaRPr lang="en-US" altLang="en-US" sz="2000">
              <a:solidFill>
                <a:srgbClr val="000000"/>
              </a:solidFill>
            </a:endParaRPr>
          </a:p>
        </p:txBody>
      </p:sp>
      <p:sp>
        <p:nvSpPr>
          <p:cNvPr id="73750" name="Text Box 22"/>
          <p:cNvSpPr txBox="1">
            <a:spLocks noChangeArrowheads="1"/>
          </p:cNvSpPr>
          <p:nvPr/>
        </p:nvSpPr>
        <p:spPr bwMode="auto">
          <a:xfrm>
            <a:off x="6311900" y="2035176"/>
            <a:ext cx="15827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fontAlgn="base">
              <a:spcBef>
                <a:spcPct val="20000"/>
              </a:spcBef>
              <a:spcAft>
                <a:spcPct val="0"/>
              </a:spcAft>
              <a:buClr>
                <a:srgbClr val="84D4FC"/>
              </a:buClr>
              <a:buSzPct val="75000"/>
              <a:buFont typeface="Wingdings" panose="05000000000000000000" pitchFamily="2" charset="2"/>
              <a:buNone/>
            </a:pPr>
            <a:r>
              <a:rPr lang="en-GB" altLang="en-US" sz="2000">
                <a:solidFill>
                  <a:srgbClr val="000000"/>
                </a:solidFill>
              </a:rPr>
              <a:t>independent</a:t>
            </a:r>
            <a:endParaRPr lang="en-US" altLang="en-US" sz="2000">
              <a:solidFill>
                <a:srgbClr val="000000"/>
              </a:solidFill>
            </a:endParaRPr>
          </a:p>
          <a:p>
            <a:pPr eaLnBrk="0" fontAlgn="base" hangingPunct="0">
              <a:spcBef>
                <a:spcPct val="0"/>
              </a:spcBef>
              <a:spcAft>
                <a:spcPct val="0"/>
              </a:spcAft>
            </a:pPr>
            <a:endParaRPr lang="en-US" altLang="en-US" sz="2000">
              <a:solidFill>
                <a:srgbClr val="000000"/>
              </a:solidFill>
            </a:endParaRPr>
          </a:p>
        </p:txBody>
      </p:sp>
    </p:spTree>
    <p:extLst>
      <p:ext uri="{BB962C8B-B14F-4D97-AF65-F5344CB8AC3E}">
        <p14:creationId xmlns:p14="http://schemas.microsoft.com/office/powerpoint/2010/main" val="4205073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3731"/>
                                        </p:tgtEl>
                                        <p:attrNameLst>
                                          <p:attrName>style.visibility</p:attrName>
                                        </p:attrNameLst>
                                      </p:cBhvr>
                                      <p:to>
                                        <p:strVal val="visible"/>
                                      </p:to>
                                    </p:set>
                                    <p:animEffect transition="in" filter="fade">
                                      <p:cBhvr>
                                        <p:cTn id="7" dur="2000"/>
                                        <p:tgtEl>
                                          <p:spTgt spid="7373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3742"/>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73744"/>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73743"/>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73745"/>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23" presetClass="entr" presetSubtype="16" fill="hold" nodeType="clickEffect">
                                  <p:stCondLst>
                                    <p:cond delay="0"/>
                                  </p:stCondLst>
                                  <p:childTnLst>
                                    <p:set>
                                      <p:cBhvr>
                                        <p:cTn id="27" dur="1" fill="hold">
                                          <p:stCondLst>
                                            <p:cond delay="0"/>
                                          </p:stCondLst>
                                        </p:cTn>
                                        <p:tgtEl>
                                          <p:spTgt spid="73747">
                                            <p:txEl>
                                              <p:pRg st="0" end="0"/>
                                            </p:txEl>
                                          </p:spTgt>
                                        </p:tgtEl>
                                        <p:attrNameLst>
                                          <p:attrName>style.visibility</p:attrName>
                                        </p:attrNameLst>
                                      </p:cBhvr>
                                      <p:to>
                                        <p:strVal val="visible"/>
                                      </p:to>
                                    </p:set>
                                    <p:anim calcmode="lin" valueType="num">
                                      <p:cBhvr>
                                        <p:cTn id="28" dur="3000" fill="hold"/>
                                        <p:tgtEl>
                                          <p:spTgt spid="73747">
                                            <p:txEl>
                                              <p:pRg st="0" end="0"/>
                                            </p:txEl>
                                          </p:spTgt>
                                        </p:tgtEl>
                                        <p:attrNameLst>
                                          <p:attrName>ppt_w</p:attrName>
                                        </p:attrNameLst>
                                      </p:cBhvr>
                                      <p:tavLst>
                                        <p:tav tm="0">
                                          <p:val>
                                            <p:fltVal val="0"/>
                                          </p:val>
                                        </p:tav>
                                        <p:tav tm="100000">
                                          <p:val>
                                            <p:strVal val="#ppt_w"/>
                                          </p:val>
                                        </p:tav>
                                      </p:tavLst>
                                    </p:anim>
                                    <p:anim calcmode="lin" valueType="num">
                                      <p:cBhvr>
                                        <p:cTn id="29" dur="3000" fill="hold"/>
                                        <p:tgtEl>
                                          <p:spTgt spid="7374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23" presetClass="entr" presetSubtype="16" fill="hold" grpId="0" nodeType="clickEffect">
                                  <p:stCondLst>
                                    <p:cond delay="0"/>
                                  </p:stCondLst>
                                  <p:childTnLst>
                                    <p:set>
                                      <p:cBhvr>
                                        <p:cTn id="33" dur="1" fill="hold">
                                          <p:stCondLst>
                                            <p:cond delay="0"/>
                                          </p:stCondLst>
                                        </p:cTn>
                                        <p:tgtEl>
                                          <p:spTgt spid="73748"/>
                                        </p:tgtEl>
                                        <p:attrNameLst>
                                          <p:attrName>style.visibility</p:attrName>
                                        </p:attrNameLst>
                                      </p:cBhvr>
                                      <p:to>
                                        <p:strVal val="visible"/>
                                      </p:to>
                                    </p:set>
                                    <p:anim calcmode="lin" valueType="num">
                                      <p:cBhvr>
                                        <p:cTn id="34" dur="3000" fill="hold"/>
                                        <p:tgtEl>
                                          <p:spTgt spid="73748"/>
                                        </p:tgtEl>
                                        <p:attrNameLst>
                                          <p:attrName>ppt_w</p:attrName>
                                        </p:attrNameLst>
                                      </p:cBhvr>
                                      <p:tavLst>
                                        <p:tav tm="0">
                                          <p:val>
                                            <p:fltVal val="0"/>
                                          </p:val>
                                        </p:tav>
                                        <p:tav tm="100000">
                                          <p:val>
                                            <p:strVal val="#ppt_w"/>
                                          </p:val>
                                        </p:tav>
                                      </p:tavLst>
                                    </p:anim>
                                    <p:anim calcmode="lin" valueType="num">
                                      <p:cBhvr>
                                        <p:cTn id="35" dur="3000" fill="hold"/>
                                        <p:tgtEl>
                                          <p:spTgt spid="73748"/>
                                        </p:tgtEl>
                                        <p:attrNameLst>
                                          <p:attrName>ppt_h</p:attrName>
                                        </p:attrNameLst>
                                      </p:cBhvr>
                                      <p:tavLst>
                                        <p:tav tm="0">
                                          <p:val>
                                            <p:fltVal val="0"/>
                                          </p:val>
                                        </p:tav>
                                        <p:tav tm="100000">
                                          <p:val>
                                            <p:strVal val="#ppt_h"/>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3" presetClass="entr" presetSubtype="16" fill="hold" nodeType="clickEffect">
                                  <p:stCondLst>
                                    <p:cond delay="0"/>
                                  </p:stCondLst>
                                  <p:childTnLst>
                                    <p:set>
                                      <p:cBhvr>
                                        <p:cTn id="39" dur="1" fill="hold">
                                          <p:stCondLst>
                                            <p:cond delay="0"/>
                                          </p:stCondLst>
                                        </p:cTn>
                                        <p:tgtEl>
                                          <p:spTgt spid="73749">
                                            <p:txEl>
                                              <p:pRg st="0" end="0"/>
                                            </p:txEl>
                                          </p:spTgt>
                                        </p:tgtEl>
                                        <p:attrNameLst>
                                          <p:attrName>style.visibility</p:attrName>
                                        </p:attrNameLst>
                                      </p:cBhvr>
                                      <p:to>
                                        <p:strVal val="visible"/>
                                      </p:to>
                                    </p:set>
                                    <p:anim calcmode="lin" valueType="num">
                                      <p:cBhvr>
                                        <p:cTn id="40" dur="3000" fill="hold"/>
                                        <p:tgtEl>
                                          <p:spTgt spid="73749">
                                            <p:txEl>
                                              <p:pRg st="0" end="0"/>
                                            </p:txEl>
                                          </p:spTgt>
                                        </p:tgtEl>
                                        <p:attrNameLst>
                                          <p:attrName>ppt_w</p:attrName>
                                        </p:attrNameLst>
                                      </p:cBhvr>
                                      <p:tavLst>
                                        <p:tav tm="0">
                                          <p:val>
                                            <p:fltVal val="0"/>
                                          </p:val>
                                        </p:tav>
                                        <p:tav tm="100000">
                                          <p:val>
                                            <p:strVal val="#ppt_w"/>
                                          </p:val>
                                        </p:tav>
                                      </p:tavLst>
                                    </p:anim>
                                    <p:anim calcmode="lin" valueType="num">
                                      <p:cBhvr>
                                        <p:cTn id="41" dur="3000" fill="hold"/>
                                        <p:tgtEl>
                                          <p:spTgt spid="7374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23" presetClass="entr" presetSubtype="16" fill="hold" nodeType="clickEffect">
                                  <p:stCondLst>
                                    <p:cond delay="0"/>
                                  </p:stCondLst>
                                  <p:childTnLst>
                                    <p:set>
                                      <p:cBhvr>
                                        <p:cTn id="45" dur="1" fill="hold">
                                          <p:stCondLst>
                                            <p:cond delay="0"/>
                                          </p:stCondLst>
                                        </p:cTn>
                                        <p:tgtEl>
                                          <p:spTgt spid="73750">
                                            <p:txEl>
                                              <p:pRg st="0" end="0"/>
                                            </p:txEl>
                                          </p:spTgt>
                                        </p:tgtEl>
                                        <p:attrNameLst>
                                          <p:attrName>style.visibility</p:attrName>
                                        </p:attrNameLst>
                                      </p:cBhvr>
                                      <p:to>
                                        <p:strVal val="visible"/>
                                      </p:to>
                                    </p:set>
                                    <p:anim calcmode="lin" valueType="num">
                                      <p:cBhvr>
                                        <p:cTn id="46" dur="3000" fill="hold"/>
                                        <p:tgtEl>
                                          <p:spTgt spid="73750">
                                            <p:txEl>
                                              <p:pRg st="0" end="0"/>
                                            </p:txEl>
                                          </p:spTgt>
                                        </p:tgtEl>
                                        <p:attrNameLst>
                                          <p:attrName>ppt_w</p:attrName>
                                        </p:attrNameLst>
                                      </p:cBhvr>
                                      <p:tavLst>
                                        <p:tav tm="0">
                                          <p:val>
                                            <p:fltVal val="0"/>
                                          </p:val>
                                        </p:tav>
                                        <p:tav tm="100000">
                                          <p:val>
                                            <p:strVal val="#ppt_w"/>
                                          </p:val>
                                        </p:tav>
                                      </p:tavLst>
                                    </p:anim>
                                    <p:anim calcmode="lin" valueType="num">
                                      <p:cBhvr>
                                        <p:cTn id="47" dur="3000" fill="hold"/>
                                        <p:tgtEl>
                                          <p:spTgt spid="73750">
                                            <p:txEl>
                                              <p:pRg st="0" end="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42" grpId="0"/>
      <p:bldP spid="73743" grpId="0"/>
      <p:bldP spid="73744" grpId="0"/>
      <p:bldP spid="73745" grpId="0"/>
      <p:bldP spid="73748" grpId="0"/>
    </p:bldLst>
  </p:timing>
</p:sld>
</file>

<file path=ppt/theme/theme1.xml><?xml version="1.0" encoding="utf-8"?>
<a:theme xmlns:a="http://schemas.openxmlformats.org/drawingml/2006/main" name="Pixel">
  <a:themeElements>
    <a:clrScheme name="Pixel 15">
      <a:dk1>
        <a:srgbClr val="000000"/>
      </a:dk1>
      <a:lt1>
        <a:srgbClr val="FFFFFF"/>
      </a:lt1>
      <a:dk2>
        <a:srgbClr val="000000"/>
      </a:dk2>
      <a:lt2>
        <a:srgbClr val="84D4FC"/>
      </a:lt2>
      <a:accent1>
        <a:srgbClr val="33CCCC"/>
      </a:accent1>
      <a:accent2>
        <a:srgbClr val="ADFDF3"/>
      </a:accent2>
      <a:accent3>
        <a:srgbClr val="FFFFFF"/>
      </a:accent3>
      <a:accent4>
        <a:srgbClr val="000000"/>
      </a:accent4>
      <a:accent5>
        <a:srgbClr val="ADE2E2"/>
      </a:accent5>
      <a:accent6>
        <a:srgbClr val="9CE5DC"/>
      </a:accent6>
      <a:hlink>
        <a:srgbClr val="006666"/>
      </a:hlink>
      <a:folHlink>
        <a:srgbClr val="00FFCC"/>
      </a:folHlink>
    </a:clrScheme>
    <a:fontScheme name="Pix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
      <a:clrScheme name="Pixel 13">
        <a:dk1>
          <a:srgbClr val="000000"/>
        </a:dk1>
        <a:lt1>
          <a:srgbClr val="FFFFFF"/>
        </a:lt1>
        <a:dk2>
          <a:srgbClr val="000000"/>
        </a:dk2>
        <a:lt2>
          <a:srgbClr val="84D4FC"/>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4">
        <a:dk1>
          <a:srgbClr val="000000"/>
        </a:dk1>
        <a:lt1>
          <a:srgbClr val="FFFFFF"/>
        </a:lt1>
        <a:dk2>
          <a:srgbClr val="000000"/>
        </a:dk2>
        <a:lt2>
          <a:srgbClr val="84D4FC"/>
        </a:lt2>
        <a:accent1>
          <a:srgbClr val="33CCCC"/>
        </a:accent1>
        <a:accent2>
          <a:srgbClr val="ADFDF3"/>
        </a:accent2>
        <a:accent3>
          <a:srgbClr val="FFFFFF"/>
        </a:accent3>
        <a:accent4>
          <a:srgbClr val="000000"/>
        </a:accent4>
        <a:accent5>
          <a:srgbClr val="ADE2E2"/>
        </a:accent5>
        <a:accent6>
          <a:srgbClr val="9CE5DC"/>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5">
        <a:dk1>
          <a:srgbClr val="000000"/>
        </a:dk1>
        <a:lt1>
          <a:srgbClr val="FFFFFF"/>
        </a:lt1>
        <a:dk2>
          <a:srgbClr val="000000"/>
        </a:dk2>
        <a:lt2>
          <a:srgbClr val="84D4FC"/>
        </a:lt2>
        <a:accent1>
          <a:srgbClr val="33CCCC"/>
        </a:accent1>
        <a:accent2>
          <a:srgbClr val="ADFDF3"/>
        </a:accent2>
        <a:accent3>
          <a:srgbClr val="FFFFFF"/>
        </a:accent3>
        <a:accent4>
          <a:srgbClr val="000000"/>
        </a:accent4>
        <a:accent5>
          <a:srgbClr val="ADE2E2"/>
        </a:accent5>
        <a:accent6>
          <a:srgbClr val="9CE5DC"/>
        </a:accent6>
        <a:hlink>
          <a:srgbClr val="006666"/>
        </a:hlink>
        <a:folHlink>
          <a:srgbClr val="00FFCC"/>
        </a:folHlink>
      </a:clrScheme>
      <a:clrMap bg1="lt1" tx1="dk1" bg2="lt2" tx2="dk2" accent1="accent1" accent2="accent2" accent3="accent3" accent4="accent4" accent5="accent5" accent6="accent6" hlink="hlink" folHlink="folHlink"/>
    </a:extraClrScheme>
    <a:extraClrScheme>
      <a:clrScheme name="Pixel 16">
        <a:dk1>
          <a:srgbClr val="000000"/>
        </a:dk1>
        <a:lt1>
          <a:srgbClr val="FFFFFF"/>
        </a:lt1>
        <a:dk2>
          <a:srgbClr val="000000"/>
        </a:dk2>
        <a:lt2>
          <a:srgbClr val="84D4FC"/>
        </a:lt2>
        <a:accent1>
          <a:srgbClr val="33CCCC"/>
        </a:accent1>
        <a:accent2>
          <a:srgbClr val="ADFDF3"/>
        </a:accent2>
        <a:accent3>
          <a:srgbClr val="FFFFFF"/>
        </a:accent3>
        <a:accent4>
          <a:srgbClr val="000000"/>
        </a:accent4>
        <a:accent5>
          <a:srgbClr val="ADE2E2"/>
        </a:accent5>
        <a:accent6>
          <a:srgbClr val="9CE5DC"/>
        </a:accent6>
        <a:hlink>
          <a:srgbClr val="33CCCC"/>
        </a:hlink>
        <a:folHlink>
          <a:srgbClr val="00FFC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104</TotalTime>
  <Words>399</Words>
  <Application>Microsoft Office PowerPoint</Application>
  <PresentationFormat>Widescreen</PresentationFormat>
  <Paragraphs>40</Paragraphs>
  <Slides>11</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11</vt:i4>
      </vt:variant>
    </vt:vector>
  </HeadingPairs>
  <TitlesOfParts>
    <vt:vector size="20" baseType="lpstr">
      <vt:lpstr>Arial</vt:lpstr>
      <vt:lpstr>Arial Black</vt:lpstr>
      <vt:lpstr>Calibri</vt:lpstr>
      <vt:lpstr>Myriad Pro</vt:lpstr>
      <vt:lpstr>Tahoma</vt:lpstr>
      <vt:lpstr>Times New Roman</vt:lpstr>
      <vt:lpstr>Wingdings</vt:lpstr>
      <vt:lpstr>Pixel</vt:lpstr>
      <vt:lpstr>20140311PresentationUWTSDTemplate</vt:lpstr>
      <vt:lpstr>Coaching and Mentoring  - Theories of learning  </vt:lpstr>
      <vt:lpstr>The Learning Cycle – Kolb’s Learning Cycle (1984)</vt:lpstr>
      <vt:lpstr>The stages of learning</vt:lpstr>
      <vt:lpstr>Bloom’s Taxonomy – the three domains</vt:lpstr>
      <vt:lpstr>Bloom’s Taxonomy</vt:lpstr>
      <vt:lpstr>Visual Learners</vt:lpstr>
      <vt:lpstr>Auditory Learners</vt:lpstr>
      <vt:lpstr>Kinesthetic Learners</vt:lpstr>
      <vt:lpstr>PowerPoint Presentation</vt:lpstr>
      <vt:lpstr>Definitions of skill and will </vt:lpstr>
      <vt:lpstr>Skill/will Matrix</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Mair O'connor</dc:creator>
  <cp:lastModifiedBy>Mair O'connor</cp:lastModifiedBy>
  <cp:revision>7</cp:revision>
  <cp:lastPrinted>2018-04-06T13:04:25Z</cp:lastPrinted>
  <dcterms:created xsi:type="dcterms:W3CDTF">2018-04-04T14:17:17Z</dcterms:created>
  <dcterms:modified xsi:type="dcterms:W3CDTF">2018-04-09T09:19:04Z</dcterms:modified>
</cp:coreProperties>
</file>