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4"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C2B45B-07E7-688E-38AC-4936541E7879}" v="1691" dt="2023-09-24T20:20:43.044"/>
    <p1510:client id="{6BEB485A-9749-C000-CE97-E3FB80EC882B}" v="544" dt="2023-09-25T17:45:53.701"/>
    <p1510:client id="{6CD7AB63-774D-F996-0638-93F9959DF8A5}" v="95" dt="2023-09-18T16:49:26.605"/>
    <p1510:client id="{B1BC3462-F7BE-6C99-BDB1-3B84E402D1CE}" v="1358" dt="2023-09-26T20:46:30.195"/>
    <p1510:client id="{C19BB718-EDE7-40CC-398B-07D45B878406}" v="237" dt="2023-09-25T18:06:47.910"/>
    <p1510:client id="{DE669148-1E64-FEFD-5A40-3BF41B438CBA}" v="226" dt="2023-09-27T15:41:56.792"/>
    <p1510:client id="{EB1A19D5-6CB1-9957-A67B-45ABCC3DE455}" v="213" dt="2023-09-14T19:21:00.4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is Brooks (2305639)" userId="S::2305639@student.uwtsd.ac.uk::f538cc36-caaa-4e8a-8e6b-f4df4cbad09c" providerId="AD" clId="Web-{EB1A19D5-6CB1-9957-A67B-45ABCC3DE455}"/>
    <pc:docChg chg="addSld delSld modSld addMainMaster delMainMaster">
      <pc:chgData name="Charis Brooks (2305639)" userId="S::2305639@student.uwtsd.ac.uk::f538cc36-caaa-4e8a-8e6b-f4df4cbad09c" providerId="AD" clId="Web-{EB1A19D5-6CB1-9957-A67B-45ABCC3DE455}" dt="2023-09-14T19:20:57.585" v="157" actId="20577"/>
      <pc:docMkLst>
        <pc:docMk/>
      </pc:docMkLst>
      <pc:sldChg chg="addSp delSp modSp mod setBg modClrScheme chgLayout">
        <pc:chgData name="Charis Brooks (2305639)" userId="S::2305639@student.uwtsd.ac.uk::f538cc36-caaa-4e8a-8e6b-f4df4cbad09c" providerId="AD" clId="Web-{EB1A19D5-6CB1-9957-A67B-45ABCC3DE455}" dt="2023-09-14T19:19:51.880" v="146" actId="20577"/>
        <pc:sldMkLst>
          <pc:docMk/>
          <pc:sldMk cId="128632686" sldId="256"/>
        </pc:sldMkLst>
        <pc:spChg chg="del mod">
          <ac:chgData name="Charis Brooks (2305639)" userId="S::2305639@student.uwtsd.ac.uk::f538cc36-caaa-4e8a-8e6b-f4df4cbad09c" providerId="AD" clId="Web-{EB1A19D5-6CB1-9957-A67B-45ABCC3DE455}" dt="2023-09-14T19:13:08.698" v="3"/>
          <ac:spMkLst>
            <pc:docMk/>
            <pc:sldMk cId="128632686" sldId="256"/>
            <ac:spMk id="2" creationId="{00000000-0000-0000-0000-000000000000}"/>
          </ac:spMkLst>
        </pc:spChg>
        <pc:spChg chg="del">
          <ac:chgData name="Charis Brooks (2305639)" userId="S::2305639@student.uwtsd.ac.uk::f538cc36-caaa-4e8a-8e6b-f4df4cbad09c" providerId="AD" clId="Web-{EB1A19D5-6CB1-9957-A67B-45ABCC3DE455}" dt="2023-09-14T19:12:45.229" v="0"/>
          <ac:spMkLst>
            <pc:docMk/>
            <pc:sldMk cId="128632686" sldId="256"/>
            <ac:spMk id="3" creationId="{00000000-0000-0000-0000-000000000000}"/>
          </ac:spMkLst>
        </pc:spChg>
        <pc:spChg chg="add mod">
          <ac:chgData name="Charis Brooks (2305639)" userId="S::2305639@student.uwtsd.ac.uk::f538cc36-caaa-4e8a-8e6b-f4df4cbad09c" providerId="AD" clId="Web-{EB1A19D5-6CB1-9957-A67B-45ABCC3DE455}" dt="2023-09-14T19:15:33.124" v="42" actId="1076"/>
          <ac:spMkLst>
            <pc:docMk/>
            <pc:sldMk cId="128632686" sldId="256"/>
            <ac:spMk id="5" creationId="{AC3BE514-2EC6-FCE6-0351-40F1BF5707B9}"/>
          </ac:spMkLst>
        </pc:spChg>
        <pc:spChg chg="add mod">
          <ac:chgData name="Charis Brooks (2305639)" userId="S::2305639@student.uwtsd.ac.uk::f538cc36-caaa-4e8a-8e6b-f4df4cbad09c" providerId="AD" clId="Web-{EB1A19D5-6CB1-9957-A67B-45ABCC3DE455}" dt="2023-09-14T19:15:30.843" v="41" actId="1076"/>
          <ac:spMkLst>
            <pc:docMk/>
            <pc:sldMk cId="128632686" sldId="256"/>
            <ac:spMk id="6" creationId="{D5EA2FA7-D496-6C4C-0C41-ABDB1214D673}"/>
          </ac:spMkLst>
        </pc:spChg>
        <pc:spChg chg="add mod">
          <ac:chgData name="Charis Brooks (2305639)" userId="S::2305639@student.uwtsd.ac.uk::f538cc36-caaa-4e8a-8e6b-f4df4cbad09c" providerId="AD" clId="Web-{EB1A19D5-6CB1-9957-A67B-45ABCC3DE455}" dt="2023-09-14T19:19:51.880" v="146" actId="20577"/>
          <ac:spMkLst>
            <pc:docMk/>
            <pc:sldMk cId="128632686" sldId="256"/>
            <ac:spMk id="7" creationId="{1CBEBB13-0771-EE0B-562D-55A22C4C4E2E}"/>
          </ac:spMkLst>
        </pc:spChg>
        <pc:spChg chg="add del">
          <ac:chgData name="Charis Brooks (2305639)" userId="S::2305639@student.uwtsd.ac.uk::f538cc36-caaa-4e8a-8e6b-f4df4cbad09c" providerId="AD" clId="Web-{EB1A19D5-6CB1-9957-A67B-45ABCC3DE455}" dt="2023-09-14T19:13:12.355" v="4"/>
          <ac:spMkLst>
            <pc:docMk/>
            <pc:sldMk cId="128632686" sldId="256"/>
            <ac:spMk id="8" creationId="{E91DC736-0EF8-4F87-9146-EBF1D2EE4D3D}"/>
          </ac:spMkLst>
        </pc:spChg>
        <pc:spChg chg="add mod">
          <ac:chgData name="Charis Brooks (2305639)" userId="S::2305639@student.uwtsd.ac.uk::f538cc36-caaa-4e8a-8e6b-f4df4cbad09c" providerId="AD" clId="Web-{EB1A19D5-6CB1-9957-A67B-45ABCC3DE455}" dt="2023-09-14T19:19:43.490" v="145" actId="20577"/>
          <ac:spMkLst>
            <pc:docMk/>
            <pc:sldMk cId="128632686" sldId="256"/>
            <ac:spMk id="9" creationId="{E4CF4B3C-BB89-EEDE-65F3-8BFA93131737}"/>
          </ac:spMkLst>
        </pc:spChg>
        <pc:spChg chg="add del">
          <ac:chgData name="Charis Brooks (2305639)" userId="S::2305639@student.uwtsd.ac.uk::f538cc36-caaa-4e8a-8e6b-f4df4cbad09c" providerId="AD" clId="Web-{EB1A19D5-6CB1-9957-A67B-45ABCC3DE455}" dt="2023-09-14T19:13:12.355" v="4"/>
          <ac:spMkLst>
            <pc:docMk/>
            <pc:sldMk cId="128632686" sldId="256"/>
            <ac:spMk id="10" creationId="{097CD68E-23E3-4007-8847-CD0944C4F7BE}"/>
          </ac:spMkLst>
        </pc:spChg>
        <pc:spChg chg="add mod">
          <ac:chgData name="Charis Brooks (2305639)" userId="S::2305639@student.uwtsd.ac.uk::f538cc36-caaa-4e8a-8e6b-f4df4cbad09c" providerId="AD" clId="Web-{EB1A19D5-6CB1-9957-A67B-45ABCC3DE455}" dt="2023-09-14T19:19:40.271" v="144" actId="20577"/>
          <ac:spMkLst>
            <pc:docMk/>
            <pc:sldMk cId="128632686" sldId="256"/>
            <ac:spMk id="11" creationId="{A698D0B3-F4C8-1C5C-912D-7B0F1D7205CF}"/>
          </ac:spMkLst>
        </pc:spChg>
        <pc:spChg chg="add del">
          <ac:chgData name="Charis Brooks (2305639)" userId="S::2305639@student.uwtsd.ac.uk::f538cc36-caaa-4e8a-8e6b-f4df4cbad09c" providerId="AD" clId="Web-{EB1A19D5-6CB1-9957-A67B-45ABCC3DE455}" dt="2023-09-14T19:13:12.355" v="4"/>
          <ac:spMkLst>
            <pc:docMk/>
            <pc:sldMk cId="128632686" sldId="256"/>
            <ac:spMk id="12" creationId="{AF2F604E-43BE-4DC3-B983-E071523364F8}"/>
          </ac:spMkLst>
        </pc:spChg>
        <pc:spChg chg="add del">
          <ac:chgData name="Charis Brooks (2305639)" userId="S::2305639@student.uwtsd.ac.uk::f538cc36-caaa-4e8a-8e6b-f4df4cbad09c" providerId="AD" clId="Web-{EB1A19D5-6CB1-9957-A67B-45ABCC3DE455}" dt="2023-09-14T19:13:12.355" v="4"/>
          <ac:spMkLst>
            <pc:docMk/>
            <pc:sldMk cId="128632686" sldId="256"/>
            <ac:spMk id="14" creationId="{08C9B587-E65E-4B52-B37C-ABEBB6E87928}"/>
          </ac:spMkLst>
        </pc:spChg>
        <pc:spChg chg="add">
          <ac:chgData name="Charis Brooks (2305639)" userId="S::2305639@student.uwtsd.ac.uk::f538cc36-caaa-4e8a-8e6b-f4df4cbad09c" providerId="AD" clId="Web-{EB1A19D5-6CB1-9957-A67B-45ABCC3DE455}" dt="2023-09-14T19:13:12.355" v="4"/>
          <ac:spMkLst>
            <pc:docMk/>
            <pc:sldMk cId="128632686" sldId="256"/>
            <ac:spMk id="19" creationId="{0BABF38A-8A0D-492E-BD20-6CF4D46B50BD}"/>
          </ac:spMkLst>
        </pc:spChg>
        <pc:spChg chg="add">
          <ac:chgData name="Charis Brooks (2305639)" userId="S::2305639@student.uwtsd.ac.uk::f538cc36-caaa-4e8a-8e6b-f4df4cbad09c" providerId="AD" clId="Web-{EB1A19D5-6CB1-9957-A67B-45ABCC3DE455}" dt="2023-09-14T19:13:12.355" v="4"/>
          <ac:spMkLst>
            <pc:docMk/>
            <pc:sldMk cId="128632686" sldId="256"/>
            <ac:spMk id="23" creationId="{37FDDF72-DE39-4F99-A3C1-DD9D7815D7DB}"/>
          </ac:spMkLst>
        </pc:spChg>
        <pc:spChg chg="add">
          <ac:chgData name="Charis Brooks (2305639)" userId="S::2305639@student.uwtsd.ac.uk::f538cc36-caaa-4e8a-8e6b-f4df4cbad09c" providerId="AD" clId="Web-{EB1A19D5-6CB1-9957-A67B-45ABCC3DE455}" dt="2023-09-14T19:13:12.355" v="4"/>
          <ac:spMkLst>
            <pc:docMk/>
            <pc:sldMk cId="128632686" sldId="256"/>
            <ac:spMk id="25" creationId="{5E4ECE80-3AD1-450C-B62A-98788F193948}"/>
          </ac:spMkLst>
        </pc:spChg>
        <pc:picChg chg="add del mod">
          <ac:chgData name="Charis Brooks (2305639)" userId="S::2305639@student.uwtsd.ac.uk::f538cc36-caaa-4e8a-8e6b-f4df4cbad09c" providerId="AD" clId="Web-{EB1A19D5-6CB1-9957-A67B-45ABCC3DE455}" dt="2023-09-14T19:13:26.058" v="5"/>
          <ac:picMkLst>
            <pc:docMk/>
            <pc:sldMk cId="128632686" sldId="256"/>
            <ac:picMk id="4" creationId="{5D1DB844-8969-614F-D7DB-086648BD44A1}"/>
          </ac:picMkLst>
        </pc:picChg>
        <pc:picChg chg="add">
          <ac:chgData name="Charis Brooks (2305639)" userId="S::2305639@student.uwtsd.ac.uk::f538cc36-caaa-4e8a-8e6b-f4df4cbad09c" providerId="AD" clId="Web-{EB1A19D5-6CB1-9957-A67B-45ABCC3DE455}" dt="2023-09-14T19:13:12.355" v="4"/>
          <ac:picMkLst>
            <pc:docMk/>
            <pc:sldMk cId="128632686" sldId="256"/>
            <ac:picMk id="21" creationId="{1CB7E8AE-A3AC-4BB7-A5C6-F00EC697B265}"/>
          </ac:picMkLst>
        </pc:picChg>
        <pc:picChg chg="add">
          <ac:chgData name="Charis Brooks (2305639)" userId="S::2305639@student.uwtsd.ac.uk::f538cc36-caaa-4e8a-8e6b-f4df4cbad09c" providerId="AD" clId="Web-{EB1A19D5-6CB1-9957-A67B-45ABCC3DE455}" dt="2023-09-14T19:13:12.355" v="4"/>
          <ac:picMkLst>
            <pc:docMk/>
            <pc:sldMk cId="128632686" sldId="256"/>
            <ac:picMk id="27" creationId="{BBF9703A-116F-4B3B-B77F-03C8F82F22AF}"/>
          </ac:picMkLst>
        </pc:picChg>
        <pc:picChg chg="add">
          <ac:chgData name="Charis Brooks (2305639)" userId="S::2305639@student.uwtsd.ac.uk::f538cc36-caaa-4e8a-8e6b-f4df4cbad09c" providerId="AD" clId="Web-{EB1A19D5-6CB1-9957-A67B-45ABCC3DE455}" dt="2023-09-14T19:13:12.355" v="4"/>
          <ac:picMkLst>
            <pc:docMk/>
            <pc:sldMk cId="128632686" sldId="256"/>
            <ac:picMk id="29" creationId="{A1B4061D-A626-49CE-9EA0-6A70DA7D5F21}"/>
          </ac:picMkLst>
        </pc:picChg>
      </pc:sldChg>
      <pc:sldChg chg="modSp new mod setBg">
        <pc:chgData name="Charis Brooks (2305639)" userId="S::2305639@student.uwtsd.ac.uk::f538cc36-caaa-4e8a-8e6b-f4df4cbad09c" providerId="AD" clId="Web-{EB1A19D5-6CB1-9957-A67B-45ABCC3DE455}" dt="2023-09-14T19:20:57.585" v="157" actId="20577"/>
        <pc:sldMkLst>
          <pc:docMk/>
          <pc:sldMk cId="938457341" sldId="257"/>
        </pc:sldMkLst>
        <pc:spChg chg="mod">
          <ac:chgData name="Charis Brooks (2305639)" userId="S::2305639@student.uwtsd.ac.uk::f538cc36-caaa-4e8a-8e6b-f4df4cbad09c" providerId="AD" clId="Web-{EB1A19D5-6CB1-9957-A67B-45ABCC3DE455}" dt="2023-09-14T19:20:57.585" v="157" actId="20577"/>
          <ac:spMkLst>
            <pc:docMk/>
            <pc:sldMk cId="938457341" sldId="257"/>
            <ac:spMk id="2" creationId="{D580BBB3-178E-8887-AD7C-450D6FB05A7D}"/>
          </ac:spMkLst>
        </pc:spChg>
      </pc:sldChg>
      <pc:sldChg chg="new del">
        <pc:chgData name="Charis Brooks (2305639)" userId="S::2305639@student.uwtsd.ac.uk::f538cc36-caaa-4e8a-8e6b-f4df4cbad09c" providerId="AD" clId="Web-{EB1A19D5-6CB1-9957-A67B-45ABCC3DE455}" dt="2023-09-14T19:20:02.599" v="148"/>
        <pc:sldMkLst>
          <pc:docMk/>
          <pc:sldMk cId="1752367705" sldId="257"/>
        </pc:sldMkLst>
      </pc:sldChg>
      <pc:sldMasterChg chg="del delSldLayout">
        <pc:chgData name="Charis Brooks (2305639)" userId="S::2305639@student.uwtsd.ac.uk::f538cc36-caaa-4e8a-8e6b-f4df4cbad09c" providerId="AD" clId="Web-{EB1A19D5-6CB1-9957-A67B-45ABCC3DE455}" dt="2023-09-14T19:12:52.354" v="1"/>
        <pc:sldMasterMkLst>
          <pc:docMk/>
          <pc:sldMasterMk cId="0" sldId="2147483648"/>
        </pc:sldMasterMkLst>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49"/>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0"/>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1"/>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2"/>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3"/>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4"/>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5"/>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6"/>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7"/>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8"/>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9"/>
          </pc:sldLayoutMkLst>
        </pc:sldLayoutChg>
      </pc:sldMasterChg>
      <pc:sldMasterChg chg="add del addSldLayout delSldLayout">
        <pc:chgData name="Charis Brooks (2305639)" userId="S::2305639@student.uwtsd.ac.uk::f538cc36-caaa-4e8a-8e6b-f4df4cbad09c" providerId="AD" clId="Web-{EB1A19D5-6CB1-9957-A67B-45ABCC3DE455}" dt="2023-09-14T19:13:12.355" v="4"/>
        <pc:sldMasterMkLst>
          <pc:docMk/>
          <pc:sldMasterMk cId="1589493679" sldId="2147483712"/>
        </pc:sldMasterMkLst>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3777283197" sldId="2147483701"/>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802082382" sldId="2147483702"/>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3396114187" sldId="2147483703"/>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3008106254" sldId="2147483704"/>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2840132914" sldId="2147483705"/>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2239183883" sldId="2147483706"/>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3308147049" sldId="2147483707"/>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553533919" sldId="2147483708"/>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2324280841" sldId="2147483709"/>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1468081053" sldId="2147483710"/>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156134548" sldId="2147483711"/>
          </pc:sldLayoutMkLst>
        </pc:sldLayoutChg>
      </pc:sldMasterChg>
      <pc:sldMasterChg chg="add addSldLayout">
        <pc:chgData name="Charis Brooks (2305639)" userId="S::2305639@student.uwtsd.ac.uk::f538cc36-caaa-4e8a-8e6b-f4df4cbad09c" providerId="AD" clId="Web-{EB1A19D5-6CB1-9957-A67B-45ABCC3DE455}" dt="2023-09-14T19:13:12.355" v="4"/>
        <pc:sldMasterMkLst>
          <pc:docMk/>
          <pc:sldMasterMk cId="2111360752" sldId="2147483749"/>
        </pc:sldMasterMkLst>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650163626" sldId="2147483738"/>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24151706" sldId="2147483739"/>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891467746" sldId="2147483740"/>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160415863" sldId="2147483741"/>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2558738497" sldId="2147483742"/>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680533472" sldId="2147483743"/>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627628102" sldId="2147483744"/>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374062240" sldId="2147483745"/>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865921748" sldId="2147483746"/>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1708836189" sldId="2147483747"/>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4026865195" sldId="2147483748"/>
          </pc:sldLayoutMkLst>
        </pc:sldLayoutChg>
      </pc:sldMasterChg>
    </pc:docChg>
  </pc:docChgLst>
  <pc:docChgLst>
    <pc:chgData name="Charis Brooks (2305639)" userId="S::2305639@student.uwtsd.ac.uk::f538cc36-caaa-4e8a-8e6b-f4df4cbad09c" providerId="AD" clId="Web-{6BEB485A-9749-C000-CE97-E3FB80EC882B}"/>
    <pc:docChg chg="modSld sldOrd addMainMaster delMainMaster">
      <pc:chgData name="Charis Brooks (2305639)" userId="S::2305639@student.uwtsd.ac.uk::f538cc36-caaa-4e8a-8e6b-f4df4cbad09c" providerId="AD" clId="Web-{6BEB485A-9749-C000-CE97-E3FB80EC882B}" dt="2023-09-25T17:45:53.701" v="303" actId="20577"/>
      <pc:docMkLst>
        <pc:docMk/>
      </pc:docMkLst>
      <pc:sldChg chg="delSp modSp mod modClrScheme delDesignElem chgLayout">
        <pc:chgData name="Charis Brooks (2305639)" userId="S::2305639@student.uwtsd.ac.uk::f538cc36-caaa-4e8a-8e6b-f4df4cbad09c" providerId="AD" clId="Web-{6BEB485A-9749-C000-CE97-E3FB80EC882B}" dt="2023-09-25T17:45:53.701" v="303" actId="20577"/>
        <pc:sldMkLst>
          <pc:docMk/>
          <pc:sldMk cId="128632686" sldId="256"/>
        </pc:sldMkLst>
        <pc:spChg chg="mod">
          <ac:chgData name="Charis Brooks (2305639)" userId="S::2305639@student.uwtsd.ac.uk::f538cc36-caaa-4e8a-8e6b-f4df4cbad09c" providerId="AD" clId="Web-{6BEB485A-9749-C000-CE97-E3FB80EC882B}" dt="2023-09-25T16:59:09.146" v="232" actId="20577"/>
          <ac:spMkLst>
            <pc:docMk/>
            <pc:sldMk cId="128632686" sldId="256"/>
            <ac:spMk id="2" creationId="{2E85517C-46FD-7D8B-F511-64A241045C00}"/>
          </ac:spMkLst>
        </pc:spChg>
        <pc:spChg chg="mod">
          <ac:chgData name="Charis Brooks (2305639)" userId="S::2305639@student.uwtsd.ac.uk::f538cc36-caaa-4e8a-8e6b-f4df4cbad09c" providerId="AD" clId="Web-{6BEB485A-9749-C000-CE97-E3FB80EC882B}" dt="2023-09-25T16:58:09.313" v="186" actId="20577"/>
          <ac:spMkLst>
            <pc:docMk/>
            <pc:sldMk cId="128632686" sldId="256"/>
            <ac:spMk id="3" creationId="{7859FBA9-3B95-0EC0-7468-3C213A40544F}"/>
          </ac:spMkLst>
        </pc:spChg>
        <pc:spChg chg="mod">
          <ac:chgData name="Charis Brooks (2305639)" userId="S::2305639@student.uwtsd.ac.uk::f538cc36-caaa-4e8a-8e6b-f4df4cbad09c" providerId="AD" clId="Web-{6BEB485A-9749-C000-CE97-E3FB80EC882B}" dt="2023-09-25T16:45:38.980" v="72" actId="1076"/>
          <ac:spMkLst>
            <pc:docMk/>
            <pc:sldMk cId="128632686" sldId="256"/>
            <ac:spMk id="7" creationId="{1CBEBB13-0771-EE0B-562D-55A22C4C4E2E}"/>
          </ac:spMkLst>
        </pc:spChg>
        <pc:spChg chg="mod">
          <ac:chgData name="Charis Brooks (2305639)" userId="S::2305639@student.uwtsd.ac.uk::f538cc36-caaa-4e8a-8e6b-f4df4cbad09c" providerId="AD" clId="Web-{6BEB485A-9749-C000-CE97-E3FB80EC882B}" dt="2023-09-25T17:00:00.087" v="251" actId="20577"/>
          <ac:spMkLst>
            <pc:docMk/>
            <pc:sldMk cId="128632686" sldId="256"/>
            <ac:spMk id="9" creationId="{E4CF4B3C-BB89-EEDE-65F3-8BFA93131737}"/>
          </ac:spMkLst>
        </pc:spChg>
        <pc:spChg chg="mod">
          <ac:chgData name="Charis Brooks (2305639)" userId="S::2305639@student.uwtsd.ac.uk::f538cc36-caaa-4e8a-8e6b-f4df4cbad09c" providerId="AD" clId="Web-{6BEB485A-9749-C000-CE97-E3FB80EC882B}" dt="2023-09-25T17:45:53.701" v="303" actId="20577"/>
          <ac:spMkLst>
            <pc:docMk/>
            <pc:sldMk cId="128632686" sldId="256"/>
            <ac:spMk id="11" creationId="{A698D0B3-F4C8-1C5C-912D-7B0F1D7205CF}"/>
          </ac:spMkLst>
        </pc:spChg>
        <pc:spChg chg="del">
          <ac:chgData name="Charis Brooks (2305639)" userId="S::2305639@student.uwtsd.ac.uk::f538cc36-caaa-4e8a-8e6b-f4df4cbad09c" providerId="AD" clId="Web-{6BEB485A-9749-C000-CE97-E3FB80EC882B}" dt="2023-09-25T16:45:31.933" v="71"/>
          <ac:spMkLst>
            <pc:docMk/>
            <pc:sldMk cId="128632686" sldId="256"/>
            <ac:spMk id="19" creationId="{0BABF38A-8A0D-492E-BD20-6CF4D46B50BD}"/>
          </ac:spMkLst>
        </pc:spChg>
        <pc:spChg chg="del">
          <ac:chgData name="Charis Brooks (2305639)" userId="S::2305639@student.uwtsd.ac.uk::f538cc36-caaa-4e8a-8e6b-f4df4cbad09c" providerId="AD" clId="Web-{6BEB485A-9749-C000-CE97-E3FB80EC882B}" dt="2023-09-25T16:45:31.933" v="71"/>
          <ac:spMkLst>
            <pc:docMk/>
            <pc:sldMk cId="128632686" sldId="256"/>
            <ac:spMk id="23" creationId="{37FDDF72-DE39-4F99-A3C1-DD9D7815D7DB}"/>
          </ac:spMkLst>
        </pc:spChg>
        <pc:spChg chg="del">
          <ac:chgData name="Charis Brooks (2305639)" userId="S::2305639@student.uwtsd.ac.uk::f538cc36-caaa-4e8a-8e6b-f4df4cbad09c" providerId="AD" clId="Web-{6BEB485A-9749-C000-CE97-E3FB80EC882B}" dt="2023-09-25T16:45:31.933" v="71"/>
          <ac:spMkLst>
            <pc:docMk/>
            <pc:sldMk cId="128632686" sldId="256"/>
            <ac:spMk id="25" creationId="{5E4ECE80-3AD1-450C-B62A-98788F193948}"/>
          </ac:spMkLst>
        </pc:spChg>
        <pc:picChg chg="del">
          <ac:chgData name="Charis Brooks (2305639)" userId="S::2305639@student.uwtsd.ac.uk::f538cc36-caaa-4e8a-8e6b-f4df4cbad09c" providerId="AD" clId="Web-{6BEB485A-9749-C000-CE97-E3FB80EC882B}" dt="2023-09-25T16:45:31.933" v="71"/>
          <ac:picMkLst>
            <pc:docMk/>
            <pc:sldMk cId="128632686" sldId="256"/>
            <ac:picMk id="21" creationId="{1CB7E8AE-A3AC-4BB7-A5C6-F00EC697B265}"/>
          </ac:picMkLst>
        </pc:picChg>
        <pc:picChg chg="del">
          <ac:chgData name="Charis Brooks (2305639)" userId="S::2305639@student.uwtsd.ac.uk::f538cc36-caaa-4e8a-8e6b-f4df4cbad09c" providerId="AD" clId="Web-{6BEB485A-9749-C000-CE97-E3FB80EC882B}" dt="2023-09-25T16:45:31.933" v="71"/>
          <ac:picMkLst>
            <pc:docMk/>
            <pc:sldMk cId="128632686" sldId="256"/>
            <ac:picMk id="27" creationId="{BBF9703A-116F-4B3B-B77F-03C8F82F22AF}"/>
          </ac:picMkLst>
        </pc:picChg>
        <pc:picChg chg="del">
          <ac:chgData name="Charis Brooks (2305639)" userId="S::2305639@student.uwtsd.ac.uk::f538cc36-caaa-4e8a-8e6b-f4df4cbad09c" providerId="AD" clId="Web-{6BEB485A-9749-C000-CE97-E3FB80EC882B}" dt="2023-09-25T16:45:31.933" v="71"/>
          <ac:picMkLst>
            <pc:docMk/>
            <pc:sldMk cId="128632686" sldId="256"/>
            <ac:picMk id="29" creationId="{A1B4061D-A626-49CE-9EA0-6A70DA7D5F21}"/>
          </ac:picMkLst>
        </pc:picChg>
      </pc:sldChg>
      <pc:sldChg chg="modSp mod ord modClrScheme chgLayout">
        <pc:chgData name="Charis Brooks (2305639)" userId="S::2305639@student.uwtsd.ac.uk::f538cc36-caaa-4e8a-8e6b-f4df4cbad09c" providerId="AD" clId="Web-{6BEB485A-9749-C000-CE97-E3FB80EC882B}" dt="2023-09-25T16:46:41.032" v="81" actId="20577"/>
        <pc:sldMkLst>
          <pc:docMk/>
          <pc:sldMk cId="938457341" sldId="257"/>
        </pc:sldMkLst>
        <pc:spChg chg="mod ord">
          <ac:chgData name="Charis Brooks (2305639)" userId="S::2305639@student.uwtsd.ac.uk::f538cc36-caaa-4e8a-8e6b-f4df4cbad09c" providerId="AD" clId="Web-{6BEB485A-9749-C000-CE97-E3FB80EC882B}" dt="2023-09-25T16:46:41.032" v="81" actId="20577"/>
          <ac:spMkLst>
            <pc:docMk/>
            <pc:sldMk cId="938457341" sldId="257"/>
            <ac:spMk id="2" creationId="{D580BBB3-178E-8887-AD7C-450D6FB05A7D}"/>
          </ac:spMkLst>
        </pc:spChg>
        <pc:spChg chg="mod ord">
          <ac:chgData name="Charis Brooks (2305639)" userId="S::2305639@student.uwtsd.ac.uk::f538cc36-caaa-4e8a-8e6b-f4df4cbad09c" providerId="AD" clId="Web-{6BEB485A-9749-C000-CE97-E3FB80EC882B}" dt="2023-09-25T16:46:23.702" v="79" actId="20577"/>
          <ac:spMkLst>
            <pc:docMk/>
            <pc:sldMk cId="938457341" sldId="257"/>
            <ac:spMk id="3" creationId="{E9B0EFD2-76E1-EAAF-0C67-E9B8EB08A9DB}"/>
          </ac:spMkLst>
        </pc:spChg>
      </pc:sldChg>
      <pc:sldMasterChg chg="del delSldLayout">
        <pc:chgData name="Charis Brooks (2305639)" userId="S::2305639@student.uwtsd.ac.uk::f538cc36-caaa-4e8a-8e6b-f4df4cbad09c" providerId="AD" clId="Web-{6BEB485A-9749-C000-CE97-E3FB80EC882B}" dt="2023-09-25T16:45:31.933" v="71"/>
        <pc:sldMasterMkLst>
          <pc:docMk/>
          <pc:sldMasterMk cId="2111360752" sldId="2147483749"/>
        </pc:sldMasterMkLst>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650163626" sldId="2147483738"/>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24151706" sldId="2147483739"/>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891467746" sldId="2147483740"/>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160415863" sldId="2147483741"/>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2558738497" sldId="2147483742"/>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680533472" sldId="2147483743"/>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627628102" sldId="2147483744"/>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374062240" sldId="2147483745"/>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865921748" sldId="2147483746"/>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1708836189" sldId="2147483747"/>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4026865195" sldId="2147483748"/>
          </pc:sldLayoutMkLst>
        </pc:sldLayoutChg>
      </pc:sldMasterChg>
      <pc:sldMasterChg chg="add addSldLayout modSldLayout">
        <pc:chgData name="Charis Brooks (2305639)" userId="S::2305639@student.uwtsd.ac.uk::f538cc36-caaa-4e8a-8e6b-f4df4cbad09c" providerId="AD" clId="Web-{6BEB485A-9749-C000-CE97-E3FB80EC882B}" dt="2023-09-25T16:45:31.933" v="71"/>
        <pc:sldMasterMkLst>
          <pc:docMk/>
          <pc:sldMasterMk cId="244435229" sldId="2147483750"/>
        </pc:sldMasterMkLst>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313401345" sldId="2147483751"/>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500336233" sldId="2147483752"/>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530945235" sldId="2147483753"/>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836969369" sldId="2147483754"/>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268067096" sldId="2147483755"/>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2466757251" sldId="2147483756"/>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2866471338" sldId="2147483757"/>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93649629" sldId="2147483758"/>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1947066049" sldId="2147483759"/>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1799772244" sldId="2147483760"/>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1786992612" sldId="2147483761"/>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928706996" sldId="2147483762"/>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036769300" sldId="2147483763"/>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1065314778" sldId="2147483764"/>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666900070" sldId="2147483765"/>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2865091819" sldId="2147483766"/>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331469334" sldId="2147483767"/>
          </pc:sldLayoutMkLst>
        </pc:sldLayoutChg>
      </pc:sldMasterChg>
    </pc:docChg>
  </pc:docChgLst>
  <pc:docChgLst>
    <pc:chgData name="Charis Brooks (2305639)" userId="S::2305639@student.uwtsd.ac.uk::f538cc36-caaa-4e8a-8e6b-f4df4cbad09c" providerId="AD" clId="Web-{6CD7AB63-774D-F996-0638-93F9959DF8A5}"/>
    <pc:docChg chg="modSld sldOrd">
      <pc:chgData name="Charis Brooks (2305639)" userId="S::2305639@student.uwtsd.ac.uk::f538cc36-caaa-4e8a-8e6b-f4df4cbad09c" providerId="AD" clId="Web-{6CD7AB63-774D-F996-0638-93F9959DF8A5}" dt="2023-09-18T16:49:24.793" v="55" actId="20577"/>
      <pc:docMkLst>
        <pc:docMk/>
      </pc:docMkLst>
      <pc:sldChg chg="addSp modSp ord">
        <pc:chgData name="Charis Brooks (2305639)" userId="S::2305639@student.uwtsd.ac.uk::f538cc36-caaa-4e8a-8e6b-f4df4cbad09c" providerId="AD" clId="Web-{6CD7AB63-774D-F996-0638-93F9959DF8A5}" dt="2023-09-18T16:49:24.793" v="55" actId="20577"/>
        <pc:sldMkLst>
          <pc:docMk/>
          <pc:sldMk cId="128632686" sldId="256"/>
        </pc:sldMkLst>
        <pc:spChg chg="add mod">
          <ac:chgData name="Charis Brooks (2305639)" userId="S::2305639@student.uwtsd.ac.uk::f538cc36-caaa-4e8a-8e6b-f4df4cbad09c" providerId="AD" clId="Web-{6CD7AB63-774D-F996-0638-93F9959DF8A5}" dt="2023-09-18T16:48:59.995" v="35" actId="1076"/>
          <ac:spMkLst>
            <pc:docMk/>
            <pc:sldMk cId="128632686" sldId="256"/>
            <ac:spMk id="2" creationId="{2E85517C-46FD-7D8B-F511-64A241045C00}"/>
          </ac:spMkLst>
        </pc:spChg>
        <pc:spChg chg="add mod">
          <ac:chgData name="Charis Brooks (2305639)" userId="S::2305639@student.uwtsd.ac.uk::f538cc36-caaa-4e8a-8e6b-f4df4cbad09c" providerId="AD" clId="Web-{6CD7AB63-774D-F996-0638-93F9959DF8A5}" dt="2023-09-18T16:17:10.650" v="19" actId="20577"/>
          <ac:spMkLst>
            <pc:docMk/>
            <pc:sldMk cId="128632686" sldId="256"/>
            <ac:spMk id="3" creationId="{7859FBA9-3B95-0EC0-7468-3C213A40544F}"/>
          </ac:spMkLst>
        </pc:spChg>
        <pc:spChg chg="add mod">
          <ac:chgData name="Charis Brooks (2305639)" userId="S::2305639@student.uwtsd.ac.uk::f538cc36-caaa-4e8a-8e6b-f4df4cbad09c" providerId="AD" clId="Web-{6CD7AB63-774D-F996-0638-93F9959DF8A5}" dt="2023-09-18T16:49:24.793" v="55" actId="20577"/>
          <ac:spMkLst>
            <pc:docMk/>
            <pc:sldMk cId="128632686" sldId="256"/>
            <ac:spMk id="4" creationId="{9B96B8F3-2D8B-501C-438A-815DA51AA597}"/>
          </ac:spMkLst>
        </pc:spChg>
        <pc:spChg chg="mod">
          <ac:chgData name="Charis Brooks (2305639)" userId="S::2305639@student.uwtsd.ac.uk::f538cc36-caaa-4e8a-8e6b-f4df4cbad09c" providerId="AD" clId="Web-{6CD7AB63-774D-F996-0638-93F9959DF8A5}" dt="2023-09-18T16:48:48.823" v="33" actId="1076"/>
          <ac:spMkLst>
            <pc:docMk/>
            <pc:sldMk cId="128632686" sldId="256"/>
            <ac:spMk id="9" creationId="{E4CF4B3C-BB89-EEDE-65F3-8BFA93131737}"/>
          </ac:spMkLst>
        </pc:spChg>
        <pc:spChg chg="mod">
          <ac:chgData name="Charis Brooks (2305639)" userId="S::2305639@student.uwtsd.ac.uk::f538cc36-caaa-4e8a-8e6b-f4df4cbad09c" providerId="AD" clId="Web-{6CD7AB63-774D-F996-0638-93F9959DF8A5}" dt="2023-09-18T16:48:53.104" v="34" actId="1076"/>
          <ac:spMkLst>
            <pc:docMk/>
            <pc:sldMk cId="128632686" sldId="256"/>
            <ac:spMk id="11" creationId="{A698D0B3-F4C8-1C5C-912D-7B0F1D7205CF}"/>
          </ac:spMkLst>
        </pc:spChg>
      </pc:sldChg>
      <pc:sldChg chg="ord">
        <pc:chgData name="Charis Brooks (2305639)" userId="S::2305639@student.uwtsd.ac.uk::f538cc36-caaa-4e8a-8e6b-f4df4cbad09c" providerId="AD" clId="Web-{6CD7AB63-774D-F996-0638-93F9959DF8A5}" dt="2023-09-18T16:48:25.901" v="20"/>
        <pc:sldMkLst>
          <pc:docMk/>
          <pc:sldMk cId="938457341" sldId="257"/>
        </pc:sldMkLst>
      </pc:sldChg>
    </pc:docChg>
  </pc:docChgLst>
  <pc:docChgLst>
    <pc:chgData name="Charis Brooks (2305639)" userId="S::2305639@student.uwtsd.ac.uk::f538cc36-caaa-4e8a-8e6b-f4df4cbad09c" providerId="AD" clId="Web-{66C2B45B-07E7-688E-38AC-4936541E7879}"/>
    <pc:docChg chg="modSld">
      <pc:chgData name="Charis Brooks (2305639)" userId="S::2305639@student.uwtsd.ac.uk::f538cc36-caaa-4e8a-8e6b-f4df4cbad09c" providerId="AD" clId="Web-{66C2B45B-07E7-688E-38AC-4936541E7879}" dt="2023-09-24T20:20:43.044" v="1026" actId="20577"/>
      <pc:docMkLst>
        <pc:docMk/>
      </pc:docMkLst>
      <pc:sldChg chg="modSp">
        <pc:chgData name="Charis Brooks (2305639)" userId="S::2305639@student.uwtsd.ac.uk::f538cc36-caaa-4e8a-8e6b-f4df4cbad09c" providerId="AD" clId="Web-{66C2B45B-07E7-688E-38AC-4936541E7879}" dt="2023-09-24T20:11:01.154" v="1022" actId="20577"/>
        <pc:sldMkLst>
          <pc:docMk/>
          <pc:sldMk cId="128632686" sldId="256"/>
        </pc:sldMkLst>
        <pc:spChg chg="mod">
          <ac:chgData name="Charis Brooks (2305639)" userId="S::2305639@student.uwtsd.ac.uk::f538cc36-caaa-4e8a-8e6b-f4df4cbad09c" providerId="AD" clId="Web-{66C2B45B-07E7-688E-38AC-4936541E7879}" dt="2023-09-24T18:48:44.404" v="577" actId="20577"/>
          <ac:spMkLst>
            <pc:docMk/>
            <pc:sldMk cId="128632686" sldId="256"/>
            <ac:spMk id="2" creationId="{2E85517C-46FD-7D8B-F511-64A241045C00}"/>
          </ac:spMkLst>
        </pc:spChg>
        <pc:spChg chg="mod">
          <ac:chgData name="Charis Brooks (2305639)" userId="S::2305639@student.uwtsd.ac.uk::f538cc36-caaa-4e8a-8e6b-f4df4cbad09c" providerId="AD" clId="Web-{66C2B45B-07E7-688E-38AC-4936541E7879}" dt="2023-09-24T20:11:01.154" v="1022" actId="20577"/>
          <ac:spMkLst>
            <pc:docMk/>
            <pc:sldMk cId="128632686" sldId="256"/>
            <ac:spMk id="7" creationId="{1CBEBB13-0771-EE0B-562D-55A22C4C4E2E}"/>
          </ac:spMkLst>
        </pc:spChg>
      </pc:sldChg>
      <pc:sldChg chg="modSp">
        <pc:chgData name="Charis Brooks (2305639)" userId="S::2305639@student.uwtsd.ac.uk::f538cc36-caaa-4e8a-8e6b-f4df4cbad09c" providerId="AD" clId="Web-{66C2B45B-07E7-688E-38AC-4936541E7879}" dt="2023-09-24T20:20:43.044" v="1026" actId="20577"/>
        <pc:sldMkLst>
          <pc:docMk/>
          <pc:sldMk cId="938457341" sldId="257"/>
        </pc:sldMkLst>
        <pc:spChg chg="mod">
          <ac:chgData name="Charis Brooks (2305639)" userId="S::2305639@student.uwtsd.ac.uk::f538cc36-caaa-4e8a-8e6b-f4df4cbad09c" providerId="AD" clId="Web-{66C2B45B-07E7-688E-38AC-4936541E7879}" dt="2023-09-24T20:20:43.044" v="1026" actId="20577"/>
          <ac:spMkLst>
            <pc:docMk/>
            <pc:sldMk cId="938457341" sldId="257"/>
            <ac:spMk id="3" creationId="{E9B0EFD2-76E1-EAAF-0C67-E9B8EB08A9DB}"/>
          </ac:spMkLst>
        </pc:spChg>
      </pc:sldChg>
    </pc:docChg>
  </pc:docChgLst>
  <pc:docChgLst>
    <pc:chgData name="Charis Brooks (2305639)" userId="S::2305639@student.uwtsd.ac.uk::f538cc36-caaa-4e8a-8e6b-f4df4cbad09c" providerId="AD" clId="Web-{B1BC3462-F7BE-6C99-BDB1-3B84E402D1CE}"/>
    <pc:docChg chg="modSld">
      <pc:chgData name="Charis Brooks (2305639)" userId="S::2305639@student.uwtsd.ac.uk::f538cc36-caaa-4e8a-8e6b-f4df4cbad09c" providerId="AD" clId="Web-{B1BC3462-F7BE-6C99-BDB1-3B84E402D1CE}" dt="2023-09-26T20:46:30.008" v="907" actId="20577"/>
      <pc:docMkLst>
        <pc:docMk/>
      </pc:docMkLst>
      <pc:sldChg chg="addSp delSp modSp">
        <pc:chgData name="Charis Brooks (2305639)" userId="S::2305639@student.uwtsd.ac.uk::f538cc36-caaa-4e8a-8e6b-f4df4cbad09c" providerId="AD" clId="Web-{B1BC3462-F7BE-6C99-BDB1-3B84E402D1CE}" dt="2023-09-26T20:46:30.008" v="907" actId="20577"/>
        <pc:sldMkLst>
          <pc:docMk/>
          <pc:sldMk cId="128632686" sldId="256"/>
        </pc:sldMkLst>
        <pc:spChg chg="mod">
          <ac:chgData name="Charis Brooks (2305639)" userId="S::2305639@student.uwtsd.ac.uk::f538cc36-caaa-4e8a-8e6b-f4df4cbad09c" providerId="AD" clId="Web-{B1BC3462-F7BE-6C99-BDB1-3B84E402D1CE}" dt="2023-09-26T20:08:42.797" v="447" actId="20577"/>
          <ac:spMkLst>
            <pc:docMk/>
            <pc:sldMk cId="128632686" sldId="256"/>
            <ac:spMk id="2" creationId="{2E85517C-46FD-7D8B-F511-64A241045C00}"/>
          </ac:spMkLst>
        </pc:spChg>
        <pc:spChg chg="mod">
          <ac:chgData name="Charis Brooks (2305639)" userId="S::2305639@student.uwtsd.ac.uk::f538cc36-caaa-4e8a-8e6b-f4df4cbad09c" providerId="AD" clId="Web-{B1BC3462-F7BE-6C99-BDB1-3B84E402D1CE}" dt="2023-09-26T20:14:25.149" v="539" actId="14100"/>
          <ac:spMkLst>
            <pc:docMk/>
            <pc:sldMk cId="128632686" sldId="256"/>
            <ac:spMk id="3" creationId="{7859FBA9-3B95-0EC0-7468-3C213A40544F}"/>
          </ac:spMkLst>
        </pc:spChg>
        <pc:spChg chg="mod">
          <ac:chgData name="Charis Brooks (2305639)" userId="S::2305639@student.uwtsd.ac.uk::f538cc36-caaa-4e8a-8e6b-f4df4cbad09c" providerId="AD" clId="Web-{B1BC3462-F7BE-6C99-BDB1-3B84E402D1CE}" dt="2023-09-26T20:06:45.747" v="424" actId="1076"/>
          <ac:spMkLst>
            <pc:docMk/>
            <pc:sldMk cId="128632686" sldId="256"/>
            <ac:spMk id="4" creationId="{9B96B8F3-2D8B-501C-438A-815DA51AA597}"/>
          </ac:spMkLst>
        </pc:spChg>
        <pc:spChg chg="mod">
          <ac:chgData name="Charis Brooks (2305639)" userId="S::2305639@student.uwtsd.ac.uk::f538cc36-caaa-4e8a-8e6b-f4df4cbad09c" providerId="AD" clId="Web-{B1BC3462-F7BE-6C99-BDB1-3B84E402D1CE}" dt="2023-09-26T20:07:27.420" v="434" actId="1076"/>
          <ac:spMkLst>
            <pc:docMk/>
            <pc:sldMk cId="128632686" sldId="256"/>
            <ac:spMk id="5" creationId="{AC3BE514-2EC6-FCE6-0351-40F1BF5707B9}"/>
          </ac:spMkLst>
        </pc:spChg>
        <pc:spChg chg="mod">
          <ac:chgData name="Charis Brooks (2305639)" userId="S::2305639@student.uwtsd.ac.uk::f538cc36-caaa-4e8a-8e6b-f4df4cbad09c" providerId="AD" clId="Web-{B1BC3462-F7BE-6C99-BDB1-3B84E402D1CE}" dt="2023-09-26T20:07:24.388" v="433" actId="1076"/>
          <ac:spMkLst>
            <pc:docMk/>
            <pc:sldMk cId="128632686" sldId="256"/>
            <ac:spMk id="6" creationId="{D5EA2FA7-D496-6C4C-0C41-ABDB1214D673}"/>
          </ac:spMkLst>
        </pc:spChg>
        <pc:spChg chg="mod">
          <ac:chgData name="Charis Brooks (2305639)" userId="S::2305639@student.uwtsd.ac.uk::f538cc36-caaa-4e8a-8e6b-f4df4cbad09c" providerId="AD" clId="Web-{B1BC3462-F7BE-6C99-BDB1-3B84E402D1CE}" dt="2023-09-26T20:19:08.234" v="694" actId="1076"/>
          <ac:spMkLst>
            <pc:docMk/>
            <pc:sldMk cId="128632686" sldId="256"/>
            <ac:spMk id="7" creationId="{1CBEBB13-0771-EE0B-562D-55A22C4C4E2E}"/>
          </ac:spMkLst>
        </pc:spChg>
        <pc:spChg chg="add del mod">
          <ac:chgData name="Charis Brooks (2305639)" userId="S::2305639@student.uwtsd.ac.uk::f538cc36-caaa-4e8a-8e6b-f4df4cbad09c" providerId="AD" clId="Web-{B1BC3462-F7BE-6C99-BDB1-3B84E402D1CE}" dt="2023-09-26T20:46:30.008" v="907" actId="20577"/>
          <ac:spMkLst>
            <pc:docMk/>
            <pc:sldMk cId="128632686" sldId="256"/>
            <ac:spMk id="9" creationId="{E4CF4B3C-BB89-EEDE-65F3-8BFA93131737}"/>
          </ac:spMkLst>
        </pc:spChg>
        <pc:spChg chg="mod">
          <ac:chgData name="Charis Brooks (2305639)" userId="S::2305639@student.uwtsd.ac.uk::f538cc36-caaa-4e8a-8e6b-f4df4cbad09c" providerId="AD" clId="Web-{B1BC3462-F7BE-6C99-BDB1-3B84E402D1CE}" dt="2023-09-26T20:09:05.031" v="450" actId="20577"/>
          <ac:spMkLst>
            <pc:docMk/>
            <pc:sldMk cId="128632686" sldId="256"/>
            <ac:spMk id="11" creationId="{A698D0B3-F4C8-1C5C-912D-7B0F1D7205CF}"/>
          </ac:spMkLst>
        </pc:spChg>
      </pc:sldChg>
      <pc:sldChg chg="addSp modSp">
        <pc:chgData name="Charis Brooks (2305639)" userId="S::2305639@student.uwtsd.ac.uk::f538cc36-caaa-4e8a-8e6b-f4df4cbad09c" providerId="AD" clId="Web-{B1BC3462-F7BE-6C99-BDB1-3B84E402D1CE}" dt="2023-09-26T20:27:10.636" v="772" actId="20577"/>
        <pc:sldMkLst>
          <pc:docMk/>
          <pc:sldMk cId="938457341" sldId="257"/>
        </pc:sldMkLst>
        <pc:spChg chg="mod">
          <ac:chgData name="Charis Brooks (2305639)" userId="S::2305639@student.uwtsd.ac.uk::f538cc36-caaa-4e8a-8e6b-f4df4cbad09c" providerId="AD" clId="Web-{B1BC3462-F7BE-6C99-BDB1-3B84E402D1CE}" dt="2023-09-26T20:19:17.703" v="695"/>
          <ac:spMkLst>
            <pc:docMk/>
            <pc:sldMk cId="938457341" sldId="257"/>
            <ac:spMk id="2" creationId="{D580BBB3-178E-8887-AD7C-450D6FB05A7D}"/>
          </ac:spMkLst>
        </pc:spChg>
        <pc:spChg chg="mod">
          <ac:chgData name="Charis Brooks (2305639)" userId="S::2305639@student.uwtsd.ac.uk::f538cc36-caaa-4e8a-8e6b-f4df4cbad09c" providerId="AD" clId="Web-{B1BC3462-F7BE-6C99-BDB1-3B84E402D1CE}" dt="2023-09-26T20:27:10.636" v="772" actId="20577"/>
          <ac:spMkLst>
            <pc:docMk/>
            <pc:sldMk cId="938457341" sldId="257"/>
            <ac:spMk id="3" creationId="{E9B0EFD2-76E1-EAAF-0C67-E9B8EB08A9DB}"/>
          </ac:spMkLst>
        </pc:spChg>
        <pc:spChg chg="add">
          <ac:chgData name="Charis Brooks (2305639)" userId="S::2305639@student.uwtsd.ac.uk::f538cc36-caaa-4e8a-8e6b-f4df4cbad09c" providerId="AD" clId="Web-{B1BC3462-F7BE-6C99-BDB1-3B84E402D1CE}" dt="2023-09-26T20:19:17.703" v="695"/>
          <ac:spMkLst>
            <pc:docMk/>
            <pc:sldMk cId="938457341" sldId="257"/>
            <ac:spMk id="10" creationId="{2FCD9B94-D70B-4446-85E5-ACD3904289CB}"/>
          </ac:spMkLst>
        </pc:spChg>
        <pc:picChg chg="mod">
          <ac:chgData name="Charis Brooks (2305639)" userId="S::2305639@student.uwtsd.ac.uk::f538cc36-caaa-4e8a-8e6b-f4df4cbad09c" providerId="AD" clId="Web-{B1BC3462-F7BE-6C99-BDB1-3B84E402D1CE}" dt="2023-09-26T20:19:17.703" v="695"/>
          <ac:picMkLst>
            <pc:docMk/>
            <pc:sldMk cId="938457341" sldId="257"/>
            <ac:picMk id="5" creationId="{87E3FE1B-6778-6B48-29FE-C43041534F3B}"/>
          </ac:picMkLst>
        </pc:picChg>
        <pc:cxnChg chg="add">
          <ac:chgData name="Charis Brooks (2305639)" userId="S::2305639@student.uwtsd.ac.uk::f538cc36-caaa-4e8a-8e6b-f4df4cbad09c" providerId="AD" clId="Web-{B1BC3462-F7BE-6C99-BDB1-3B84E402D1CE}" dt="2023-09-26T20:19:17.703" v="695"/>
          <ac:cxnSpMkLst>
            <pc:docMk/>
            <pc:sldMk cId="938457341" sldId="257"/>
            <ac:cxnSpMk id="12" creationId="{3378FF8B-3743-48E1-88E3-F4CADB3DECE5}"/>
          </ac:cxnSpMkLst>
        </pc:cxnChg>
      </pc:sldChg>
    </pc:docChg>
  </pc:docChgLst>
  <pc:docChgLst>
    <pc:chgData name="Charis Brooks (2305639)" userId="S::2305639@student.uwtsd.ac.uk::f538cc36-caaa-4e8a-8e6b-f4df4cbad09c" providerId="AD" clId="Web-{C19BB718-EDE7-40CC-398B-07D45B878406}"/>
    <pc:docChg chg="modSld sldOrd addMainMaster delMainMaster">
      <pc:chgData name="Charis Brooks (2305639)" userId="S::2305639@student.uwtsd.ac.uk::f538cc36-caaa-4e8a-8e6b-f4df4cbad09c" providerId="AD" clId="Web-{C19BB718-EDE7-40CC-398B-07D45B878406}" dt="2023-09-25T18:06:47.910" v="157" actId="1076"/>
      <pc:docMkLst>
        <pc:docMk/>
      </pc:docMkLst>
      <pc:sldChg chg="addSp delSp modSp mod ord setBg modClrScheme delDesignElem chgLayout">
        <pc:chgData name="Charis Brooks (2305639)" userId="S::2305639@student.uwtsd.ac.uk::f538cc36-caaa-4e8a-8e6b-f4df4cbad09c" providerId="AD" clId="Web-{C19BB718-EDE7-40CC-398B-07D45B878406}" dt="2023-09-25T18:06:47.910" v="157" actId="1076"/>
        <pc:sldMkLst>
          <pc:docMk/>
          <pc:sldMk cId="128632686" sldId="256"/>
        </pc:sldMkLst>
        <pc:spChg chg="mod">
          <ac:chgData name="Charis Brooks (2305639)" userId="S::2305639@student.uwtsd.ac.uk::f538cc36-caaa-4e8a-8e6b-f4df4cbad09c" providerId="AD" clId="Web-{C19BB718-EDE7-40CC-398B-07D45B878406}" dt="2023-09-25T18:06:21.706" v="140" actId="20577"/>
          <ac:spMkLst>
            <pc:docMk/>
            <pc:sldMk cId="128632686" sldId="256"/>
            <ac:spMk id="2" creationId="{2E85517C-46FD-7D8B-F511-64A241045C00}"/>
          </ac:spMkLst>
        </pc:spChg>
        <pc:spChg chg="mod">
          <ac:chgData name="Charis Brooks (2305639)" userId="S::2305639@student.uwtsd.ac.uk::f538cc36-caaa-4e8a-8e6b-f4df4cbad09c" providerId="AD" clId="Web-{C19BB718-EDE7-40CC-398B-07D45B878406}" dt="2023-09-25T18:06:47.910" v="157" actId="1076"/>
          <ac:spMkLst>
            <pc:docMk/>
            <pc:sldMk cId="128632686" sldId="256"/>
            <ac:spMk id="3" creationId="{7859FBA9-3B95-0EC0-7468-3C213A40544F}"/>
          </ac:spMkLst>
        </pc:spChg>
        <pc:spChg chg="mod">
          <ac:chgData name="Charis Brooks (2305639)" userId="S::2305639@student.uwtsd.ac.uk::f538cc36-caaa-4e8a-8e6b-f4df4cbad09c" providerId="AD" clId="Web-{C19BB718-EDE7-40CC-398B-07D45B878406}" dt="2023-09-25T18:03:05.371" v="130" actId="20577"/>
          <ac:spMkLst>
            <pc:docMk/>
            <pc:sldMk cId="128632686" sldId="256"/>
            <ac:spMk id="4" creationId="{9B96B8F3-2D8B-501C-438A-815DA51AA597}"/>
          </ac:spMkLst>
        </pc:spChg>
        <pc:spChg chg="mod">
          <ac:chgData name="Charis Brooks (2305639)" userId="S::2305639@student.uwtsd.ac.uk::f538cc36-caaa-4e8a-8e6b-f4df4cbad09c" providerId="AD" clId="Web-{C19BB718-EDE7-40CC-398B-07D45B878406}" dt="2023-09-25T18:01:14.539" v="79" actId="1076"/>
          <ac:spMkLst>
            <pc:docMk/>
            <pc:sldMk cId="128632686" sldId="256"/>
            <ac:spMk id="5" creationId="{AC3BE514-2EC6-FCE6-0351-40F1BF5707B9}"/>
          </ac:spMkLst>
        </pc:spChg>
        <pc:spChg chg="mod">
          <ac:chgData name="Charis Brooks (2305639)" userId="S::2305639@student.uwtsd.ac.uk::f538cc36-caaa-4e8a-8e6b-f4df4cbad09c" providerId="AD" clId="Web-{C19BB718-EDE7-40CC-398B-07D45B878406}" dt="2023-09-25T18:01:17.289" v="80" actId="1076"/>
          <ac:spMkLst>
            <pc:docMk/>
            <pc:sldMk cId="128632686" sldId="256"/>
            <ac:spMk id="6" creationId="{D5EA2FA7-D496-6C4C-0C41-ABDB1214D673}"/>
          </ac:spMkLst>
        </pc:spChg>
        <pc:spChg chg="mod">
          <ac:chgData name="Charis Brooks (2305639)" userId="S::2305639@student.uwtsd.ac.uk::f538cc36-caaa-4e8a-8e6b-f4df4cbad09c" providerId="AD" clId="Web-{C19BB718-EDE7-40CC-398B-07D45B878406}" dt="2023-09-25T18:06:31.050" v="148" actId="20577"/>
          <ac:spMkLst>
            <pc:docMk/>
            <pc:sldMk cId="128632686" sldId="256"/>
            <ac:spMk id="7" creationId="{1CBEBB13-0771-EE0B-562D-55A22C4C4E2E}"/>
          </ac:spMkLst>
        </pc:spChg>
        <pc:spChg chg="mod">
          <ac:chgData name="Charis Brooks (2305639)" userId="S::2305639@student.uwtsd.ac.uk::f538cc36-caaa-4e8a-8e6b-f4df4cbad09c" providerId="AD" clId="Web-{C19BB718-EDE7-40CC-398B-07D45B878406}" dt="2023-09-25T18:06:32.238" v="149" actId="1076"/>
          <ac:spMkLst>
            <pc:docMk/>
            <pc:sldMk cId="128632686" sldId="256"/>
            <ac:spMk id="9" creationId="{E4CF4B3C-BB89-EEDE-65F3-8BFA93131737}"/>
          </ac:spMkLst>
        </pc:spChg>
        <pc:spChg chg="mod">
          <ac:chgData name="Charis Brooks (2305639)" userId="S::2305639@student.uwtsd.ac.uk::f538cc36-caaa-4e8a-8e6b-f4df4cbad09c" providerId="AD" clId="Web-{C19BB718-EDE7-40CC-398B-07D45B878406}" dt="2023-09-25T18:06:40.629" v="155" actId="20577"/>
          <ac:spMkLst>
            <pc:docMk/>
            <pc:sldMk cId="128632686" sldId="256"/>
            <ac:spMk id="11" creationId="{A698D0B3-F4C8-1C5C-912D-7B0F1D7205CF}"/>
          </ac:spMkLst>
        </pc:spChg>
        <pc:spChg chg="add del">
          <ac:chgData name="Charis Brooks (2305639)" userId="S::2305639@student.uwtsd.ac.uk::f538cc36-caaa-4e8a-8e6b-f4df4cbad09c" providerId="AD" clId="Web-{C19BB718-EDE7-40CC-398B-07D45B878406}" dt="2023-09-25T18:00:24.147" v="70"/>
          <ac:spMkLst>
            <pc:docMk/>
            <pc:sldMk cId="128632686" sldId="256"/>
            <ac:spMk id="32" creationId="{084966D2-3C9B-4F47-8231-1DEC33D3BDFE}"/>
          </ac:spMkLst>
        </pc:spChg>
        <pc:spChg chg="add del">
          <ac:chgData name="Charis Brooks (2305639)" userId="S::2305639@student.uwtsd.ac.uk::f538cc36-caaa-4e8a-8e6b-f4df4cbad09c" providerId="AD" clId="Web-{C19BB718-EDE7-40CC-398B-07D45B878406}" dt="2023-09-25T18:00:27.647" v="72"/>
          <ac:spMkLst>
            <pc:docMk/>
            <pc:sldMk cId="128632686" sldId="256"/>
            <ac:spMk id="39" creationId="{36993C3A-0E30-417B-B76B-0B62A3462F06}"/>
          </ac:spMkLst>
        </pc:spChg>
        <pc:spChg chg="add del">
          <ac:chgData name="Charis Brooks (2305639)" userId="S::2305639@student.uwtsd.ac.uk::f538cc36-caaa-4e8a-8e6b-f4df4cbad09c" providerId="AD" clId="Web-{C19BB718-EDE7-40CC-398B-07D45B878406}" dt="2023-09-25T18:00:44.429" v="74"/>
          <ac:spMkLst>
            <pc:docMk/>
            <pc:sldMk cId="128632686" sldId="256"/>
            <ac:spMk id="48" creationId="{084966D2-3C9B-4F47-8231-1DEC33D3BDFE}"/>
          </ac:spMkLst>
        </pc:spChg>
        <pc:grpChg chg="add del">
          <ac:chgData name="Charis Brooks (2305639)" userId="S::2305639@student.uwtsd.ac.uk::f538cc36-caaa-4e8a-8e6b-f4df4cbad09c" providerId="AD" clId="Web-{C19BB718-EDE7-40CC-398B-07D45B878406}" dt="2023-09-25T18:00:24.147" v="70"/>
          <ac:grpSpMkLst>
            <pc:docMk/>
            <pc:sldMk cId="128632686" sldId="256"/>
            <ac:grpSpMk id="16" creationId="{089D35B1-0ED5-4358-8CAE-A9E49412AAA1}"/>
          </ac:grpSpMkLst>
        </pc:grpChg>
        <pc:grpChg chg="add del">
          <ac:chgData name="Charis Brooks (2305639)" userId="S::2305639@student.uwtsd.ac.uk::f538cc36-caaa-4e8a-8e6b-f4df4cbad09c" providerId="AD" clId="Web-{C19BB718-EDE7-40CC-398B-07D45B878406}" dt="2023-09-25T18:00:24.147" v="70"/>
          <ac:grpSpMkLst>
            <pc:docMk/>
            <pc:sldMk cId="128632686" sldId="256"/>
            <ac:grpSpMk id="24" creationId="{DD65B30C-427F-449E-B039-E288E85D8AFA}"/>
          </ac:grpSpMkLst>
        </pc:grpChg>
        <pc:grpChg chg="add del">
          <ac:chgData name="Charis Brooks (2305639)" userId="S::2305639@student.uwtsd.ac.uk::f538cc36-caaa-4e8a-8e6b-f4df4cbad09c" providerId="AD" clId="Web-{C19BB718-EDE7-40CC-398B-07D45B878406}" dt="2023-09-25T18:00:27.647" v="72"/>
          <ac:grpSpMkLst>
            <pc:docMk/>
            <pc:sldMk cId="128632686" sldId="256"/>
            <ac:grpSpMk id="36" creationId="{089D35B1-0ED5-4358-8CAE-A9E49412AAA1}"/>
          </ac:grpSpMkLst>
        </pc:grpChg>
        <pc:grpChg chg="add del">
          <ac:chgData name="Charis Brooks (2305639)" userId="S::2305639@student.uwtsd.ac.uk::f538cc36-caaa-4e8a-8e6b-f4df4cbad09c" providerId="AD" clId="Web-{C19BB718-EDE7-40CC-398B-07D45B878406}" dt="2023-09-25T18:00:44.429" v="74"/>
          <ac:grpSpMkLst>
            <pc:docMk/>
            <pc:sldMk cId="128632686" sldId="256"/>
            <ac:grpSpMk id="41" creationId="{089D35B1-0ED5-4358-8CAE-A9E49412AAA1}"/>
          </ac:grpSpMkLst>
        </pc:grpChg>
        <pc:grpChg chg="add del">
          <ac:chgData name="Charis Brooks (2305639)" userId="S::2305639@student.uwtsd.ac.uk::f538cc36-caaa-4e8a-8e6b-f4df4cbad09c" providerId="AD" clId="Web-{C19BB718-EDE7-40CC-398B-07D45B878406}" dt="2023-09-25T18:00:44.429" v="74"/>
          <ac:grpSpMkLst>
            <pc:docMk/>
            <pc:sldMk cId="128632686" sldId="256"/>
            <ac:grpSpMk id="44" creationId="{DD65B30C-427F-449E-B039-E288E85D8AFA}"/>
          </ac:grpSpMkLst>
        </pc:grpChg>
      </pc:sldChg>
      <pc:sldChg chg="addSp delSp modSp mod setBg modClrScheme setClrOvrMap delDesignElem chgLayout">
        <pc:chgData name="Charis Brooks (2305639)" userId="S::2305639@student.uwtsd.ac.uk::f538cc36-caaa-4e8a-8e6b-f4df4cbad09c" providerId="AD" clId="Web-{C19BB718-EDE7-40CC-398B-07D45B878406}" dt="2023-09-25T18:00:53.398" v="75"/>
        <pc:sldMkLst>
          <pc:docMk/>
          <pc:sldMk cId="938457341" sldId="257"/>
        </pc:sldMkLst>
        <pc:spChg chg="mod ord">
          <ac:chgData name="Charis Brooks (2305639)" userId="S::2305639@student.uwtsd.ac.uk::f538cc36-caaa-4e8a-8e6b-f4df4cbad09c" providerId="AD" clId="Web-{C19BB718-EDE7-40CC-398B-07D45B878406}" dt="2023-09-25T18:00:53.398" v="75"/>
          <ac:spMkLst>
            <pc:docMk/>
            <pc:sldMk cId="938457341" sldId="257"/>
            <ac:spMk id="2" creationId="{D580BBB3-178E-8887-AD7C-450D6FB05A7D}"/>
          </ac:spMkLst>
        </pc:spChg>
        <pc:spChg chg="mod ord">
          <ac:chgData name="Charis Brooks (2305639)" userId="S::2305639@student.uwtsd.ac.uk::f538cc36-caaa-4e8a-8e6b-f4df4cbad09c" providerId="AD" clId="Web-{C19BB718-EDE7-40CC-398B-07D45B878406}" dt="2023-09-25T18:00:53.398" v="75"/>
          <ac:spMkLst>
            <pc:docMk/>
            <pc:sldMk cId="938457341" sldId="257"/>
            <ac:spMk id="3" creationId="{E9B0EFD2-76E1-EAAF-0C67-E9B8EB08A9DB}"/>
          </ac:spMkLst>
        </pc:spChg>
        <pc:spChg chg="add del">
          <ac:chgData name="Charis Brooks (2305639)" userId="S::2305639@student.uwtsd.ac.uk::f538cc36-caaa-4e8a-8e6b-f4df4cbad09c" providerId="AD" clId="Web-{C19BB718-EDE7-40CC-398B-07D45B878406}" dt="2023-09-25T18:00:08.099" v="68"/>
          <ac:spMkLst>
            <pc:docMk/>
            <pc:sldMk cId="938457341" sldId="257"/>
            <ac:spMk id="9" creationId="{2FCD9B94-D70B-4446-85E5-ACD3904289CB}"/>
          </ac:spMkLst>
        </pc:spChg>
        <pc:picChg chg="add">
          <ac:chgData name="Charis Brooks (2305639)" userId="S::2305639@student.uwtsd.ac.uk::f538cc36-caaa-4e8a-8e6b-f4df4cbad09c" providerId="AD" clId="Web-{C19BB718-EDE7-40CC-398B-07D45B878406}" dt="2023-09-25T17:59:36.989" v="67"/>
          <ac:picMkLst>
            <pc:docMk/>
            <pc:sldMk cId="938457341" sldId="257"/>
            <ac:picMk id="5" creationId="{87E3FE1B-6778-6B48-29FE-C43041534F3B}"/>
          </ac:picMkLst>
        </pc:picChg>
      </pc:sldChg>
      <pc:sldMasterChg chg="del delSldLayout">
        <pc:chgData name="Charis Brooks (2305639)" userId="S::2305639@student.uwtsd.ac.uk::f538cc36-caaa-4e8a-8e6b-f4df4cbad09c" providerId="AD" clId="Web-{C19BB718-EDE7-40CC-398B-07D45B878406}" dt="2023-09-25T18:00:08.099" v="68"/>
        <pc:sldMasterMkLst>
          <pc:docMk/>
          <pc:sldMasterMk cId="244435229" sldId="2147483750"/>
        </pc:sldMasterMkLst>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313401345" sldId="2147483751"/>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500336233" sldId="2147483752"/>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530945235" sldId="2147483753"/>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836969369" sldId="2147483754"/>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268067096" sldId="2147483755"/>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2466757251" sldId="2147483756"/>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2866471338" sldId="2147483757"/>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93649629" sldId="2147483758"/>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1947066049" sldId="2147483759"/>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1799772244" sldId="2147483760"/>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1786992612" sldId="2147483761"/>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928706996" sldId="2147483762"/>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036769300" sldId="2147483763"/>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1065314778" sldId="2147483764"/>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666900070" sldId="2147483765"/>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2865091819" sldId="2147483766"/>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331469334" sldId="2147483767"/>
          </pc:sldLayoutMkLst>
        </pc:sldLayoutChg>
      </pc:sldMasterChg>
      <pc:sldMasterChg chg="add del addSldLayout delSldLayout modSldLayout">
        <pc:chgData name="Charis Brooks (2305639)" userId="S::2305639@student.uwtsd.ac.uk::f538cc36-caaa-4e8a-8e6b-f4df4cbad09c" providerId="AD" clId="Web-{C19BB718-EDE7-40CC-398B-07D45B878406}" dt="2023-09-25T18:00:44.429" v="74"/>
        <pc:sldMasterMkLst>
          <pc:docMk/>
          <pc:sldMasterMk cId="724772168" sldId="2147483768"/>
        </pc:sldMasterMkLst>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4131410343" sldId="2147483769"/>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426086670" sldId="2147483770"/>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2343773077" sldId="2147483771"/>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2541695060" sldId="2147483772"/>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1204809569" sldId="2147483773"/>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425112900" sldId="2147483774"/>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857320929" sldId="2147483775"/>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090122809" sldId="2147483776"/>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4276143646" sldId="2147483777"/>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1971183954" sldId="2147483778"/>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1595414343" sldId="2147483779"/>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2774846831" sldId="2147483780"/>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2800158758" sldId="2147483781"/>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1367972839" sldId="2147483782"/>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126795047" sldId="2147483783"/>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843149569" sldId="2147483784"/>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682348575" sldId="2147483785"/>
          </pc:sldLayoutMkLst>
        </pc:sldLayoutChg>
      </pc:sldMasterChg>
      <pc:sldMasterChg chg="add del addSldLayout delSldLayout modSldLayout">
        <pc:chgData name="Charis Brooks (2305639)" userId="S::2305639@student.uwtsd.ac.uk::f538cc36-caaa-4e8a-8e6b-f4df4cbad09c" providerId="AD" clId="Web-{C19BB718-EDE7-40CC-398B-07D45B878406}" dt="2023-09-25T18:00:53.398" v="75"/>
        <pc:sldMasterMkLst>
          <pc:docMk/>
          <pc:sldMasterMk cId="3129890464" sldId="2147483786"/>
        </pc:sldMasterMkLst>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549247971" sldId="2147483787"/>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4058206394" sldId="2147483788"/>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139581370" sldId="2147483789"/>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042441501" sldId="2147483790"/>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3540263979" sldId="2147483791"/>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764209090" sldId="2147483792"/>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131565558" sldId="2147483793"/>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490421620" sldId="2147483794"/>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658675762" sldId="2147483795"/>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403021610" sldId="2147483796"/>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3193061496" sldId="2147483797"/>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1326003621" sldId="2147483798"/>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669018202" sldId="2147483799"/>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100463800" sldId="2147483800"/>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142138874" sldId="2147483801"/>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533630833" sldId="2147483802"/>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768192611" sldId="2147483803"/>
          </pc:sldLayoutMkLst>
        </pc:sldLayoutChg>
      </pc:sldMasterChg>
      <pc:sldMasterChg chg="add addSldLayout modSldLayout">
        <pc:chgData name="Charis Brooks (2305639)" userId="S::2305639@student.uwtsd.ac.uk::f538cc36-caaa-4e8a-8e6b-f4df4cbad09c" providerId="AD" clId="Web-{C19BB718-EDE7-40CC-398B-07D45B878406}" dt="2023-09-25T18:00:53.398" v="75"/>
        <pc:sldMasterMkLst>
          <pc:docMk/>
          <pc:sldMasterMk cId="2734550611" sldId="2147483804"/>
        </pc:sldMasterMkLst>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4040086303" sldId="2147483805"/>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1905866574" sldId="2147483806"/>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343771575" sldId="2147483807"/>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067699217" sldId="2147483808"/>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10278040" sldId="2147483809"/>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4232542437" sldId="2147483810"/>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1325704680" sldId="2147483811"/>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293654284" sldId="2147483812"/>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746314155" sldId="2147483813"/>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659957324" sldId="2147483814"/>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875047175" sldId="2147483815"/>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487343531" sldId="2147483816"/>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357978717" sldId="2147483817"/>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766669399" sldId="2147483818"/>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683031496" sldId="2147483819"/>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555767105" sldId="2147483820"/>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912139982" sldId="2147483821"/>
          </pc:sldLayoutMkLst>
        </pc:sldLayoutChg>
      </pc:sldMasterChg>
    </pc:docChg>
  </pc:docChgLst>
  <pc:docChgLst>
    <pc:chgData name="Charis Brooks (2305639)" userId="S::2305639@student.uwtsd.ac.uk::f538cc36-caaa-4e8a-8e6b-f4df4cbad09c" providerId="AD" clId="Web-{DE669148-1E64-FEFD-5A40-3BF41B438CBA}"/>
    <pc:docChg chg="modSld">
      <pc:chgData name="Charis Brooks (2305639)" userId="S::2305639@student.uwtsd.ac.uk::f538cc36-caaa-4e8a-8e6b-f4df4cbad09c" providerId="AD" clId="Web-{DE669148-1E64-FEFD-5A40-3BF41B438CBA}" dt="2023-09-27T15:41:56.792" v="143" actId="14100"/>
      <pc:docMkLst>
        <pc:docMk/>
      </pc:docMkLst>
      <pc:sldChg chg="modSp">
        <pc:chgData name="Charis Brooks (2305639)" userId="S::2305639@student.uwtsd.ac.uk::f538cc36-caaa-4e8a-8e6b-f4df4cbad09c" providerId="AD" clId="Web-{DE669148-1E64-FEFD-5A40-3BF41B438CBA}" dt="2023-09-27T15:41:56.792" v="143" actId="14100"/>
        <pc:sldMkLst>
          <pc:docMk/>
          <pc:sldMk cId="128632686" sldId="256"/>
        </pc:sldMkLst>
        <pc:spChg chg="mod">
          <ac:chgData name="Charis Brooks (2305639)" userId="S::2305639@student.uwtsd.ac.uk::f538cc36-caaa-4e8a-8e6b-f4df4cbad09c" providerId="AD" clId="Web-{DE669148-1E64-FEFD-5A40-3BF41B438CBA}" dt="2023-09-27T15:41:15.823" v="131" actId="20577"/>
          <ac:spMkLst>
            <pc:docMk/>
            <pc:sldMk cId="128632686" sldId="256"/>
            <ac:spMk id="3" creationId="{7859FBA9-3B95-0EC0-7468-3C213A40544F}"/>
          </ac:spMkLst>
        </pc:spChg>
        <pc:spChg chg="mod">
          <ac:chgData name="Charis Brooks (2305639)" userId="S::2305639@student.uwtsd.ac.uk::f538cc36-caaa-4e8a-8e6b-f4df4cbad09c" providerId="AD" clId="Web-{DE669148-1E64-FEFD-5A40-3BF41B438CBA}" dt="2023-09-27T15:41:56.792" v="143" actId="14100"/>
          <ac:spMkLst>
            <pc:docMk/>
            <pc:sldMk cId="128632686" sldId="256"/>
            <ac:spMk id="5" creationId="{AC3BE514-2EC6-FCE6-0351-40F1BF5707B9}"/>
          </ac:spMkLst>
        </pc:spChg>
        <pc:spChg chg="mod">
          <ac:chgData name="Charis Brooks (2305639)" userId="S::2305639@student.uwtsd.ac.uk::f538cc36-caaa-4e8a-8e6b-f4df4cbad09c" providerId="AD" clId="Web-{DE669148-1E64-FEFD-5A40-3BF41B438CBA}" dt="2023-09-27T15:40:18.399" v="114" actId="20577"/>
          <ac:spMkLst>
            <pc:docMk/>
            <pc:sldMk cId="128632686" sldId="256"/>
            <ac:spMk id="7" creationId="{1CBEBB13-0771-EE0B-562D-55A22C4C4E2E}"/>
          </ac:spMkLst>
        </pc:spChg>
        <pc:spChg chg="mod">
          <ac:chgData name="Charis Brooks (2305639)" userId="S::2305639@student.uwtsd.ac.uk::f538cc36-caaa-4e8a-8e6b-f4df4cbad09c" providerId="AD" clId="Web-{DE669148-1E64-FEFD-5A40-3BF41B438CBA}" dt="2023-09-27T15:40:34.681" v="117" actId="20577"/>
          <ac:spMkLst>
            <pc:docMk/>
            <pc:sldMk cId="128632686" sldId="256"/>
            <ac:spMk id="9" creationId="{E4CF4B3C-BB89-EEDE-65F3-8BFA93131737}"/>
          </ac:spMkLst>
        </pc:spChg>
        <pc:spChg chg="mod">
          <ac:chgData name="Charis Brooks (2305639)" userId="S::2305639@student.uwtsd.ac.uk::f538cc36-caaa-4e8a-8e6b-f4df4cbad09c" providerId="AD" clId="Web-{DE669148-1E64-FEFD-5A40-3BF41B438CBA}" dt="2023-09-27T15:41:18.838" v="132" actId="1076"/>
          <ac:spMkLst>
            <pc:docMk/>
            <pc:sldMk cId="128632686" sldId="256"/>
            <ac:spMk id="11" creationId="{A698D0B3-F4C8-1C5C-912D-7B0F1D7205CF}"/>
          </ac:spMkLst>
        </pc:spChg>
      </pc:sldChg>
      <pc:sldChg chg="modSp">
        <pc:chgData name="Charis Brooks (2305639)" userId="S::2305639@student.uwtsd.ac.uk::f538cc36-caaa-4e8a-8e6b-f4df4cbad09c" providerId="AD" clId="Web-{DE669148-1E64-FEFD-5A40-3BF41B438CBA}" dt="2023-09-27T15:41:43.901" v="136" actId="20577"/>
        <pc:sldMkLst>
          <pc:docMk/>
          <pc:sldMk cId="938457341" sldId="257"/>
        </pc:sldMkLst>
        <pc:spChg chg="mod">
          <ac:chgData name="Charis Brooks (2305639)" userId="S::2305639@student.uwtsd.ac.uk::f538cc36-caaa-4e8a-8e6b-f4df4cbad09c" providerId="AD" clId="Web-{DE669148-1E64-FEFD-5A40-3BF41B438CBA}" dt="2023-09-27T15:41:43.901" v="136" actId="20577"/>
          <ac:spMkLst>
            <pc:docMk/>
            <pc:sldMk cId="938457341" sldId="257"/>
            <ac:spMk id="3" creationId="{E9B0EFD2-76E1-EAAF-0C67-E9B8EB08A9D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0086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05866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3771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7699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9/27/2023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0278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9/27/2023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32542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9/27/2023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25704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93654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46314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5995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750471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7343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579787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666693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30314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557671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2139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9/27/2023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34550611"/>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help.open.ac.uk/notetaking-techniques" TargetMode="External"/><Relationship Id="rId3" Type="http://schemas.openxmlformats.org/officeDocument/2006/relationships/hyperlink" Target="https://www.ed.ac.uk/institute-academic-development/study-hub/learning-resources/critical" TargetMode="External"/><Relationship Id="rId7" Type="http://schemas.openxmlformats.org/officeDocument/2006/relationships/hyperlink" Target="https://www.sheffield.ac.uk/academic-skills/study-skills-online/note-taking"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sheffield.ac.uk/academic-skills/study-skills-online/time-management" TargetMode="External"/><Relationship Id="rId5" Type="http://schemas.openxmlformats.org/officeDocument/2006/relationships/hyperlink" Target="https://www.sheffield.ac.uk/academic-skills/study-skills-online/critical-thinking" TargetMode="External"/><Relationship Id="rId4" Type="http://schemas.openxmlformats.org/officeDocument/2006/relationships/hyperlink" Target="https://www.gre.ac.uk/articles/ils/time-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3BE514-2EC6-FCE6-0351-40F1BF5707B9}"/>
              </a:ext>
            </a:extLst>
          </p:cNvPr>
          <p:cNvSpPr txBox="1"/>
          <p:nvPr/>
        </p:nvSpPr>
        <p:spPr>
          <a:xfrm>
            <a:off x="10659576" y="696357"/>
            <a:ext cx="1394302" cy="27699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spcAft>
                <a:spcPts val="600"/>
              </a:spcAft>
            </a:pPr>
            <a:r>
              <a:rPr lang="en-US" sz="1200" kern="1200" dirty="0">
                <a:latin typeface="+mn-lt"/>
                <a:ea typeface="+mn-ea"/>
                <a:cs typeface="+mn-cs"/>
              </a:rPr>
              <a:t>Word count</a:t>
            </a:r>
            <a:r>
              <a:rPr lang="en-US" sz="1200" dirty="0"/>
              <a:t>: 615</a:t>
            </a:r>
          </a:p>
        </p:txBody>
      </p:sp>
      <p:sp>
        <p:nvSpPr>
          <p:cNvPr id="6" name="TextBox 5">
            <a:extLst>
              <a:ext uri="{FF2B5EF4-FFF2-40B4-BE49-F238E27FC236}">
                <a16:creationId xmlns:a16="http://schemas.microsoft.com/office/drawing/2014/main" id="{D5EA2FA7-D496-6C4C-0C41-ABDB1214D673}"/>
              </a:ext>
            </a:extLst>
          </p:cNvPr>
          <p:cNvSpPr txBox="1"/>
          <p:nvPr/>
        </p:nvSpPr>
        <p:spPr>
          <a:xfrm>
            <a:off x="10736541" y="51359"/>
            <a:ext cx="1320061" cy="53860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spcAft>
                <a:spcPts val="600"/>
              </a:spcAft>
            </a:pPr>
            <a:r>
              <a:rPr lang="en-US" sz="1200" kern="1200" dirty="0">
                <a:latin typeface="Calibri"/>
                <a:ea typeface="+mn-ea"/>
                <a:cs typeface="Calibri"/>
              </a:rPr>
              <a:t>ECEY4008C</a:t>
            </a:r>
            <a:endParaRPr lang="en-US" sz="1200" kern="1200" dirty="0">
              <a:latin typeface="Calibri"/>
              <a:ea typeface="Calibri"/>
              <a:cs typeface="Calibri"/>
            </a:endParaRPr>
          </a:p>
          <a:p>
            <a:pPr defTabSz="324612">
              <a:spcAft>
                <a:spcPts val="600"/>
              </a:spcAft>
            </a:pPr>
            <a:r>
              <a:rPr lang="en-US" sz="1200" kern="1200" dirty="0">
                <a:latin typeface="Calibri"/>
                <a:ea typeface="+mn-ea"/>
                <a:cs typeface="Calibri"/>
              </a:rPr>
              <a:t>2305639</a:t>
            </a:r>
            <a:endParaRPr lang="en-US" sz="1200" dirty="0">
              <a:latin typeface="Calibri"/>
              <a:ea typeface="Calibri"/>
              <a:cs typeface="Calibri"/>
            </a:endParaRPr>
          </a:p>
        </p:txBody>
      </p:sp>
      <p:sp>
        <p:nvSpPr>
          <p:cNvPr id="7" name="TextBox 6">
            <a:extLst>
              <a:ext uri="{FF2B5EF4-FFF2-40B4-BE49-F238E27FC236}">
                <a16:creationId xmlns:a16="http://schemas.microsoft.com/office/drawing/2014/main" id="{1CBEBB13-0771-EE0B-562D-55A22C4C4E2E}"/>
              </a:ext>
            </a:extLst>
          </p:cNvPr>
          <p:cNvSpPr txBox="1"/>
          <p:nvPr/>
        </p:nvSpPr>
        <p:spPr>
          <a:xfrm>
            <a:off x="76977" y="2112074"/>
            <a:ext cx="3721725" cy="3985706"/>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r>
              <a:rPr lang="en-US" sz="1100" u="sng" dirty="0">
                <a:solidFill>
                  <a:schemeClr val="tx1"/>
                </a:solidFill>
                <a:latin typeface="ADLaM Display"/>
                <a:ea typeface="ADLaM Display"/>
                <a:cs typeface="Segoe UI"/>
              </a:rPr>
              <a:t>Time management:</a:t>
            </a:r>
            <a:endParaRPr lang="en-US" sz="1100" dirty="0">
              <a:solidFill>
                <a:schemeClr val="tx1"/>
              </a:solidFill>
              <a:latin typeface="ADLaM Display"/>
              <a:ea typeface="ADLaM Display"/>
              <a:cs typeface="Segoe UI"/>
            </a:endParaRPr>
          </a:p>
          <a:p>
            <a:pPr defTabSz="324612"/>
            <a:endParaRPr lang="en-US" sz="1100" dirty="0">
              <a:solidFill>
                <a:schemeClr val="tx1"/>
              </a:solidFill>
              <a:latin typeface="ADLaM Display"/>
              <a:ea typeface="ADLaM Display"/>
              <a:cs typeface="Segoe UI"/>
            </a:endParaRPr>
          </a:p>
          <a:p>
            <a:pPr defTabSz="324612"/>
            <a:r>
              <a:rPr lang="en-US" sz="1100" dirty="0">
                <a:solidFill>
                  <a:schemeClr val="tx1"/>
                </a:solidFill>
                <a:latin typeface="ADLaM Display"/>
                <a:ea typeface="ADLaM Display"/>
                <a:cs typeface="Segoe UI"/>
              </a:rPr>
              <a:t>According to the University of Sheffield (no date), time management is defined as the art of planning and meeting personal deadlines both academically and socially. Cotrell (2019) supports the idea that being able to plan tasks effectively is essential for academic success. </a:t>
            </a:r>
          </a:p>
          <a:p>
            <a:pPr defTabSz="324612"/>
            <a:r>
              <a:rPr lang="en-US" sz="1100" dirty="0">
                <a:solidFill>
                  <a:schemeClr val="tx1"/>
                </a:solidFill>
                <a:latin typeface="ADLaM Display"/>
                <a:ea typeface="ADLaM Display"/>
                <a:cs typeface="Segoe UI"/>
              </a:rPr>
              <a:t>It is crucial to plan socially and academically because without preparing and planning in suitable time people will find themselves in time debt (University of Greenwich,2021).  </a:t>
            </a:r>
          </a:p>
          <a:p>
            <a:pPr defTabSz="324612"/>
            <a:r>
              <a:rPr lang="en-US" sz="1100" dirty="0">
                <a:solidFill>
                  <a:schemeClr val="tx1"/>
                </a:solidFill>
                <a:latin typeface="ADLaM Display"/>
                <a:ea typeface="ADLaM Display"/>
                <a:cs typeface="Segoe UI"/>
              </a:rPr>
              <a:t>Cotrell (2019) states in her 10 steps of time management that it is imperative to manage distractions and avoid procrastination to reach full academic potential.</a:t>
            </a:r>
          </a:p>
          <a:p>
            <a:pPr defTabSz="324612"/>
            <a:r>
              <a:rPr lang="en-US" sz="1100" dirty="0">
                <a:solidFill>
                  <a:schemeClr val="tx1"/>
                </a:solidFill>
                <a:latin typeface="ADLaM Display"/>
                <a:ea typeface="ADLaM Display"/>
                <a:cs typeface="Segoe UI"/>
              </a:rPr>
              <a:t>There are 8,760 hours  in a year and students are expected to study for 1,200 hours (about 1 and a half months) out of each year, (Cotrell 2019). This means you are left with 7,560 hours to balance your life. Without suitable time management it would be impossible.</a:t>
            </a:r>
          </a:p>
          <a:p>
            <a:pPr defTabSz="324612">
              <a:spcAft>
                <a:spcPts val="600"/>
              </a:spcAft>
            </a:pPr>
            <a:endParaRPr lang="en-US" sz="1100" dirty="0">
              <a:solidFill>
                <a:schemeClr val="tx1"/>
              </a:solidFill>
              <a:latin typeface="ADLaM Display"/>
              <a:ea typeface="ADLaM Display"/>
              <a:cs typeface="Calibri"/>
            </a:endParaRPr>
          </a:p>
        </p:txBody>
      </p:sp>
      <p:sp>
        <p:nvSpPr>
          <p:cNvPr id="9" name="TextBox 8">
            <a:extLst>
              <a:ext uri="{FF2B5EF4-FFF2-40B4-BE49-F238E27FC236}">
                <a16:creationId xmlns:a16="http://schemas.microsoft.com/office/drawing/2014/main" id="{E4CF4B3C-BB89-EEDE-65F3-8BFA93131737}"/>
              </a:ext>
            </a:extLst>
          </p:cNvPr>
          <p:cNvSpPr txBox="1"/>
          <p:nvPr/>
        </p:nvSpPr>
        <p:spPr>
          <a:xfrm>
            <a:off x="4070121" y="2210230"/>
            <a:ext cx="2922188" cy="4324261"/>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r>
              <a:rPr lang="en-US" sz="1100" u="sng" dirty="0">
                <a:solidFill>
                  <a:srgbClr val="000000"/>
                </a:solidFill>
                <a:latin typeface="ADLaM Display"/>
                <a:ea typeface="ADLaM Display"/>
                <a:cs typeface="Segoe UI"/>
              </a:rPr>
              <a:t>Note Taking:</a:t>
            </a:r>
            <a:endParaRPr lang="en-US" sz="1100">
              <a:solidFill>
                <a:srgbClr val="000000"/>
              </a:solidFill>
              <a:latin typeface="ADLaM Display"/>
              <a:ea typeface="ADLaM Display"/>
              <a:cs typeface="Segoe UI"/>
            </a:endParaRPr>
          </a:p>
          <a:p>
            <a:pPr defTabSz="324612"/>
            <a:endParaRPr lang="en-US" sz="1100" dirty="0">
              <a:solidFill>
                <a:srgbClr val="000000"/>
              </a:solidFill>
              <a:latin typeface="ADLaM Display"/>
              <a:ea typeface="ADLaM Display"/>
              <a:cs typeface="Segoe UI"/>
            </a:endParaRPr>
          </a:p>
          <a:p>
            <a:pPr defTabSz="324612"/>
            <a:r>
              <a:rPr lang="en-US" sz="1100" dirty="0">
                <a:solidFill>
                  <a:srgbClr val="000000"/>
                </a:solidFill>
                <a:latin typeface="ADLaM Display"/>
                <a:ea typeface="ADLaM Display"/>
                <a:cs typeface="Segoe UI"/>
              </a:rPr>
              <a:t>According to the University of Sheffield (no date). There are several diverse kinds of note taking strategies that include:</a:t>
            </a:r>
          </a:p>
          <a:p>
            <a:pPr defTabSz="324612"/>
            <a:r>
              <a:rPr lang="en-US" sz="1100" dirty="0">
                <a:solidFill>
                  <a:srgbClr val="2B353E"/>
                </a:solidFill>
                <a:latin typeface="ADLaM Display"/>
                <a:ea typeface="ADLaM Display"/>
                <a:cs typeface="Segoe UI"/>
              </a:rPr>
              <a:t>Smart wisdom</a:t>
            </a:r>
          </a:p>
          <a:p>
            <a:pPr marL="285750" indent="-285750" defTabSz="324612">
              <a:buFont typeface="Symbol"/>
              <a:buChar char="•"/>
            </a:pPr>
            <a:r>
              <a:rPr lang="en-US" sz="1100" dirty="0">
                <a:solidFill>
                  <a:srgbClr val="2B353E"/>
                </a:solidFill>
                <a:latin typeface="ADLaM Display"/>
                <a:ea typeface="Verdana"/>
                <a:cs typeface="ADLaM Display"/>
              </a:rPr>
              <a:t>Looking for keywords and placing them in a structured chain and ignoring words that you do not necessarily need.</a:t>
            </a:r>
          </a:p>
          <a:p>
            <a:pPr defTabSz="324612"/>
            <a:r>
              <a:rPr lang="en-US" sz="1100" dirty="0">
                <a:solidFill>
                  <a:srgbClr val="2B353E"/>
                </a:solidFill>
                <a:latin typeface="ADLaM Display"/>
                <a:ea typeface="ADLaM Display"/>
                <a:cs typeface="Segoe UI"/>
              </a:rPr>
              <a:t>Mind mapping or concept map</a:t>
            </a:r>
          </a:p>
          <a:p>
            <a:pPr marL="285750" indent="-285750" defTabSz="324612">
              <a:buFont typeface="Symbol"/>
              <a:buChar char="•"/>
            </a:pPr>
            <a:r>
              <a:rPr lang="en-US" sz="1100" dirty="0">
                <a:solidFill>
                  <a:srgbClr val="2B353E"/>
                </a:solidFill>
                <a:latin typeface="ADLaM Display"/>
                <a:ea typeface="Verdana"/>
                <a:cs typeface="ADLaM Display"/>
              </a:rPr>
              <a:t>Mind mapping and making things stand out to be able to find that information easily.</a:t>
            </a:r>
          </a:p>
          <a:p>
            <a:pPr defTabSz="324612"/>
            <a:r>
              <a:rPr lang="en-US" sz="1100" err="1">
                <a:solidFill>
                  <a:srgbClr val="2B353E"/>
                </a:solidFill>
                <a:latin typeface="ADLaM Display"/>
                <a:ea typeface="ADLaM Display"/>
                <a:cs typeface="Segoe UI"/>
              </a:rPr>
              <a:t>Colour</a:t>
            </a:r>
            <a:r>
              <a:rPr lang="en-US" sz="1100" dirty="0">
                <a:solidFill>
                  <a:srgbClr val="2B353E"/>
                </a:solidFill>
                <a:latin typeface="ADLaM Display"/>
                <a:ea typeface="ADLaM Display"/>
                <a:cs typeface="Segoe UI"/>
              </a:rPr>
              <a:t> coding</a:t>
            </a:r>
          </a:p>
          <a:p>
            <a:pPr marL="285750" indent="-285750" defTabSz="324612">
              <a:buFont typeface="Symbol"/>
              <a:buChar char="•"/>
            </a:pPr>
            <a:r>
              <a:rPr lang="en-US" sz="1100" dirty="0">
                <a:solidFill>
                  <a:srgbClr val="2B353E"/>
                </a:solidFill>
                <a:latin typeface="ADLaM Display"/>
                <a:ea typeface="Verdana"/>
                <a:cs typeface="ADLaM Display"/>
              </a:rPr>
              <a:t>Having a </a:t>
            </a:r>
            <a:r>
              <a:rPr lang="en-US" sz="1100" err="1">
                <a:solidFill>
                  <a:srgbClr val="2B353E"/>
                </a:solidFill>
                <a:latin typeface="ADLaM Display"/>
                <a:ea typeface="Verdana"/>
                <a:cs typeface="ADLaM Display"/>
              </a:rPr>
              <a:t>colour</a:t>
            </a:r>
            <a:r>
              <a:rPr lang="en-US" sz="1100" dirty="0">
                <a:solidFill>
                  <a:srgbClr val="2B353E"/>
                </a:solidFill>
                <a:latin typeface="ADLaM Display"/>
                <a:ea typeface="Verdana"/>
                <a:cs typeface="ADLaM Display"/>
              </a:rPr>
              <a:t> scheme in place that fits in with certain objectives.</a:t>
            </a:r>
            <a:br>
              <a:rPr lang="en-US" sz="1100" dirty="0">
                <a:latin typeface="ADLaM Display"/>
                <a:ea typeface="Verdana"/>
                <a:cs typeface="ADLaM Display"/>
              </a:rPr>
            </a:br>
            <a:endParaRPr lang="en-US" sz="1100">
              <a:solidFill>
                <a:srgbClr val="2B353E"/>
              </a:solidFill>
              <a:latin typeface="ADLaM Display"/>
              <a:ea typeface="Verdana"/>
              <a:cs typeface="ADLaM Display"/>
            </a:endParaRPr>
          </a:p>
          <a:p>
            <a:pPr defTabSz="324612"/>
            <a:r>
              <a:rPr lang="en-US" sz="1100" dirty="0">
                <a:solidFill>
                  <a:srgbClr val="000000"/>
                </a:solidFill>
                <a:latin typeface="ADLaM Display"/>
                <a:ea typeface="ADLaM Display"/>
                <a:cs typeface="Segoe UI"/>
              </a:rPr>
              <a:t>There are numerous benefits of note taking. One key benefit is that it helps to d</a:t>
            </a:r>
            <a:r>
              <a:rPr lang="en-US" sz="1100" dirty="0">
                <a:solidFill>
                  <a:srgbClr val="262626"/>
                </a:solidFill>
                <a:latin typeface="ADLaM Display"/>
                <a:ea typeface="ADLaM Display"/>
                <a:cs typeface="Segoe UI"/>
              </a:rPr>
              <a:t>evelop understanding by putting ideas in your own words </a:t>
            </a:r>
            <a:r>
              <a:rPr lang="en-US" sz="1100" dirty="0">
                <a:solidFill>
                  <a:srgbClr val="333333"/>
                </a:solidFill>
                <a:latin typeface="ADLaM Display"/>
                <a:ea typeface="ADLaM Display"/>
                <a:cs typeface="Segoe UI"/>
              </a:rPr>
              <a:t>(The Open University, no date).</a:t>
            </a:r>
          </a:p>
        </p:txBody>
      </p:sp>
      <p:sp>
        <p:nvSpPr>
          <p:cNvPr id="11" name="TextBox 10">
            <a:extLst>
              <a:ext uri="{FF2B5EF4-FFF2-40B4-BE49-F238E27FC236}">
                <a16:creationId xmlns:a16="http://schemas.microsoft.com/office/drawing/2014/main" id="{A698D0B3-F4C8-1C5C-912D-7B0F1D7205CF}"/>
              </a:ext>
            </a:extLst>
          </p:cNvPr>
          <p:cNvSpPr txBox="1"/>
          <p:nvPr/>
        </p:nvSpPr>
        <p:spPr>
          <a:xfrm>
            <a:off x="7321971" y="1346902"/>
            <a:ext cx="4442220" cy="3139321"/>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r>
              <a:rPr lang="en-US" sz="1100" u="sng" dirty="0">
                <a:solidFill>
                  <a:srgbClr val="000000"/>
                </a:solidFill>
                <a:latin typeface="ADLaM Display"/>
                <a:ea typeface="ADLaM Display"/>
                <a:cs typeface="Segoe UI"/>
              </a:rPr>
              <a:t>Critical Thinking:</a:t>
            </a:r>
            <a:endParaRPr lang="en-US" sz="1100">
              <a:solidFill>
                <a:srgbClr val="000000"/>
              </a:solidFill>
              <a:latin typeface="ADLaM Display"/>
              <a:ea typeface="ADLaM Display"/>
              <a:cs typeface="Segoe UI"/>
            </a:endParaRPr>
          </a:p>
          <a:p>
            <a:pPr defTabSz="324612"/>
            <a:endParaRPr lang="en-US" sz="1100" dirty="0">
              <a:solidFill>
                <a:srgbClr val="000000"/>
              </a:solidFill>
              <a:latin typeface="ADLaM Display"/>
              <a:ea typeface="ADLaM Display"/>
              <a:cs typeface="Segoe UI"/>
            </a:endParaRPr>
          </a:p>
          <a:p>
            <a:pPr defTabSz="324612"/>
            <a:r>
              <a:rPr lang="en-US" sz="1100" dirty="0">
                <a:solidFill>
                  <a:srgbClr val="000000"/>
                </a:solidFill>
                <a:latin typeface="ADLaM Display"/>
                <a:ea typeface="ADLaM Display"/>
                <a:cs typeface="Segoe UI"/>
              </a:rPr>
              <a:t>Critical thinking is the craft of reasoned judgements based on interpreting and understanding documents (Burns, T., &amp; Sinfield, S. 2016</a:t>
            </a:r>
            <a:r>
              <a:rPr lang="en-US" sz="1100" i="1" dirty="0">
                <a:solidFill>
                  <a:srgbClr val="000000"/>
                </a:solidFill>
                <a:latin typeface="ADLaM Display"/>
                <a:ea typeface="ADLaM Display"/>
                <a:cs typeface="Segoe UI"/>
              </a:rPr>
              <a:t>).</a:t>
            </a:r>
            <a:endParaRPr lang="en-US" sz="1100">
              <a:solidFill>
                <a:srgbClr val="000000"/>
              </a:solidFill>
              <a:latin typeface="ADLaM Display"/>
              <a:ea typeface="ADLaM Display"/>
              <a:cs typeface="Segoe UI"/>
            </a:endParaRPr>
          </a:p>
          <a:p>
            <a:pPr defTabSz="324612"/>
            <a:r>
              <a:rPr lang="en-US" sz="1100" dirty="0">
                <a:solidFill>
                  <a:srgbClr val="000000"/>
                </a:solidFill>
                <a:latin typeface="ADLaM Display"/>
                <a:ea typeface="ADLaM Display"/>
                <a:cs typeface="Segoe UI"/>
              </a:rPr>
              <a:t>Cotrell (2019) highlights the importance of critical thinking by stating that there are 3 key elements of critical thinking such as reading, writing, and listening. </a:t>
            </a:r>
          </a:p>
          <a:p>
            <a:pPr defTabSz="324612"/>
            <a:r>
              <a:rPr lang="en-US" sz="1100" dirty="0">
                <a:solidFill>
                  <a:srgbClr val="000000"/>
                </a:solidFill>
                <a:latin typeface="ADLaM Display"/>
                <a:ea typeface="ADLaM Display"/>
                <a:cs typeface="Segoe UI"/>
              </a:rPr>
              <a:t>Being critical means more than finding fault.  It means evaluating evidence from numerous sources and making reasoned judgements based on all aspects of research (University of Edinburgh 2023).</a:t>
            </a:r>
          </a:p>
          <a:p>
            <a:pPr defTabSz="324612"/>
            <a:r>
              <a:rPr lang="en-US" sz="1100" dirty="0">
                <a:solidFill>
                  <a:srgbClr val="000000"/>
                </a:solidFill>
                <a:latin typeface="ADLaM Display"/>
                <a:ea typeface="ADLaM Display"/>
                <a:cs typeface="Segoe UI"/>
              </a:rPr>
              <a:t>One cannot ignore the fact that all study skills are important, however c</a:t>
            </a:r>
            <a:r>
              <a:rPr lang="en-US" sz="1100" dirty="0">
                <a:solidFill>
                  <a:srgbClr val="2B353E"/>
                </a:solidFill>
                <a:latin typeface="ADLaM Display"/>
                <a:ea typeface="ADLaM Display"/>
                <a:cs typeface="Segoe UI"/>
              </a:rPr>
              <a:t>ritical thinking is also a skill that we require every day. We use critical thinking to determine what is real and what is fake. Like many study skills, thinking critically in an academically will build on confidence and capabilities (University of Sheffield, no date).</a:t>
            </a:r>
          </a:p>
        </p:txBody>
      </p:sp>
      <p:sp>
        <p:nvSpPr>
          <p:cNvPr id="2" name="TextBox 1">
            <a:extLst>
              <a:ext uri="{FF2B5EF4-FFF2-40B4-BE49-F238E27FC236}">
                <a16:creationId xmlns:a16="http://schemas.microsoft.com/office/drawing/2014/main" id="{2E85517C-46FD-7D8B-F511-64A241045C00}"/>
              </a:ext>
            </a:extLst>
          </p:cNvPr>
          <p:cNvSpPr txBox="1"/>
          <p:nvPr/>
        </p:nvSpPr>
        <p:spPr>
          <a:xfrm>
            <a:off x="129111" y="1166409"/>
            <a:ext cx="6156603" cy="846386"/>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spcAft>
                <a:spcPts val="600"/>
              </a:spcAft>
            </a:pPr>
            <a:r>
              <a:rPr lang="en-US" sz="1100" dirty="0">
                <a:solidFill>
                  <a:schemeClr val="accent1">
                    <a:lumMod val="50000"/>
                  </a:schemeClr>
                </a:solidFill>
                <a:latin typeface="ADLaM Display"/>
                <a:ea typeface="ADLaM Display"/>
                <a:cs typeface="ADLaM Display"/>
              </a:rPr>
              <a:t>Let</a:t>
            </a:r>
            <a:r>
              <a:rPr lang="en-US" sz="1100" kern="1200" dirty="0">
                <a:solidFill>
                  <a:schemeClr val="accent1">
                    <a:lumMod val="50000"/>
                  </a:schemeClr>
                </a:solidFill>
                <a:latin typeface="ADLaM Display"/>
                <a:ea typeface="ADLaM Display"/>
                <a:cs typeface="ADLaM Display"/>
              </a:rPr>
              <a:t> us begin by considering the number of key essential study skills that are dependable for academic success.</a:t>
            </a:r>
          </a:p>
          <a:p>
            <a:pPr defTabSz="324612">
              <a:spcAft>
                <a:spcPts val="600"/>
              </a:spcAft>
            </a:pPr>
            <a:r>
              <a:rPr lang="en-US" sz="1100" kern="1200" dirty="0">
                <a:solidFill>
                  <a:schemeClr val="accent1">
                    <a:lumMod val="50000"/>
                  </a:schemeClr>
                </a:solidFill>
                <a:latin typeface="ADLaM Display"/>
                <a:ea typeface="ADLaM Display"/>
                <a:cs typeface="ADLaM Display"/>
              </a:rPr>
              <a:t>The following academic poster will be discussing key study skills such as time management , note taking and critical thinking. </a:t>
            </a:r>
            <a:endParaRPr lang="en-US" sz="1100" dirty="0">
              <a:solidFill>
                <a:schemeClr val="accent1">
                  <a:lumMod val="50000"/>
                </a:schemeClr>
              </a:solidFill>
              <a:latin typeface="ADLaM Display"/>
              <a:ea typeface="ADLaM Display"/>
              <a:cs typeface="ADLaM Display"/>
            </a:endParaRPr>
          </a:p>
        </p:txBody>
      </p:sp>
      <p:sp>
        <p:nvSpPr>
          <p:cNvPr id="3" name="TextBox 2">
            <a:extLst>
              <a:ext uri="{FF2B5EF4-FFF2-40B4-BE49-F238E27FC236}">
                <a16:creationId xmlns:a16="http://schemas.microsoft.com/office/drawing/2014/main" id="{7859FBA9-3B95-0EC0-7468-3C213A40544F}"/>
              </a:ext>
            </a:extLst>
          </p:cNvPr>
          <p:cNvSpPr txBox="1"/>
          <p:nvPr/>
        </p:nvSpPr>
        <p:spPr>
          <a:xfrm>
            <a:off x="8025419" y="4987001"/>
            <a:ext cx="3926438" cy="1200329"/>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r>
              <a:rPr lang="en-US" sz="1200" u="sng" kern="1200" dirty="0">
                <a:solidFill>
                  <a:schemeClr val="accent1">
                    <a:lumMod val="50000"/>
                  </a:schemeClr>
                </a:solidFill>
                <a:latin typeface="ADLaM Display"/>
                <a:ea typeface="ADLaM Display"/>
                <a:cs typeface="Segoe UI"/>
              </a:rPr>
              <a:t>Conclusion:</a:t>
            </a:r>
            <a:endParaRPr lang="en-US" sz="1200" kern="1200">
              <a:solidFill>
                <a:schemeClr val="accent1">
                  <a:lumMod val="50000"/>
                </a:schemeClr>
              </a:solidFill>
              <a:latin typeface="ADLaM Display"/>
              <a:ea typeface="ADLaM Display"/>
              <a:cs typeface="Segoe UI"/>
            </a:endParaRPr>
          </a:p>
          <a:p>
            <a:pPr defTabSz="324612"/>
            <a:r>
              <a:rPr lang="en-US" sz="1200" kern="1200" dirty="0">
                <a:solidFill>
                  <a:schemeClr val="accent1">
                    <a:lumMod val="50000"/>
                  </a:schemeClr>
                </a:solidFill>
                <a:latin typeface="ADLaM Display"/>
                <a:ea typeface="ADLaM Display"/>
                <a:cs typeface="Segoe UI"/>
              </a:rPr>
              <a:t>The </a:t>
            </a:r>
            <a:r>
              <a:rPr lang="en-US" sz="1200" dirty="0">
                <a:solidFill>
                  <a:schemeClr val="accent1">
                    <a:lumMod val="50000"/>
                  </a:schemeClr>
                </a:solidFill>
                <a:latin typeface="ADLaM Display"/>
                <a:ea typeface="ADLaM Display"/>
                <a:cs typeface="Segoe UI"/>
              </a:rPr>
              <a:t>statements </a:t>
            </a:r>
            <a:r>
              <a:rPr lang="en-US" sz="1200" kern="1200" dirty="0">
                <a:solidFill>
                  <a:schemeClr val="accent1">
                    <a:lumMod val="50000"/>
                  </a:schemeClr>
                </a:solidFill>
                <a:latin typeface="ADLaM Display"/>
                <a:ea typeface="ADLaM Display"/>
                <a:cs typeface="Segoe UI"/>
              </a:rPr>
              <a:t>presented illustrate</a:t>
            </a:r>
            <a:r>
              <a:rPr lang="en-US" sz="1200" dirty="0">
                <a:solidFill>
                  <a:schemeClr val="accent1">
                    <a:lumMod val="50000"/>
                  </a:schemeClr>
                </a:solidFill>
                <a:latin typeface="ADLaM Display"/>
                <a:ea typeface="ADLaM Display"/>
                <a:cs typeface="Segoe UI"/>
              </a:rPr>
              <a:t> the importance of study skills such as time management, note taking and critical thinking. </a:t>
            </a:r>
            <a:r>
              <a:rPr lang="en-US" sz="1200" kern="1200" dirty="0">
                <a:solidFill>
                  <a:schemeClr val="accent1">
                    <a:lumMod val="50000"/>
                  </a:schemeClr>
                </a:solidFill>
                <a:latin typeface="ADLaM Display"/>
                <a:ea typeface="ADLaM Display"/>
                <a:cs typeface="Segoe UI"/>
              </a:rPr>
              <a:t>From this analysis</a:t>
            </a:r>
            <a:r>
              <a:rPr lang="en-US" sz="1200" dirty="0">
                <a:solidFill>
                  <a:schemeClr val="accent1">
                    <a:lumMod val="50000"/>
                  </a:schemeClr>
                </a:solidFill>
                <a:latin typeface="ADLaM Display"/>
                <a:ea typeface="ADLaM Display"/>
                <a:cs typeface="Segoe UI"/>
              </a:rPr>
              <a:t>,</a:t>
            </a:r>
            <a:r>
              <a:rPr lang="en-US" sz="1200" kern="1200" dirty="0">
                <a:solidFill>
                  <a:schemeClr val="accent1">
                    <a:lumMod val="50000"/>
                  </a:schemeClr>
                </a:solidFill>
                <a:latin typeface="ADLaM Display"/>
                <a:ea typeface="ADLaM Display"/>
                <a:cs typeface="Segoe UI"/>
              </a:rPr>
              <a:t> it can be concluded</a:t>
            </a:r>
            <a:r>
              <a:rPr lang="en-US" sz="1200" dirty="0">
                <a:solidFill>
                  <a:schemeClr val="accent1">
                    <a:lumMod val="50000"/>
                  </a:schemeClr>
                </a:solidFill>
                <a:latin typeface="ADLaM Display"/>
                <a:ea typeface="ADLaM Display"/>
                <a:cs typeface="Segoe UI"/>
              </a:rPr>
              <a:t> that study skills are essential for academic success.</a:t>
            </a:r>
          </a:p>
        </p:txBody>
      </p:sp>
      <p:sp>
        <p:nvSpPr>
          <p:cNvPr id="4" name="TextBox 3">
            <a:extLst>
              <a:ext uri="{FF2B5EF4-FFF2-40B4-BE49-F238E27FC236}">
                <a16:creationId xmlns:a16="http://schemas.microsoft.com/office/drawing/2014/main" id="{9B96B8F3-2D8B-501C-438A-815DA51AA597}"/>
              </a:ext>
            </a:extLst>
          </p:cNvPr>
          <p:cNvSpPr txBox="1"/>
          <p:nvPr/>
        </p:nvSpPr>
        <p:spPr>
          <a:xfrm>
            <a:off x="4072661" y="141026"/>
            <a:ext cx="4119183" cy="830997"/>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324612">
              <a:spcAft>
                <a:spcPts val="600"/>
              </a:spcAft>
            </a:pPr>
            <a:r>
              <a:rPr lang="en-US" sz="2400" b="1" u="sng" kern="1200" dirty="0">
                <a:latin typeface="ADLaM Display"/>
                <a:ea typeface="ADLaM Display"/>
                <a:cs typeface="Calibri"/>
              </a:rPr>
              <a:t>Study skills that enhance your learning</a:t>
            </a:r>
            <a:endParaRPr lang="en-US" sz="2400" dirty="0">
              <a:latin typeface="ADLaM Display"/>
              <a:ea typeface="ADLaM Display"/>
            </a:endParaRPr>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e calendar on a table stacked on top of notebooks">
            <a:extLst>
              <a:ext uri="{FF2B5EF4-FFF2-40B4-BE49-F238E27FC236}">
                <a16:creationId xmlns:a16="http://schemas.microsoft.com/office/drawing/2014/main" id="{87E3FE1B-6778-6B48-29FE-C43041534F3B}"/>
              </a:ext>
            </a:extLst>
          </p:cNvPr>
          <p:cNvPicPr>
            <a:picLocks noChangeAspect="1"/>
          </p:cNvPicPr>
          <p:nvPr/>
        </p:nvPicPr>
        <p:blipFill rotWithShape="1">
          <a:blip r:embed="rId2">
            <a:duotone>
              <a:schemeClr val="bg2">
                <a:shade val="45000"/>
                <a:satMod val="135000"/>
              </a:schemeClr>
              <a:prstClr val="white"/>
            </a:duotone>
            <a:alphaModFix amt="2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D580BBB3-178E-8887-AD7C-450D6FB05A7D}"/>
              </a:ext>
            </a:extLst>
          </p:cNvPr>
          <p:cNvSpPr>
            <a:spLocks noGrp="1"/>
          </p:cNvSpPr>
          <p:nvPr>
            <p:ph type="title"/>
          </p:nvPr>
        </p:nvSpPr>
        <p:spPr>
          <a:xfrm>
            <a:off x="643467" y="639099"/>
            <a:ext cx="3647493" cy="4965833"/>
          </a:xfrm>
        </p:spPr>
        <p:txBody>
          <a:bodyPr>
            <a:normAutofit/>
          </a:bodyPr>
          <a:lstStyle/>
          <a:p>
            <a:pPr algn="r"/>
            <a:r>
              <a:rPr lang="en-US"/>
              <a:t>Reference list:</a:t>
            </a:r>
          </a:p>
        </p:txBody>
      </p:sp>
      <p:cxnSp>
        <p:nvCxnSpPr>
          <p:cNvPr id="12" name="Straight Connector 11">
            <a:extLst>
              <a:ext uri="{FF2B5EF4-FFF2-40B4-BE49-F238E27FC236}">
                <a16:creationId xmlns:a16="http://schemas.microsoft.com/office/drawing/2014/main" id="{3378FF8B-3743-48E1-88E3-F4CADB3DEC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B0EFD2-76E1-EAAF-0C67-E9B8EB08A9DB}"/>
              </a:ext>
            </a:extLst>
          </p:cNvPr>
          <p:cNvSpPr>
            <a:spLocks noGrp="1"/>
          </p:cNvSpPr>
          <p:nvPr>
            <p:ph idx="1"/>
          </p:nvPr>
        </p:nvSpPr>
        <p:spPr>
          <a:xfrm>
            <a:off x="4979938" y="639099"/>
            <a:ext cx="6591346" cy="4965833"/>
          </a:xfrm>
        </p:spPr>
        <p:txBody>
          <a:bodyPr vert="horz" lIns="91440" tIns="45720" rIns="91440" bIns="45720" rtlCol="0">
            <a:normAutofit/>
          </a:bodyPr>
          <a:lstStyle/>
          <a:p>
            <a:pPr marL="0" indent="0">
              <a:lnSpc>
                <a:spcPct val="90000"/>
              </a:lnSpc>
              <a:buNone/>
            </a:pPr>
            <a:endParaRPr lang="en-US" sz="1500">
              <a:latin typeface="Corbel"/>
              <a:ea typeface="+mn-lt"/>
              <a:cs typeface="+mn-lt"/>
            </a:endParaRPr>
          </a:p>
          <a:p>
            <a:pPr>
              <a:lnSpc>
                <a:spcPct val="90000"/>
              </a:lnSpc>
            </a:pPr>
            <a:r>
              <a:rPr lang="en-US" sz="1500" dirty="0">
                <a:latin typeface="Corbel"/>
                <a:ea typeface="+mn-lt"/>
                <a:cs typeface="Arial"/>
              </a:rPr>
              <a:t>Cotrell, S. (2019) </a:t>
            </a:r>
            <a:r>
              <a:rPr lang="en-US" sz="1500" i="1" dirty="0">
                <a:latin typeface="Corbel"/>
                <a:ea typeface="+mn-lt"/>
                <a:cs typeface="Arial"/>
              </a:rPr>
              <a:t>Study Skills Handbook</a:t>
            </a:r>
            <a:r>
              <a:rPr lang="en-US" sz="1500" dirty="0">
                <a:latin typeface="Corbel"/>
                <a:ea typeface="+mn-lt"/>
                <a:cs typeface="Arial"/>
              </a:rPr>
              <a:t>, 5th Edition . (page 169). London, Bloomsbury Publishing Ltd.</a:t>
            </a:r>
          </a:p>
          <a:p>
            <a:pPr>
              <a:lnSpc>
                <a:spcPct val="90000"/>
              </a:lnSpc>
              <a:buClr>
                <a:srgbClr val="1287C3"/>
              </a:buClr>
            </a:pPr>
            <a:r>
              <a:rPr lang="en-US" sz="1500" dirty="0">
                <a:latin typeface="Corbel"/>
                <a:ea typeface="+mn-lt"/>
                <a:cs typeface="Arial"/>
              </a:rPr>
              <a:t>Burns, T., &amp; Sinfield, S. (2016</a:t>
            </a:r>
            <a:r>
              <a:rPr lang="en-US" sz="1500" i="1" dirty="0">
                <a:latin typeface="Corbel"/>
                <a:ea typeface="+mn-lt"/>
                <a:cs typeface="Arial"/>
              </a:rPr>
              <a:t>) Essential Study Skills: The Complete Guide to Success at University</a:t>
            </a:r>
            <a:r>
              <a:rPr lang="en-US" sz="1500" dirty="0">
                <a:latin typeface="Corbel"/>
                <a:ea typeface="+mn-lt"/>
                <a:cs typeface="Arial"/>
              </a:rPr>
              <a:t>, 4th edition</a:t>
            </a:r>
            <a:r>
              <a:rPr lang="en-US" sz="1500" i="1" dirty="0">
                <a:latin typeface="Corbel"/>
                <a:ea typeface="+mn-lt"/>
                <a:cs typeface="Arial"/>
              </a:rPr>
              <a:t>. London: SAGE, p94.</a:t>
            </a:r>
            <a:endParaRPr lang="en-US" sz="1500" dirty="0">
              <a:latin typeface="Corbel"/>
              <a:ea typeface="+mn-lt"/>
              <a:cs typeface="Arial"/>
            </a:endParaRPr>
          </a:p>
          <a:p>
            <a:pPr>
              <a:lnSpc>
                <a:spcPct val="90000"/>
              </a:lnSpc>
              <a:buClr>
                <a:srgbClr val="1287C3"/>
              </a:buClr>
            </a:pPr>
            <a:r>
              <a:rPr lang="en-US" sz="1500" dirty="0">
                <a:latin typeface="Corbel"/>
                <a:ea typeface="+mn-lt"/>
                <a:cs typeface="Arial"/>
              </a:rPr>
              <a:t>University Of Edinburgh (2023) </a:t>
            </a:r>
            <a:r>
              <a:rPr lang="en-US" sz="1500" i="1" dirty="0">
                <a:latin typeface="Corbel"/>
                <a:ea typeface="+mn-lt"/>
                <a:cs typeface="Arial"/>
              </a:rPr>
              <a:t>Critical  Thinking. Available at: </a:t>
            </a:r>
            <a:r>
              <a:rPr lang="en-US" sz="1500" dirty="0">
                <a:solidFill>
                  <a:srgbClr val="3085ED"/>
                </a:solidFill>
                <a:latin typeface="Corbel"/>
                <a:ea typeface="+mn-lt"/>
                <a:cs typeface="Arial"/>
                <a:hlinkClick r:id="rId3"/>
              </a:rPr>
              <a:t>Critical thinking | The University of Edinburgh . </a:t>
            </a:r>
            <a:r>
              <a:rPr lang="en-US" sz="1500" dirty="0">
                <a:latin typeface="Corbel"/>
                <a:ea typeface="+mn-lt"/>
                <a:cs typeface="Arial"/>
              </a:rPr>
              <a:t>(Accessed:22/09/2023)</a:t>
            </a:r>
            <a:endParaRPr lang="en-US" sz="1500" i="1" dirty="0">
              <a:latin typeface="Corbel"/>
              <a:ea typeface="+mn-lt"/>
              <a:cs typeface="Arial"/>
            </a:endParaRPr>
          </a:p>
          <a:p>
            <a:pPr>
              <a:lnSpc>
                <a:spcPct val="90000"/>
              </a:lnSpc>
            </a:pPr>
            <a:r>
              <a:rPr lang="en-US" sz="1500" dirty="0">
                <a:latin typeface="Corbel"/>
                <a:ea typeface="+mn-lt"/>
                <a:cs typeface="Arial"/>
              </a:rPr>
              <a:t>University of Greenwich (2021) </a:t>
            </a:r>
            <a:r>
              <a:rPr lang="en-US" sz="1500" i="1" dirty="0">
                <a:latin typeface="Corbel"/>
                <a:ea typeface="+mn-lt"/>
                <a:cs typeface="Arial"/>
              </a:rPr>
              <a:t>Managing your time. </a:t>
            </a:r>
            <a:r>
              <a:rPr lang="en-US" sz="1500" dirty="0">
                <a:latin typeface="Corbel"/>
                <a:ea typeface="+mn-lt"/>
                <a:cs typeface="Arial"/>
              </a:rPr>
              <a:t>Available at: </a:t>
            </a:r>
            <a:r>
              <a:rPr lang="en-US" sz="1500" dirty="0">
                <a:solidFill>
                  <a:schemeClr val="accent1">
                    <a:lumMod val="75000"/>
                  </a:schemeClr>
                </a:solidFill>
                <a:latin typeface="Corbel"/>
                <a:ea typeface="+mn-lt"/>
                <a:cs typeface="+mn-lt"/>
                <a:hlinkClick r:id="rId4">
                  <a:extLst>
                    <a:ext uri="{A12FA001-AC4F-418D-AE19-62706E023703}">
                      <ahyp:hlinkClr xmlns:ahyp="http://schemas.microsoft.com/office/drawing/2018/hyperlinkcolor" val="tx"/>
                    </a:ext>
                  </a:extLst>
                </a:hlinkClick>
              </a:rPr>
              <a:t>Managing your time | Articles | University of Greenwich</a:t>
            </a:r>
            <a:r>
              <a:rPr lang="en-US" sz="1500" dirty="0">
                <a:solidFill>
                  <a:schemeClr val="accent1">
                    <a:lumMod val="75000"/>
                  </a:schemeClr>
                </a:solidFill>
                <a:latin typeface="Corbel"/>
                <a:ea typeface="+mn-lt"/>
                <a:cs typeface="Arial"/>
              </a:rPr>
              <a:t> .</a:t>
            </a:r>
            <a:r>
              <a:rPr lang="en-US" sz="1500" dirty="0">
                <a:latin typeface="Corbel"/>
                <a:ea typeface="+mn-lt"/>
                <a:cs typeface="Arial"/>
              </a:rPr>
              <a:t> (Accessed: 22/09/2023)</a:t>
            </a:r>
          </a:p>
          <a:p>
            <a:pPr>
              <a:lnSpc>
                <a:spcPct val="90000"/>
              </a:lnSpc>
              <a:buClr>
                <a:srgbClr val="1287C3"/>
              </a:buClr>
            </a:pPr>
            <a:r>
              <a:rPr lang="en-US" sz="1500" dirty="0">
                <a:latin typeface="Corbel"/>
                <a:ea typeface="+mn-lt"/>
                <a:cs typeface="Arial"/>
              </a:rPr>
              <a:t>University of Sheffield (No date) </a:t>
            </a:r>
            <a:r>
              <a:rPr lang="en-US" sz="1500" i="1" dirty="0">
                <a:latin typeface="Corbel"/>
                <a:ea typeface="+mn-lt"/>
                <a:cs typeface="Arial"/>
              </a:rPr>
              <a:t>Critical thinking and writing.</a:t>
            </a:r>
            <a:r>
              <a:rPr lang="en-US" sz="1500" dirty="0">
                <a:latin typeface="Corbel"/>
                <a:ea typeface="+mn-lt"/>
                <a:cs typeface="Arial"/>
              </a:rPr>
              <a:t> Available at: </a:t>
            </a:r>
            <a:r>
              <a:rPr lang="en-US" sz="1500" dirty="0">
                <a:ea typeface="+mn-lt"/>
                <a:cs typeface="+mn-lt"/>
                <a:hlinkClick r:id="rId5"/>
              </a:rPr>
              <a:t>Critical thinking and writing | 301 | The University of Sheffield</a:t>
            </a:r>
            <a:r>
              <a:rPr lang="en-US" sz="1500" dirty="0">
                <a:latin typeface="Corbel"/>
                <a:ea typeface="+mn-lt"/>
                <a:cs typeface="Arial"/>
                <a:hlinkClick r:id="rId5"/>
              </a:rPr>
              <a:t> </a:t>
            </a:r>
            <a:r>
              <a:rPr lang="en-US" sz="1500" dirty="0">
                <a:latin typeface="Corbel"/>
                <a:ea typeface="+mn-lt"/>
                <a:cs typeface="Arial"/>
              </a:rPr>
              <a:t>(Accessed: 19/09/2023)</a:t>
            </a:r>
          </a:p>
          <a:p>
            <a:pPr>
              <a:lnSpc>
                <a:spcPct val="90000"/>
              </a:lnSpc>
              <a:buClr>
                <a:srgbClr val="1287C3"/>
              </a:buClr>
            </a:pPr>
            <a:r>
              <a:rPr lang="en-US" sz="1500" dirty="0">
                <a:latin typeface="Corbel"/>
                <a:ea typeface="+mn-lt"/>
                <a:cs typeface="Arial"/>
              </a:rPr>
              <a:t>University of Sheffield (No date) </a:t>
            </a:r>
            <a:r>
              <a:rPr lang="en-US" sz="1500" i="1" dirty="0">
                <a:latin typeface="Corbel"/>
                <a:ea typeface="+mn-lt"/>
                <a:cs typeface="Arial"/>
              </a:rPr>
              <a:t>Time Management. </a:t>
            </a:r>
            <a:r>
              <a:rPr lang="en-US" sz="1500" dirty="0">
                <a:latin typeface="Corbel"/>
                <a:ea typeface="+mn-lt"/>
                <a:cs typeface="Arial"/>
              </a:rPr>
              <a:t>Available at </a:t>
            </a:r>
            <a:r>
              <a:rPr lang="en-US" sz="1500" dirty="0">
                <a:solidFill>
                  <a:srgbClr val="0070C0"/>
                </a:solidFill>
                <a:latin typeface="Corbel"/>
                <a:ea typeface="+mn-lt"/>
                <a:cs typeface="Arial"/>
              </a:rPr>
              <a:t>: </a:t>
            </a:r>
            <a:r>
              <a:rPr lang="en-US" sz="1500" dirty="0">
                <a:solidFill>
                  <a:srgbClr val="0070C0"/>
                </a:solidFill>
                <a:latin typeface="Corbel"/>
                <a:ea typeface="+mn-lt"/>
                <a:cs typeface="Arial"/>
                <a:hlinkClick r:id="rId6">
                  <a:extLst>
                    <a:ext uri="{A12FA001-AC4F-418D-AE19-62706E023703}">
                      <ahyp:hlinkClr xmlns:ahyp="http://schemas.microsoft.com/office/drawing/2018/hyperlinkcolor" val="tx"/>
                    </a:ext>
                  </a:extLst>
                </a:hlinkClick>
              </a:rPr>
              <a:t>Time management | 301 | The University of Sheffield</a:t>
            </a:r>
            <a:r>
              <a:rPr lang="en-US" sz="1500" dirty="0">
                <a:solidFill>
                  <a:srgbClr val="0070C0"/>
                </a:solidFill>
                <a:latin typeface="Corbel"/>
                <a:ea typeface="+mn-lt"/>
                <a:cs typeface="Arial"/>
              </a:rPr>
              <a:t> .</a:t>
            </a:r>
            <a:r>
              <a:rPr lang="en-US" sz="1500" dirty="0">
                <a:latin typeface="Corbel"/>
                <a:ea typeface="+mn-lt"/>
                <a:cs typeface="Arial"/>
              </a:rPr>
              <a:t> (Accessed: 19/09/2023)</a:t>
            </a:r>
          </a:p>
          <a:p>
            <a:pPr>
              <a:lnSpc>
                <a:spcPct val="90000"/>
              </a:lnSpc>
              <a:buClr>
                <a:srgbClr val="1287C3"/>
              </a:buClr>
            </a:pPr>
            <a:r>
              <a:rPr lang="en-US" sz="1500" dirty="0">
                <a:latin typeface="Corbel"/>
                <a:ea typeface="+mn-lt"/>
                <a:cs typeface="Arial"/>
              </a:rPr>
              <a:t>University of Sheffield (no date) </a:t>
            </a:r>
            <a:r>
              <a:rPr lang="en-US" sz="1500" i="1" dirty="0">
                <a:latin typeface="Corbel"/>
                <a:ea typeface="+mn-lt"/>
                <a:cs typeface="Arial"/>
              </a:rPr>
              <a:t>Note Taking. </a:t>
            </a:r>
            <a:r>
              <a:rPr lang="en-US" sz="1500" dirty="0">
                <a:latin typeface="Corbel"/>
                <a:ea typeface="+mn-lt"/>
                <a:cs typeface="Arial"/>
              </a:rPr>
              <a:t>Available at: </a:t>
            </a:r>
            <a:r>
              <a:rPr lang="en-US" sz="1500" dirty="0">
                <a:ea typeface="+mn-lt"/>
                <a:cs typeface="+mn-lt"/>
                <a:hlinkClick r:id="rId7"/>
              </a:rPr>
              <a:t>Note taking | 301 | The University of Sheffield</a:t>
            </a:r>
            <a:r>
              <a:rPr lang="en-US" sz="1500" dirty="0">
                <a:ea typeface="+mn-lt"/>
                <a:cs typeface="+mn-lt"/>
              </a:rPr>
              <a:t>(Accessed: 20/09/2023)</a:t>
            </a:r>
          </a:p>
          <a:p>
            <a:pPr>
              <a:lnSpc>
                <a:spcPct val="90000"/>
              </a:lnSpc>
              <a:buClr>
                <a:srgbClr val="1287C3"/>
              </a:buClr>
            </a:pPr>
            <a:r>
              <a:rPr lang="en-US" sz="1500" dirty="0">
                <a:ea typeface="+mn-lt"/>
                <a:cs typeface="+mn-lt"/>
              </a:rPr>
              <a:t>The Open University (no date) </a:t>
            </a:r>
            <a:r>
              <a:rPr lang="en-US" sz="1500" i="1" dirty="0">
                <a:ea typeface="+mn-lt"/>
                <a:cs typeface="+mn-lt"/>
              </a:rPr>
              <a:t>Note taking strategies. </a:t>
            </a:r>
            <a:r>
              <a:rPr lang="en-US" sz="1500" dirty="0">
                <a:ea typeface="+mn-lt"/>
                <a:cs typeface="+mn-lt"/>
              </a:rPr>
              <a:t>Available at:</a:t>
            </a:r>
            <a:r>
              <a:rPr lang="en-US" sz="1500" dirty="0">
                <a:ea typeface="+mn-lt"/>
                <a:cs typeface="+mn-lt"/>
                <a:hlinkClick r:id="rId8"/>
              </a:rPr>
              <a:t>Note-taking techniques | Help Centre | The Open University </a:t>
            </a:r>
            <a:r>
              <a:rPr lang="en-US" sz="1500" dirty="0">
                <a:ea typeface="+mn-lt"/>
                <a:cs typeface="+mn-lt"/>
              </a:rPr>
              <a:t>(Accessed: 21/09/2023)</a:t>
            </a:r>
          </a:p>
        </p:txBody>
      </p:sp>
    </p:spTree>
    <p:extLst>
      <p:ext uri="{BB962C8B-B14F-4D97-AF65-F5344CB8AC3E}">
        <p14:creationId xmlns:p14="http://schemas.microsoft.com/office/powerpoint/2010/main" val="938457341"/>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TF10001119</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Parallax</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314</cp:revision>
  <dcterms:created xsi:type="dcterms:W3CDTF">2023-09-14T19:12:22Z</dcterms:created>
  <dcterms:modified xsi:type="dcterms:W3CDTF">2023-09-27T15:42:00Z</dcterms:modified>
</cp:coreProperties>
</file>