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00" r:id="rId1"/>
  </p:sldMasterIdLst>
  <p:sldIdLst>
    <p:sldId id="258" r:id="rId2"/>
    <p:sldId id="259"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risten Hyett (1700850)" initials="KH(" lastIdx="19" clrIdx="0">
    <p:extLst>
      <p:ext uri="{19B8F6BF-5375-455C-9EA6-DF929625EA0E}">
        <p15:presenceInfo xmlns:p15="http://schemas.microsoft.com/office/powerpoint/2012/main" userId="S-1-5-21-809251214-2178901256-4152538893-34097" providerId="AD"/>
      </p:ext>
    </p:extLst>
  </p:cmAuthor>
  <p:cmAuthor id="2" name="Kristen Hyett" initials="KH" lastIdx="16" clrIdx="1">
    <p:extLst>
      <p:ext uri="{19B8F6BF-5375-455C-9EA6-DF929625EA0E}">
        <p15:presenceInfo xmlns:p15="http://schemas.microsoft.com/office/powerpoint/2012/main" userId="95dfff02a7f13f7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7F5F1"/>
    <a:srgbClr val="F0ECE4"/>
    <a:srgbClr val="EFEBE3"/>
    <a:srgbClr val="FBFAF7"/>
    <a:srgbClr val="F7F6F1"/>
    <a:srgbClr val="F5F2ED"/>
    <a:srgbClr val="FFFFFF"/>
    <a:srgbClr val="DAF6DB"/>
    <a:srgbClr val="EAEAEA"/>
    <a:srgbClr val="EEEFE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52" d="100"/>
          <a:sy n="52" d="100"/>
        </p:scale>
        <p:origin x="136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6"/>
    </mc:Choice>
    <mc:Fallback>
      <c:style val="6"/>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sz="1500" dirty="0">
                <a:solidFill>
                  <a:schemeClr val="tx1"/>
                </a:solidFill>
              </a:rPr>
              <a:t>Results of Treatment of ECT of 1789 patients</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9.2178595597939034E-2"/>
          <c:y val="9.2393605539041579E-2"/>
          <c:w val="0.87638038540181817"/>
          <c:h val="0.77248955195063773"/>
        </c:manualLayout>
      </c:layout>
      <c:barChart>
        <c:barDir val="col"/>
        <c:grouping val="clustered"/>
        <c:varyColors val="0"/>
        <c:ser>
          <c:idx val="0"/>
          <c:order val="0"/>
          <c:tx>
            <c:strRef>
              <c:f>Sheet1!$B$1</c:f>
              <c:strCache>
                <c:ptCount val="1"/>
                <c:pt idx="0">
                  <c:v>Series 1</c:v>
                </c:pt>
              </c:strCache>
            </c:strRef>
          </c:tx>
          <c:spPr>
            <a:solidFill>
              <a:schemeClr val="accent4"/>
            </a:solidFill>
            <a:ln>
              <a:noFill/>
            </a:ln>
            <a:effectLst/>
          </c:spPr>
          <c:invertIfNegative val="0"/>
          <c:cat>
            <c:strRef>
              <c:f>Sheet1!$A$2:$A$4</c:f>
              <c:strCache>
                <c:ptCount val="3"/>
                <c:pt idx="0">
                  <c:v>Improved</c:v>
                </c:pt>
                <c:pt idx="1">
                  <c:v>No Change</c:v>
                </c:pt>
                <c:pt idx="2">
                  <c:v>Worse</c:v>
                </c:pt>
              </c:strCache>
            </c:strRef>
          </c:cat>
          <c:val>
            <c:numRef>
              <c:f>Sheet1!$B$2:$B$4</c:f>
              <c:numCache>
                <c:formatCode>General</c:formatCode>
                <c:ptCount val="3"/>
                <c:pt idx="0">
                  <c:v>1712</c:v>
                </c:pt>
                <c:pt idx="1">
                  <c:v>113</c:v>
                </c:pt>
                <c:pt idx="2">
                  <c:v>28</c:v>
                </c:pt>
              </c:numCache>
            </c:numRef>
          </c:val>
          <c:extLst>
            <c:ext xmlns:c16="http://schemas.microsoft.com/office/drawing/2014/chart" uri="{C3380CC4-5D6E-409C-BE32-E72D297353CC}">
              <c16:uniqueId val="{00000000-B3FD-447F-943D-C8D270110EF2}"/>
            </c:ext>
          </c:extLst>
        </c:ser>
        <c:dLbls>
          <c:showLegendKey val="0"/>
          <c:showVal val="0"/>
          <c:showCatName val="0"/>
          <c:showSerName val="0"/>
          <c:showPercent val="0"/>
          <c:showBubbleSize val="0"/>
        </c:dLbls>
        <c:gapWidth val="219"/>
        <c:overlap val="-27"/>
        <c:axId val="354668744"/>
        <c:axId val="410704768"/>
      </c:barChart>
      <c:catAx>
        <c:axId val="3546687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crossAx val="410704768"/>
        <c:crosses val="autoZero"/>
        <c:auto val="1"/>
        <c:lblAlgn val="ctr"/>
        <c:lblOffset val="100"/>
        <c:noMultiLvlLbl val="0"/>
      </c:catAx>
      <c:valAx>
        <c:axId val="41070476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crossAx val="35466874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7">
  <a:schemeClr val="accent4"/>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719385" y="3520442"/>
            <a:ext cx="9240631" cy="3167893"/>
          </a:xfrm>
        </p:spPr>
        <p:txBody>
          <a:bodyPr anchor="b">
            <a:normAutofit/>
          </a:bodyPr>
          <a:lstStyle>
            <a:lvl1pPr>
              <a:defRPr sz="7560"/>
            </a:lvl1pPr>
          </a:lstStyle>
          <a:p>
            <a:r>
              <a:rPr lang="en-US"/>
              <a:t>Click to edit Master title style</a:t>
            </a:r>
            <a:endParaRPr lang="en-US" dirty="0"/>
          </a:p>
        </p:txBody>
      </p:sp>
      <p:sp>
        <p:nvSpPr>
          <p:cNvPr id="3" name="Subtitle 2"/>
          <p:cNvSpPr>
            <a:spLocks noGrp="1"/>
          </p:cNvSpPr>
          <p:nvPr>
            <p:ph type="subTitle" idx="1"/>
          </p:nvPr>
        </p:nvSpPr>
        <p:spPr>
          <a:xfrm>
            <a:off x="2719385" y="6688333"/>
            <a:ext cx="9240631" cy="1576796"/>
          </a:xfrm>
        </p:spPr>
        <p:txBody>
          <a:bodyPr anchor="t"/>
          <a:lstStyle>
            <a:lvl1pPr marL="0" indent="0" algn="l">
              <a:buNone/>
              <a:defRPr>
                <a:solidFill>
                  <a:schemeClr val="tx1">
                    <a:lumMod val="65000"/>
                    <a:lumOff val="35000"/>
                  </a:schemeClr>
                </a:solidFill>
              </a:defRPr>
            </a:lvl1pPr>
            <a:lvl2pPr marL="640064" indent="0" algn="ctr">
              <a:buNone/>
              <a:defRPr>
                <a:solidFill>
                  <a:schemeClr val="tx1">
                    <a:tint val="75000"/>
                  </a:schemeClr>
                </a:solidFill>
              </a:defRPr>
            </a:lvl2pPr>
            <a:lvl3pPr marL="1280128" indent="0" algn="ctr">
              <a:buNone/>
              <a:defRPr>
                <a:solidFill>
                  <a:schemeClr val="tx1">
                    <a:tint val="75000"/>
                  </a:schemeClr>
                </a:solidFill>
              </a:defRPr>
            </a:lvl3pPr>
            <a:lvl4pPr marL="1920192" indent="0" algn="ctr">
              <a:buNone/>
              <a:defRPr>
                <a:solidFill>
                  <a:schemeClr val="tx1">
                    <a:tint val="75000"/>
                  </a:schemeClr>
                </a:solidFill>
              </a:defRPr>
            </a:lvl4pPr>
            <a:lvl5pPr marL="2560256" indent="0" algn="ctr">
              <a:buNone/>
              <a:defRPr>
                <a:solidFill>
                  <a:schemeClr val="tx1">
                    <a:tint val="75000"/>
                  </a:schemeClr>
                </a:solidFill>
              </a:defRPr>
            </a:lvl5pPr>
            <a:lvl6pPr marL="3200320" indent="0" algn="ctr">
              <a:buNone/>
              <a:defRPr>
                <a:solidFill>
                  <a:schemeClr val="tx1">
                    <a:tint val="75000"/>
                  </a:schemeClr>
                </a:solidFill>
              </a:defRPr>
            </a:lvl6pPr>
            <a:lvl7pPr marL="3840384" indent="0" algn="ctr">
              <a:buNone/>
              <a:defRPr>
                <a:solidFill>
                  <a:schemeClr val="tx1">
                    <a:tint val="75000"/>
                  </a:schemeClr>
                </a:solidFill>
              </a:defRPr>
            </a:lvl7pPr>
            <a:lvl8pPr marL="4480448" indent="0" algn="ctr">
              <a:buNone/>
              <a:defRPr>
                <a:solidFill>
                  <a:schemeClr val="tx1">
                    <a:tint val="75000"/>
                  </a:schemeClr>
                </a:solidFill>
              </a:defRPr>
            </a:lvl8pPr>
            <a:lvl9pPr marL="5120512"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7AB86ED-0AFB-4EA5-9849-ACD45BA77B5D}" type="datetimeFigureOut">
              <a:rPr lang="en-GB" smtClean="0"/>
              <a:t>04/03/2018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44406" y="6049622"/>
            <a:ext cx="1953663" cy="1094493"/>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592669" y="6341359"/>
            <a:ext cx="818969" cy="511175"/>
          </a:xfrm>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232562110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723283" y="873754"/>
            <a:ext cx="9224879" cy="1793246"/>
          </a:xfrm>
        </p:spPr>
        <p:txBody>
          <a:bodyPr/>
          <a:lstStyle/>
          <a:p>
            <a:r>
              <a:rPr lang="en-US"/>
              <a:t>Click to edit Master title style</a:t>
            </a:r>
            <a:endParaRPr lang="en-US" dirty="0"/>
          </a:p>
        </p:txBody>
      </p:sp>
      <p:sp>
        <p:nvSpPr>
          <p:cNvPr id="3" name="Content Placeholder 2"/>
          <p:cNvSpPr>
            <a:spLocks noGrp="1"/>
          </p:cNvSpPr>
          <p:nvPr>
            <p:ph idx="1"/>
          </p:nvPr>
        </p:nvSpPr>
        <p:spPr>
          <a:xfrm>
            <a:off x="2719383" y="2987041"/>
            <a:ext cx="9228779" cy="52886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AB86ED-0AFB-4EA5-9849-ACD45BA77B5D}" type="datetimeFigureOut">
              <a:rPr lang="en-GB" smtClean="0"/>
              <a:t>04/03/2018</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81" y="995672"/>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4292681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719383" y="2904387"/>
            <a:ext cx="9228779" cy="2056320"/>
          </a:xfrm>
        </p:spPr>
        <p:txBody>
          <a:bodyPr anchor="b"/>
          <a:lstStyle>
            <a:lvl1pPr algn="l">
              <a:defRPr sz="5600" b="0" cap="none"/>
            </a:lvl1pPr>
          </a:lstStyle>
          <a:p>
            <a:r>
              <a:rPr lang="en-US"/>
              <a:t>Click to edit Master title style</a:t>
            </a:r>
            <a:endParaRPr lang="en-US" dirty="0"/>
          </a:p>
        </p:txBody>
      </p:sp>
      <p:sp>
        <p:nvSpPr>
          <p:cNvPr id="3" name="Text Placeholder 2"/>
          <p:cNvSpPr>
            <a:spLocks noGrp="1"/>
          </p:cNvSpPr>
          <p:nvPr>
            <p:ph type="body" idx="1"/>
          </p:nvPr>
        </p:nvSpPr>
        <p:spPr>
          <a:xfrm>
            <a:off x="2719383" y="5013960"/>
            <a:ext cx="9228779" cy="1204560"/>
          </a:xfrm>
        </p:spPr>
        <p:txBody>
          <a:bodyPr anchor="t"/>
          <a:lstStyle>
            <a:lvl1pPr marL="0" indent="0" algn="l">
              <a:buNone/>
              <a:defRPr sz="2800">
                <a:solidFill>
                  <a:schemeClr val="tx1">
                    <a:lumMod val="65000"/>
                    <a:lumOff val="35000"/>
                  </a:schemeClr>
                </a:solidFill>
              </a:defRPr>
            </a:lvl1pPr>
            <a:lvl2pPr marL="640064" indent="0">
              <a:buNone/>
              <a:defRPr sz="2520">
                <a:solidFill>
                  <a:schemeClr val="tx1">
                    <a:tint val="75000"/>
                  </a:schemeClr>
                </a:solidFill>
              </a:defRPr>
            </a:lvl2pPr>
            <a:lvl3pPr marL="1280128" indent="0">
              <a:buNone/>
              <a:defRPr sz="2240">
                <a:solidFill>
                  <a:schemeClr val="tx1">
                    <a:tint val="75000"/>
                  </a:schemeClr>
                </a:solidFill>
              </a:defRPr>
            </a:lvl3pPr>
            <a:lvl4pPr marL="1920192" indent="0">
              <a:buNone/>
              <a:defRPr sz="1960">
                <a:solidFill>
                  <a:schemeClr val="tx1">
                    <a:tint val="75000"/>
                  </a:schemeClr>
                </a:solidFill>
              </a:defRPr>
            </a:lvl4pPr>
            <a:lvl5pPr marL="2560256" indent="0">
              <a:buNone/>
              <a:defRPr sz="1960">
                <a:solidFill>
                  <a:schemeClr val="tx1">
                    <a:tint val="75000"/>
                  </a:schemeClr>
                </a:solidFill>
              </a:defRPr>
            </a:lvl5pPr>
            <a:lvl6pPr marL="3200320" indent="0">
              <a:buNone/>
              <a:defRPr sz="1960">
                <a:solidFill>
                  <a:schemeClr val="tx1">
                    <a:tint val="75000"/>
                  </a:schemeClr>
                </a:solidFill>
              </a:defRPr>
            </a:lvl6pPr>
            <a:lvl7pPr marL="3840384" indent="0">
              <a:buNone/>
              <a:defRPr sz="1960">
                <a:solidFill>
                  <a:schemeClr val="tx1">
                    <a:tint val="75000"/>
                  </a:schemeClr>
                </a:solidFill>
              </a:defRPr>
            </a:lvl7pPr>
            <a:lvl8pPr marL="4480448" indent="0">
              <a:buNone/>
              <a:defRPr sz="1960">
                <a:solidFill>
                  <a:schemeClr val="tx1">
                    <a:tint val="75000"/>
                  </a:schemeClr>
                </a:solidFill>
              </a:defRPr>
            </a:lvl8pPr>
            <a:lvl9pPr marL="5120512" indent="0">
              <a:buNone/>
              <a:defRPr sz="196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7AB86ED-0AFB-4EA5-9849-ACD45BA77B5D}" type="datetimeFigureOut">
              <a:rPr lang="en-GB" smtClean="0"/>
              <a:t>04/03/2018</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81" y="4433140"/>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715721" y="4541798"/>
            <a:ext cx="818969" cy="511175"/>
          </a:xfrm>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16326951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719385" y="2991390"/>
            <a:ext cx="4476543" cy="527435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472231" y="2991390"/>
            <a:ext cx="4475931" cy="527435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AB86ED-0AFB-4EA5-9849-ACD45BA77B5D}" type="datetimeFigureOut">
              <a:rPr lang="en-GB" smtClean="0"/>
              <a:t>04/03/2018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81" y="995672"/>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715721" y="1102898"/>
            <a:ext cx="818969" cy="511175"/>
          </a:xfrm>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126576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171493" y="3117277"/>
            <a:ext cx="4024435" cy="806767"/>
          </a:xfrm>
        </p:spPr>
        <p:txBody>
          <a:bodyPr anchor="b">
            <a:noAutofit/>
          </a:bodyPr>
          <a:lstStyle>
            <a:lvl1pPr marL="0" indent="0">
              <a:buNone/>
              <a:defRPr sz="3360" b="0"/>
            </a:lvl1pPr>
            <a:lvl2pPr marL="640064" indent="0">
              <a:buNone/>
              <a:defRPr sz="2800" b="1"/>
            </a:lvl2pPr>
            <a:lvl3pPr marL="1280128" indent="0">
              <a:buNone/>
              <a:defRPr sz="2520" b="1"/>
            </a:lvl3pPr>
            <a:lvl4pPr marL="1920192" indent="0">
              <a:buNone/>
              <a:defRPr sz="2240" b="1"/>
            </a:lvl4pPr>
            <a:lvl5pPr marL="2560256" indent="0">
              <a:buNone/>
              <a:defRPr sz="2240" b="1"/>
            </a:lvl5pPr>
            <a:lvl6pPr marL="3200320" indent="0">
              <a:buNone/>
              <a:defRPr sz="2240" b="1"/>
            </a:lvl6pPr>
            <a:lvl7pPr marL="3840384" indent="0">
              <a:buNone/>
              <a:defRPr sz="2240" b="1"/>
            </a:lvl7pPr>
            <a:lvl8pPr marL="4480448" indent="0">
              <a:buNone/>
              <a:defRPr sz="2240" b="1"/>
            </a:lvl8pPr>
            <a:lvl9pPr marL="5120512" indent="0">
              <a:buNone/>
              <a:defRPr sz="2240" b="1"/>
            </a:lvl9pPr>
          </a:lstStyle>
          <a:p>
            <a:pPr lvl="0"/>
            <a:r>
              <a:rPr lang="en-US"/>
              <a:t>Edit Master text styles</a:t>
            </a:r>
          </a:p>
        </p:txBody>
      </p:sp>
      <p:sp>
        <p:nvSpPr>
          <p:cNvPr id="4" name="Content Placeholder 3"/>
          <p:cNvSpPr>
            <a:spLocks noGrp="1"/>
          </p:cNvSpPr>
          <p:nvPr>
            <p:ph sz="half" idx="2"/>
          </p:nvPr>
        </p:nvSpPr>
        <p:spPr>
          <a:xfrm>
            <a:off x="2719382" y="3924044"/>
            <a:ext cx="4476545" cy="434798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918618" y="3112758"/>
            <a:ext cx="4022535" cy="806767"/>
          </a:xfrm>
        </p:spPr>
        <p:txBody>
          <a:bodyPr anchor="b">
            <a:noAutofit/>
          </a:bodyPr>
          <a:lstStyle>
            <a:lvl1pPr marL="0" indent="0">
              <a:buNone/>
              <a:defRPr sz="3360" b="0"/>
            </a:lvl1pPr>
            <a:lvl2pPr marL="640064" indent="0">
              <a:buNone/>
              <a:defRPr sz="2800" b="1"/>
            </a:lvl2pPr>
            <a:lvl3pPr marL="1280128" indent="0">
              <a:buNone/>
              <a:defRPr sz="2520" b="1"/>
            </a:lvl3pPr>
            <a:lvl4pPr marL="1920192" indent="0">
              <a:buNone/>
              <a:defRPr sz="2240" b="1"/>
            </a:lvl4pPr>
            <a:lvl5pPr marL="2560256" indent="0">
              <a:buNone/>
              <a:defRPr sz="2240" b="1"/>
            </a:lvl5pPr>
            <a:lvl6pPr marL="3200320" indent="0">
              <a:buNone/>
              <a:defRPr sz="2240" b="1"/>
            </a:lvl6pPr>
            <a:lvl7pPr marL="3840384" indent="0">
              <a:buNone/>
              <a:defRPr sz="2240" b="1"/>
            </a:lvl7pPr>
            <a:lvl8pPr marL="4480448" indent="0">
              <a:buNone/>
              <a:defRPr sz="2240" b="1"/>
            </a:lvl8pPr>
            <a:lvl9pPr marL="5120512" indent="0">
              <a:buNone/>
              <a:defRPr sz="2240" b="1"/>
            </a:lvl9pPr>
          </a:lstStyle>
          <a:p>
            <a:pPr lvl="0"/>
            <a:r>
              <a:rPr lang="en-US"/>
              <a:t>Edit Master text styles</a:t>
            </a:r>
          </a:p>
        </p:txBody>
      </p:sp>
      <p:sp>
        <p:nvSpPr>
          <p:cNvPr id="6" name="Content Placeholder 5"/>
          <p:cNvSpPr>
            <a:spLocks noGrp="1"/>
          </p:cNvSpPr>
          <p:nvPr>
            <p:ph sz="quarter" idx="4"/>
          </p:nvPr>
        </p:nvSpPr>
        <p:spPr>
          <a:xfrm>
            <a:off x="7467201" y="3919525"/>
            <a:ext cx="4473952" cy="434798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AB86ED-0AFB-4EA5-9849-ACD45BA77B5D}" type="datetimeFigureOut">
              <a:rPr lang="en-GB" smtClean="0"/>
              <a:t>04/03/2018</a:t>
            </a:fld>
            <a:endParaRPr lang="en-GB"/>
          </a:p>
        </p:txBody>
      </p:sp>
      <p:sp>
        <p:nvSpPr>
          <p:cNvPr id="8" name="Footer Placeholder 7"/>
          <p:cNvSpPr>
            <a:spLocks noGrp="1"/>
          </p:cNvSpPr>
          <p:nvPr>
            <p:ph type="ftr" sz="quarter" idx="11"/>
          </p:nvPr>
        </p:nvSpPr>
        <p:spPr/>
        <p:txBody>
          <a:bodyPr/>
          <a:lstStyle/>
          <a:p>
            <a:endParaRPr lang="en-GB"/>
          </a:p>
        </p:txBody>
      </p:sp>
      <p:sp>
        <p:nvSpPr>
          <p:cNvPr id="11" name="Freeform 11"/>
          <p:cNvSpPr/>
          <p:nvPr/>
        </p:nvSpPr>
        <p:spPr bwMode="auto">
          <a:xfrm flipV="1">
            <a:off x="81" y="995672"/>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715721" y="1102898"/>
            <a:ext cx="818969" cy="511175"/>
          </a:xfrm>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3489456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723280" y="873754"/>
            <a:ext cx="9224880" cy="1793246"/>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AB86ED-0AFB-4EA5-9849-ACD45BA77B5D}" type="datetimeFigureOut">
              <a:rPr lang="en-GB" smtClean="0"/>
              <a:t>04/03/2018</a:t>
            </a:fld>
            <a:endParaRPr lang="en-GB"/>
          </a:p>
        </p:txBody>
      </p:sp>
      <p:sp>
        <p:nvSpPr>
          <p:cNvPr id="4" name="Footer Placeholder 3"/>
          <p:cNvSpPr>
            <a:spLocks noGrp="1"/>
          </p:cNvSpPr>
          <p:nvPr>
            <p:ph type="ftr" sz="quarter" idx="11"/>
          </p:nvPr>
        </p:nvSpPr>
        <p:spPr/>
        <p:txBody>
          <a:bodyPr/>
          <a:lstStyle/>
          <a:p>
            <a:endParaRPr lang="en-GB"/>
          </a:p>
        </p:txBody>
      </p:sp>
      <p:sp>
        <p:nvSpPr>
          <p:cNvPr id="8" name="Freeform 11"/>
          <p:cNvSpPr/>
          <p:nvPr/>
        </p:nvSpPr>
        <p:spPr bwMode="auto">
          <a:xfrm flipV="1">
            <a:off x="81" y="995672"/>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287614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AB86ED-0AFB-4EA5-9849-ACD45BA77B5D}" type="datetimeFigureOut">
              <a:rPr lang="en-GB" smtClean="0"/>
              <a:t>04/03/2018</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81" y="995672"/>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2724325686"/>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719381" y="624524"/>
            <a:ext cx="3681419" cy="1366837"/>
          </a:xfrm>
        </p:spPr>
        <p:txBody>
          <a:bodyPr anchor="b"/>
          <a:lstStyle>
            <a:lvl1pPr algn="l">
              <a:defRPr sz="2800" b="0"/>
            </a:lvl1pPr>
          </a:lstStyle>
          <a:p>
            <a:r>
              <a:rPr lang="en-US"/>
              <a:t>Click to edit Master title style</a:t>
            </a:r>
            <a:endParaRPr lang="en-US" dirty="0"/>
          </a:p>
        </p:txBody>
      </p:sp>
      <p:sp>
        <p:nvSpPr>
          <p:cNvPr id="3" name="Content Placeholder 2"/>
          <p:cNvSpPr>
            <a:spLocks noGrp="1"/>
          </p:cNvSpPr>
          <p:nvPr>
            <p:ph idx="1"/>
          </p:nvPr>
        </p:nvSpPr>
        <p:spPr>
          <a:xfrm>
            <a:off x="6640893" y="624526"/>
            <a:ext cx="5307268" cy="7580948"/>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719381" y="2238058"/>
            <a:ext cx="3681419" cy="5967410"/>
          </a:xfrm>
        </p:spPr>
        <p:txBody>
          <a:bodyPr/>
          <a:lstStyle>
            <a:lvl1pPr marL="0" indent="0">
              <a:buNone/>
              <a:defRPr sz="1960"/>
            </a:lvl1pPr>
            <a:lvl2pPr marL="640064" indent="0">
              <a:buNone/>
              <a:defRPr sz="1680"/>
            </a:lvl2pPr>
            <a:lvl3pPr marL="1280128" indent="0">
              <a:buNone/>
              <a:defRPr sz="1400"/>
            </a:lvl3pPr>
            <a:lvl4pPr marL="1920192" indent="0">
              <a:buNone/>
              <a:defRPr sz="1260"/>
            </a:lvl4pPr>
            <a:lvl5pPr marL="2560256" indent="0">
              <a:buNone/>
              <a:defRPr sz="1260"/>
            </a:lvl5pPr>
            <a:lvl6pPr marL="3200320" indent="0">
              <a:buNone/>
              <a:defRPr sz="1260"/>
            </a:lvl6pPr>
            <a:lvl7pPr marL="3840384" indent="0">
              <a:buNone/>
              <a:defRPr sz="1260"/>
            </a:lvl7pPr>
            <a:lvl8pPr marL="4480448" indent="0">
              <a:buNone/>
              <a:defRPr sz="1260"/>
            </a:lvl8pPr>
            <a:lvl9pPr marL="5120512" indent="0">
              <a:buNone/>
              <a:defRPr sz="1260"/>
            </a:lvl9pPr>
          </a:lstStyle>
          <a:p>
            <a:pPr lvl="0"/>
            <a:r>
              <a:rPr lang="en-US"/>
              <a:t>Edit Master text styles</a:t>
            </a:r>
          </a:p>
        </p:txBody>
      </p:sp>
      <p:sp>
        <p:nvSpPr>
          <p:cNvPr id="5" name="Date Placeholder 4"/>
          <p:cNvSpPr>
            <a:spLocks noGrp="1"/>
          </p:cNvSpPr>
          <p:nvPr>
            <p:ph type="dt" sz="half" idx="10"/>
          </p:nvPr>
        </p:nvSpPr>
        <p:spPr/>
        <p:txBody>
          <a:bodyPr/>
          <a:lstStyle/>
          <a:p>
            <a:fld id="{07AB86ED-0AFB-4EA5-9849-ACD45BA77B5D}" type="datetimeFigureOut">
              <a:rPr lang="en-GB" smtClean="0"/>
              <a:t>04/03/2018</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81" y="995672"/>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23196413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719383" y="6720841"/>
            <a:ext cx="9228779" cy="793433"/>
          </a:xfrm>
        </p:spPr>
        <p:txBody>
          <a:bodyPr anchor="b">
            <a:normAutofit/>
          </a:bodyPr>
          <a:lstStyle>
            <a:lvl1pPr algn="l">
              <a:defRPr sz="336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719383" y="888951"/>
            <a:ext cx="9228779" cy="5396958"/>
          </a:xfrm>
        </p:spPr>
        <p:txBody>
          <a:bodyPr anchor="t">
            <a:normAutofit/>
          </a:bodyPr>
          <a:lstStyle>
            <a:lvl1pPr marL="0" indent="0" algn="ctr">
              <a:buNone/>
              <a:defRPr sz="2240"/>
            </a:lvl1pPr>
            <a:lvl2pPr marL="640064" indent="0">
              <a:buNone/>
              <a:defRPr sz="2240"/>
            </a:lvl2pPr>
            <a:lvl3pPr marL="1280128" indent="0">
              <a:buNone/>
              <a:defRPr sz="2240"/>
            </a:lvl3pPr>
            <a:lvl4pPr marL="1920192" indent="0">
              <a:buNone/>
              <a:defRPr sz="2240"/>
            </a:lvl4pPr>
            <a:lvl5pPr marL="2560256" indent="0">
              <a:buNone/>
              <a:defRPr sz="2240"/>
            </a:lvl5pPr>
            <a:lvl6pPr marL="3200320" indent="0">
              <a:buNone/>
              <a:defRPr sz="2240"/>
            </a:lvl6pPr>
            <a:lvl7pPr marL="3840384" indent="0">
              <a:buNone/>
              <a:defRPr sz="2240"/>
            </a:lvl7pPr>
            <a:lvl8pPr marL="4480448" indent="0">
              <a:buNone/>
              <a:defRPr sz="2240"/>
            </a:lvl8pPr>
            <a:lvl9pPr marL="5120512" indent="0">
              <a:buNone/>
              <a:defRPr sz="2240"/>
            </a:lvl9pPr>
          </a:lstStyle>
          <a:p>
            <a:r>
              <a:rPr lang="en-US"/>
              <a:t>Click icon to add picture</a:t>
            </a:r>
            <a:endParaRPr lang="en-US" dirty="0"/>
          </a:p>
        </p:txBody>
      </p:sp>
      <p:sp>
        <p:nvSpPr>
          <p:cNvPr id="4" name="Text Placeholder 3"/>
          <p:cNvSpPr>
            <a:spLocks noGrp="1"/>
          </p:cNvSpPr>
          <p:nvPr>
            <p:ph type="body" sz="half" idx="2"/>
          </p:nvPr>
        </p:nvSpPr>
        <p:spPr>
          <a:xfrm>
            <a:off x="2719383" y="7514273"/>
            <a:ext cx="9228779" cy="691197"/>
          </a:xfrm>
        </p:spPr>
        <p:txBody>
          <a:bodyPr>
            <a:normAutofit/>
          </a:bodyPr>
          <a:lstStyle>
            <a:lvl1pPr marL="0" indent="0">
              <a:buNone/>
              <a:defRPr sz="1680"/>
            </a:lvl1pPr>
            <a:lvl2pPr marL="640064" indent="0">
              <a:buNone/>
              <a:defRPr sz="1680"/>
            </a:lvl2pPr>
            <a:lvl3pPr marL="1280128" indent="0">
              <a:buNone/>
              <a:defRPr sz="1400"/>
            </a:lvl3pPr>
            <a:lvl4pPr marL="1920192" indent="0">
              <a:buNone/>
              <a:defRPr sz="1260"/>
            </a:lvl4pPr>
            <a:lvl5pPr marL="2560256" indent="0">
              <a:buNone/>
              <a:defRPr sz="1260"/>
            </a:lvl5pPr>
            <a:lvl6pPr marL="3200320" indent="0">
              <a:buNone/>
              <a:defRPr sz="1260"/>
            </a:lvl6pPr>
            <a:lvl7pPr marL="3840384" indent="0">
              <a:buNone/>
              <a:defRPr sz="1260"/>
            </a:lvl7pPr>
            <a:lvl8pPr marL="4480448" indent="0">
              <a:buNone/>
              <a:defRPr sz="1260"/>
            </a:lvl8pPr>
            <a:lvl9pPr marL="5120512" indent="0">
              <a:buNone/>
              <a:defRPr sz="1260"/>
            </a:lvl9pPr>
          </a:lstStyle>
          <a:p>
            <a:pPr lvl="0"/>
            <a:r>
              <a:rPr lang="en-US"/>
              <a:t>Edit Master text styles</a:t>
            </a:r>
          </a:p>
        </p:txBody>
      </p:sp>
      <p:sp>
        <p:nvSpPr>
          <p:cNvPr id="5" name="Date Placeholder 4"/>
          <p:cNvSpPr>
            <a:spLocks noGrp="1"/>
          </p:cNvSpPr>
          <p:nvPr>
            <p:ph type="dt" sz="half" idx="10"/>
          </p:nvPr>
        </p:nvSpPr>
        <p:spPr/>
        <p:txBody>
          <a:bodyPr/>
          <a:lstStyle/>
          <a:p>
            <a:fld id="{07AB86ED-0AFB-4EA5-9849-ACD45BA77B5D}" type="datetimeFigureOut">
              <a:rPr lang="en-GB" smtClean="0"/>
              <a:t>04/03/2018</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81" y="6874925"/>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715721" y="6976325"/>
            <a:ext cx="818969" cy="511175"/>
          </a:xfrm>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435812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719383" y="853441"/>
            <a:ext cx="9228779" cy="4363856"/>
          </a:xfrm>
        </p:spPr>
        <p:txBody>
          <a:bodyPr anchor="ctr">
            <a:normAutofit/>
          </a:bodyPr>
          <a:lstStyle>
            <a:lvl1pPr algn="l">
              <a:defRPr sz="6720" b="0" cap="none"/>
            </a:lvl1pPr>
          </a:lstStyle>
          <a:p>
            <a:r>
              <a:rPr lang="en-US"/>
              <a:t>Click to edit Master title style</a:t>
            </a:r>
            <a:endParaRPr lang="en-US" dirty="0"/>
          </a:p>
        </p:txBody>
      </p:sp>
      <p:sp>
        <p:nvSpPr>
          <p:cNvPr id="3" name="Text Placeholder 2"/>
          <p:cNvSpPr>
            <a:spLocks noGrp="1"/>
          </p:cNvSpPr>
          <p:nvPr>
            <p:ph type="body" idx="1"/>
          </p:nvPr>
        </p:nvSpPr>
        <p:spPr>
          <a:xfrm>
            <a:off x="2719383" y="6095664"/>
            <a:ext cx="9228779" cy="2178210"/>
          </a:xfrm>
        </p:spPr>
        <p:txBody>
          <a:bodyPr anchor="ctr">
            <a:normAutofit/>
          </a:bodyPr>
          <a:lstStyle>
            <a:lvl1pPr marL="0" indent="0" algn="l">
              <a:buNone/>
              <a:defRPr sz="2520">
                <a:solidFill>
                  <a:schemeClr val="tx1">
                    <a:lumMod val="65000"/>
                    <a:lumOff val="35000"/>
                  </a:schemeClr>
                </a:solidFill>
              </a:defRPr>
            </a:lvl1pPr>
            <a:lvl2pPr marL="640064" indent="0">
              <a:buNone/>
              <a:defRPr sz="2520">
                <a:solidFill>
                  <a:schemeClr val="tx1">
                    <a:tint val="75000"/>
                  </a:schemeClr>
                </a:solidFill>
              </a:defRPr>
            </a:lvl2pPr>
            <a:lvl3pPr marL="1280128" indent="0">
              <a:buNone/>
              <a:defRPr sz="2240">
                <a:solidFill>
                  <a:schemeClr val="tx1">
                    <a:tint val="75000"/>
                  </a:schemeClr>
                </a:solidFill>
              </a:defRPr>
            </a:lvl3pPr>
            <a:lvl4pPr marL="1920192" indent="0">
              <a:buNone/>
              <a:defRPr sz="1960">
                <a:solidFill>
                  <a:schemeClr val="tx1">
                    <a:tint val="75000"/>
                  </a:schemeClr>
                </a:solidFill>
              </a:defRPr>
            </a:lvl4pPr>
            <a:lvl5pPr marL="2560256" indent="0">
              <a:buNone/>
              <a:defRPr sz="1960">
                <a:solidFill>
                  <a:schemeClr val="tx1">
                    <a:tint val="75000"/>
                  </a:schemeClr>
                </a:solidFill>
              </a:defRPr>
            </a:lvl5pPr>
            <a:lvl6pPr marL="3200320" indent="0">
              <a:buNone/>
              <a:defRPr sz="1960">
                <a:solidFill>
                  <a:schemeClr val="tx1">
                    <a:tint val="75000"/>
                  </a:schemeClr>
                </a:solidFill>
              </a:defRPr>
            </a:lvl6pPr>
            <a:lvl7pPr marL="3840384" indent="0">
              <a:buNone/>
              <a:defRPr sz="1960">
                <a:solidFill>
                  <a:schemeClr val="tx1">
                    <a:tint val="75000"/>
                  </a:schemeClr>
                </a:solidFill>
              </a:defRPr>
            </a:lvl7pPr>
            <a:lvl8pPr marL="4480448" indent="0">
              <a:buNone/>
              <a:defRPr sz="1960">
                <a:solidFill>
                  <a:schemeClr val="tx1">
                    <a:tint val="75000"/>
                  </a:schemeClr>
                </a:solidFill>
              </a:defRPr>
            </a:lvl8pPr>
            <a:lvl9pPr marL="5120512" indent="0">
              <a:buNone/>
              <a:defRPr sz="196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7AB86ED-0AFB-4EA5-9849-ACD45BA77B5D}" type="datetimeFigureOut">
              <a:rPr lang="en-GB" smtClean="0"/>
              <a:t>04/03/2018</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81" y="4433140"/>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715721" y="4541798"/>
            <a:ext cx="818969" cy="511175"/>
          </a:xfrm>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334664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63374" y="853440"/>
            <a:ext cx="8553423" cy="4053840"/>
          </a:xfrm>
        </p:spPr>
        <p:txBody>
          <a:bodyPr anchor="ctr">
            <a:normAutofit/>
          </a:bodyPr>
          <a:lstStyle>
            <a:lvl1pPr algn="l">
              <a:defRPr sz="672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382361" y="4907280"/>
            <a:ext cx="7915443" cy="533400"/>
          </a:xfrm>
        </p:spPr>
        <p:txBody>
          <a:bodyPr anchor="ctr">
            <a:noAutofit/>
          </a:bodyPr>
          <a:lstStyle>
            <a:lvl1pPr marL="0" indent="0">
              <a:buFontTx/>
              <a:buNone/>
              <a:defRPr sz="2240">
                <a:solidFill>
                  <a:schemeClr val="tx1">
                    <a:lumMod val="50000"/>
                    <a:lumOff val="50000"/>
                  </a:schemeClr>
                </a:solidFill>
              </a:defRPr>
            </a:lvl1pPr>
            <a:lvl2pPr marL="640064" indent="0">
              <a:buFontTx/>
              <a:buNone/>
              <a:defRPr/>
            </a:lvl2pPr>
            <a:lvl3pPr marL="1280128" indent="0">
              <a:buFontTx/>
              <a:buNone/>
              <a:defRPr/>
            </a:lvl3pPr>
            <a:lvl4pPr marL="1920192" indent="0">
              <a:buFontTx/>
              <a:buNone/>
              <a:defRPr/>
            </a:lvl4pPr>
            <a:lvl5pPr marL="2560256" indent="0">
              <a:buFontTx/>
              <a:buNone/>
              <a:defRPr/>
            </a:lvl5pPr>
          </a:lstStyle>
          <a:p>
            <a:pPr lvl="0"/>
            <a:r>
              <a:rPr lang="en-US"/>
              <a:t>Edit Master text styles</a:t>
            </a:r>
          </a:p>
        </p:txBody>
      </p:sp>
      <p:sp>
        <p:nvSpPr>
          <p:cNvPr id="3" name="Text Placeholder 2"/>
          <p:cNvSpPr>
            <a:spLocks noGrp="1"/>
          </p:cNvSpPr>
          <p:nvPr>
            <p:ph type="body" idx="1"/>
          </p:nvPr>
        </p:nvSpPr>
        <p:spPr>
          <a:xfrm>
            <a:off x="2719383" y="6095664"/>
            <a:ext cx="9228779" cy="2178210"/>
          </a:xfrm>
        </p:spPr>
        <p:txBody>
          <a:bodyPr anchor="ctr">
            <a:normAutofit/>
          </a:bodyPr>
          <a:lstStyle>
            <a:lvl1pPr marL="0" indent="0" algn="l">
              <a:buNone/>
              <a:defRPr sz="2520">
                <a:solidFill>
                  <a:schemeClr val="tx1">
                    <a:lumMod val="65000"/>
                    <a:lumOff val="35000"/>
                  </a:schemeClr>
                </a:solidFill>
              </a:defRPr>
            </a:lvl1pPr>
            <a:lvl2pPr marL="640064" indent="0">
              <a:buNone/>
              <a:defRPr sz="2520">
                <a:solidFill>
                  <a:schemeClr val="tx1">
                    <a:tint val="75000"/>
                  </a:schemeClr>
                </a:solidFill>
              </a:defRPr>
            </a:lvl2pPr>
            <a:lvl3pPr marL="1280128" indent="0">
              <a:buNone/>
              <a:defRPr sz="2240">
                <a:solidFill>
                  <a:schemeClr val="tx1">
                    <a:tint val="75000"/>
                  </a:schemeClr>
                </a:solidFill>
              </a:defRPr>
            </a:lvl3pPr>
            <a:lvl4pPr marL="1920192" indent="0">
              <a:buNone/>
              <a:defRPr sz="1960">
                <a:solidFill>
                  <a:schemeClr val="tx1">
                    <a:tint val="75000"/>
                  </a:schemeClr>
                </a:solidFill>
              </a:defRPr>
            </a:lvl4pPr>
            <a:lvl5pPr marL="2560256" indent="0">
              <a:buNone/>
              <a:defRPr sz="1960">
                <a:solidFill>
                  <a:schemeClr val="tx1">
                    <a:tint val="75000"/>
                  </a:schemeClr>
                </a:solidFill>
              </a:defRPr>
            </a:lvl5pPr>
            <a:lvl6pPr marL="3200320" indent="0">
              <a:buNone/>
              <a:defRPr sz="1960">
                <a:solidFill>
                  <a:schemeClr val="tx1">
                    <a:tint val="75000"/>
                  </a:schemeClr>
                </a:solidFill>
              </a:defRPr>
            </a:lvl6pPr>
            <a:lvl7pPr marL="3840384" indent="0">
              <a:buNone/>
              <a:defRPr sz="1960">
                <a:solidFill>
                  <a:schemeClr val="tx1">
                    <a:tint val="75000"/>
                  </a:schemeClr>
                </a:solidFill>
              </a:defRPr>
            </a:lvl7pPr>
            <a:lvl8pPr marL="4480448" indent="0">
              <a:buNone/>
              <a:defRPr sz="1960">
                <a:solidFill>
                  <a:schemeClr val="tx1">
                    <a:tint val="75000"/>
                  </a:schemeClr>
                </a:solidFill>
              </a:defRPr>
            </a:lvl8pPr>
            <a:lvl9pPr marL="5120512" indent="0">
              <a:buNone/>
              <a:defRPr sz="196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7AB86ED-0AFB-4EA5-9849-ACD45BA77B5D}" type="datetimeFigureOut">
              <a:rPr lang="en-GB" smtClean="0"/>
              <a:t>04/03/2018</a:t>
            </a:fld>
            <a:endParaRPr lang="en-GB"/>
          </a:p>
        </p:txBody>
      </p:sp>
      <p:sp>
        <p:nvSpPr>
          <p:cNvPr id="5" name="Footer Placeholder 4"/>
          <p:cNvSpPr>
            <a:spLocks noGrp="1"/>
          </p:cNvSpPr>
          <p:nvPr>
            <p:ph type="ftr" sz="quarter" idx="11"/>
          </p:nvPr>
        </p:nvSpPr>
        <p:spPr/>
        <p:txBody>
          <a:bodyPr/>
          <a:lstStyle/>
          <a:p>
            <a:endParaRPr lang="en-GB"/>
          </a:p>
        </p:txBody>
      </p:sp>
      <p:sp>
        <p:nvSpPr>
          <p:cNvPr id="19" name="Freeform 11"/>
          <p:cNvSpPr/>
          <p:nvPr/>
        </p:nvSpPr>
        <p:spPr bwMode="auto">
          <a:xfrm flipV="1">
            <a:off x="81" y="4433140"/>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715721" y="4541798"/>
            <a:ext cx="818969" cy="511175"/>
          </a:xfrm>
        </p:spPr>
        <p:txBody>
          <a:bodyPr/>
          <a:lstStyle/>
          <a:p>
            <a:fld id="{EC14E43A-B866-49A2-ABA6-E248FA4122AC}" type="slidenum">
              <a:rPr lang="en-GB" smtClean="0"/>
              <a:t>‹#›</a:t>
            </a:fld>
            <a:endParaRPr lang="en-GB"/>
          </a:p>
        </p:txBody>
      </p:sp>
      <p:sp>
        <p:nvSpPr>
          <p:cNvPr id="14" name="TextBox 13"/>
          <p:cNvSpPr txBox="1"/>
          <p:nvPr/>
        </p:nvSpPr>
        <p:spPr>
          <a:xfrm>
            <a:off x="2531645" y="907208"/>
            <a:ext cx="640247" cy="818686"/>
          </a:xfrm>
          <a:prstGeom prst="rect">
            <a:avLst/>
          </a:prstGeom>
        </p:spPr>
        <p:txBody>
          <a:bodyPr vert="horz" lIns="128016" tIns="64008" rIns="128016" bIns="64008" rtlCol="0" anchor="ctr">
            <a:noAutofit/>
          </a:bodyPr>
          <a:lstStyle/>
          <a:p>
            <a:pPr lvl="0"/>
            <a:r>
              <a:rPr lang="en-US" sz="11200" baseline="0" dirty="0">
                <a:ln w="3175" cmpd="sng">
                  <a:noFill/>
                </a:ln>
                <a:solidFill>
                  <a:schemeClr val="accent1"/>
                </a:solidFill>
                <a:effectLst/>
                <a:latin typeface="Arial"/>
              </a:rPr>
              <a:t>“</a:t>
            </a:r>
          </a:p>
        </p:txBody>
      </p:sp>
      <p:sp>
        <p:nvSpPr>
          <p:cNvPr id="15" name="TextBox 14"/>
          <p:cNvSpPr txBox="1"/>
          <p:nvPr/>
        </p:nvSpPr>
        <p:spPr>
          <a:xfrm>
            <a:off x="11437349" y="4067430"/>
            <a:ext cx="640247" cy="818686"/>
          </a:xfrm>
          <a:prstGeom prst="rect">
            <a:avLst/>
          </a:prstGeom>
        </p:spPr>
        <p:txBody>
          <a:bodyPr vert="horz" lIns="128016" tIns="64008" rIns="128016" bIns="64008" rtlCol="0" anchor="ctr">
            <a:noAutofit/>
          </a:bodyPr>
          <a:lstStyle/>
          <a:p>
            <a:pPr lvl="0"/>
            <a:r>
              <a:rPr lang="en-US" sz="112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393624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719383" y="3413763"/>
            <a:ext cx="9228779" cy="3814783"/>
          </a:xfrm>
        </p:spPr>
        <p:txBody>
          <a:bodyPr anchor="b">
            <a:normAutofit/>
          </a:bodyPr>
          <a:lstStyle>
            <a:lvl1pPr algn="l">
              <a:defRPr sz="6720" b="0"/>
            </a:lvl1pPr>
          </a:lstStyle>
          <a:p>
            <a:r>
              <a:rPr lang="en-US"/>
              <a:t>Click to edit Master title style</a:t>
            </a:r>
            <a:endParaRPr lang="en-US" dirty="0"/>
          </a:p>
        </p:txBody>
      </p:sp>
      <p:sp>
        <p:nvSpPr>
          <p:cNvPr id="4" name="Text Placeholder 3"/>
          <p:cNvSpPr>
            <a:spLocks noGrp="1"/>
          </p:cNvSpPr>
          <p:nvPr>
            <p:ph type="body" sz="half" idx="2"/>
          </p:nvPr>
        </p:nvSpPr>
        <p:spPr>
          <a:xfrm>
            <a:off x="2719383" y="7254241"/>
            <a:ext cx="9228779" cy="1021471"/>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07AB86ED-0AFB-4EA5-9849-ACD45BA77B5D}" type="datetimeFigureOut">
              <a:rPr lang="en-GB" smtClean="0"/>
              <a:t>04/03/2018</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81" y="6874925"/>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715721" y="6976325"/>
            <a:ext cx="818969" cy="511175"/>
          </a:xfrm>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14035587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3063374" y="853440"/>
            <a:ext cx="8553423" cy="4053840"/>
          </a:xfrm>
        </p:spPr>
        <p:txBody>
          <a:bodyPr anchor="ctr">
            <a:normAutofit/>
          </a:bodyPr>
          <a:lstStyle>
            <a:lvl1pPr algn="l">
              <a:defRPr sz="672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719382" y="6080760"/>
            <a:ext cx="9363609" cy="1173480"/>
          </a:xfrm>
        </p:spPr>
        <p:txBody>
          <a:bodyPr anchor="b">
            <a:noAutofit/>
          </a:bodyPr>
          <a:lstStyle>
            <a:lvl1pPr marL="0" indent="0">
              <a:buFontTx/>
              <a:buNone/>
              <a:defRPr sz="3360">
                <a:solidFill>
                  <a:schemeClr val="accent1"/>
                </a:solidFill>
              </a:defRPr>
            </a:lvl1pPr>
            <a:lvl2pPr marL="640064" indent="0">
              <a:buFontTx/>
              <a:buNone/>
              <a:defRPr/>
            </a:lvl2pPr>
            <a:lvl3pPr marL="1280128" indent="0">
              <a:buFontTx/>
              <a:buNone/>
              <a:defRPr/>
            </a:lvl3pPr>
            <a:lvl4pPr marL="1920192" indent="0">
              <a:buFontTx/>
              <a:buNone/>
              <a:defRPr/>
            </a:lvl4pPr>
            <a:lvl5pPr marL="2560256" indent="0">
              <a:buFontTx/>
              <a:buNone/>
              <a:defRPr/>
            </a:lvl5pPr>
          </a:lstStyle>
          <a:p>
            <a:pPr lvl="0"/>
            <a:r>
              <a:rPr lang="en-US"/>
              <a:t>Edit Master text styles</a:t>
            </a:r>
          </a:p>
        </p:txBody>
      </p:sp>
      <p:sp>
        <p:nvSpPr>
          <p:cNvPr id="4" name="Text Placeholder 3"/>
          <p:cNvSpPr>
            <a:spLocks noGrp="1"/>
          </p:cNvSpPr>
          <p:nvPr>
            <p:ph type="body" sz="half" idx="2"/>
          </p:nvPr>
        </p:nvSpPr>
        <p:spPr>
          <a:xfrm>
            <a:off x="2719382" y="7254241"/>
            <a:ext cx="9363609" cy="1021471"/>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07AB86ED-0AFB-4EA5-9849-ACD45BA77B5D}" type="datetimeFigureOut">
              <a:rPr lang="en-GB" smtClean="0"/>
              <a:t>04/03/2018</a:t>
            </a:fld>
            <a:endParaRPr lang="en-GB"/>
          </a:p>
        </p:txBody>
      </p:sp>
      <p:sp>
        <p:nvSpPr>
          <p:cNvPr id="6" name="Footer Placeholder 5"/>
          <p:cNvSpPr>
            <a:spLocks noGrp="1"/>
          </p:cNvSpPr>
          <p:nvPr>
            <p:ph type="ftr" sz="quarter" idx="11"/>
          </p:nvPr>
        </p:nvSpPr>
        <p:spPr/>
        <p:txBody>
          <a:bodyPr/>
          <a:lstStyle/>
          <a:p>
            <a:endParaRPr lang="en-GB"/>
          </a:p>
        </p:txBody>
      </p:sp>
      <p:sp>
        <p:nvSpPr>
          <p:cNvPr id="20" name="Freeform 11"/>
          <p:cNvSpPr/>
          <p:nvPr/>
        </p:nvSpPr>
        <p:spPr bwMode="auto">
          <a:xfrm flipV="1">
            <a:off x="81" y="6874925"/>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715721" y="6976325"/>
            <a:ext cx="818969" cy="511175"/>
          </a:xfrm>
        </p:spPr>
        <p:txBody>
          <a:bodyPr/>
          <a:lstStyle/>
          <a:p>
            <a:fld id="{EC14E43A-B866-49A2-ABA6-E248FA4122AC}" type="slidenum">
              <a:rPr lang="en-GB" smtClean="0"/>
              <a:t>‹#›</a:t>
            </a:fld>
            <a:endParaRPr lang="en-GB"/>
          </a:p>
        </p:txBody>
      </p:sp>
      <p:sp>
        <p:nvSpPr>
          <p:cNvPr id="11" name="TextBox 10"/>
          <p:cNvSpPr txBox="1"/>
          <p:nvPr/>
        </p:nvSpPr>
        <p:spPr>
          <a:xfrm>
            <a:off x="2531645" y="907208"/>
            <a:ext cx="640247" cy="818686"/>
          </a:xfrm>
          <a:prstGeom prst="rect">
            <a:avLst/>
          </a:prstGeom>
        </p:spPr>
        <p:txBody>
          <a:bodyPr vert="horz" lIns="128016" tIns="64008" rIns="128016" bIns="64008" rtlCol="0" anchor="ctr">
            <a:noAutofit/>
          </a:bodyPr>
          <a:lstStyle/>
          <a:p>
            <a:pPr lvl="0"/>
            <a:r>
              <a:rPr lang="en-US" sz="11200" baseline="0" dirty="0">
                <a:ln w="3175" cmpd="sng">
                  <a:noFill/>
                </a:ln>
                <a:solidFill>
                  <a:schemeClr val="accent1"/>
                </a:solidFill>
                <a:effectLst/>
                <a:latin typeface="Arial"/>
              </a:rPr>
              <a:t>“</a:t>
            </a:r>
          </a:p>
        </p:txBody>
      </p:sp>
      <p:sp>
        <p:nvSpPr>
          <p:cNvPr id="12" name="TextBox 11"/>
          <p:cNvSpPr txBox="1"/>
          <p:nvPr/>
        </p:nvSpPr>
        <p:spPr>
          <a:xfrm>
            <a:off x="11437349" y="4067430"/>
            <a:ext cx="640247" cy="818686"/>
          </a:xfrm>
          <a:prstGeom prst="rect">
            <a:avLst/>
          </a:prstGeom>
        </p:spPr>
        <p:txBody>
          <a:bodyPr vert="horz" lIns="128016" tIns="64008" rIns="128016" bIns="64008" rtlCol="0" anchor="ctr">
            <a:noAutofit/>
          </a:bodyPr>
          <a:lstStyle/>
          <a:p>
            <a:pPr lvl="0"/>
            <a:r>
              <a:rPr lang="en-US" sz="112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202413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719381" y="878370"/>
            <a:ext cx="9228779" cy="4032028"/>
          </a:xfrm>
        </p:spPr>
        <p:txBody>
          <a:bodyPr anchor="ctr">
            <a:normAutofit/>
          </a:bodyPr>
          <a:lstStyle>
            <a:lvl1pPr algn="l">
              <a:defRPr sz="6720" b="0"/>
            </a:lvl1pPr>
          </a:lstStyle>
          <a:p>
            <a:r>
              <a:rPr lang="en-US"/>
              <a:t>Click to edit Master title style</a:t>
            </a:r>
            <a:endParaRPr lang="en-US" dirty="0"/>
          </a:p>
        </p:txBody>
      </p:sp>
      <p:sp>
        <p:nvSpPr>
          <p:cNvPr id="21" name="Text Placeholder 9"/>
          <p:cNvSpPr>
            <a:spLocks noGrp="1"/>
          </p:cNvSpPr>
          <p:nvPr>
            <p:ph type="body" sz="quarter" idx="13"/>
          </p:nvPr>
        </p:nvSpPr>
        <p:spPr>
          <a:xfrm>
            <a:off x="2719383" y="6080760"/>
            <a:ext cx="9228779" cy="1173480"/>
          </a:xfrm>
        </p:spPr>
        <p:txBody>
          <a:bodyPr anchor="b">
            <a:noAutofit/>
          </a:bodyPr>
          <a:lstStyle>
            <a:lvl1pPr marL="0" indent="0">
              <a:buFontTx/>
              <a:buNone/>
              <a:defRPr sz="3360">
                <a:solidFill>
                  <a:schemeClr val="accent1"/>
                </a:solidFill>
              </a:defRPr>
            </a:lvl1pPr>
            <a:lvl2pPr marL="640064" indent="0">
              <a:buFontTx/>
              <a:buNone/>
              <a:defRPr/>
            </a:lvl2pPr>
            <a:lvl3pPr marL="1280128" indent="0">
              <a:buFontTx/>
              <a:buNone/>
              <a:defRPr/>
            </a:lvl3pPr>
            <a:lvl4pPr marL="1920192" indent="0">
              <a:buFontTx/>
              <a:buNone/>
              <a:defRPr/>
            </a:lvl4pPr>
            <a:lvl5pPr marL="2560256" indent="0">
              <a:buFontTx/>
              <a:buNone/>
              <a:defRPr/>
            </a:lvl5pPr>
          </a:lstStyle>
          <a:p>
            <a:pPr lvl="0"/>
            <a:r>
              <a:rPr lang="en-US"/>
              <a:t>Edit Master text styles</a:t>
            </a:r>
          </a:p>
        </p:txBody>
      </p:sp>
      <p:sp>
        <p:nvSpPr>
          <p:cNvPr id="4" name="Text Placeholder 3"/>
          <p:cNvSpPr>
            <a:spLocks noGrp="1"/>
          </p:cNvSpPr>
          <p:nvPr>
            <p:ph type="body" sz="half" idx="2"/>
          </p:nvPr>
        </p:nvSpPr>
        <p:spPr>
          <a:xfrm>
            <a:off x="2719383" y="7254241"/>
            <a:ext cx="9228779" cy="1021471"/>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07AB86ED-0AFB-4EA5-9849-ACD45BA77B5D}" type="datetimeFigureOut">
              <a:rPr lang="en-GB" smtClean="0"/>
              <a:t>04/03/2018</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81" y="6874925"/>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715721" y="6976325"/>
            <a:ext cx="818969" cy="511175"/>
          </a:xfrm>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34612233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AB86ED-0AFB-4EA5-9849-ACD45BA77B5D}" type="datetimeFigureOut">
              <a:rPr lang="en-GB" smtClean="0"/>
              <a:t>04/03/2018</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81" y="995672"/>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15566368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29950" y="878370"/>
            <a:ext cx="2318585" cy="7397344"/>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719385" y="878370"/>
            <a:ext cx="6602887" cy="73973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AB86ED-0AFB-4EA5-9849-ACD45BA77B5D}" type="datetimeFigureOut">
              <a:rPr lang="en-GB" smtClean="0"/>
              <a:t>04/03/2018</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81" y="995672"/>
            <a:ext cx="1901699"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C14E43A-B866-49A2-ABA6-E248FA4122AC}" type="slidenum">
              <a:rPr lang="en-GB" smtClean="0"/>
              <a:t>‹#›</a:t>
            </a:fld>
            <a:endParaRPr lang="en-GB"/>
          </a:p>
        </p:txBody>
      </p:sp>
    </p:spTree>
    <p:extLst>
      <p:ext uri="{BB962C8B-B14F-4D97-AF65-F5344CB8AC3E}">
        <p14:creationId xmlns:p14="http://schemas.microsoft.com/office/powerpoint/2010/main" val="1413528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36" name="Group 35"/>
          <p:cNvGrpSpPr/>
          <p:nvPr/>
        </p:nvGrpSpPr>
        <p:grpSpPr>
          <a:xfrm>
            <a:off x="1" y="320041"/>
            <a:ext cx="2773680" cy="9294079"/>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8590" y="1049"/>
            <a:ext cx="2733181" cy="9593506"/>
            <a:chOff x="6627813" y="196102"/>
            <a:chExt cx="1952625" cy="5677649"/>
          </a:xfrm>
        </p:grpSpPr>
        <p:sp>
          <p:nvSpPr>
            <p:cNvPr id="50" name="Freeform 27"/>
            <p:cNvSpPr/>
            <p:nvPr/>
          </p:nvSpPr>
          <p:spPr bwMode="auto">
            <a:xfrm>
              <a:off x="6627813" y="19610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256032" cy="96012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723280" y="873754"/>
            <a:ext cx="9224880" cy="179324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19383" y="2987040"/>
            <a:ext cx="9228779" cy="544068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881361" y="8589127"/>
            <a:ext cx="1072932" cy="518239"/>
          </a:xfrm>
          <a:prstGeom prst="rect">
            <a:avLst/>
          </a:prstGeom>
        </p:spPr>
        <p:txBody>
          <a:bodyPr vert="horz" lIns="91440" tIns="45720" rIns="91440" bIns="45720" rtlCol="0" anchor="ctr"/>
          <a:lstStyle>
            <a:lvl1pPr algn="r">
              <a:defRPr sz="1260">
                <a:solidFill>
                  <a:schemeClr val="tx1">
                    <a:tint val="75000"/>
                  </a:schemeClr>
                </a:solidFill>
              </a:defRPr>
            </a:lvl1pPr>
          </a:lstStyle>
          <a:p>
            <a:fld id="{07AB86ED-0AFB-4EA5-9849-ACD45BA77B5D}" type="datetimeFigureOut">
              <a:rPr lang="en-GB" smtClean="0"/>
              <a:t>04/03/2018</a:t>
            </a:fld>
            <a:endParaRPr lang="en-GB"/>
          </a:p>
        </p:txBody>
      </p:sp>
      <p:sp>
        <p:nvSpPr>
          <p:cNvPr id="5" name="Footer Placeholder 4"/>
          <p:cNvSpPr>
            <a:spLocks noGrp="1"/>
          </p:cNvSpPr>
          <p:nvPr>
            <p:ph type="ftr" sz="quarter" idx="3"/>
          </p:nvPr>
        </p:nvSpPr>
        <p:spPr>
          <a:xfrm>
            <a:off x="2719381" y="8590134"/>
            <a:ext cx="8003083" cy="511175"/>
          </a:xfrm>
          <a:prstGeom prst="rect">
            <a:avLst/>
          </a:prstGeom>
        </p:spPr>
        <p:txBody>
          <a:bodyPr vert="horz" lIns="91440" tIns="45720" rIns="91440" bIns="45720" rtlCol="0" anchor="ctr"/>
          <a:lstStyle>
            <a:lvl1pPr algn="l">
              <a:defRPr sz="126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715721" y="1102898"/>
            <a:ext cx="818969" cy="511175"/>
          </a:xfrm>
          <a:prstGeom prst="rect">
            <a:avLst/>
          </a:prstGeom>
        </p:spPr>
        <p:txBody>
          <a:bodyPr vert="horz" lIns="91440" tIns="45720" rIns="91440" bIns="45720" rtlCol="0" anchor="ctr"/>
          <a:lstStyle>
            <a:lvl1pPr algn="r">
              <a:defRPr sz="2800">
                <a:solidFill>
                  <a:srgbClr val="FEFFFF"/>
                </a:solidFill>
              </a:defRPr>
            </a:lvl1pPr>
          </a:lstStyle>
          <a:p>
            <a:fld id="{EC14E43A-B866-49A2-ABA6-E248FA4122AC}" type="slidenum">
              <a:rPr lang="en-GB" smtClean="0"/>
              <a:t>‹#›</a:t>
            </a:fld>
            <a:endParaRPr lang="en-GB"/>
          </a:p>
        </p:txBody>
      </p:sp>
    </p:spTree>
    <p:extLst>
      <p:ext uri="{BB962C8B-B14F-4D97-AF65-F5344CB8AC3E}">
        <p14:creationId xmlns:p14="http://schemas.microsoft.com/office/powerpoint/2010/main" val="2237793118"/>
      </p:ext>
    </p:extLst>
  </p:cSld>
  <p:clrMap bg1="lt1" tx1="dk1" bg2="lt2" tx2="dk2" accent1="accent1" accent2="accent2" accent3="accent3" accent4="accent4" accent5="accent5" accent6="accent6" hlink="hlink" folHlink="folHlink"/>
  <p:sldLayoutIdLst>
    <p:sldLayoutId id="2147484401" r:id="rId1"/>
    <p:sldLayoutId id="2147484402" r:id="rId2"/>
    <p:sldLayoutId id="2147484403" r:id="rId3"/>
    <p:sldLayoutId id="2147484404" r:id="rId4"/>
    <p:sldLayoutId id="2147484405" r:id="rId5"/>
    <p:sldLayoutId id="2147484406" r:id="rId6"/>
    <p:sldLayoutId id="2147484407" r:id="rId7"/>
    <p:sldLayoutId id="2147484408" r:id="rId8"/>
    <p:sldLayoutId id="2147484409" r:id="rId9"/>
    <p:sldLayoutId id="2147484410" r:id="rId10"/>
    <p:sldLayoutId id="2147484411" r:id="rId11"/>
    <p:sldLayoutId id="2147484412" r:id="rId12"/>
    <p:sldLayoutId id="2147484413" r:id="rId13"/>
    <p:sldLayoutId id="2147484414" r:id="rId14"/>
    <p:sldLayoutId id="2147484415" r:id="rId15"/>
    <p:sldLayoutId id="2147484416" r:id="rId16"/>
  </p:sldLayoutIdLst>
  <p:txStyles>
    <p:titleStyle>
      <a:lvl1pPr algn="l" defTabSz="640064" rtl="0" eaLnBrk="1" latinLnBrk="0" hangingPunct="1">
        <a:spcBef>
          <a:spcPct val="0"/>
        </a:spcBef>
        <a:buNone/>
        <a:defRPr sz="504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80048" indent="-480048" algn="l" defTabSz="640064" rtl="0" eaLnBrk="1" latinLnBrk="0" hangingPunct="1">
        <a:spcBef>
          <a:spcPts val="1400"/>
        </a:spcBef>
        <a:spcAft>
          <a:spcPts val="0"/>
        </a:spcAft>
        <a:buClr>
          <a:schemeClr val="accent1"/>
        </a:buClr>
        <a:buFont typeface="Wingdings 3" charset="2"/>
        <a:buChar char=""/>
        <a:defRPr sz="2520" kern="1200">
          <a:solidFill>
            <a:schemeClr val="tx1">
              <a:lumMod val="75000"/>
              <a:lumOff val="25000"/>
            </a:schemeClr>
          </a:solidFill>
          <a:latin typeface="+mn-lt"/>
          <a:ea typeface="+mn-ea"/>
          <a:cs typeface="+mn-cs"/>
        </a:defRPr>
      </a:lvl1pPr>
      <a:lvl2pPr marL="1040104" indent="-400040" algn="l" defTabSz="640064" rtl="0" eaLnBrk="1" latinLnBrk="0" hangingPunct="1">
        <a:spcBef>
          <a:spcPts val="1400"/>
        </a:spcBef>
        <a:spcAft>
          <a:spcPts val="0"/>
        </a:spcAft>
        <a:buClr>
          <a:schemeClr val="accent1"/>
        </a:buClr>
        <a:buFont typeface="Wingdings 3" charset="2"/>
        <a:buChar char=""/>
        <a:defRPr sz="2240" kern="1200">
          <a:solidFill>
            <a:schemeClr val="tx1">
              <a:lumMod val="75000"/>
              <a:lumOff val="25000"/>
            </a:schemeClr>
          </a:solidFill>
          <a:latin typeface="+mn-lt"/>
          <a:ea typeface="+mn-ea"/>
          <a:cs typeface="+mn-cs"/>
        </a:defRPr>
      </a:lvl2pPr>
      <a:lvl3pPr marL="1600160" indent="-320032" algn="l" defTabSz="640064" rtl="0" eaLnBrk="1" latinLnBrk="0" hangingPunct="1">
        <a:spcBef>
          <a:spcPts val="1400"/>
        </a:spcBef>
        <a:spcAft>
          <a:spcPts val="0"/>
        </a:spcAft>
        <a:buClr>
          <a:schemeClr val="accent1"/>
        </a:buClr>
        <a:buFont typeface="Wingdings 3" charset="2"/>
        <a:buChar char=""/>
        <a:defRPr sz="1960" kern="1200">
          <a:solidFill>
            <a:schemeClr val="tx1">
              <a:lumMod val="75000"/>
              <a:lumOff val="25000"/>
            </a:schemeClr>
          </a:solidFill>
          <a:latin typeface="+mn-lt"/>
          <a:ea typeface="+mn-ea"/>
          <a:cs typeface="+mn-cs"/>
        </a:defRPr>
      </a:lvl3pPr>
      <a:lvl4pPr marL="2240224" indent="-320032" algn="l" defTabSz="640064" rtl="0" eaLnBrk="1" latinLnBrk="0" hangingPunct="1">
        <a:spcBef>
          <a:spcPts val="1400"/>
        </a:spcBef>
        <a:spcAft>
          <a:spcPts val="0"/>
        </a:spcAft>
        <a:buClr>
          <a:schemeClr val="accent1"/>
        </a:buClr>
        <a:buFont typeface="Wingdings 3" charset="2"/>
        <a:buChar char=""/>
        <a:defRPr sz="1680" kern="1200">
          <a:solidFill>
            <a:schemeClr val="tx1">
              <a:lumMod val="75000"/>
              <a:lumOff val="25000"/>
            </a:schemeClr>
          </a:solidFill>
          <a:latin typeface="+mn-lt"/>
          <a:ea typeface="+mn-ea"/>
          <a:cs typeface="+mn-cs"/>
        </a:defRPr>
      </a:lvl4pPr>
      <a:lvl5pPr marL="2880288" indent="-320032" algn="l" defTabSz="640064" rtl="0" eaLnBrk="1" latinLnBrk="0" hangingPunct="1">
        <a:spcBef>
          <a:spcPts val="1400"/>
        </a:spcBef>
        <a:spcAft>
          <a:spcPts val="0"/>
        </a:spcAft>
        <a:buClr>
          <a:schemeClr val="accent1"/>
        </a:buClr>
        <a:buFont typeface="Wingdings 3" charset="2"/>
        <a:buChar char=""/>
        <a:defRPr sz="1680" kern="1200">
          <a:solidFill>
            <a:schemeClr val="tx1">
              <a:lumMod val="75000"/>
              <a:lumOff val="25000"/>
            </a:schemeClr>
          </a:solidFill>
          <a:latin typeface="+mn-lt"/>
          <a:ea typeface="+mn-ea"/>
          <a:cs typeface="+mn-cs"/>
        </a:defRPr>
      </a:lvl5pPr>
      <a:lvl6pPr marL="3520352" indent="-320032" algn="l" defTabSz="640064" rtl="0" eaLnBrk="1" latinLnBrk="0" hangingPunct="1">
        <a:spcBef>
          <a:spcPts val="1400"/>
        </a:spcBef>
        <a:spcAft>
          <a:spcPts val="0"/>
        </a:spcAft>
        <a:buClr>
          <a:schemeClr val="accent1"/>
        </a:buClr>
        <a:buFont typeface="Wingdings 3" charset="2"/>
        <a:buChar char=""/>
        <a:defRPr sz="1680" kern="1200">
          <a:solidFill>
            <a:schemeClr val="tx1">
              <a:lumMod val="75000"/>
              <a:lumOff val="25000"/>
            </a:schemeClr>
          </a:solidFill>
          <a:latin typeface="+mn-lt"/>
          <a:ea typeface="+mn-ea"/>
          <a:cs typeface="+mn-cs"/>
        </a:defRPr>
      </a:lvl6pPr>
      <a:lvl7pPr marL="4160416" indent="-320032" algn="l" defTabSz="640064" rtl="0" eaLnBrk="1" latinLnBrk="0" hangingPunct="1">
        <a:spcBef>
          <a:spcPts val="1400"/>
        </a:spcBef>
        <a:spcAft>
          <a:spcPts val="0"/>
        </a:spcAft>
        <a:buClr>
          <a:schemeClr val="accent1"/>
        </a:buClr>
        <a:buFont typeface="Wingdings 3" charset="2"/>
        <a:buChar char=""/>
        <a:defRPr sz="1680" kern="1200">
          <a:solidFill>
            <a:schemeClr val="tx1">
              <a:lumMod val="75000"/>
              <a:lumOff val="25000"/>
            </a:schemeClr>
          </a:solidFill>
          <a:latin typeface="+mn-lt"/>
          <a:ea typeface="+mn-ea"/>
          <a:cs typeface="+mn-cs"/>
        </a:defRPr>
      </a:lvl7pPr>
      <a:lvl8pPr marL="4800480" indent="-320032" algn="l" defTabSz="640064" rtl="0" eaLnBrk="1" latinLnBrk="0" hangingPunct="1">
        <a:spcBef>
          <a:spcPts val="1400"/>
        </a:spcBef>
        <a:spcAft>
          <a:spcPts val="0"/>
        </a:spcAft>
        <a:buClr>
          <a:schemeClr val="accent1"/>
        </a:buClr>
        <a:buFont typeface="Wingdings 3" charset="2"/>
        <a:buChar char=""/>
        <a:defRPr sz="1680" kern="1200">
          <a:solidFill>
            <a:schemeClr val="tx1">
              <a:lumMod val="75000"/>
              <a:lumOff val="25000"/>
            </a:schemeClr>
          </a:solidFill>
          <a:latin typeface="+mn-lt"/>
          <a:ea typeface="+mn-ea"/>
          <a:cs typeface="+mn-cs"/>
        </a:defRPr>
      </a:lvl8pPr>
      <a:lvl9pPr marL="5440544" indent="-320032" algn="l" defTabSz="640064" rtl="0" eaLnBrk="1" latinLnBrk="0" hangingPunct="1">
        <a:spcBef>
          <a:spcPts val="1400"/>
        </a:spcBef>
        <a:spcAft>
          <a:spcPts val="0"/>
        </a:spcAft>
        <a:buClr>
          <a:schemeClr val="accent1"/>
        </a:buClr>
        <a:buFont typeface="Wingdings 3" charset="2"/>
        <a:buChar char=""/>
        <a:defRPr sz="1680" kern="1200">
          <a:solidFill>
            <a:schemeClr val="tx1">
              <a:lumMod val="75000"/>
              <a:lumOff val="25000"/>
            </a:schemeClr>
          </a:solidFill>
          <a:latin typeface="+mn-lt"/>
          <a:ea typeface="+mn-ea"/>
          <a:cs typeface="+mn-cs"/>
        </a:defRPr>
      </a:lvl9pPr>
    </p:bodyStyle>
    <p:otherStyle>
      <a:defPPr>
        <a:defRPr lang="en-US"/>
      </a:defPPr>
      <a:lvl1pPr marL="0" algn="l" defTabSz="640064" rtl="0" eaLnBrk="1" latinLnBrk="0" hangingPunct="1">
        <a:defRPr sz="2520" kern="1200">
          <a:solidFill>
            <a:schemeClr val="tx1"/>
          </a:solidFill>
          <a:latin typeface="+mn-lt"/>
          <a:ea typeface="+mn-ea"/>
          <a:cs typeface="+mn-cs"/>
        </a:defRPr>
      </a:lvl1pPr>
      <a:lvl2pPr marL="640064" algn="l" defTabSz="640064" rtl="0" eaLnBrk="1" latinLnBrk="0" hangingPunct="1">
        <a:defRPr sz="2520" kern="1200">
          <a:solidFill>
            <a:schemeClr val="tx1"/>
          </a:solidFill>
          <a:latin typeface="+mn-lt"/>
          <a:ea typeface="+mn-ea"/>
          <a:cs typeface="+mn-cs"/>
        </a:defRPr>
      </a:lvl2pPr>
      <a:lvl3pPr marL="1280128" algn="l" defTabSz="640064" rtl="0" eaLnBrk="1" latinLnBrk="0" hangingPunct="1">
        <a:defRPr sz="2520" kern="1200">
          <a:solidFill>
            <a:schemeClr val="tx1"/>
          </a:solidFill>
          <a:latin typeface="+mn-lt"/>
          <a:ea typeface="+mn-ea"/>
          <a:cs typeface="+mn-cs"/>
        </a:defRPr>
      </a:lvl3pPr>
      <a:lvl4pPr marL="1920192" algn="l" defTabSz="640064" rtl="0" eaLnBrk="1" latinLnBrk="0" hangingPunct="1">
        <a:defRPr sz="2520" kern="1200">
          <a:solidFill>
            <a:schemeClr val="tx1"/>
          </a:solidFill>
          <a:latin typeface="+mn-lt"/>
          <a:ea typeface="+mn-ea"/>
          <a:cs typeface="+mn-cs"/>
        </a:defRPr>
      </a:lvl4pPr>
      <a:lvl5pPr marL="2560256" algn="l" defTabSz="640064" rtl="0" eaLnBrk="1" latinLnBrk="0" hangingPunct="1">
        <a:defRPr sz="2520" kern="1200">
          <a:solidFill>
            <a:schemeClr val="tx1"/>
          </a:solidFill>
          <a:latin typeface="+mn-lt"/>
          <a:ea typeface="+mn-ea"/>
          <a:cs typeface="+mn-cs"/>
        </a:defRPr>
      </a:lvl5pPr>
      <a:lvl6pPr marL="3200320" algn="l" defTabSz="640064" rtl="0" eaLnBrk="1" latinLnBrk="0" hangingPunct="1">
        <a:defRPr sz="2520" kern="1200">
          <a:solidFill>
            <a:schemeClr val="tx1"/>
          </a:solidFill>
          <a:latin typeface="+mn-lt"/>
          <a:ea typeface="+mn-ea"/>
          <a:cs typeface="+mn-cs"/>
        </a:defRPr>
      </a:lvl6pPr>
      <a:lvl7pPr marL="3840384" algn="l" defTabSz="640064" rtl="0" eaLnBrk="1" latinLnBrk="0" hangingPunct="1">
        <a:defRPr sz="2520" kern="1200">
          <a:solidFill>
            <a:schemeClr val="tx1"/>
          </a:solidFill>
          <a:latin typeface="+mn-lt"/>
          <a:ea typeface="+mn-ea"/>
          <a:cs typeface="+mn-cs"/>
        </a:defRPr>
      </a:lvl7pPr>
      <a:lvl8pPr marL="4480448" algn="l" defTabSz="640064" rtl="0" eaLnBrk="1" latinLnBrk="0" hangingPunct="1">
        <a:defRPr sz="2520" kern="1200">
          <a:solidFill>
            <a:schemeClr val="tx1"/>
          </a:solidFill>
          <a:latin typeface="+mn-lt"/>
          <a:ea typeface="+mn-ea"/>
          <a:cs typeface="+mn-cs"/>
        </a:defRPr>
      </a:lvl8pPr>
      <a:lvl9pPr marL="5120512" algn="l" defTabSz="640064" rtl="0" eaLnBrk="1" latinLnBrk="0" hangingPunct="1">
        <a:defRPr sz="252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s://www.webmd.com/bipolar-disorder/guide/bipolar-disorder-causes#2" TargetMode="External"/><Relationship Id="rId2" Type="http://schemas.openxmlformats.org/officeDocument/2006/relationships/hyperlink" Target="https://www.mind.org.uk/information-support/drugs-and-treatments/electroconvulsive-therapy-ect/about-ect/#.WowFHajFKUl" TargetMode="External"/><Relationship Id="rId1" Type="http://schemas.openxmlformats.org/officeDocument/2006/relationships/slideLayout" Target="../slideLayouts/slideLayout2.xml"/><Relationship Id="rId6" Type="http://schemas.openxmlformats.org/officeDocument/2006/relationships/hyperlink" Target="http://mystudentevents.com/events/uwtsd-swansea-open-day/" TargetMode="External"/><Relationship Id="rId5" Type="http://schemas.openxmlformats.org/officeDocument/2006/relationships/hyperlink" Target="http://dx.doi.org/10.1016/j.jad.2009.01.014" TargetMode="External"/><Relationship Id="rId4" Type="http://schemas.openxmlformats.org/officeDocument/2006/relationships/hyperlink" Target="https://www.healthline.com/health/electroconvulsive-therapy#benefi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3200" y="84340"/>
            <a:ext cx="12095732" cy="965938"/>
          </a:xfrm>
        </p:spPr>
        <p:txBody>
          <a:bodyPr>
            <a:noAutofit/>
          </a:bodyPr>
          <a:lstStyle/>
          <a:p>
            <a:pPr algn="ctr"/>
            <a:r>
              <a:rPr lang="en-GB" sz="3200" dirty="0"/>
              <a:t>Compare and contrast two therapeutic interventions.</a:t>
            </a:r>
          </a:p>
        </p:txBody>
      </p:sp>
      <p:sp>
        <p:nvSpPr>
          <p:cNvPr id="4" name="TextBox 3"/>
          <p:cNvSpPr txBox="1"/>
          <p:nvPr/>
        </p:nvSpPr>
        <p:spPr>
          <a:xfrm>
            <a:off x="241003" y="5874809"/>
            <a:ext cx="2588162" cy="646331"/>
          </a:xfrm>
          <a:prstGeom prst="rect">
            <a:avLst/>
          </a:prstGeom>
          <a:solidFill>
            <a:srgbClr val="EFEBE3"/>
          </a:solidFill>
        </p:spPr>
        <p:txBody>
          <a:bodyPr wrap="square" rtlCol="0">
            <a:spAutoFit/>
          </a:bodyPr>
          <a:lstStyle/>
          <a:p>
            <a:r>
              <a:rPr lang="en-GB" u="sng" dirty="0"/>
              <a:t>Causes and Symptoms of Bipolar II</a:t>
            </a:r>
          </a:p>
        </p:txBody>
      </p:sp>
      <p:sp>
        <p:nvSpPr>
          <p:cNvPr id="6" name="TextBox 5"/>
          <p:cNvSpPr txBox="1"/>
          <p:nvPr/>
        </p:nvSpPr>
        <p:spPr>
          <a:xfrm>
            <a:off x="185210" y="6544648"/>
            <a:ext cx="2695378" cy="3093154"/>
          </a:xfrm>
          <a:prstGeom prst="rect">
            <a:avLst/>
          </a:prstGeom>
          <a:solidFill>
            <a:srgbClr val="F0ECE4"/>
          </a:solidFill>
          <a:ln>
            <a:solidFill>
              <a:srgbClr val="FFFFFF"/>
            </a:solidFill>
          </a:ln>
          <a:effectLst>
            <a:softEdge rad="63500"/>
          </a:effectLst>
        </p:spPr>
        <p:txBody>
          <a:bodyPr wrap="square" rtlCol="0">
            <a:spAutoFit/>
          </a:bodyPr>
          <a:lstStyle/>
          <a:p>
            <a:r>
              <a:rPr lang="en-GB" sz="1500" dirty="0"/>
              <a:t>Causes: Childhood trauma,</a:t>
            </a:r>
          </a:p>
          <a:p>
            <a:r>
              <a:rPr lang="en-GB" sz="1500" dirty="0"/>
              <a:t>Stressful life events, Self-esteem problems, Drug and alcohol issues, Brain chemistry and</a:t>
            </a:r>
          </a:p>
          <a:p>
            <a:r>
              <a:rPr lang="en-GB" sz="1500" dirty="0"/>
              <a:t>Genetic inheritance</a:t>
            </a:r>
          </a:p>
          <a:p>
            <a:endParaRPr lang="en-GB" sz="1500" dirty="0"/>
          </a:p>
          <a:p>
            <a:r>
              <a:rPr lang="en-GB" sz="1500" dirty="0"/>
              <a:t>Behaviour: Not doing things you normally enjoy, trouble sleeping, eating too much or little, with drawn, self harming.</a:t>
            </a:r>
          </a:p>
        </p:txBody>
      </p:sp>
      <p:cxnSp>
        <p:nvCxnSpPr>
          <p:cNvPr id="10" name="Straight Connector 9"/>
          <p:cNvCxnSpPr>
            <a:cxnSpLocks/>
          </p:cNvCxnSpPr>
          <p:nvPr/>
        </p:nvCxnSpPr>
        <p:spPr>
          <a:xfrm>
            <a:off x="2891501" y="866274"/>
            <a:ext cx="23693" cy="8788259"/>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2966372" y="828364"/>
            <a:ext cx="3610521" cy="369332"/>
          </a:xfrm>
          <a:prstGeom prst="rect">
            <a:avLst/>
          </a:prstGeom>
          <a:noFill/>
        </p:spPr>
        <p:txBody>
          <a:bodyPr wrap="square" rtlCol="0">
            <a:spAutoFit/>
          </a:bodyPr>
          <a:lstStyle/>
          <a:p>
            <a:r>
              <a:rPr lang="en-GB" u="sng" dirty="0"/>
              <a:t>Electroconvulsive Therapy</a:t>
            </a:r>
          </a:p>
        </p:txBody>
      </p:sp>
      <p:sp>
        <p:nvSpPr>
          <p:cNvPr id="13" name="Rectangle 12"/>
          <p:cNvSpPr/>
          <p:nvPr/>
        </p:nvSpPr>
        <p:spPr>
          <a:xfrm>
            <a:off x="2932014" y="1226188"/>
            <a:ext cx="4701449" cy="1015663"/>
          </a:xfrm>
          <a:prstGeom prst="rect">
            <a:avLst/>
          </a:prstGeom>
        </p:spPr>
        <p:txBody>
          <a:bodyPr wrap="square">
            <a:spAutoFit/>
          </a:bodyPr>
          <a:lstStyle/>
          <a:p>
            <a:r>
              <a:rPr lang="en-GB" sz="1500" dirty="0"/>
              <a:t>A treatment that involves sending an electric current through the brain to trigger an epileptic seizure to relieve the symptoms of some mental health problem. (Mind, 2018).</a:t>
            </a:r>
          </a:p>
        </p:txBody>
      </p:sp>
      <p:sp>
        <p:nvSpPr>
          <p:cNvPr id="14" name="TextBox 13"/>
          <p:cNvSpPr txBox="1"/>
          <p:nvPr/>
        </p:nvSpPr>
        <p:spPr>
          <a:xfrm>
            <a:off x="2915194" y="2138254"/>
            <a:ext cx="4520865" cy="553998"/>
          </a:xfrm>
          <a:prstGeom prst="rect">
            <a:avLst/>
          </a:prstGeom>
          <a:noFill/>
        </p:spPr>
        <p:txBody>
          <a:bodyPr wrap="square" rtlCol="0">
            <a:spAutoFit/>
          </a:bodyPr>
          <a:lstStyle/>
          <a:p>
            <a:r>
              <a:rPr lang="en-GB" sz="1500" dirty="0"/>
              <a:t>Developed over time as in the 1950’s to 70’s used as a punishment. </a:t>
            </a:r>
            <a:endParaRPr lang="en-GB" sz="1500" dirty="0">
              <a:solidFill>
                <a:srgbClr val="FF0000"/>
              </a:solidFill>
            </a:endParaRPr>
          </a:p>
        </p:txBody>
      </p:sp>
      <p:sp>
        <p:nvSpPr>
          <p:cNvPr id="15" name="TextBox 14"/>
          <p:cNvSpPr txBox="1"/>
          <p:nvPr/>
        </p:nvSpPr>
        <p:spPr>
          <a:xfrm>
            <a:off x="10122473" y="674652"/>
            <a:ext cx="2201717" cy="369332"/>
          </a:xfrm>
          <a:prstGeom prst="rect">
            <a:avLst/>
          </a:prstGeom>
          <a:noFill/>
        </p:spPr>
        <p:txBody>
          <a:bodyPr wrap="square" rtlCol="0">
            <a:spAutoFit/>
          </a:bodyPr>
          <a:lstStyle/>
          <a:p>
            <a:r>
              <a:rPr lang="en-GB" u="sng" dirty="0"/>
              <a:t>Advantages</a:t>
            </a:r>
          </a:p>
        </p:txBody>
      </p:sp>
      <p:sp>
        <p:nvSpPr>
          <p:cNvPr id="16" name="TextBox 15"/>
          <p:cNvSpPr txBox="1"/>
          <p:nvPr/>
        </p:nvSpPr>
        <p:spPr>
          <a:xfrm>
            <a:off x="10043074" y="3402977"/>
            <a:ext cx="2386743" cy="369332"/>
          </a:xfrm>
          <a:prstGeom prst="rect">
            <a:avLst/>
          </a:prstGeom>
          <a:noFill/>
        </p:spPr>
        <p:txBody>
          <a:bodyPr wrap="square" rtlCol="0">
            <a:spAutoFit/>
          </a:bodyPr>
          <a:lstStyle/>
          <a:p>
            <a:r>
              <a:rPr lang="en-GB" u="sng" dirty="0"/>
              <a:t>Disadvantages</a:t>
            </a:r>
            <a:endParaRPr lang="en-GB" sz="2223" dirty="0"/>
          </a:p>
        </p:txBody>
      </p:sp>
      <p:cxnSp>
        <p:nvCxnSpPr>
          <p:cNvPr id="17" name="Straight Connector 16"/>
          <p:cNvCxnSpPr>
            <a:cxnSpLocks/>
          </p:cNvCxnSpPr>
          <p:nvPr/>
        </p:nvCxnSpPr>
        <p:spPr>
          <a:xfrm flipH="1">
            <a:off x="2874681" y="3396503"/>
            <a:ext cx="6822335" cy="0"/>
          </a:xfrm>
          <a:prstGeom prst="line">
            <a:avLst/>
          </a:prstGeom>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2932014" y="3393913"/>
            <a:ext cx="1707641" cy="369332"/>
          </a:xfrm>
          <a:prstGeom prst="rect">
            <a:avLst/>
          </a:prstGeom>
          <a:noFill/>
        </p:spPr>
        <p:txBody>
          <a:bodyPr wrap="square" rtlCol="0">
            <a:spAutoFit/>
          </a:bodyPr>
          <a:lstStyle/>
          <a:p>
            <a:r>
              <a:rPr lang="en-GB" u="sng" dirty="0"/>
              <a:t>Evidence</a:t>
            </a:r>
          </a:p>
        </p:txBody>
      </p:sp>
      <p:pic>
        <p:nvPicPr>
          <p:cNvPr id="20" name="Picture 19"/>
          <p:cNvPicPr>
            <a:picLocks noChangeAspect="1"/>
          </p:cNvPicPr>
          <p:nvPr/>
        </p:nvPicPr>
        <p:blipFill>
          <a:blip r:embed="rId2"/>
          <a:stretch>
            <a:fillRect/>
          </a:stretch>
        </p:blipFill>
        <p:spPr>
          <a:xfrm>
            <a:off x="7532277" y="598312"/>
            <a:ext cx="2486479" cy="1959137"/>
          </a:xfrm>
          <a:prstGeom prst="rect">
            <a:avLst/>
          </a:prstGeom>
        </p:spPr>
      </p:pic>
      <p:sp>
        <p:nvSpPr>
          <p:cNvPr id="3" name="TextBox 2"/>
          <p:cNvSpPr txBox="1"/>
          <p:nvPr/>
        </p:nvSpPr>
        <p:spPr>
          <a:xfrm>
            <a:off x="5859125" y="5941003"/>
            <a:ext cx="4276124" cy="784830"/>
          </a:xfrm>
          <a:prstGeom prst="rect">
            <a:avLst/>
          </a:prstGeom>
          <a:noFill/>
        </p:spPr>
        <p:txBody>
          <a:bodyPr wrap="square" rtlCol="0">
            <a:spAutoFit/>
          </a:bodyPr>
          <a:lstStyle/>
          <a:p>
            <a:pPr marL="180014" indent="-180014">
              <a:buFont typeface="Wingdings" panose="05000000000000000000" pitchFamily="2" charset="2"/>
              <a:buChar char="v"/>
            </a:pPr>
            <a:r>
              <a:rPr lang="en-GB" sz="1500" dirty="0"/>
              <a:t>Systematic review of ECT (Bennett, 2005)</a:t>
            </a:r>
          </a:p>
          <a:p>
            <a:endParaRPr lang="en-GB" sz="1500" dirty="0"/>
          </a:p>
          <a:p>
            <a:pPr marL="180014" indent="-180014">
              <a:buFont typeface="Wingdings" panose="05000000000000000000" pitchFamily="2" charset="2"/>
              <a:buChar char="v"/>
            </a:pPr>
            <a:r>
              <a:rPr lang="en-GB" sz="1500" dirty="0"/>
              <a:t> ECT Accreditation Service Survey</a:t>
            </a:r>
          </a:p>
        </p:txBody>
      </p:sp>
      <p:sp>
        <p:nvSpPr>
          <p:cNvPr id="5" name="TextBox 4"/>
          <p:cNvSpPr txBox="1"/>
          <p:nvPr/>
        </p:nvSpPr>
        <p:spPr>
          <a:xfrm>
            <a:off x="10035810" y="3789790"/>
            <a:ext cx="2486251" cy="1885901"/>
          </a:xfrm>
          <a:prstGeom prst="rect">
            <a:avLst/>
          </a:prstGeom>
          <a:noFill/>
        </p:spPr>
        <p:txBody>
          <a:bodyPr wrap="square" rtlCol="0">
            <a:spAutoFit/>
          </a:bodyPr>
          <a:lstStyle/>
          <a:p>
            <a:pPr marL="180014" indent="-180014">
              <a:buFont typeface="Wingdings" panose="05000000000000000000" pitchFamily="2" charset="2"/>
              <a:buChar char="v"/>
            </a:pPr>
            <a:r>
              <a:rPr lang="en-GB" sz="1500" dirty="0"/>
              <a:t>ECT controversy (Thomas </a:t>
            </a:r>
            <a:r>
              <a:rPr lang="en-GB" sz="1500" dirty="0" err="1"/>
              <a:t>Szazs</a:t>
            </a:r>
            <a:r>
              <a:rPr lang="en-GB" sz="1500" dirty="0"/>
              <a:t> 1971) – Sacrifice from the patient</a:t>
            </a:r>
          </a:p>
          <a:p>
            <a:pPr marL="180014" indent="-180014">
              <a:buFont typeface="Wingdings" panose="05000000000000000000" pitchFamily="2" charset="2"/>
              <a:buChar char="v"/>
            </a:pPr>
            <a:r>
              <a:rPr lang="en-GB" sz="1500" dirty="0"/>
              <a:t>ECT can be fatal, but deaths are extremely rare. </a:t>
            </a:r>
          </a:p>
          <a:p>
            <a:pPr marL="180014" indent="-180014">
              <a:buFont typeface="Wingdings" panose="05000000000000000000" pitchFamily="2" charset="2"/>
              <a:buChar char="v"/>
            </a:pPr>
            <a:endParaRPr lang="en-GB" sz="1155" dirty="0"/>
          </a:p>
        </p:txBody>
      </p:sp>
      <p:sp>
        <p:nvSpPr>
          <p:cNvPr id="7" name="Rectangle 6"/>
          <p:cNvSpPr/>
          <p:nvPr/>
        </p:nvSpPr>
        <p:spPr>
          <a:xfrm>
            <a:off x="10043175" y="1041522"/>
            <a:ext cx="2831414" cy="2400657"/>
          </a:xfrm>
          <a:prstGeom prst="rect">
            <a:avLst/>
          </a:prstGeom>
        </p:spPr>
        <p:txBody>
          <a:bodyPr wrap="square">
            <a:spAutoFit/>
          </a:bodyPr>
          <a:lstStyle/>
          <a:p>
            <a:pPr marL="180014" indent="-180014">
              <a:buFont typeface="Wingdings" panose="05000000000000000000" pitchFamily="2" charset="2"/>
              <a:buChar char="v"/>
            </a:pPr>
            <a:r>
              <a:rPr lang="en-GB" sz="1500" dirty="0"/>
              <a:t>ECT works quickly to relieve psychiatric symptoms</a:t>
            </a:r>
          </a:p>
          <a:p>
            <a:pPr marL="180014" indent="-180014">
              <a:buFont typeface="Wingdings" panose="05000000000000000000" pitchFamily="2" charset="2"/>
              <a:buChar char="v"/>
            </a:pPr>
            <a:r>
              <a:rPr lang="en-GB" sz="1500" dirty="0"/>
              <a:t>ECT works for many people when drugs or psychotherapy are ineffective. </a:t>
            </a:r>
          </a:p>
          <a:p>
            <a:pPr marL="180014" indent="-180014">
              <a:buFont typeface="Wingdings" panose="05000000000000000000" pitchFamily="2" charset="2"/>
              <a:buChar char="v"/>
            </a:pPr>
            <a:r>
              <a:rPr lang="en-GB" sz="1500" dirty="0"/>
              <a:t>ECT has proven to be a very effective treatment for those with depression. </a:t>
            </a:r>
          </a:p>
        </p:txBody>
      </p:sp>
      <p:cxnSp>
        <p:nvCxnSpPr>
          <p:cNvPr id="19" name="Straight Connector 18"/>
          <p:cNvCxnSpPr>
            <a:cxnSpLocks/>
          </p:cNvCxnSpPr>
          <p:nvPr/>
        </p:nvCxnSpPr>
        <p:spPr>
          <a:xfrm>
            <a:off x="10077585" y="5563783"/>
            <a:ext cx="2588162" cy="1"/>
          </a:xfrm>
          <a:prstGeom prst="line">
            <a:avLst/>
          </a:prstGeom>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2892669" y="2846741"/>
            <a:ext cx="5685728" cy="600164"/>
          </a:xfrm>
          <a:prstGeom prst="rect">
            <a:avLst/>
          </a:prstGeom>
          <a:noFill/>
        </p:spPr>
        <p:txBody>
          <a:bodyPr wrap="square" rtlCol="0">
            <a:spAutoFit/>
          </a:bodyPr>
          <a:lstStyle/>
          <a:p>
            <a:r>
              <a:rPr lang="en-GB" u="sng" dirty="0"/>
              <a:t>Side Effects</a:t>
            </a:r>
          </a:p>
          <a:p>
            <a:r>
              <a:rPr lang="en-GB" sz="1500" dirty="0"/>
              <a:t>Memory loss, immediate side effects, longer term effects</a:t>
            </a:r>
          </a:p>
        </p:txBody>
      </p:sp>
      <p:graphicFrame>
        <p:nvGraphicFramePr>
          <p:cNvPr id="27" name="Chart 26"/>
          <p:cNvGraphicFramePr/>
          <p:nvPr>
            <p:extLst>
              <p:ext uri="{D42A27DB-BD31-4B8C-83A1-F6EECF244321}">
                <p14:modId xmlns:p14="http://schemas.microsoft.com/office/powerpoint/2010/main" val="792177201"/>
              </p:ext>
            </p:extLst>
          </p:nvPr>
        </p:nvGraphicFramePr>
        <p:xfrm>
          <a:off x="5863167" y="6515123"/>
          <a:ext cx="4610307" cy="3010693"/>
        </p:xfrm>
        <a:graphic>
          <a:graphicData uri="http://schemas.openxmlformats.org/drawingml/2006/chart">
            <c:chart xmlns:c="http://schemas.openxmlformats.org/drawingml/2006/chart" xmlns:r="http://schemas.openxmlformats.org/officeDocument/2006/relationships" r:id="rId3"/>
          </a:graphicData>
        </a:graphic>
      </p:graphicFrame>
      <p:sp>
        <p:nvSpPr>
          <p:cNvPr id="30" name="TextBox 29"/>
          <p:cNvSpPr txBox="1"/>
          <p:nvPr/>
        </p:nvSpPr>
        <p:spPr>
          <a:xfrm>
            <a:off x="2910745" y="2605309"/>
            <a:ext cx="4565786" cy="323165"/>
          </a:xfrm>
          <a:prstGeom prst="rect">
            <a:avLst/>
          </a:prstGeom>
          <a:noFill/>
        </p:spPr>
        <p:txBody>
          <a:bodyPr wrap="square" rtlCol="0">
            <a:spAutoFit/>
          </a:bodyPr>
          <a:lstStyle/>
          <a:p>
            <a:r>
              <a:rPr lang="en-GB" sz="1500" dirty="0"/>
              <a:t>A typical course of ECT is 6 to 12 treatments.</a:t>
            </a:r>
          </a:p>
        </p:txBody>
      </p:sp>
      <p:pic>
        <p:nvPicPr>
          <p:cNvPr id="1026" name="Picture 2" descr="Related im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2027466" cy="1349866"/>
          </a:xfrm>
          <a:prstGeom prst="rect">
            <a:avLst/>
          </a:prstGeom>
          <a:noFill/>
          <a:extLst>
            <a:ext uri="{909E8E84-426E-40DD-AFC4-6F175D3DCCD1}">
              <a14:hiddenFill xmlns:a14="http://schemas.microsoft.com/office/drawing/2010/main">
                <a:solidFill>
                  <a:srgbClr val="FFFFFF"/>
                </a:solidFill>
              </a14:hiddenFill>
            </a:ext>
          </a:extLst>
        </p:spPr>
      </p:pic>
      <p:cxnSp>
        <p:nvCxnSpPr>
          <p:cNvPr id="28" name="Straight Connector 27">
            <a:extLst>
              <a:ext uri="{FF2B5EF4-FFF2-40B4-BE49-F238E27FC236}">
                <a16:creationId xmlns:a16="http://schemas.microsoft.com/office/drawing/2014/main" id="{8EDA2FDD-B433-4C96-96CA-C674DE63257F}"/>
              </a:ext>
            </a:extLst>
          </p:cNvPr>
          <p:cNvCxnSpPr>
            <a:cxnSpLocks/>
          </p:cNvCxnSpPr>
          <p:nvPr/>
        </p:nvCxnSpPr>
        <p:spPr>
          <a:xfrm flipH="1">
            <a:off x="10040221" y="1069232"/>
            <a:ext cx="5707" cy="8531968"/>
          </a:xfrm>
          <a:prstGeom prst="line">
            <a:avLst/>
          </a:prstGeom>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E912C3A5-C344-4A51-B9C4-0FD4F108C842}"/>
              </a:ext>
            </a:extLst>
          </p:cNvPr>
          <p:cNvSpPr/>
          <p:nvPr/>
        </p:nvSpPr>
        <p:spPr>
          <a:xfrm>
            <a:off x="2903347" y="3779360"/>
            <a:ext cx="2797022" cy="1015663"/>
          </a:xfrm>
          <a:prstGeom prst="rect">
            <a:avLst/>
          </a:prstGeom>
        </p:spPr>
        <p:txBody>
          <a:bodyPr wrap="square">
            <a:spAutoFit/>
          </a:bodyPr>
          <a:lstStyle/>
          <a:p>
            <a:r>
              <a:rPr lang="en-GB" sz="1500" dirty="0"/>
              <a:t>Response to ECT in bipolar I, bipolar II and unipolar depression (</a:t>
            </a:r>
            <a:r>
              <a:rPr lang="en-GB" sz="1500" dirty="0" err="1"/>
              <a:t>Medda</a:t>
            </a:r>
            <a:r>
              <a:rPr lang="en-GB" sz="1500" dirty="0"/>
              <a:t> et al, 2009)</a:t>
            </a:r>
          </a:p>
        </p:txBody>
      </p:sp>
      <p:sp>
        <p:nvSpPr>
          <p:cNvPr id="29" name="TextBox 28">
            <a:extLst>
              <a:ext uri="{FF2B5EF4-FFF2-40B4-BE49-F238E27FC236}">
                <a16:creationId xmlns:a16="http://schemas.microsoft.com/office/drawing/2014/main" id="{EE57D563-44E2-491B-85D5-6987515DABA1}"/>
              </a:ext>
            </a:extLst>
          </p:cNvPr>
          <p:cNvSpPr txBox="1"/>
          <p:nvPr/>
        </p:nvSpPr>
        <p:spPr>
          <a:xfrm>
            <a:off x="263158" y="1349866"/>
            <a:ext cx="2206669" cy="369332"/>
          </a:xfrm>
          <a:prstGeom prst="rect">
            <a:avLst/>
          </a:prstGeom>
          <a:solidFill>
            <a:srgbClr val="FFFFFF"/>
          </a:solidFill>
        </p:spPr>
        <p:txBody>
          <a:bodyPr wrap="square" rtlCol="0">
            <a:spAutoFit/>
          </a:bodyPr>
          <a:lstStyle/>
          <a:p>
            <a:r>
              <a:rPr lang="en-GB" u="sng" dirty="0"/>
              <a:t>Introduction</a:t>
            </a:r>
          </a:p>
        </p:txBody>
      </p:sp>
      <p:sp>
        <p:nvSpPr>
          <p:cNvPr id="22" name="TextBox 21">
            <a:extLst>
              <a:ext uri="{FF2B5EF4-FFF2-40B4-BE49-F238E27FC236}">
                <a16:creationId xmlns:a16="http://schemas.microsoft.com/office/drawing/2014/main" id="{8F100F4B-3BC3-414A-A7B3-0EF42A52CC5E}"/>
              </a:ext>
            </a:extLst>
          </p:cNvPr>
          <p:cNvSpPr txBox="1"/>
          <p:nvPr/>
        </p:nvSpPr>
        <p:spPr>
          <a:xfrm>
            <a:off x="2903347" y="7397257"/>
            <a:ext cx="1852562" cy="369332"/>
          </a:xfrm>
          <a:prstGeom prst="rect">
            <a:avLst/>
          </a:prstGeom>
          <a:noFill/>
        </p:spPr>
        <p:txBody>
          <a:bodyPr wrap="square" rtlCol="0">
            <a:spAutoFit/>
          </a:bodyPr>
          <a:lstStyle/>
          <a:p>
            <a:r>
              <a:rPr lang="en-GB" u="sng" dirty="0"/>
              <a:t>Results</a:t>
            </a:r>
          </a:p>
        </p:txBody>
      </p:sp>
      <p:sp>
        <p:nvSpPr>
          <p:cNvPr id="23" name="TextBox 22">
            <a:extLst>
              <a:ext uri="{FF2B5EF4-FFF2-40B4-BE49-F238E27FC236}">
                <a16:creationId xmlns:a16="http://schemas.microsoft.com/office/drawing/2014/main" id="{C813A794-857F-4BF1-A248-300BBE0E9ECC}"/>
              </a:ext>
            </a:extLst>
          </p:cNvPr>
          <p:cNvSpPr txBox="1"/>
          <p:nvPr/>
        </p:nvSpPr>
        <p:spPr>
          <a:xfrm>
            <a:off x="10043074" y="5519566"/>
            <a:ext cx="2480544" cy="369332"/>
          </a:xfrm>
          <a:prstGeom prst="rect">
            <a:avLst/>
          </a:prstGeom>
          <a:noFill/>
        </p:spPr>
        <p:txBody>
          <a:bodyPr wrap="square" rtlCol="0">
            <a:spAutoFit/>
          </a:bodyPr>
          <a:lstStyle/>
          <a:p>
            <a:r>
              <a:rPr lang="en-GB" u="sng" dirty="0"/>
              <a:t>Conclusion</a:t>
            </a:r>
          </a:p>
        </p:txBody>
      </p:sp>
      <p:cxnSp>
        <p:nvCxnSpPr>
          <p:cNvPr id="31" name="Straight Connector 30">
            <a:extLst>
              <a:ext uri="{FF2B5EF4-FFF2-40B4-BE49-F238E27FC236}">
                <a16:creationId xmlns:a16="http://schemas.microsoft.com/office/drawing/2014/main" id="{BDD39AD6-3596-4384-9ACB-951CC2670733}"/>
              </a:ext>
            </a:extLst>
          </p:cNvPr>
          <p:cNvCxnSpPr>
            <a:cxnSpLocks/>
          </p:cNvCxnSpPr>
          <p:nvPr/>
        </p:nvCxnSpPr>
        <p:spPr>
          <a:xfrm>
            <a:off x="241003" y="5828433"/>
            <a:ext cx="2588162" cy="1"/>
          </a:xfrm>
          <a:prstGeom prst="line">
            <a:avLst/>
          </a:prstGeom>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4D39160A-250E-4DFE-8BAD-05804FDE7254}"/>
              </a:ext>
            </a:extLst>
          </p:cNvPr>
          <p:cNvSpPr txBox="1"/>
          <p:nvPr/>
        </p:nvSpPr>
        <p:spPr>
          <a:xfrm>
            <a:off x="2874181" y="5046300"/>
            <a:ext cx="2765243" cy="2400657"/>
          </a:xfrm>
          <a:prstGeom prst="rect">
            <a:avLst/>
          </a:prstGeom>
          <a:noFill/>
        </p:spPr>
        <p:txBody>
          <a:bodyPr wrap="square" rtlCol="0">
            <a:spAutoFit/>
          </a:bodyPr>
          <a:lstStyle/>
          <a:p>
            <a:r>
              <a:rPr lang="en-GB" sz="1500" dirty="0"/>
              <a:t>One hundred and thirty depressive patients were included in the study and treated with bilateral ECT, on a twice weekly schedule. The patients were assessed before and a week after the ECT course using the HAM-D, YMRS, BPRS and the CGI.</a:t>
            </a:r>
          </a:p>
        </p:txBody>
      </p:sp>
      <p:sp>
        <p:nvSpPr>
          <p:cNvPr id="1024" name="Rectangle 1023">
            <a:extLst>
              <a:ext uri="{FF2B5EF4-FFF2-40B4-BE49-F238E27FC236}">
                <a16:creationId xmlns:a16="http://schemas.microsoft.com/office/drawing/2014/main" id="{3DF5CDB4-B201-4111-94C2-518061690803}"/>
              </a:ext>
            </a:extLst>
          </p:cNvPr>
          <p:cNvSpPr/>
          <p:nvPr/>
        </p:nvSpPr>
        <p:spPr>
          <a:xfrm>
            <a:off x="2940882" y="7743819"/>
            <a:ext cx="2918243" cy="1938992"/>
          </a:xfrm>
          <a:prstGeom prst="rect">
            <a:avLst/>
          </a:prstGeom>
        </p:spPr>
        <p:txBody>
          <a:bodyPr wrap="square">
            <a:spAutoFit/>
          </a:bodyPr>
          <a:lstStyle/>
          <a:p>
            <a:r>
              <a:rPr lang="en-GB" sz="1500" dirty="0"/>
              <a:t>The three groups (UP, BP II, BP I) showed a significant improvement after the ECT course. Global response rate 79.1% for BP II. Concerning depressive symptomatology, the remission rate was 56.7% for BP II.</a:t>
            </a:r>
          </a:p>
        </p:txBody>
      </p:sp>
      <p:sp>
        <p:nvSpPr>
          <p:cNvPr id="1025" name="TextBox 1024">
            <a:extLst>
              <a:ext uri="{FF2B5EF4-FFF2-40B4-BE49-F238E27FC236}">
                <a16:creationId xmlns:a16="http://schemas.microsoft.com/office/drawing/2014/main" id="{72229245-8A19-43EA-AE2C-574AE8BABF8B}"/>
              </a:ext>
            </a:extLst>
          </p:cNvPr>
          <p:cNvSpPr txBox="1"/>
          <p:nvPr/>
        </p:nvSpPr>
        <p:spPr>
          <a:xfrm>
            <a:off x="2892669" y="4698457"/>
            <a:ext cx="1963327" cy="369332"/>
          </a:xfrm>
          <a:prstGeom prst="rect">
            <a:avLst/>
          </a:prstGeom>
          <a:noFill/>
        </p:spPr>
        <p:txBody>
          <a:bodyPr wrap="square" rtlCol="0">
            <a:spAutoFit/>
          </a:bodyPr>
          <a:lstStyle/>
          <a:p>
            <a:r>
              <a:rPr lang="en-GB" u="sng" dirty="0"/>
              <a:t>Method</a:t>
            </a:r>
          </a:p>
        </p:txBody>
      </p:sp>
      <p:cxnSp>
        <p:nvCxnSpPr>
          <p:cNvPr id="35" name="Straight Connector 34">
            <a:extLst>
              <a:ext uri="{FF2B5EF4-FFF2-40B4-BE49-F238E27FC236}">
                <a16:creationId xmlns:a16="http://schemas.microsoft.com/office/drawing/2014/main" id="{72C34E1F-0F75-45DF-955E-0C677B187EF0}"/>
              </a:ext>
            </a:extLst>
          </p:cNvPr>
          <p:cNvCxnSpPr>
            <a:cxnSpLocks/>
          </p:cNvCxnSpPr>
          <p:nvPr/>
        </p:nvCxnSpPr>
        <p:spPr>
          <a:xfrm>
            <a:off x="5859125" y="5721905"/>
            <a:ext cx="0" cy="3763623"/>
          </a:xfrm>
          <a:prstGeom prst="line">
            <a:avLst/>
          </a:prstGeom>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3BADC135-E001-4679-93A3-B33636ACDF40}"/>
              </a:ext>
            </a:extLst>
          </p:cNvPr>
          <p:cNvSpPr txBox="1"/>
          <p:nvPr/>
        </p:nvSpPr>
        <p:spPr>
          <a:xfrm>
            <a:off x="253843" y="1765574"/>
            <a:ext cx="2583745" cy="4016484"/>
          </a:xfrm>
          <a:prstGeom prst="rect">
            <a:avLst/>
          </a:prstGeom>
          <a:solidFill>
            <a:srgbClr val="F7F5F1"/>
          </a:solidFill>
        </p:spPr>
        <p:txBody>
          <a:bodyPr wrap="square" rtlCol="0">
            <a:spAutoFit/>
          </a:bodyPr>
          <a:lstStyle/>
          <a:p>
            <a:r>
              <a:rPr lang="en-GB" sz="1500" dirty="0"/>
              <a:t>There are many different treatments which can help with Bipolar disorder but many individuals only benefit from specific ones, suggesting that each treatment has its own benefits. However, there are many downsides to some of these therapies. Today I will be discussing Electroconvulsive Therapy in relation to bipolar and how individuals have recovered and have reduced symptoms.</a:t>
            </a:r>
          </a:p>
        </p:txBody>
      </p:sp>
      <p:graphicFrame>
        <p:nvGraphicFramePr>
          <p:cNvPr id="36" name="Table 35">
            <a:extLst>
              <a:ext uri="{FF2B5EF4-FFF2-40B4-BE49-F238E27FC236}">
                <a16:creationId xmlns:a16="http://schemas.microsoft.com/office/drawing/2014/main" id="{3861B152-620D-441B-92E0-8E726DE708E9}"/>
              </a:ext>
            </a:extLst>
          </p:cNvPr>
          <p:cNvGraphicFramePr>
            <a:graphicFrameLocks noGrp="1"/>
          </p:cNvGraphicFramePr>
          <p:nvPr>
            <p:extLst>
              <p:ext uri="{D42A27DB-BD31-4B8C-83A1-F6EECF244321}">
                <p14:modId xmlns:p14="http://schemas.microsoft.com/office/powerpoint/2010/main" val="727230710"/>
              </p:ext>
            </p:extLst>
          </p:nvPr>
        </p:nvGraphicFramePr>
        <p:xfrm>
          <a:off x="5639424" y="3493244"/>
          <a:ext cx="4276125" cy="2214604"/>
        </p:xfrm>
        <a:graphic>
          <a:graphicData uri="http://schemas.openxmlformats.org/drawingml/2006/table">
            <a:tbl>
              <a:tblPr firstRow="1" bandRow="1">
                <a:tableStyleId>{5C22544A-7EE6-4342-B048-85BDC9FD1C3A}</a:tableStyleId>
              </a:tblPr>
              <a:tblGrid>
                <a:gridCol w="1141572">
                  <a:extLst>
                    <a:ext uri="{9D8B030D-6E8A-4147-A177-3AD203B41FA5}">
                      <a16:colId xmlns:a16="http://schemas.microsoft.com/office/drawing/2014/main" val="2617754897"/>
                    </a:ext>
                  </a:extLst>
                </a:gridCol>
                <a:gridCol w="1027067">
                  <a:extLst>
                    <a:ext uri="{9D8B030D-6E8A-4147-A177-3AD203B41FA5}">
                      <a16:colId xmlns:a16="http://schemas.microsoft.com/office/drawing/2014/main" val="3348656778"/>
                    </a:ext>
                  </a:extLst>
                </a:gridCol>
                <a:gridCol w="1053743">
                  <a:extLst>
                    <a:ext uri="{9D8B030D-6E8A-4147-A177-3AD203B41FA5}">
                      <a16:colId xmlns:a16="http://schemas.microsoft.com/office/drawing/2014/main" val="856883791"/>
                    </a:ext>
                  </a:extLst>
                </a:gridCol>
                <a:gridCol w="1053743">
                  <a:extLst>
                    <a:ext uri="{9D8B030D-6E8A-4147-A177-3AD203B41FA5}">
                      <a16:colId xmlns:a16="http://schemas.microsoft.com/office/drawing/2014/main" val="2123236053"/>
                    </a:ext>
                  </a:extLst>
                </a:gridCol>
              </a:tblGrid>
              <a:tr h="227974">
                <a:tc>
                  <a:txBody>
                    <a:bodyPr/>
                    <a:lstStyle/>
                    <a:p>
                      <a:endParaRPr lang="en-GB" sz="1200" dirty="0"/>
                    </a:p>
                  </a:txBody>
                  <a:tcPr/>
                </a:tc>
                <a:tc>
                  <a:txBody>
                    <a:bodyPr/>
                    <a:lstStyle/>
                    <a:p>
                      <a:r>
                        <a:rPr lang="en-GB" sz="1200" dirty="0"/>
                        <a:t>Unipolar</a:t>
                      </a:r>
                    </a:p>
                  </a:txBody>
                  <a:tcPr/>
                </a:tc>
                <a:tc>
                  <a:txBody>
                    <a:bodyPr/>
                    <a:lstStyle/>
                    <a:p>
                      <a:r>
                        <a:rPr lang="en-GB" sz="1200" dirty="0"/>
                        <a:t>Bipolar II</a:t>
                      </a:r>
                    </a:p>
                  </a:txBody>
                  <a:tcPr/>
                </a:tc>
                <a:tc>
                  <a:txBody>
                    <a:bodyPr/>
                    <a:lstStyle/>
                    <a:p>
                      <a:r>
                        <a:rPr lang="en-GB" sz="1200" dirty="0"/>
                        <a:t>Bipolar I</a:t>
                      </a:r>
                    </a:p>
                  </a:txBody>
                  <a:tcPr/>
                </a:tc>
                <a:extLst>
                  <a:ext uri="{0D108BD9-81ED-4DB2-BD59-A6C34878D82A}">
                    <a16:rowId xmlns:a16="http://schemas.microsoft.com/office/drawing/2014/main" val="1360309161"/>
                  </a:ext>
                </a:extLst>
              </a:tr>
              <a:tr h="379957">
                <a:tc>
                  <a:txBody>
                    <a:bodyPr/>
                    <a:lstStyle/>
                    <a:p>
                      <a:r>
                        <a:rPr lang="en-GB" sz="1200" dirty="0"/>
                        <a:t>Remission CGH= 1</a:t>
                      </a:r>
                    </a:p>
                  </a:txBody>
                  <a:tcPr/>
                </a:tc>
                <a:tc>
                  <a:txBody>
                    <a:bodyPr/>
                    <a:lstStyle/>
                    <a:p>
                      <a:r>
                        <a:rPr lang="en-GB" sz="1400" dirty="0"/>
                        <a:t>12 (70,6)</a:t>
                      </a:r>
                    </a:p>
                  </a:txBody>
                  <a:tcPr/>
                </a:tc>
                <a:tc>
                  <a:txBody>
                    <a:bodyPr/>
                    <a:lstStyle/>
                    <a:p>
                      <a:r>
                        <a:rPr lang="en-GB" sz="1400" dirty="0"/>
                        <a:t>30 (44.8)</a:t>
                      </a:r>
                    </a:p>
                  </a:txBody>
                  <a:tcPr/>
                </a:tc>
                <a:tc>
                  <a:txBody>
                    <a:bodyPr/>
                    <a:lstStyle/>
                    <a:p>
                      <a:r>
                        <a:rPr lang="en-GB" sz="1400" dirty="0"/>
                        <a:t>19 (41.3)</a:t>
                      </a:r>
                    </a:p>
                  </a:txBody>
                  <a:tcPr/>
                </a:tc>
                <a:extLst>
                  <a:ext uri="{0D108BD9-81ED-4DB2-BD59-A6C34878D82A}">
                    <a16:rowId xmlns:a16="http://schemas.microsoft.com/office/drawing/2014/main" val="90314782"/>
                  </a:ext>
                </a:extLst>
              </a:tr>
              <a:tr h="379957">
                <a:tc>
                  <a:txBody>
                    <a:bodyPr/>
                    <a:lstStyle/>
                    <a:p>
                      <a:r>
                        <a:rPr lang="en-GB" sz="1200" dirty="0"/>
                        <a:t>Response CGH = &gt;2</a:t>
                      </a:r>
                    </a:p>
                  </a:txBody>
                  <a:tcPr/>
                </a:tc>
                <a:tc>
                  <a:txBody>
                    <a:bodyPr/>
                    <a:lstStyle/>
                    <a:p>
                      <a:r>
                        <a:rPr lang="en-GB" sz="1400" dirty="0"/>
                        <a:t>16 (94.1)</a:t>
                      </a:r>
                    </a:p>
                  </a:txBody>
                  <a:tcPr/>
                </a:tc>
                <a:tc>
                  <a:txBody>
                    <a:bodyPr/>
                    <a:lstStyle/>
                    <a:p>
                      <a:r>
                        <a:rPr lang="en-GB" sz="1400" dirty="0"/>
                        <a:t>53 (79.1)</a:t>
                      </a:r>
                    </a:p>
                  </a:txBody>
                  <a:tcPr/>
                </a:tc>
                <a:tc>
                  <a:txBody>
                    <a:bodyPr/>
                    <a:lstStyle/>
                    <a:p>
                      <a:r>
                        <a:rPr lang="en-GB" sz="1400" dirty="0"/>
                        <a:t>31 (67.4)</a:t>
                      </a:r>
                    </a:p>
                  </a:txBody>
                  <a:tcPr/>
                </a:tc>
                <a:extLst>
                  <a:ext uri="{0D108BD9-81ED-4DB2-BD59-A6C34878D82A}">
                    <a16:rowId xmlns:a16="http://schemas.microsoft.com/office/drawing/2014/main" val="1522451741"/>
                  </a:ext>
                </a:extLst>
              </a:tr>
              <a:tr h="531940">
                <a:tc>
                  <a:txBody>
                    <a:bodyPr/>
                    <a:lstStyle/>
                    <a:p>
                      <a:r>
                        <a:rPr lang="en-GB" sz="1200" dirty="0"/>
                        <a:t>Remission HAM-D = &gt;8</a:t>
                      </a:r>
                    </a:p>
                  </a:txBody>
                  <a:tcPr/>
                </a:tc>
                <a:tc>
                  <a:txBody>
                    <a:bodyPr/>
                    <a:lstStyle/>
                    <a:p>
                      <a:r>
                        <a:rPr lang="en-GB" sz="1400" dirty="0"/>
                        <a:t>12 (70.6)</a:t>
                      </a:r>
                    </a:p>
                  </a:txBody>
                  <a:tcPr/>
                </a:tc>
                <a:tc>
                  <a:txBody>
                    <a:bodyPr/>
                    <a:lstStyle/>
                    <a:p>
                      <a:r>
                        <a:rPr lang="en-GB" sz="1400" dirty="0"/>
                        <a:t>29 (43.3)</a:t>
                      </a:r>
                    </a:p>
                  </a:txBody>
                  <a:tcPr/>
                </a:tc>
                <a:tc>
                  <a:txBody>
                    <a:bodyPr/>
                    <a:lstStyle/>
                    <a:p>
                      <a:r>
                        <a:rPr lang="en-GB" sz="1400" dirty="0"/>
                        <a:t>16 (34.8)</a:t>
                      </a:r>
                    </a:p>
                  </a:txBody>
                  <a:tcPr/>
                </a:tc>
                <a:extLst>
                  <a:ext uri="{0D108BD9-81ED-4DB2-BD59-A6C34878D82A}">
                    <a16:rowId xmlns:a16="http://schemas.microsoft.com/office/drawing/2014/main" val="922929789"/>
                  </a:ext>
                </a:extLst>
              </a:tr>
              <a:tr h="493944">
                <a:tc>
                  <a:txBody>
                    <a:bodyPr/>
                    <a:lstStyle/>
                    <a:p>
                      <a:r>
                        <a:rPr lang="en-GB" sz="1100" dirty="0"/>
                        <a:t>Response HAM-D = 50%</a:t>
                      </a:r>
                    </a:p>
                  </a:txBody>
                  <a:tcPr/>
                </a:tc>
                <a:tc>
                  <a:txBody>
                    <a:bodyPr/>
                    <a:lstStyle/>
                    <a:p>
                      <a:r>
                        <a:rPr lang="en-GB" sz="1200" dirty="0"/>
                        <a:t>15 (88.2)</a:t>
                      </a:r>
                    </a:p>
                  </a:txBody>
                  <a:tcPr/>
                </a:tc>
                <a:tc>
                  <a:txBody>
                    <a:bodyPr/>
                    <a:lstStyle/>
                    <a:p>
                      <a:r>
                        <a:rPr lang="en-GB" sz="1200" dirty="0"/>
                        <a:t>49 (73.1)</a:t>
                      </a:r>
                    </a:p>
                  </a:txBody>
                  <a:tcPr/>
                </a:tc>
                <a:tc>
                  <a:txBody>
                    <a:bodyPr/>
                    <a:lstStyle/>
                    <a:p>
                      <a:r>
                        <a:rPr lang="en-GB" sz="1200" dirty="0"/>
                        <a:t>32 (69.6)</a:t>
                      </a:r>
                    </a:p>
                  </a:txBody>
                  <a:tcPr/>
                </a:tc>
                <a:extLst>
                  <a:ext uri="{0D108BD9-81ED-4DB2-BD59-A6C34878D82A}">
                    <a16:rowId xmlns:a16="http://schemas.microsoft.com/office/drawing/2014/main" val="3788146025"/>
                  </a:ext>
                </a:extLst>
              </a:tr>
            </a:tbl>
          </a:graphicData>
        </a:graphic>
      </p:graphicFrame>
      <p:cxnSp>
        <p:nvCxnSpPr>
          <p:cNvPr id="37" name="Straight Connector 36">
            <a:extLst>
              <a:ext uri="{FF2B5EF4-FFF2-40B4-BE49-F238E27FC236}">
                <a16:creationId xmlns:a16="http://schemas.microsoft.com/office/drawing/2014/main" id="{2364FF1C-2674-42AF-A95F-DB1499DA6FEC}"/>
              </a:ext>
            </a:extLst>
          </p:cNvPr>
          <p:cNvCxnSpPr>
            <a:cxnSpLocks/>
          </p:cNvCxnSpPr>
          <p:nvPr/>
        </p:nvCxnSpPr>
        <p:spPr>
          <a:xfrm>
            <a:off x="5909741" y="5661502"/>
            <a:ext cx="4060445" cy="0"/>
          </a:xfrm>
          <a:prstGeom prst="line">
            <a:avLst/>
          </a:prstGeom>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8AB8D7CF-0DF9-4B74-9547-964298FB725E}"/>
              </a:ext>
            </a:extLst>
          </p:cNvPr>
          <p:cNvSpPr txBox="1"/>
          <p:nvPr/>
        </p:nvSpPr>
        <p:spPr>
          <a:xfrm>
            <a:off x="6123736" y="5623681"/>
            <a:ext cx="2454661" cy="369332"/>
          </a:xfrm>
          <a:prstGeom prst="rect">
            <a:avLst/>
          </a:prstGeom>
          <a:noFill/>
        </p:spPr>
        <p:txBody>
          <a:bodyPr wrap="square" rtlCol="0">
            <a:spAutoFit/>
          </a:bodyPr>
          <a:lstStyle/>
          <a:p>
            <a:r>
              <a:rPr lang="en-GB" u="sng" dirty="0"/>
              <a:t>Other Evidence</a:t>
            </a:r>
          </a:p>
        </p:txBody>
      </p:sp>
      <p:sp>
        <p:nvSpPr>
          <p:cNvPr id="39" name="TextBox 38">
            <a:extLst>
              <a:ext uri="{FF2B5EF4-FFF2-40B4-BE49-F238E27FC236}">
                <a16:creationId xmlns:a16="http://schemas.microsoft.com/office/drawing/2014/main" id="{F948A54E-22BF-46AA-9C3A-65B241B41C60}"/>
              </a:ext>
            </a:extLst>
          </p:cNvPr>
          <p:cNvSpPr txBox="1"/>
          <p:nvPr/>
        </p:nvSpPr>
        <p:spPr>
          <a:xfrm>
            <a:off x="10077585" y="5874809"/>
            <a:ext cx="2701394" cy="3785652"/>
          </a:xfrm>
          <a:prstGeom prst="rect">
            <a:avLst/>
          </a:prstGeom>
          <a:noFill/>
        </p:spPr>
        <p:txBody>
          <a:bodyPr wrap="square" rtlCol="0">
            <a:spAutoFit/>
          </a:bodyPr>
          <a:lstStyle/>
          <a:p>
            <a:r>
              <a:rPr lang="en-GB" sz="1500" dirty="0"/>
              <a:t>Overall, when looking at Electroconvulsive Therapy it is clear from the evidence given that </a:t>
            </a:r>
            <a:r>
              <a:rPr lang="en-GB" sz="1500"/>
              <a:t>some patients </a:t>
            </a:r>
            <a:r>
              <a:rPr lang="en-GB" sz="1500" dirty="0"/>
              <a:t>with Bipolar II benefit from the treatment and it can be used alongside different therapies such as antipsychotics. But on the other hand, there are many side effects including loss of memory and long term side effects which is seen as a negative.</a:t>
            </a:r>
          </a:p>
        </p:txBody>
      </p:sp>
    </p:spTree>
    <p:extLst>
      <p:ext uri="{BB962C8B-B14F-4D97-AF65-F5344CB8AC3E}">
        <p14:creationId xmlns:p14="http://schemas.microsoft.com/office/powerpoint/2010/main" val="2062283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2117660" y="1965277"/>
            <a:ext cx="9361170" cy="5404514"/>
          </a:xfrm>
        </p:spPr>
        <p:txBody>
          <a:bodyPr>
            <a:normAutofit fontScale="47500" lnSpcReduction="20000"/>
          </a:bodyPr>
          <a:lstStyle/>
          <a:p>
            <a:r>
              <a:rPr lang="en-GB" sz="2900" dirty="0"/>
              <a:t>		</a:t>
            </a:r>
            <a:r>
              <a:rPr lang="en-GB" sz="3400" dirty="0"/>
              <a:t>About ECT | Mind, the mental health charity - help for mental health problems. Mind.org.uk. Retrieved 20 February 2018, from </a:t>
            </a:r>
            <a:r>
              <a:rPr lang="en-GB" sz="3400" dirty="0">
                <a:hlinkClick r:id="rId2"/>
              </a:rPr>
              <a:t>https://www.mind.org.uk/information-support/drugs-and-treatments/electroconvulsive-therapy-ect/about-ect/#.WowFHajFKUl</a:t>
            </a:r>
            <a:r>
              <a:rPr lang="en-GB" sz="3400" dirty="0"/>
              <a:t> </a:t>
            </a:r>
          </a:p>
          <a:p>
            <a:r>
              <a:rPr lang="en-GB" sz="3400" dirty="0"/>
              <a:t>Bennett, P. (2005). Abnormal and Clinical Psychology (2nd ed., pp. 79-81). England: McGraw-Hill Education</a:t>
            </a:r>
            <a:r>
              <a:rPr lang="en-GB" sz="3120" dirty="0"/>
              <a:t>.</a:t>
            </a:r>
          </a:p>
          <a:p>
            <a:r>
              <a:rPr lang="en-GB" sz="3400" i="1" dirty="0"/>
              <a:t>		Bipolar disorder: assessment and management | Guidance and guidelines | NICE</a:t>
            </a:r>
            <a:r>
              <a:rPr lang="en-GB" sz="3400" dirty="0"/>
              <a:t>. (2018). </a:t>
            </a:r>
            <a:r>
              <a:rPr lang="en-GB" sz="3400" i="1" dirty="0"/>
              <a:t>Nice.org.uk</a:t>
            </a:r>
            <a:r>
              <a:rPr lang="en-GB" sz="3400" dirty="0"/>
              <a:t>. Retrieved 2 March 2018, from https://www.nice.org.uk/guidance/cg185</a:t>
            </a:r>
          </a:p>
          <a:p>
            <a:r>
              <a:rPr lang="en-GB" sz="3400" dirty="0"/>
              <a:t>			Cold, F., Health, E., Disease, H., Management, P., Conditions, S., &amp; Problems, S. et al. Causes of Bipolar Disorder. WebMD. Retrieved 20 February 2018, from </a:t>
            </a:r>
            <a:r>
              <a:rPr lang="en-GB" sz="3400" dirty="0">
                <a:hlinkClick r:id="rId3"/>
              </a:rPr>
              <a:t>https://www.webmd.com/bipolar-disorder/guide/bipolar-disorder-causes#2</a:t>
            </a:r>
            <a:r>
              <a:rPr lang="en-GB" sz="3400" dirty="0"/>
              <a:t> </a:t>
            </a:r>
          </a:p>
          <a:p>
            <a:r>
              <a:rPr lang="en-GB" sz="3400" dirty="0"/>
              <a:t>		Electroconvulsive Therapy - Healthline. (2018). Healthline. Retrieved 23 February 2018, from </a:t>
            </a:r>
            <a:r>
              <a:rPr lang="en-GB" sz="3400" dirty="0">
                <a:hlinkClick r:id="rId4"/>
              </a:rPr>
              <a:t>https://www.healthline.com/health/electroconvulsive-therapy#benefits</a:t>
            </a:r>
            <a:endParaRPr lang="en-GB" sz="3400" dirty="0"/>
          </a:p>
          <a:p>
            <a:r>
              <a:rPr lang="en-GB" sz="3400" dirty="0"/>
              <a:t>		</a:t>
            </a:r>
            <a:r>
              <a:rPr lang="en-GB" sz="3400" dirty="0" err="1"/>
              <a:t>Medda</a:t>
            </a:r>
            <a:r>
              <a:rPr lang="en-GB" sz="3400" dirty="0"/>
              <a:t>, P., </a:t>
            </a:r>
            <a:r>
              <a:rPr lang="en-GB" sz="3400" dirty="0" err="1"/>
              <a:t>Perugi</a:t>
            </a:r>
            <a:r>
              <a:rPr lang="en-GB" sz="3400" dirty="0"/>
              <a:t>, G., </a:t>
            </a:r>
            <a:r>
              <a:rPr lang="en-GB" sz="3400" dirty="0" err="1"/>
              <a:t>Zanello</a:t>
            </a:r>
            <a:r>
              <a:rPr lang="en-GB" sz="3400" dirty="0"/>
              <a:t>, S., </a:t>
            </a:r>
            <a:r>
              <a:rPr lang="en-GB" sz="3400" dirty="0" err="1"/>
              <a:t>Ciuffa</a:t>
            </a:r>
            <a:r>
              <a:rPr lang="en-GB" sz="3400" dirty="0"/>
              <a:t>, M., &amp; </a:t>
            </a:r>
            <a:r>
              <a:rPr lang="en-GB" sz="3400" dirty="0" err="1"/>
              <a:t>Cassano</a:t>
            </a:r>
            <a:r>
              <a:rPr lang="en-GB" sz="3400" dirty="0"/>
              <a:t>, G. (2009). Response to ECT in bipolar I, bipolar II and unipolar depression. Journal Of Affective Disorders, 118(1-3). </a:t>
            </a:r>
            <a:r>
              <a:rPr lang="en-GB" sz="3400" dirty="0">
                <a:hlinkClick r:id="rId5"/>
              </a:rPr>
              <a:t>http://dx.doi.org/10.1016/j.jad.2009.01.014</a:t>
            </a:r>
            <a:endParaRPr lang="en-GB" sz="3400" dirty="0"/>
          </a:p>
          <a:p>
            <a:r>
              <a:rPr lang="en-GB" sz="3400" dirty="0"/>
              <a:t>		University of Wales Trinity St David. (2018). Retrieved from </a:t>
            </a:r>
            <a:r>
              <a:rPr lang="en-GB" sz="3400" dirty="0">
                <a:hlinkClick r:id="rId6"/>
              </a:rPr>
              <a:t>http://mystudentevents.com/events/uwtsd-swansea-open-day/</a:t>
            </a:r>
            <a:endParaRPr lang="en-GB" sz="34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787512440"/>
      </p:ext>
    </p:extLst>
  </p:cSld>
  <p:clrMapOvr>
    <a:masterClrMapping/>
  </p:clrMapOvr>
</p:sld>
</file>

<file path=ppt/theme/theme1.xml><?xml version="1.0" encoding="utf-8"?>
<a:theme xmlns:a="http://schemas.openxmlformats.org/drawingml/2006/main" name="Wisp">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617</TotalTime>
  <Words>523</Words>
  <Application>Microsoft Office PowerPoint</Application>
  <PresentationFormat>A3 Paper (297x420 mm)</PresentationFormat>
  <Paragraphs>62</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Century Gothic</vt:lpstr>
      <vt:lpstr>Wingdings</vt:lpstr>
      <vt:lpstr>Wingdings 3</vt:lpstr>
      <vt:lpstr>Wisp</vt:lpstr>
      <vt:lpstr>Compare and contrast two therapeutic interventions.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Kristen Hyett (1700850)</dc:creator>
  <cp:lastModifiedBy>Kristen Hyett</cp:lastModifiedBy>
  <cp:revision>61</cp:revision>
  <dcterms:created xsi:type="dcterms:W3CDTF">2018-02-09T10:48:21Z</dcterms:created>
  <dcterms:modified xsi:type="dcterms:W3CDTF">2018-03-04T18:18:48Z</dcterms:modified>
</cp:coreProperties>
</file>