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sldIdLst>
    <p:sldId id="256" r:id="rId3"/>
    <p:sldId id="257" r:id="rId4"/>
    <p:sldId id="426" r:id="rId5"/>
    <p:sldId id="423" r:id="rId6"/>
    <p:sldId id="375" r:id="rId7"/>
    <p:sldId id="465" r:id="rId8"/>
    <p:sldId id="424" r:id="rId9"/>
    <p:sldId id="453" r:id="rId10"/>
    <p:sldId id="454" r:id="rId11"/>
    <p:sldId id="456" r:id="rId12"/>
    <p:sldId id="429" r:id="rId13"/>
    <p:sldId id="392" r:id="rId14"/>
    <p:sldId id="393" r:id="rId15"/>
    <p:sldId id="398" r:id="rId16"/>
    <p:sldId id="437" r:id="rId17"/>
    <p:sldId id="431" r:id="rId18"/>
    <p:sldId id="430" r:id="rId19"/>
    <p:sldId id="452" r:id="rId20"/>
    <p:sldId id="457" r:id="rId21"/>
    <p:sldId id="466" r:id="rId22"/>
    <p:sldId id="461" r:id="rId23"/>
    <p:sldId id="462" r:id="rId24"/>
    <p:sldId id="463" r:id="rId25"/>
    <p:sldId id="464"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1C4CF-A859-4502-8D8E-8CE3684E9FA7}" v="3" dt="2020-11-16T10:16:18.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79" d="100"/>
          <a:sy n="79" d="100"/>
        </p:scale>
        <p:origin x="76" y="72"/>
      </p:cViewPr>
      <p:guideLst/>
    </p:cSldViewPr>
  </p:slideViewPr>
  <p:notesTextViewPr>
    <p:cViewPr>
      <p:scale>
        <a:sx n="1" d="1"/>
        <a:sy n="1" d="1"/>
      </p:scale>
      <p:origin x="0" y="0"/>
    </p:cViewPr>
  </p:notesTextViewPr>
  <p:sorterViewPr>
    <p:cViewPr>
      <p:scale>
        <a:sx n="100" d="100"/>
        <a:sy n="100" d="100"/>
      </p:scale>
      <p:origin x="0" y="-35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B66E3149-2401-466C-B54D-4EBF31297941}"/>
    <pc:docChg chg="undo custSel mod addSld delSld modSld">
      <pc:chgData name="Simon" userId="acfce3dd-66c2-4b6d-8e85-a3a71175ae38" providerId="ADAL" clId="{B66E3149-2401-466C-B54D-4EBF31297941}" dt="2020-09-27T13:49:24.434" v="304" actId="47"/>
      <pc:docMkLst>
        <pc:docMk/>
      </pc:docMkLst>
      <pc:sldChg chg="modSp mod">
        <pc:chgData name="Simon" userId="acfce3dd-66c2-4b6d-8e85-a3a71175ae38" providerId="ADAL" clId="{B66E3149-2401-466C-B54D-4EBF31297941}" dt="2020-09-23T10:37:22.023" v="79" actId="27636"/>
        <pc:sldMkLst>
          <pc:docMk/>
          <pc:sldMk cId="2909073731" sldId="256"/>
        </pc:sldMkLst>
        <pc:spChg chg="mod">
          <ac:chgData name="Simon" userId="acfce3dd-66c2-4b6d-8e85-a3a71175ae38" providerId="ADAL" clId="{B66E3149-2401-466C-B54D-4EBF31297941}" dt="2020-09-23T10:36:28.326" v="14" actId="6549"/>
          <ac:spMkLst>
            <pc:docMk/>
            <pc:sldMk cId="2909073731" sldId="256"/>
            <ac:spMk id="2" creationId="{00000000-0000-0000-0000-000000000000}"/>
          </ac:spMkLst>
        </pc:spChg>
        <pc:spChg chg="mod">
          <ac:chgData name="Simon" userId="acfce3dd-66c2-4b6d-8e85-a3a71175ae38" providerId="ADAL" clId="{B66E3149-2401-466C-B54D-4EBF31297941}" dt="2020-09-23T10:37:22.023" v="79" actId="27636"/>
          <ac:spMkLst>
            <pc:docMk/>
            <pc:sldMk cId="2909073731" sldId="256"/>
            <ac:spMk id="3" creationId="{00000000-0000-0000-0000-000000000000}"/>
          </ac:spMkLst>
        </pc:spChg>
      </pc:sldChg>
      <pc:sldChg chg="modSp mod">
        <pc:chgData name="Simon" userId="acfce3dd-66c2-4b6d-8e85-a3a71175ae38" providerId="ADAL" clId="{B66E3149-2401-466C-B54D-4EBF31297941}" dt="2020-09-27T13:41:53.568" v="193" actId="14100"/>
        <pc:sldMkLst>
          <pc:docMk/>
          <pc:sldMk cId="3061012591" sldId="257"/>
        </pc:sldMkLst>
        <pc:spChg chg="mod">
          <ac:chgData name="Simon" userId="acfce3dd-66c2-4b6d-8e85-a3a71175ae38" providerId="ADAL" clId="{B66E3149-2401-466C-B54D-4EBF31297941}" dt="2020-09-27T13:41:36.775" v="191" actId="255"/>
          <ac:spMkLst>
            <pc:docMk/>
            <pc:sldMk cId="3061012591" sldId="257"/>
            <ac:spMk id="2" creationId="{00000000-0000-0000-0000-000000000000}"/>
          </ac:spMkLst>
        </pc:spChg>
        <pc:spChg chg="mod">
          <ac:chgData name="Simon" userId="acfce3dd-66c2-4b6d-8e85-a3a71175ae38" providerId="ADAL" clId="{B66E3149-2401-466C-B54D-4EBF31297941}" dt="2020-09-27T13:41:53.568" v="193" actId="14100"/>
          <ac:spMkLst>
            <pc:docMk/>
            <pc:sldMk cId="3061012591" sldId="257"/>
            <ac:spMk id="3" creationId="{00000000-0000-0000-0000-000000000000}"/>
          </ac:spMkLst>
        </pc:spChg>
      </pc:sldChg>
      <pc:sldChg chg="modSp mod">
        <pc:chgData name="Simon" userId="acfce3dd-66c2-4b6d-8e85-a3a71175ae38" providerId="ADAL" clId="{B66E3149-2401-466C-B54D-4EBF31297941}" dt="2020-09-23T10:39:32.038" v="110" actId="20577"/>
        <pc:sldMkLst>
          <pc:docMk/>
          <pc:sldMk cId="527452572" sldId="258"/>
        </pc:sldMkLst>
        <pc:spChg chg="mod">
          <ac:chgData name="Simon" userId="acfce3dd-66c2-4b6d-8e85-a3a71175ae38" providerId="ADAL" clId="{B66E3149-2401-466C-B54D-4EBF31297941}" dt="2020-09-23T10:39:32.038" v="110" actId="20577"/>
          <ac:spMkLst>
            <pc:docMk/>
            <pc:sldMk cId="527452572" sldId="258"/>
            <ac:spMk id="2" creationId="{00000000-0000-0000-0000-000000000000}"/>
          </ac:spMkLst>
        </pc:spChg>
        <pc:spChg chg="mod">
          <ac:chgData name="Simon" userId="acfce3dd-66c2-4b6d-8e85-a3a71175ae38" providerId="ADAL" clId="{B66E3149-2401-466C-B54D-4EBF31297941}" dt="2020-09-23T10:39:21.757" v="99"/>
          <ac:spMkLst>
            <pc:docMk/>
            <pc:sldMk cId="527452572" sldId="258"/>
            <ac:spMk id="3" creationId="{00000000-0000-0000-0000-000000000000}"/>
          </ac:spMkLst>
        </pc:spChg>
      </pc:sldChg>
      <pc:sldChg chg="del">
        <pc:chgData name="Simon" userId="acfce3dd-66c2-4b6d-8e85-a3a71175ae38" providerId="ADAL" clId="{B66E3149-2401-466C-B54D-4EBF31297941}" dt="2020-09-23T10:48:09.334" v="140" actId="47"/>
        <pc:sldMkLst>
          <pc:docMk/>
          <pc:sldMk cId="1406364572" sldId="259"/>
        </pc:sldMkLst>
      </pc:sldChg>
      <pc:sldChg chg="modSp del mod">
        <pc:chgData name="Simon" userId="acfce3dd-66c2-4b6d-8e85-a3a71175ae38" providerId="ADAL" clId="{B66E3149-2401-466C-B54D-4EBF31297941}" dt="2020-09-27T13:49:24.434" v="304" actId="47"/>
        <pc:sldMkLst>
          <pc:docMk/>
          <pc:sldMk cId="4136255141" sldId="260"/>
        </pc:sldMkLst>
        <pc:spChg chg="mod">
          <ac:chgData name="Simon" userId="acfce3dd-66c2-4b6d-8e85-a3a71175ae38" providerId="ADAL" clId="{B66E3149-2401-466C-B54D-4EBF31297941}" dt="2020-09-27T13:45:06.725" v="248" actId="14100"/>
          <ac:spMkLst>
            <pc:docMk/>
            <pc:sldMk cId="4136255141" sldId="260"/>
            <ac:spMk id="3" creationId="{00000000-0000-0000-0000-000000000000}"/>
          </ac:spMkLst>
        </pc:spChg>
      </pc:sldChg>
      <pc:sldChg chg="del">
        <pc:chgData name="Simon" userId="acfce3dd-66c2-4b6d-8e85-a3a71175ae38" providerId="ADAL" clId="{B66E3149-2401-466C-B54D-4EBF31297941}" dt="2020-09-23T10:37:38.325" v="80" actId="47"/>
        <pc:sldMkLst>
          <pc:docMk/>
          <pc:sldMk cId="233505291" sldId="261"/>
        </pc:sldMkLst>
      </pc:sldChg>
      <pc:sldChg chg="modSp add mod">
        <pc:chgData name="Simon" userId="acfce3dd-66c2-4b6d-8e85-a3a71175ae38" providerId="ADAL" clId="{B66E3149-2401-466C-B54D-4EBF31297941}" dt="2020-09-27T13:43:03.196" v="210" actId="20577"/>
        <pc:sldMkLst>
          <pc:docMk/>
          <pc:sldMk cId="684348756" sldId="261"/>
        </pc:sldMkLst>
        <pc:spChg chg="mod">
          <ac:chgData name="Simon" userId="acfce3dd-66c2-4b6d-8e85-a3a71175ae38" providerId="ADAL" clId="{B66E3149-2401-466C-B54D-4EBF31297941}" dt="2020-09-23T10:39:54.395" v="127" actId="6549"/>
          <ac:spMkLst>
            <pc:docMk/>
            <pc:sldMk cId="684348756" sldId="261"/>
            <ac:spMk id="2" creationId="{00000000-0000-0000-0000-000000000000}"/>
          </ac:spMkLst>
        </pc:spChg>
        <pc:spChg chg="mod">
          <ac:chgData name="Simon" userId="acfce3dd-66c2-4b6d-8e85-a3a71175ae38" providerId="ADAL" clId="{B66E3149-2401-466C-B54D-4EBF31297941}" dt="2020-09-27T13:43:03.196" v="210" actId="20577"/>
          <ac:spMkLst>
            <pc:docMk/>
            <pc:sldMk cId="684348756" sldId="261"/>
            <ac:spMk id="3" creationId="{00000000-0000-0000-0000-000000000000}"/>
          </ac:spMkLst>
        </pc:spChg>
      </pc:sldChg>
      <pc:sldChg chg="addSp delSp modSp add mod setBg">
        <pc:chgData name="Simon" userId="acfce3dd-66c2-4b6d-8e85-a3a71175ae38" providerId="ADAL" clId="{B66E3149-2401-466C-B54D-4EBF31297941}" dt="2020-09-23T10:47:59.352" v="139" actId="14100"/>
        <pc:sldMkLst>
          <pc:docMk/>
          <pc:sldMk cId="2558411519" sldId="262"/>
        </pc:sldMkLst>
        <pc:spChg chg="mod">
          <ac:chgData name="Simon" userId="acfce3dd-66c2-4b6d-8e85-a3a71175ae38" providerId="ADAL" clId="{B66E3149-2401-466C-B54D-4EBF31297941}" dt="2020-09-23T10:47:50.991" v="137" actId="26606"/>
          <ac:spMkLst>
            <pc:docMk/>
            <pc:sldMk cId="2558411519" sldId="262"/>
            <ac:spMk id="2" creationId="{00000000-0000-0000-0000-000000000000}"/>
          </ac:spMkLst>
        </pc:spChg>
        <pc:spChg chg="del mod">
          <ac:chgData name="Simon" userId="acfce3dd-66c2-4b6d-8e85-a3a71175ae38" providerId="ADAL" clId="{B66E3149-2401-466C-B54D-4EBF31297941}" dt="2020-09-23T10:47:21.935" v="130"/>
          <ac:spMkLst>
            <pc:docMk/>
            <pc:sldMk cId="2558411519" sldId="262"/>
            <ac:spMk id="3" creationId="{00000000-0000-0000-0000-000000000000}"/>
          </ac:spMkLst>
        </pc:spChg>
        <pc:spChg chg="add del">
          <ac:chgData name="Simon" userId="acfce3dd-66c2-4b6d-8e85-a3a71175ae38" providerId="ADAL" clId="{B66E3149-2401-466C-B54D-4EBF31297941}" dt="2020-09-23T10:47:50.984" v="136" actId="26606"/>
          <ac:spMkLst>
            <pc:docMk/>
            <pc:sldMk cId="2558411519" sldId="262"/>
            <ac:spMk id="9" creationId="{1707FC24-6981-43D9-B525-C7832BA22463}"/>
          </ac:spMkLst>
        </pc:spChg>
        <pc:spChg chg="add">
          <ac:chgData name="Simon" userId="acfce3dd-66c2-4b6d-8e85-a3a71175ae38" providerId="ADAL" clId="{B66E3149-2401-466C-B54D-4EBF31297941}" dt="2020-09-23T10:47:50.991" v="137" actId="26606"/>
          <ac:spMkLst>
            <pc:docMk/>
            <pc:sldMk cId="2558411519" sldId="262"/>
            <ac:spMk id="11" creationId="{047C8CCB-F95D-4249-92DD-651249D3535A}"/>
          </ac:spMkLst>
        </pc:spChg>
        <pc:spChg chg="add">
          <ac:chgData name="Simon" userId="acfce3dd-66c2-4b6d-8e85-a3a71175ae38" providerId="ADAL" clId="{B66E3149-2401-466C-B54D-4EBF31297941}" dt="2020-09-23T10:47:50.991" v="137" actId="26606"/>
          <ac:spMkLst>
            <pc:docMk/>
            <pc:sldMk cId="2558411519" sldId="262"/>
            <ac:spMk id="12" creationId="{6753252F-4873-4F63-801D-CC719279A7D5}"/>
          </ac:spMkLst>
        </pc:spChg>
        <pc:picChg chg="add mod">
          <ac:chgData name="Simon" userId="acfce3dd-66c2-4b6d-8e85-a3a71175ae38" providerId="ADAL" clId="{B66E3149-2401-466C-B54D-4EBF31297941}" dt="2020-09-23T10:47:59.352" v="139" actId="14100"/>
          <ac:picMkLst>
            <pc:docMk/>
            <pc:sldMk cId="2558411519" sldId="262"/>
            <ac:picMk id="4" creationId="{2FC82267-58C2-41E1-A0AB-E9A67FB0EFC9}"/>
          </ac:picMkLst>
        </pc:picChg>
      </pc:sldChg>
      <pc:sldChg chg="addSp delSp modSp add mod">
        <pc:chgData name="Simon" userId="acfce3dd-66c2-4b6d-8e85-a3a71175ae38" providerId="ADAL" clId="{B66E3149-2401-466C-B54D-4EBF31297941}" dt="2020-09-23T10:49:27.455" v="158" actId="20577"/>
        <pc:sldMkLst>
          <pc:docMk/>
          <pc:sldMk cId="763676628" sldId="263"/>
        </pc:sldMkLst>
        <pc:spChg chg="mod">
          <ac:chgData name="Simon" userId="acfce3dd-66c2-4b6d-8e85-a3a71175ae38" providerId="ADAL" clId="{B66E3149-2401-466C-B54D-4EBF31297941}" dt="2020-09-23T10:49:27.455" v="158" actId="20577"/>
          <ac:spMkLst>
            <pc:docMk/>
            <pc:sldMk cId="763676628" sldId="263"/>
            <ac:spMk id="2" creationId="{00000000-0000-0000-0000-000000000000}"/>
          </ac:spMkLst>
        </pc:spChg>
        <pc:spChg chg="add del mod">
          <ac:chgData name="Simon" userId="acfce3dd-66c2-4b6d-8e85-a3a71175ae38" providerId="ADAL" clId="{B66E3149-2401-466C-B54D-4EBF31297941}" dt="2020-09-23T10:49:02.355" v="144"/>
          <ac:spMkLst>
            <pc:docMk/>
            <pc:sldMk cId="763676628" sldId="263"/>
            <ac:spMk id="5" creationId="{7AC0E1A3-D4B0-45D1-919D-3A845AE142A0}"/>
          </ac:spMkLst>
        </pc:spChg>
        <pc:picChg chg="del mod">
          <ac:chgData name="Simon" userId="acfce3dd-66c2-4b6d-8e85-a3a71175ae38" providerId="ADAL" clId="{B66E3149-2401-466C-B54D-4EBF31297941}" dt="2020-09-23T10:48:58.317" v="143" actId="478"/>
          <ac:picMkLst>
            <pc:docMk/>
            <pc:sldMk cId="763676628" sldId="263"/>
            <ac:picMk id="4" creationId="{2FC82267-58C2-41E1-A0AB-E9A67FB0EFC9}"/>
          </ac:picMkLst>
        </pc:picChg>
        <pc:picChg chg="add mod">
          <ac:chgData name="Simon" userId="acfce3dd-66c2-4b6d-8e85-a3a71175ae38" providerId="ADAL" clId="{B66E3149-2401-466C-B54D-4EBF31297941}" dt="2020-09-23T10:49:20.311" v="148" actId="14100"/>
          <ac:picMkLst>
            <pc:docMk/>
            <pc:sldMk cId="763676628" sldId="263"/>
            <ac:picMk id="6" creationId="{B52DEA8B-BA70-48FD-B634-5120A5F9583B}"/>
          </ac:picMkLst>
        </pc:picChg>
      </pc:sldChg>
      <pc:sldChg chg="modSp add mod">
        <pc:chgData name="Simon" userId="acfce3dd-66c2-4b6d-8e85-a3a71175ae38" providerId="ADAL" clId="{B66E3149-2401-466C-B54D-4EBF31297941}" dt="2020-09-27T13:40:58.361" v="189" actId="255"/>
        <pc:sldMkLst>
          <pc:docMk/>
          <pc:sldMk cId="857384114" sldId="264"/>
        </pc:sldMkLst>
        <pc:spChg chg="mod">
          <ac:chgData name="Simon" userId="acfce3dd-66c2-4b6d-8e85-a3a71175ae38" providerId="ADAL" clId="{B66E3149-2401-466C-B54D-4EBF31297941}" dt="2020-09-27T13:40:58.361" v="189" actId="255"/>
          <ac:spMkLst>
            <pc:docMk/>
            <pc:sldMk cId="857384114" sldId="264"/>
            <ac:spMk id="2" creationId="{00000000-0000-0000-0000-000000000000}"/>
          </ac:spMkLst>
        </pc:spChg>
      </pc:sldChg>
      <pc:sldChg chg="addSp delSp modSp add mod">
        <pc:chgData name="Simon" userId="acfce3dd-66c2-4b6d-8e85-a3a71175ae38" providerId="ADAL" clId="{B66E3149-2401-466C-B54D-4EBF31297941}" dt="2020-09-27T13:49:07.876" v="303" actId="20577"/>
        <pc:sldMkLst>
          <pc:docMk/>
          <pc:sldMk cId="811930713" sldId="265"/>
        </pc:sldMkLst>
        <pc:spChg chg="mod">
          <ac:chgData name="Simon" userId="acfce3dd-66c2-4b6d-8e85-a3a71175ae38" providerId="ADAL" clId="{B66E3149-2401-466C-B54D-4EBF31297941}" dt="2020-09-27T13:45:35.068" v="282" actId="6549"/>
          <ac:spMkLst>
            <pc:docMk/>
            <pc:sldMk cId="811930713" sldId="265"/>
            <ac:spMk id="2" creationId="{00000000-0000-0000-0000-000000000000}"/>
          </ac:spMkLst>
        </pc:spChg>
        <pc:spChg chg="add mod">
          <ac:chgData name="Simon" userId="acfce3dd-66c2-4b6d-8e85-a3a71175ae38" providerId="ADAL" clId="{B66E3149-2401-466C-B54D-4EBF31297941}" dt="2020-09-27T13:49:07.876" v="303" actId="20577"/>
          <ac:spMkLst>
            <pc:docMk/>
            <pc:sldMk cId="811930713" sldId="265"/>
            <ac:spMk id="4" creationId="{FE133482-420F-4010-A328-E35116A855A4}"/>
          </ac:spMkLst>
        </pc:spChg>
        <pc:picChg chg="del mod">
          <ac:chgData name="Simon" userId="acfce3dd-66c2-4b6d-8e85-a3a71175ae38" providerId="ADAL" clId="{B66E3149-2401-466C-B54D-4EBF31297941}" dt="2020-09-27T13:45:45.614" v="284" actId="478"/>
          <ac:picMkLst>
            <pc:docMk/>
            <pc:sldMk cId="811930713" sldId="265"/>
            <ac:picMk id="6" creationId="{B52DEA8B-BA70-48FD-B634-5120A5F9583B}"/>
          </ac:picMkLst>
        </pc:picChg>
      </pc:sldChg>
    </pc:docChg>
  </pc:docChgLst>
  <pc:docChgLst>
    <pc:chgData name="Simon" userId="acfce3dd-66c2-4b6d-8e85-a3a71175ae38" providerId="ADAL" clId="{1A51C4CF-A859-4502-8D8E-8CE3684E9FA7}"/>
    <pc:docChg chg="addSld modSld">
      <pc:chgData name="Simon" userId="acfce3dd-66c2-4b6d-8e85-a3a71175ae38" providerId="ADAL" clId="{1A51C4CF-A859-4502-8D8E-8CE3684E9FA7}" dt="2020-11-16T10:17:35.629" v="39" actId="20577"/>
      <pc:docMkLst>
        <pc:docMk/>
      </pc:docMkLst>
      <pc:sldChg chg="modSp add mod">
        <pc:chgData name="Simon" userId="acfce3dd-66c2-4b6d-8e85-a3a71175ae38" providerId="ADAL" clId="{1A51C4CF-A859-4502-8D8E-8CE3684E9FA7}" dt="2020-11-16T10:16:31.343" v="15" actId="20577"/>
        <pc:sldMkLst>
          <pc:docMk/>
          <pc:sldMk cId="0" sldId="392"/>
        </pc:sldMkLst>
        <pc:spChg chg="mod">
          <ac:chgData name="Simon" userId="acfce3dd-66c2-4b6d-8e85-a3a71175ae38" providerId="ADAL" clId="{1A51C4CF-A859-4502-8D8E-8CE3684E9FA7}" dt="2020-11-16T10:16:31.343" v="15" actId="20577"/>
          <ac:spMkLst>
            <pc:docMk/>
            <pc:sldMk cId="0" sldId="392"/>
            <ac:spMk id="2" creationId="{486E2444-9581-4F7F-9528-5993BF0C9D19}"/>
          </ac:spMkLst>
        </pc:spChg>
      </pc:sldChg>
      <pc:sldChg chg="modSp add mod">
        <pc:chgData name="Simon" userId="acfce3dd-66c2-4b6d-8e85-a3a71175ae38" providerId="ADAL" clId="{1A51C4CF-A859-4502-8D8E-8CE3684E9FA7}" dt="2020-11-16T10:17:16.591" v="31" actId="207"/>
        <pc:sldMkLst>
          <pc:docMk/>
          <pc:sldMk cId="0" sldId="393"/>
        </pc:sldMkLst>
        <pc:spChg chg="mod">
          <ac:chgData name="Simon" userId="acfce3dd-66c2-4b6d-8e85-a3a71175ae38" providerId="ADAL" clId="{1A51C4CF-A859-4502-8D8E-8CE3684E9FA7}" dt="2020-11-16T10:17:16.591" v="31" actId="207"/>
          <ac:spMkLst>
            <pc:docMk/>
            <pc:sldMk cId="0" sldId="393"/>
            <ac:spMk id="2" creationId="{5D2613C7-AE13-4477-AFF1-0B3385665C6C}"/>
          </ac:spMkLst>
        </pc:spChg>
      </pc:sldChg>
      <pc:sldChg chg="add">
        <pc:chgData name="Simon" userId="acfce3dd-66c2-4b6d-8e85-a3a71175ae38" providerId="ADAL" clId="{1A51C4CF-A859-4502-8D8E-8CE3684E9FA7}" dt="2020-11-16T10:15:42.657" v="1"/>
        <pc:sldMkLst>
          <pc:docMk/>
          <pc:sldMk cId="0" sldId="398"/>
        </pc:sldMkLst>
      </pc:sldChg>
      <pc:sldChg chg="modSp add mod">
        <pc:chgData name="Simon" userId="acfce3dd-66c2-4b6d-8e85-a3a71175ae38" providerId="ADAL" clId="{1A51C4CF-A859-4502-8D8E-8CE3684E9FA7}" dt="2020-11-16T10:17:35.629" v="39" actId="20577"/>
        <pc:sldMkLst>
          <pc:docMk/>
          <pc:sldMk cId="0" sldId="437"/>
        </pc:sldMkLst>
        <pc:spChg chg="mod">
          <ac:chgData name="Simon" userId="acfce3dd-66c2-4b6d-8e85-a3a71175ae38" providerId="ADAL" clId="{1A51C4CF-A859-4502-8D8E-8CE3684E9FA7}" dt="2020-11-16T10:17:35.629" v="39" actId="20577"/>
          <ac:spMkLst>
            <pc:docMk/>
            <pc:sldMk cId="0" sldId="437"/>
            <ac:spMk id="2" creationId="{B9936C43-D236-4573-9B08-C272079E67A6}"/>
          </ac:spMkLst>
        </pc:spChg>
      </pc:sldChg>
    </pc:docChg>
  </pc:docChgLst>
  <pc:docChgLst>
    <pc:chgData name="Simon" userId="acfce3dd-66c2-4b6d-8e85-a3a71175ae38" providerId="ADAL" clId="{E12669B0-5A62-475F-B6CE-D69F40D6FFC0}"/>
    <pc:docChg chg="undo custSel mod addSld modSld">
      <pc:chgData name="Simon" userId="acfce3dd-66c2-4b6d-8e85-a3a71175ae38" providerId="ADAL" clId="{E12669B0-5A62-475F-B6CE-D69F40D6FFC0}" dt="2020-09-28T07:04:29.318" v="574" actId="26606"/>
      <pc:docMkLst>
        <pc:docMk/>
      </pc:docMkLst>
      <pc:sldChg chg="addSp modSp mod setBg">
        <pc:chgData name="Simon" userId="acfce3dd-66c2-4b6d-8e85-a3a71175ae38" providerId="ADAL" clId="{E12669B0-5A62-475F-B6CE-D69F40D6FFC0}" dt="2020-09-28T07:03:36.245" v="566" actId="255"/>
        <pc:sldMkLst>
          <pc:docMk/>
          <pc:sldMk cId="2909073731" sldId="256"/>
        </pc:sldMkLst>
        <pc:spChg chg="mod">
          <ac:chgData name="Simon" userId="acfce3dd-66c2-4b6d-8e85-a3a71175ae38" providerId="ADAL" clId="{E12669B0-5A62-475F-B6CE-D69F40D6FFC0}" dt="2020-09-28T07:03:19.201" v="564" actId="26606"/>
          <ac:spMkLst>
            <pc:docMk/>
            <pc:sldMk cId="2909073731" sldId="256"/>
            <ac:spMk id="2" creationId="{00000000-0000-0000-0000-000000000000}"/>
          </ac:spMkLst>
        </pc:spChg>
        <pc:spChg chg="mod">
          <ac:chgData name="Simon" userId="acfce3dd-66c2-4b6d-8e85-a3a71175ae38" providerId="ADAL" clId="{E12669B0-5A62-475F-B6CE-D69F40D6FFC0}" dt="2020-09-28T07:03:36.245" v="566" actId="255"/>
          <ac:spMkLst>
            <pc:docMk/>
            <pc:sldMk cId="2909073731" sldId="256"/>
            <ac:spMk id="3" creationId="{00000000-0000-0000-0000-000000000000}"/>
          </ac:spMkLst>
        </pc:spChg>
        <pc:spChg chg="add">
          <ac:chgData name="Simon" userId="acfce3dd-66c2-4b6d-8e85-a3a71175ae38" providerId="ADAL" clId="{E12669B0-5A62-475F-B6CE-D69F40D6FFC0}" dt="2020-09-28T07:03:19.201" v="564" actId="26606"/>
          <ac:spMkLst>
            <pc:docMk/>
            <pc:sldMk cId="2909073731" sldId="256"/>
            <ac:spMk id="8" creationId="{CDA1A2E9-63FE-408D-A803-8E306ECAB4B3}"/>
          </ac:spMkLst>
        </pc:spChg>
        <pc:spChg chg="add">
          <ac:chgData name="Simon" userId="acfce3dd-66c2-4b6d-8e85-a3a71175ae38" providerId="ADAL" clId="{E12669B0-5A62-475F-B6CE-D69F40D6FFC0}" dt="2020-09-28T07:03:19.201" v="564" actId="26606"/>
          <ac:spMkLst>
            <pc:docMk/>
            <pc:sldMk cId="2909073731" sldId="256"/>
            <ac:spMk id="10" creationId="{1A882A9F-F4E9-4E23-8F0B-20B5DF42EAA9}"/>
          </ac:spMkLst>
        </pc:spChg>
        <pc:spChg chg="add">
          <ac:chgData name="Simon" userId="acfce3dd-66c2-4b6d-8e85-a3a71175ae38" providerId="ADAL" clId="{E12669B0-5A62-475F-B6CE-D69F40D6FFC0}" dt="2020-09-28T07:03:19.201" v="564" actId="26606"/>
          <ac:spMkLst>
            <pc:docMk/>
            <pc:sldMk cId="2909073731" sldId="256"/>
            <ac:spMk id="12" creationId="{FBE9F90C-C163-435B-9A68-D15C92D1CF2B}"/>
          </ac:spMkLst>
        </pc:spChg>
        <pc:spChg chg="add">
          <ac:chgData name="Simon" userId="acfce3dd-66c2-4b6d-8e85-a3a71175ae38" providerId="ADAL" clId="{E12669B0-5A62-475F-B6CE-D69F40D6FFC0}" dt="2020-09-28T07:03:19.201" v="564" actId="26606"/>
          <ac:spMkLst>
            <pc:docMk/>
            <pc:sldMk cId="2909073731" sldId="256"/>
            <ac:spMk id="14" creationId="{42280AB2-77A5-4CB7-AF7D-1795CA8DC7BC}"/>
          </ac:spMkLst>
        </pc:spChg>
      </pc:sldChg>
      <pc:sldChg chg="addSp modSp mod setBg">
        <pc:chgData name="Simon" userId="acfce3dd-66c2-4b6d-8e85-a3a71175ae38" providerId="ADAL" clId="{E12669B0-5A62-475F-B6CE-D69F40D6FFC0}" dt="2020-09-28T07:03:42.797" v="567" actId="26606"/>
        <pc:sldMkLst>
          <pc:docMk/>
          <pc:sldMk cId="3061012591" sldId="257"/>
        </pc:sldMkLst>
        <pc:spChg chg="mod">
          <ac:chgData name="Simon" userId="acfce3dd-66c2-4b6d-8e85-a3a71175ae38" providerId="ADAL" clId="{E12669B0-5A62-475F-B6CE-D69F40D6FFC0}" dt="2020-09-28T07:03:42.797" v="567" actId="26606"/>
          <ac:spMkLst>
            <pc:docMk/>
            <pc:sldMk cId="3061012591" sldId="257"/>
            <ac:spMk id="2" creationId="{00000000-0000-0000-0000-000000000000}"/>
          </ac:spMkLst>
        </pc:spChg>
        <pc:spChg chg="mod">
          <ac:chgData name="Simon" userId="acfce3dd-66c2-4b6d-8e85-a3a71175ae38" providerId="ADAL" clId="{E12669B0-5A62-475F-B6CE-D69F40D6FFC0}" dt="2020-09-28T07:03:42.797" v="567" actId="26606"/>
          <ac:spMkLst>
            <pc:docMk/>
            <pc:sldMk cId="3061012591" sldId="257"/>
            <ac:spMk id="3" creationId="{00000000-0000-0000-0000-000000000000}"/>
          </ac:spMkLst>
        </pc:spChg>
        <pc:spChg chg="add">
          <ac:chgData name="Simon" userId="acfce3dd-66c2-4b6d-8e85-a3a71175ae38" providerId="ADAL" clId="{E12669B0-5A62-475F-B6CE-D69F40D6FFC0}" dt="2020-09-28T07:03:42.797" v="567" actId="26606"/>
          <ac:spMkLst>
            <pc:docMk/>
            <pc:sldMk cId="3061012591" sldId="257"/>
            <ac:spMk id="8" creationId="{B775CD93-9DF2-48CB-9F57-1BCA9A46C7FA}"/>
          </ac:spMkLst>
        </pc:spChg>
        <pc:spChg chg="add">
          <ac:chgData name="Simon" userId="acfce3dd-66c2-4b6d-8e85-a3a71175ae38" providerId="ADAL" clId="{E12669B0-5A62-475F-B6CE-D69F40D6FFC0}" dt="2020-09-28T07:03:42.797" v="567" actId="26606"/>
          <ac:spMkLst>
            <pc:docMk/>
            <pc:sldMk cId="3061012591" sldId="257"/>
            <ac:spMk id="10" creationId="{6166C6D1-23AC-49C4-BA07-238E4E9F8CEB}"/>
          </ac:spMkLst>
        </pc:spChg>
        <pc:spChg chg="add">
          <ac:chgData name="Simon" userId="acfce3dd-66c2-4b6d-8e85-a3a71175ae38" providerId="ADAL" clId="{E12669B0-5A62-475F-B6CE-D69F40D6FFC0}" dt="2020-09-28T07:03:42.797" v="567" actId="26606"/>
          <ac:spMkLst>
            <pc:docMk/>
            <pc:sldMk cId="3061012591" sldId="257"/>
            <ac:spMk id="12" creationId="{1C091803-41C2-48E0-9228-5148460C7479}"/>
          </ac:spMkLst>
        </pc:spChg>
      </pc:sldChg>
      <pc:sldChg chg="addSp modSp mod setBg">
        <pc:chgData name="Simon" userId="acfce3dd-66c2-4b6d-8e85-a3a71175ae38" providerId="ADAL" clId="{E12669B0-5A62-475F-B6CE-D69F40D6FFC0}" dt="2020-09-28T07:03:57.067" v="570" actId="26606"/>
        <pc:sldMkLst>
          <pc:docMk/>
          <pc:sldMk cId="527452572" sldId="258"/>
        </pc:sldMkLst>
        <pc:spChg chg="mod">
          <ac:chgData name="Simon" userId="acfce3dd-66c2-4b6d-8e85-a3a71175ae38" providerId="ADAL" clId="{E12669B0-5A62-475F-B6CE-D69F40D6FFC0}" dt="2020-09-28T07:03:57.067" v="570" actId="26606"/>
          <ac:spMkLst>
            <pc:docMk/>
            <pc:sldMk cId="527452572" sldId="258"/>
            <ac:spMk id="2" creationId="{00000000-0000-0000-0000-000000000000}"/>
          </ac:spMkLst>
        </pc:spChg>
        <pc:spChg chg="mod">
          <ac:chgData name="Simon" userId="acfce3dd-66c2-4b6d-8e85-a3a71175ae38" providerId="ADAL" clId="{E12669B0-5A62-475F-B6CE-D69F40D6FFC0}" dt="2020-09-28T07:03:57.067" v="570" actId="26606"/>
          <ac:spMkLst>
            <pc:docMk/>
            <pc:sldMk cId="527452572" sldId="258"/>
            <ac:spMk id="3" creationId="{00000000-0000-0000-0000-000000000000}"/>
          </ac:spMkLst>
        </pc:spChg>
        <pc:spChg chg="add">
          <ac:chgData name="Simon" userId="acfce3dd-66c2-4b6d-8e85-a3a71175ae38" providerId="ADAL" clId="{E12669B0-5A62-475F-B6CE-D69F40D6FFC0}" dt="2020-09-28T07:03:57.067" v="570" actId="26606"/>
          <ac:spMkLst>
            <pc:docMk/>
            <pc:sldMk cId="527452572" sldId="258"/>
            <ac:spMk id="8" creationId="{B775CD93-9DF2-48CB-9F57-1BCA9A46C7FA}"/>
          </ac:spMkLst>
        </pc:spChg>
        <pc:spChg chg="add">
          <ac:chgData name="Simon" userId="acfce3dd-66c2-4b6d-8e85-a3a71175ae38" providerId="ADAL" clId="{E12669B0-5A62-475F-B6CE-D69F40D6FFC0}" dt="2020-09-28T07:03:57.067" v="570" actId="26606"/>
          <ac:spMkLst>
            <pc:docMk/>
            <pc:sldMk cId="527452572" sldId="258"/>
            <ac:spMk id="10" creationId="{6166C6D1-23AC-49C4-BA07-238E4E9F8CEB}"/>
          </ac:spMkLst>
        </pc:spChg>
        <pc:spChg chg="add">
          <ac:chgData name="Simon" userId="acfce3dd-66c2-4b6d-8e85-a3a71175ae38" providerId="ADAL" clId="{E12669B0-5A62-475F-B6CE-D69F40D6FFC0}" dt="2020-09-28T07:03:57.067" v="570" actId="26606"/>
          <ac:spMkLst>
            <pc:docMk/>
            <pc:sldMk cId="527452572" sldId="258"/>
            <ac:spMk id="12" creationId="{1C091803-41C2-48E0-9228-5148460C7479}"/>
          </ac:spMkLst>
        </pc:spChg>
      </pc:sldChg>
      <pc:sldChg chg="addSp modSp mod setBg">
        <pc:chgData name="Simon" userId="acfce3dd-66c2-4b6d-8e85-a3a71175ae38" providerId="ADAL" clId="{E12669B0-5A62-475F-B6CE-D69F40D6FFC0}" dt="2020-09-28T07:03:52.561" v="569" actId="26606"/>
        <pc:sldMkLst>
          <pc:docMk/>
          <pc:sldMk cId="684348756" sldId="261"/>
        </pc:sldMkLst>
        <pc:spChg chg="mod">
          <ac:chgData name="Simon" userId="acfce3dd-66c2-4b6d-8e85-a3a71175ae38" providerId="ADAL" clId="{E12669B0-5A62-475F-B6CE-D69F40D6FFC0}" dt="2020-09-28T07:03:52.561" v="569" actId="26606"/>
          <ac:spMkLst>
            <pc:docMk/>
            <pc:sldMk cId="684348756" sldId="261"/>
            <ac:spMk id="2" creationId="{00000000-0000-0000-0000-000000000000}"/>
          </ac:spMkLst>
        </pc:spChg>
        <pc:spChg chg="mod">
          <ac:chgData name="Simon" userId="acfce3dd-66c2-4b6d-8e85-a3a71175ae38" providerId="ADAL" clId="{E12669B0-5A62-475F-B6CE-D69F40D6FFC0}" dt="2020-09-28T07:03:52.561" v="569" actId="26606"/>
          <ac:spMkLst>
            <pc:docMk/>
            <pc:sldMk cId="684348756" sldId="261"/>
            <ac:spMk id="3" creationId="{00000000-0000-0000-0000-000000000000}"/>
          </ac:spMkLst>
        </pc:spChg>
        <pc:spChg chg="add">
          <ac:chgData name="Simon" userId="acfce3dd-66c2-4b6d-8e85-a3a71175ae38" providerId="ADAL" clId="{E12669B0-5A62-475F-B6CE-D69F40D6FFC0}" dt="2020-09-28T07:03:52.561" v="569" actId="26606"/>
          <ac:spMkLst>
            <pc:docMk/>
            <pc:sldMk cId="684348756" sldId="261"/>
            <ac:spMk id="8" creationId="{B775CD93-9DF2-48CB-9F57-1BCA9A46C7FA}"/>
          </ac:spMkLst>
        </pc:spChg>
        <pc:spChg chg="add">
          <ac:chgData name="Simon" userId="acfce3dd-66c2-4b6d-8e85-a3a71175ae38" providerId="ADAL" clId="{E12669B0-5A62-475F-B6CE-D69F40D6FFC0}" dt="2020-09-28T07:03:52.561" v="569" actId="26606"/>
          <ac:spMkLst>
            <pc:docMk/>
            <pc:sldMk cId="684348756" sldId="261"/>
            <ac:spMk id="10" creationId="{6166C6D1-23AC-49C4-BA07-238E4E9F8CEB}"/>
          </ac:spMkLst>
        </pc:spChg>
        <pc:spChg chg="add">
          <ac:chgData name="Simon" userId="acfce3dd-66c2-4b6d-8e85-a3a71175ae38" providerId="ADAL" clId="{E12669B0-5A62-475F-B6CE-D69F40D6FFC0}" dt="2020-09-28T07:03:52.561" v="569" actId="26606"/>
          <ac:spMkLst>
            <pc:docMk/>
            <pc:sldMk cId="684348756" sldId="261"/>
            <ac:spMk id="12" creationId="{1C091803-41C2-48E0-9228-5148460C7479}"/>
          </ac:spMkLst>
        </pc:spChg>
      </pc:sldChg>
      <pc:sldChg chg="addSp delSp modSp mod">
        <pc:chgData name="Simon" userId="acfce3dd-66c2-4b6d-8e85-a3a71175ae38" providerId="ADAL" clId="{E12669B0-5A62-475F-B6CE-D69F40D6FFC0}" dt="2020-09-28T07:04:29.318" v="574" actId="26606"/>
        <pc:sldMkLst>
          <pc:docMk/>
          <pc:sldMk cId="2558411519" sldId="262"/>
        </pc:sldMkLst>
        <pc:spChg chg="mod">
          <ac:chgData name="Simon" userId="acfce3dd-66c2-4b6d-8e85-a3a71175ae38" providerId="ADAL" clId="{E12669B0-5A62-475F-B6CE-D69F40D6FFC0}" dt="2020-09-28T07:04:29.318" v="574" actId="26606"/>
          <ac:spMkLst>
            <pc:docMk/>
            <pc:sldMk cId="2558411519" sldId="262"/>
            <ac:spMk id="2" creationId="{00000000-0000-0000-0000-000000000000}"/>
          </ac:spMkLst>
        </pc:spChg>
        <pc:spChg chg="add del mod">
          <ac:chgData name="Simon" userId="acfce3dd-66c2-4b6d-8e85-a3a71175ae38" providerId="ADAL" clId="{E12669B0-5A62-475F-B6CE-D69F40D6FFC0}" dt="2020-09-28T05:49:17.994" v="193"/>
          <ac:spMkLst>
            <pc:docMk/>
            <pc:sldMk cId="2558411519" sldId="262"/>
            <ac:spMk id="5" creationId="{6E429810-18DA-4304-B0D1-5CB92333716F}"/>
          </ac:spMkLst>
        </pc:spChg>
        <pc:spChg chg="add del">
          <ac:chgData name="Simon" userId="acfce3dd-66c2-4b6d-8e85-a3a71175ae38" providerId="ADAL" clId="{E12669B0-5A62-475F-B6CE-D69F40D6FFC0}" dt="2020-09-28T07:04:29.318" v="574" actId="26606"/>
          <ac:spMkLst>
            <pc:docMk/>
            <pc:sldMk cId="2558411519" sldId="262"/>
            <ac:spMk id="11" creationId="{047C8CCB-F95D-4249-92DD-651249D3535A}"/>
          </ac:spMkLst>
        </pc:spChg>
        <pc:spChg chg="add del">
          <ac:chgData name="Simon" userId="acfce3dd-66c2-4b6d-8e85-a3a71175ae38" providerId="ADAL" clId="{E12669B0-5A62-475F-B6CE-D69F40D6FFC0}" dt="2020-09-28T07:04:29.318" v="574" actId="26606"/>
          <ac:spMkLst>
            <pc:docMk/>
            <pc:sldMk cId="2558411519" sldId="262"/>
            <ac:spMk id="12" creationId="{6753252F-4873-4F63-801D-CC719279A7D5}"/>
          </ac:spMkLst>
        </pc:spChg>
        <pc:spChg chg="add del">
          <ac:chgData name="Simon" userId="acfce3dd-66c2-4b6d-8e85-a3a71175ae38" providerId="ADAL" clId="{E12669B0-5A62-475F-B6CE-D69F40D6FFC0}" dt="2020-09-28T07:04:29.318" v="574" actId="26606"/>
          <ac:spMkLst>
            <pc:docMk/>
            <pc:sldMk cId="2558411519" sldId="262"/>
            <ac:spMk id="17" creationId="{1707FC24-6981-43D9-B525-C7832BA22463}"/>
          </ac:spMkLst>
        </pc:spChg>
        <pc:picChg chg="del mod">
          <ac:chgData name="Simon" userId="acfce3dd-66c2-4b6d-8e85-a3a71175ae38" providerId="ADAL" clId="{E12669B0-5A62-475F-B6CE-D69F40D6FFC0}" dt="2020-09-28T05:48:50.133" v="192" actId="478"/>
          <ac:picMkLst>
            <pc:docMk/>
            <pc:sldMk cId="2558411519" sldId="262"/>
            <ac:picMk id="4" creationId="{2FC82267-58C2-41E1-A0AB-E9A67FB0EFC9}"/>
          </ac:picMkLst>
        </pc:picChg>
        <pc:picChg chg="add mod">
          <ac:chgData name="Simon" userId="acfce3dd-66c2-4b6d-8e85-a3a71175ae38" providerId="ADAL" clId="{E12669B0-5A62-475F-B6CE-D69F40D6FFC0}" dt="2020-09-28T07:04:29.318" v="574" actId="26606"/>
          <ac:picMkLst>
            <pc:docMk/>
            <pc:sldMk cId="2558411519" sldId="262"/>
            <ac:picMk id="6" creationId="{58834223-381B-45CF-9205-E5EA1C1A523C}"/>
          </ac:picMkLst>
        </pc:picChg>
      </pc:sldChg>
      <pc:sldChg chg="addSp delSp modSp mod">
        <pc:chgData name="Simon" userId="acfce3dd-66c2-4b6d-8e85-a3a71175ae38" providerId="ADAL" clId="{E12669B0-5A62-475F-B6CE-D69F40D6FFC0}" dt="2020-09-28T07:04:27.818" v="573" actId="26606"/>
        <pc:sldMkLst>
          <pc:docMk/>
          <pc:sldMk cId="763676628" sldId="263"/>
        </pc:sldMkLst>
        <pc:spChg chg="mod">
          <ac:chgData name="Simon" userId="acfce3dd-66c2-4b6d-8e85-a3a71175ae38" providerId="ADAL" clId="{E12669B0-5A62-475F-B6CE-D69F40D6FFC0}" dt="2020-09-28T07:04:27.818" v="573" actId="26606"/>
          <ac:spMkLst>
            <pc:docMk/>
            <pc:sldMk cId="763676628" sldId="263"/>
            <ac:spMk id="2" creationId="{00000000-0000-0000-0000-000000000000}"/>
          </ac:spMkLst>
        </pc:spChg>
        <pc:spChg chg="add del mod">
          <ac:chgData name="Simon" userId="acfce3dd-66c2-4b6d-8e85-a3a71175ae38" providerId="ADAL" clId="{E12669B0-5A62-475F-B6CE-D69F40D6FFC0}" dt="2020-09-28T05:52:22.518" v="197" actId="22"/>
          <ac:spMkLst>
            <pc:docMk/>
            <pc:sldMk cId="763676628" sldId="263"/>
            <ac:spMk id="4" creationId="{12EAA86C-6B12-4ADE-892D-C32EF8576556}"/>
          </ac:spMkLst>
        </pc:spChg>
        <pc:spChg chg="add del">
          <ac:chgData name="Simon" userId="acfce3dd-66c2-4b6d-8e85-a3a71175ae38" providerId="ADAL" clId="{E12669B0-5A62-475F-B6CE-D69F40D6FFC0}" dt="2020-09-28T07:04:27.818" v="573" actId="26606"/>
          <ac:spMkLst>
            <pc:docMk/>
            <pc:sldMk cId="763676628" sldId="263"/>
            <ac:spMk id="11" creationId="{047C8CCB-F95D-4249-92DD-651249D3535A}"/>
          </ac:spMkLst>
        </pc:spChg>
        <pc:spChg chg="add del">
          <ac:chgData name="Simon" userId="acfce3dd-66c2-4b6d-8e85-a3a71175ae38" providerId="ADAL" clId="{E12669B0-5A62-475F-B6CE-D69F40D6FFC0}" dt="2020-09-28T07:04:27.818" v="573" actId="26606"/>
          <ac:spMkLst>
            <pc:docMk/>
            <pc:sldMk cId="763676628" sldId="263"/>
            <ac:spMk id="12" creationId="{6753252F-4873-4F63-801D-CC719279A7D5}"/>
          </ac:spMkLst>
        </pc:spChg>
        <pc:spChg chg="add del">
          <ac:chgData name="Simon" userId="acfce3dd-66c2-4b6d-8e85-a3a71175ae38" providerId="ADAL" clId="{E12669B0-5A62-475F-B6CE-D69F40D6FFC0}" dt="2020-09-28T07:04:27.818" v="573" actId="26606"/>
          <ac:spMkLst>
            <pc:docMk/>
            <pc:sldMk cId="763676628" sldId="263"/>
            <ac:spMk id="17" creationId="{1707FC24-6981-43D9-B525-C7832BA22463}"/>
          </ac:spMkLst>
        </pc:spChg>
        <pc:picChg chg="del">
          <ac:chgData name="Simon" userId="acfce3dd-66c2-4b6d-8e85-a3a71175ae38" providerId="ADAL" clId="{E12669B0-5A62-475F-B6CE-D69F40D6FFC0}" dt="2020-09-28T05:50:44.350" v="196" actId="478"/>
          <ac:picMkLst>
            <pc:docMk/>
            <pc:sldMk cId="763676628" sldId="263"/>
            <ac:picMk id="6" creationId="{B52DEA8B-BA70-48FD-B634-5120A5F9583B}"/>
          </ac:picMkLst>
        </pc:picChg>
        <pc:picChg chg="add mod ord">
          <ac:chgData name="Simon" userId="acfce3dd-66c2-4b6d-8e85-a3a71175ae38" providerId="ADAL" clId="{E12669B0-5A62-475F-B6CE-D69F40D6FFC0}" dt="2020-09-28T07:04:27.818" v="573" actId="26606"/>
          <ac:picMkLst>
            <pc:docMk/>
            <pc:sldMk cId="763676628" sldId="263"/>
            <ac:picMk id="7" creationId="{B777073B-2556-4AFB-9C23-A55EA8AFD124}"/>
          </ac:picMkLst>
        </pc:picChg>
      </pc:sldChg>
      <pc:sldChg chg="addSp modSp mod setBg">
        <pc:chgData name="Simon" userId="acfce3dd-66c2-4b6d-8e85-a3a71175ae38" providerId="ADAL" clId="{E12669B0-5A62-475F-B6CE-D69F40D6FFC0}" dt="2020-09-28T07:03:47.538" v="568" actId="26606"/>
        <pc:sldMkLst>
          <pc:docMk/>
          <pc:sldMk cId="857384114" sldId="264"/>
        </pc:sldMkLst>
        <pc:spChg chg="mod">
          <ac:chgData name="Simon" userId="acfce3dd-66c2-4b6d-8e85-a3a71175ae38" providerId="ADAL" clId="{E12669B0-5A62-475F-B6CE-D69F40D6FFC0}" dt="2020-09-28T07:03:47.538" v="568" actId="26606"/>
          <ac:spMkLst>
            <pc:docMk/>
            <pc:sldMk cId="857384114" sldId="264"/>
            <ac:spMk id="2" creationId="{00000000-0000-0000-0000-000000000000}"/>
          </ac:spMkLst>
        </pc:spChg>
        <pc:spChg chg="mod">
          <ac:chgData name="Simon" userId="acfce3dd-66c2-4b6d-8e85-a3a71175ae38" providerId="ADAL" clId="{E12669B0-5A62-475F-B6CE-D69F40D6FFC0}" dt="2020-09-28T07:03:47.538" v="568" actId="26606"/>
          <ac:spMkLst>
            <pc:docMk/>
            <pc:sldMk cId="857384114" sldId="264"/>
            <ac:spMk id="3" creationId="{00000000-0000-0000-0000-000000000000}"/>
          </ac:spMkLst>
        </pc:spChg>
        <pc:spChg chg="add">
          <ac:chgData name="Simon" userId="acfce3dd-66c2-4b6d-8e85-a3a71175ae38" providerId="ADAL" clId="{E12669B0-5A62-475F-B6CE-D69F40D6FFC0}" dt="2020-09-28T07:03:47.538" v="568" actId="26606"/>
          <ac:spMkLst>
            <pc:docMk/>
            <pc:sldMk cId="857384114" sldId="264"/>
            <ac:spMk id="8" creationId="{B775CD93-9DF2-48CB-9F57-1BCA9A46C7FA}"/>
          </ac:spMkLst>
        </pc:spChg>
        <pc:spChg chg="add">
          <ac:chgData name="Simon" userId="acfce3dd-66c2-4b6d-8e85-a3a71175ae38" providerId="ADAL" clId="{E12669B0-5A62-475F-B6CE-D69F40D6FFC0}" dt="2020-09-28T07:03:47.538" v="568" actId="26606"/>
          <ac:spMkLst>
            <pc:docMk/>
            <pc:sldMk cId="857384114" sldId="264"/>
            <ac:spMk id="10" creationId="{6166C6D1-23AC-49C4-BA07-238E4E9F8CEB}"/>
          </ac:spMkLst>
        </pc:spChg>
        <pc:spChg chg="add">
          <ac:chgData name="Simon" userId="acfce3dd-66c2-4b6d-8e85-a3a71175ae38" providerId="ADAL" clId="{E12669B0-5A62-475F-B6CE-D69F40D6FFC0}" dt="2020-09-28T07:03:47.538" v="568" actId="26606"/>
          <ac:spMkLst>
            <pc:docMk/>
            <pc:sldMk cId="857384114" sldId="264"/>
            <ac:spMk id="12" creationId="{1C091803-41C2-48E0-9228-5148460C7479}"/>
          </ac:spMkLst>
        </pc:spChg>
      </pc:sldChg>
      <pc:sldChg chg="modSp mod">
        <pc:chgData name="Simon" userId="acfce3dd-66c2-4b6d-8e85-a3a71175ae38" providerId="ADAL" clId="{E12669B0-5A62-475F-B6CE-D69F40D6FFC0}" dt="2020-09-28T06:53:06.975" v="549" actId="20577"/>
        <pc:sldMkLst>
          <pc:docMk/>
          <pc:sldMk cId="811930713" sldId="265"/>
        </pc:sldMkLst>
        <pc:spChg chg="mod">
          <ac:chgData name="Simon" userId="acfce3dd-66c2-4b6d-8e85-a3a71175ae38" providerId="ADAL" clId="{E12669B0-5A62-475F-B6CE-D69F40D6FFC0}" dt="2020-09-28T06:53:06.975" v="549" actId="20577"/>
          <ac:spMkLst>
            <pc:docMk/>
            <pc:sldMk cId="811930713" sldId="265"/>
            <ac:spMk id="4" creationId="{FE133482-420F-4010-A328-E35116A855A4}"/>
          </ac:spMkLst>
        </pc:spChg>
      </pc:sldChg>
      <pc:sldChg chg="addSp delSp modSp add mod">
        <pc:chgData name="Simon" userId="acfce3dd-66c2-4b6d-8e85-a3a71175ae38" providerId="ADAL" clId="{E12669B0-5A62-475F-B6CE-D69F40D6FFC0}" dt="2020-09-28T05:54:53.560" v="235" actId="14100"/>
        <pc:sldMkLst>
          <pc:docMk/>
          <pc:sldMk cId="1979712849" sldId="266"/>
        </pc:sldMkLst>
        <pc:spChg chg="mod">
          <ac:chgData name="Simon" userId="acfce3dd-66c2-4b6d-8e85-a3a71175ae38" providerId="ADAL" clId="{E12669B0-5A62-475F-B6CE-D69F40D6FFC0}" dt="2020-09-28T05:53:24.247" v="228" actId="20577"/>
          <ac:spMkLst>
            <pc:docMk/>
            <pc:sldMk cId="1979712849" sldId="266"/>
            <ac:spMk id="2" creationId="{00000000-0000-0000-0000-000000000000}"/>
          </ac:spMkLst>
        </pc:spChg>
        <pc:spChg chg="add del mod">
          <ac:chgData name="Simon" userId="acfce3dd-66c2-4b6d-8e85-a3a71175ae38" providerId="ADAL" clId="{E12669B0-5A62-475F-B6CE-D69F40D6FFC0}" dt="2020-09-28T05:54:32.436" v="230" actId="22"/>
          <ac:spMkLst>
            <pc:docMk/>
            <pc:sldMk cId="1979712849" sldId="266"/>
            <ac:spMk id="4" creationId="{6834152C-4CD4-4448-A641-A31F00B76C5C}"/>
          </ac:spMkLst>
        </pc:spChg>
        <pc:picChg chg="add mod ord">
          <ac:chgData name="Simon" userId="acfce3dd-66c2-4b6d-8e85-a3a71175ae38" providerId="ADAL" clId="{E12669B0-5A62-475F-B6CE-D69F40D6FFC0}" dt="2020-09-28T05:54:53.560" v="235" actId="14100"/>
          <ac:picMkLst>
            <pc:docMk/>
            <pc:sldMk cId="1979712849" sldId="266"/>
            <ac:picMk id="6" creationId="{65F082EE-12AF-4DD0-893D-88AF77B16C49}"/>
          </ac:picMkLst>
        </pc:picChg>
        <pc:picChg chg="del">
          <ac:chgData name="Simon" userId="acfce3dd-66c2-4b6d-8e85-a3a71175ae38" providerId="ADAL" clId="{E12669B0-5A62-475F-B6CE-D69F40D6FFC0}" dt="2020-09-28T05:53:32.701" v="229" actId="478"/>
          <ac:picMkLst>
            <pc:docMk/>
            <pc:sldMk cId="1979712849" sldId="266"/>
            <ac:picMk id="7" creationId="{B777073B-2556-4AFB-9C23-A55EA8AFD124}"/>
          </ac:picMkLst>
        </pc:picChg>
      </pc:sldChg>
      <pc:sldChg chg="addSp delSp modSp add mod">
        <pc:chgData name="Simon" userId="acfce3dd-66c2-4b6d-8e85-a3a71175ae38" providerId="ADAL" clId="{E12669B0-5A62-475F-B6CE-D69F40D6FFC0}" dt="2020-09-28T05:57:13.647" v="244" actId="14100"/>
        <pc:sldMkLst>
          <pc:docMk/>
          <pc:sldMk cId="598488970" sldId="267"/>
        </pc:sldMkLst>
        <pc:spChg chg="mod">
          <ac:chgData name="Simon" userId="acfce3dd-66c2-4b6d-8e85-a3a71175ae38" providerId="ADAL" clId="{E12669B0-5A62-475F-B6CE-D69F40D6FFC0}" dt="2020-09-28T05:55:21.763" v="238" actId="6549"/>
          <ac:spMkLst>
            <pc:docMk/>
            <pc:sldMk cId="598488970" sldId="267"/>
            <ac:spMk id="2" creationId="{00000000-0000-0000-0000-000000000000}"/>
          </ac:spMkLst>
        </pc:spChg>
        <pc:spChg chg="add del mod">
          <ac:chgData name="Simon" userId="acfce3dd-66c2-4b6d-8e85-a3a71175ae38" providerId="ADAL" clId="{E12669B0-5A62-475F-B6CE-D69F40D6FFC0}" dt="2020-09-28T05:56:58.978" v="240" actId="22"/>
          <ac:spMkLst>
            <pc:docMk/>
            <pc:sldMk cId="598488970" sldId="267"/>
            <ac:spMk id="4" creationId="{D04D989F-E96B-4CA0-A340-2EADB6E1E294}"/>
          </ac:spMkLst>
        </pc:spChg>
        <pc:picChg chg="add mod ord">
          <ac:chgData name="Simon" userId="acfce3dd-66c2-4b6d-8e85-a3a71175ae38" providerId="ADAL" clId="{E12669B0-5A62-475F-B6CE-D69F40D6FFC0}" dt="2020-09-28T05:57:13.647" v="244" actId="14100"/>
          <ac:picMkLst>
            <pc:docMk/>
            <pc:sldMk cId="598488970" sldId="267"/>
            <ac:picMk id="6" creationId="{A0A51E2A-574C-41F2-8B2B-5254F17AE7F3}"/>
          </ac:picMkLst>
        </pc:picChg>
        <pc:picChg chg="del">
          <ac:chgData name="Simon" userId="acfce3dd-66c2-4b6d-8e85-a3a71175ae38" providerId="ADAL" clId="{E12669B0-5A62-475F-B6CE-D69F40D6FFC0}" dt="2020-09-28T05:55:26.276" v="239" actId="478"/>
          <ac:picMkLst>
            <pc:docMk/>
            <pc:sldMk cId="598488970" sldId="267"/>
            <ac:picMk id="7" creationId="{B777073B-2556-4AFB-9C23-A55EA8AFD124}"/>
          </ac:picMkLst>
        </pc:picChg>
      </pc:sldChg>
      <pc:sldChg chg="addSp delSp modSp add mod">
        <pc:chgData name="Simon" userId="acfce3dd-66c2-4b6d-8e85-a3a71175ae38" providerId="ADAL" clId="{E12669B0-5A62-475F-B6CE-D69F40D6FFC0}" dt="2020-09-28T05:59:00.132" v="269" actId="14100"/>
        <pc:sldMkLst>
          <pc:docMk/>
          <pc:sldMk cId="2630963592" sldId="268"/>
        </pc:sldMkLst>
        <pc:spChg chg="mod">
          <ac:chgData name="Simon" userId="acfce3dd-66c2-4b6d-8e85-a3a71175ae38" providerId="ADAL" clId="{E12669B0-5A62-475F-B6CE-D69F40D6FFC0}" dt="2020-09-28T05:57:42.349" v="261" actId="6549"/>
          <ac:spMkLst>
            <pc:docMk/>
            <pc:sldMk cId="2630963592" sldId="268"/>
            <ac:spMk id="2" creationId="{00000000-0000-0000-0000-000000000000}"/>
          </ac:spMkLst>
        </pc:spChg>
        <pc:spChg chg="add del mod">
          <ac:chgData name="Simon" userId="acfce3dd-66c2-4b6d-8e85-a3a71175ae38" providerId="ADAL" clId="{E12669B0-5A62-475F-B6CE-D69F40D6FFC0}" dt="2020-09-28T05:58:33.854" v="263" actId="22"/>
          <ac:spMkLst>
            <pc:docMk/>
            <pc:sldMk cId="2630963592" sldId="268"/>
            <ac:spMk id="4" creationId="{61A26BD7-FBE2-496A-9C97-0B7F790BE867}"/>
          </ac:spMkLst>
        </pc:spChg>
        <pc:picChg chg="del">
          <ac:chgData name="Simon" userId="acfce3dd-66c2-4b6d-8e85-a3a71175ae38" providerId="ADAL" clId="{E12669B0-5A62-475F-B6CE-D69F40D6FFC0}" dt="2020-09-28T05:57:46.497" v="262" actId="478"/>
          <ac:picMkLst>
            <pc:docMk/>
            <pc:sldMk cId="2630963592" sldId="268"/>
            <ac:picMk id="6" creationId="{A0A51E2A-574C-41F2-8B2B-5254F17AE7F3}"/>
          </ac:picMkLst>
        </pc:picChg>
        <pc:picChg chg="add mod ord">
          <ac:chgData name="Simon" userId="acfce3dd-66c2-4b6d-8e85-a3a71175ae38" providerId="ADAL" clId="{E12669B0-5A62-475F-B6CE-D69F40D6FFC0}" dt="2020-09-28T05:59:00.132" v="269" actId="14100"/>
          <ac:picMkLst>
            <pc:docMk/>
            <pc:sldMk cId="2630963592" sldId="268"/>
            <ac:picMk id="7" creationId="{94CCE2AC-1B0E-4010-8030-925E0B9EDC41}"/>
          </ac:picMkLst>
        </pc:picChg>
      </pc:sldChg>
      <pc:sldChg chg="addSp delSp modSp add mod">
        <pc:chgData name="Simon" userId="acfce3dd-66c2-4b6d-8e85-a3a71175ae38" providerId="ADAL" clId="{E12669B0-5A62-475F-B6CE-D69F40D6FFC0}" dt="2020-09-28T07:02:19.284" v="563" actId="14100"/>
        <pc:sldMkLst>
          <pc:docMk/>
          <pc:sldMk cId="637314568" sldId="269"/>
        </pc:sldMkLst>
        <pc:spChg chg="mod">
          <ac:chgData name="Simon" userId="acfce3dd-66c2-4b6d-8e85-a3a71175ae38" providerId="ADAL" clId="{E12669B0-5A62-475F-B6CE-D69F40D6FFC0}" dt="2020-09-28T06:03:26.877" v="328" actId="6549"/>
          <ac:spMkLst>
            <pc:docMk/>
            <pc:sldMk cId="637314568" sldId="269"/>
            <ac:spMk id="2" creationId="{00000000-0000-0000-0000-000000000000}"/>
          </ac:spMkLst>
        </pc:spChg>
        <pc:spChg chg="add del mod">
          <ac:chgData name="Simon" userId="acfce3dd-66c2-4b6d-8e85-a3a71175ae38" providerId="ADAL" clId="{E12669B0-5A62-475F-B6CE-D69F40D6FFC0}" dt="2020-09-28T06:01:43.806" v="285"/>
          <ac:spMkLst>
            <pc:docMk/>
            <pc:sldMk cId="637314568" sldId="269"/>
            <ac:spMk id="4" creationId="{BE3AA099-5B14-493E-BF05-6794B5FB016E}"/>
          </ac:spMkLst>
        </pc:spChg>
        <pc:spChg chg="add del mod">
          <ac:chgData name="Simon" userId="acfce3dd-66c2-4b6d-8e85-a3a71175ae38" providerId="ADAL" clId="{E12669B0-5A62-475F-B6CE-D69F40D6FFC0}" dt="2020-09-28T06:09:03.253" v="355"/>
          <ac:spMkLst>
            <pc:docMk/>
            <pc:sldMk cId="637314568" sldId="269"/>
            <ac:spMk id="8" creationId="{AB5B6919-1459-48AB-AFBC-4DF96D6333D6}"/>
          </ac:spMkLst>
        </pc:spChg>
        <pc:spChg chg="add del mod">
          <ac:chgData name="Simon" userId="acfce3dd-66c2-4b6d-8e85-a3a71175ae38" providerId="ADAL" clId="{E12669B0-5A62-475F-B6CE-D69F40D6FFC0}" dt="2020-09-28T07:01:54.214" v="556"/>
          <ac:spMkLst>
            <pc:docMk/>
            <pc:sldMk cId="637314568" sldId="269"/>
            <ac:spMk id="13" creationId="{F8D87692-A320-48FC-B744-3AE16610EDD5}"/>
          </ac:spMkLst>
        </pc:spChg>
        <pc:picChg chg="add del mod">
          <ac:chgData name="Simon" userId="acfce3dd-66c2-4b6d-8e85-a3a71175ae38" providerId="ADAL" clId="{E12669B0-5A62-475F-B6CE-D69F40D6FFC0}" dt="2020-09-28T06:06:47.932" v="354" actId="478"/>
          <ac:picMkLst>
            <pc:docMk/>
            <pc:sldMk cId="637314568" sldId="269"/>
            <ac:picMk id="5" creationId="{4B803791-845D-4969-850E-F6B8125A84F9}"/>
          </ac:picMkLst>
        </pc:picChg>
        <pc:picChg chg="del">
          <ac:chgData name="Simon" userId="acfce3dd-66c2-4b6d-8e85-a3a71175ae38" providerId="ADAL" clId="{E12669B0-5A62-475F-B6CE-D69F40D6FFC0}" dt="2020-09-28T06:00:49.072" v="284" actId="478"/>
          <ac:picMkLst>
            <pc:docMk/>
            <pc:sldMk cId="637314568" sldId="269"/>
            <ac:picMk id="7" creationId="{94CCE2AC-1B0E-4010-8030-925E0B9EDC41}"/>
          </ac:picMkLst>
        </pc:picChg>
        <pc:picChg chg="add del mod">
          <ac:chgData name="Simon" userId="acfce3dd-66c2-4b6d-8e85-a3a71175ae38" providerId="ADAL" clId="{E12669B0-5A62-475F-B6CE-D69F40D6FFC0}" dt="2020-09-28T06:55:41.203" v="555" actId="478"/>
          <ac:picMkLst>
            <pc:docMk/>
            <pc:sldMk cId="637314568" sldId="269"/>
            <ac:picMk id="9" creationId="{9DCA2442-D4AD-4AC6-842E-40D1AE109D00}"/>
          </ac:picMkLst>
        </pc:picChg>
        <pc:picChg chg="add mod">
          <ac:chgData name="Simon" userId="acfce3dd-66c2-4b6d-8e85-a3a71175ae38" providerId="ADAL" clId="{E12669B0-5A62-475F-B6CE-D69F40D6FFC0}" dt="2020-09-28T07:02:19.284" v="563" actId="14100"/>
          <ac:picMkLst>
            <pc:docMk/>
            <pc:sldMk cId="637314568" sldId="269"/>
            <ac:picMk id="14" creationId="{8AC46F8C-67EF-4437-8D3B-893D86CDC05D}"/>
          </ac:picMkLst>
        </pc:picChg>
      </pc:sldChg>
      <pc:sldChg chg="addSp delSp modSp add mod">
        <pc:chgData name="Simon" userId="acfce3dd-66c2-4b6d-8e85-a3a71175ae38" providerId="ADAL" clId="{E12669B0-5A62-475F-B6CE-D69F40D6FFC0}" dt="2020-09-28T06:55:09.721" v="554" actId="14100"/>
        <pc:sldMkLst>
          <pc:docMk/>
          <pc:sldMk cId="1235799160" sldId="270"/>
        </pc:sldMkLst>
        <pc:spChg chg="mod">
          <ac:chgData name="Simon" userId="acfce3dd-66c2-4b6d-8e85-a3a71175ae38" providerId="ADAL" clId="{E12669B0-5A62-475F-B6CE-D69F40D6FFC0}" dt="2020-09-28T06:04:06.397" v="343" actId="6549"/>
          <ac:spMkLst>
            <pc:docMk/>
            <pc:sldMk cId="1235799160" sldId="270"/>
            <ac:spMk id="2" creationId="{00000000-0000-0000-0000-000000000000}"/>
          </ac:spMkLst>
        </pc:spChg>
        <pc:spChg chg="add del mod">
          <ac:chgData name="Simon" userId="acfce3dd-66c2-4b6d-8e85-a3a71175ae38" providerId="ADAL" clId="{E12669B0-5A62-475F-B6CE-D69F40D6FFC0}" dt="2020-09-28T06:04:55.733" v="345"/>
          <ac:spMkLst>
            <pc:docMk/>
            <pc:sldMk cId="1235799160" sldId="270"/>
            <ac:spMk id="4" creationId="{85FD25F7-2AED-4972-8925-6E3FB33FF5D3}"/>
          </ac:spMkLst>
        </pc:spChg>
        <pc:spChg chg="add del mod">
          <ac:chgData name="Simon" userId="acfce3dd-66c2-4b6d-8e85-a3a71175ae38" providerId="ADAL" clId="{E12669B0-5A62-475F-B6CE-D69F40D6FFC0}" dt="2020-09-28T06:54:56.334" v="551"/>
          <ac:spMkLst>
            <pc:docMk/>
            <pc:sldMk cId="1235799160" sldId="270"/>
            <ac:spMk id="8" creationId="{4F0A018D-9845-4DED-B37F-8F9CE5971D41}"/>
          </ac:spMkLst>
        </pc:spChg>
        <pc:picChg chg="del">
          <ac:chgData name="Simon" userId="acfce3dd-66c2-4b6d-8e85-a3a71175ae38" providerId="ADAL" clId="{E12669B0-5A62-475F-B6CE-D69F40D6FFC0}" dt="2020-09-28T06:04:10.503" v="344" actId="478"/>
          <ac:picMkLst>
            <pc:docMk/>
            <pc:sldMk cId="1235799160" sldId="270"/>
            <ac:picMk id="5" creationId="{4B803791-845D-4969-850E-F6B8125A84F9}"/>
          </ac:picMkLst>
        </pc:picChg>
        <pc:picChg chg="add del mod">
          <ac:chgData name="Simon" userId="acfce3dd-66c2-4b6d-8e85-a3a71175ae38" providerId="ADAL" clId="{E12669B0-5A62-475F-B6CE-D69F40D6FFC0}" dt="2020-09-28T06:54:11.809" v="550" actId="478"/>
          <ac:picMkLst>
            <pc:docMk/>
            <pc:sldMk cId="1235799160" sldId="270"/>
            <ac:picMk id="6" creationId="{313BB2AC-AEEF-4725-9C37-E2F71E151F1E}"/>
          </ac:picMkLst>
        </pc:picChg>
        <pc:picChg chg="add mod">
          <ac:chgData name="Simon" userId="acfce3dd-66c2-4b6d-8e85-a3a71175ae38" providerId="ADAL" clId="{E12669B0-5A62-475F-B6CE-D69F40D6FFC0}" dt="2020-09-28T06:55:09.721" v="554" actId="14100"/>
          <ac:picMkLst>
            <pc:docMk/>
            <pc:sldMk cId="1235799160" sldId="270"/>
            <ac:picMk id="9" creationId="{5E6DB510-14C0-4086-AFEA-6A4C53F47AB6}"/>
          </ac:picMkLst>
        </pc:picChg>
      </pc:sldChg>
    </pc:docChg>
  </pc:docChgLst>
  <pc:docChgLst>
    <pc:chgData name="Simon" userId="acfce3dd-66c2-4b6d-8e85-a3a71175ae38" providerId="ADAL" clId="{2390C2B2-3780-45F5-A091-2E9EBA9FE5C3}"/>
    <pc:docChg chg="undo custSel mod addSld delSld modSld sldOrd">
      <pc:chgData name="Simon" userId="acfce3dd-66c2-4b6d-8e85-a3a71175ae38" providerId="ADAL" clId="{2390C2B2-3780-45F5-A091-2E9EBA9FE5C3}" dt="2020-10-26T10:53:53.091" v="1293" actId="20577"/>
      <pc:docMkLst>
        <pc:docMk/>
      </pc:docMkLst>
      <pc:sldChg chg="modSp mod">
        <pc:chgData name="Simon" userId="acfce3dd-66c2-4b6d-8e85-a3a71175ae38" providerId="ADAL" clId="{2390C2B2-3780-45F5-A091-2E9EBA9FE5C3}" dt="2020-10-26T10:41:38.300" v="888" actId="20577"/>
        <pc:sldMkLst>
          <pc:docMk/>
          <pc:sldMk cId="2909073731" sldId="256"/>
        </pc:sldMkLst>
        <pc:spChg chg="mod">
          <ac:chgData name="Simon" userId="acfce3dd-66c2-4b6d-8e85-a3a71175ae38" providerId="ADAL" clId="{2390C2B2-3780-45F5-A091-2E9EBA9FE5C3}" dt="2020-10-26T10:41:38.300" v="888" actId="20577"/>
          <ac:spMkLst>
            <pc:docMk/>
            <pc:sldMk cId="2909073731" sldId="256"/>
            <ac:spMk id="2" creationId="{00000000-0000-0000-0000-000000000000}"/>
          </ac:spMkLst>
        </pc:spChg>
      </pc:sldChg>
      <pc:sldChg chg="modSp mod">
        <pc:chgData name="Simon" userId="acfce3dd-66c2-4b6d-8e85-a3a71175ae38" providerId="ADAL" clId="{2390C2B2-3780-45F5-A091-2E9EBA9FE5C3}" dt="2020-10-26T10:42:21.850" v="951" actId="20577"/>
        <pc:sldMkLst>
          <pc:docMk/>
          <pc:sldMk cId="3061012591" sldId="257"/>
        </pc:sldMkLst>
        <pc:spChg chg="mod">
          <ac:chgData name="Simon" userId="acfce3dd-66c2-4b6d-8e85-a3a71175ae38" providerId="ADAL" clId="{2390C2B2-3780-45F5-A091-2E9EBA9FE5C3}" dt="2020-10-26T10:42:21.850" v="951" actId="20577"/>
          <ac:spMkLst>
            <pc:docMk/>
            <pc:sldMk cId="3061012591" sldId="257"/>
            <ac:spMk id="3" creationId="{00000000-0000-0000-0000-000000000000}"/>
          </ac:spMkLst>
        </pc:spChg>
      </pc:sldChg>
      <pc:sldChg chg="modSp mod">
        <pc:chgData name="Simon" userId="acfce3dd-66c2-4b6d-8e85-a3a71175ae38" providerId="ADAL" clId="{2390C2B2-3780-45F5-A091-2E9EBA9FE5C3}" dt="2020-10-26T10:53:53.091" v="1293" actId="20577"/>
        <pc:sldMkLst>
          <pc:docMk/>
          <pc:sldMk cId="527452572" sldId="258"/>
        </pc:sldMkLst>
        <pc:spChg chg="mod">
          <ac:chgData name="Simon" userId="acfce3dd-66c2-4b6d-8e85-a3a71175ae38" providerId="ADAL" clId="{2390C2B2-3780-45F5-A091-2E9EBA9FE5C3}" dt="2020-10-26T10:34:51.609" v="808" actId="20577"/>
          <ac:spMkLst>
            <pc:docMk/>
            <pc:sldMk cId="527452572" sldId="258"/>
            <ac:spMk id="2" creationId="{00000000-0000-0000-0000-000000000000}"/>
          </ac:spMkLst>
        </pc:spChg>
        <pc:spChg chg="mod">
          <ac:chgData name="Simon" userId="acfce3dd-66c2-4b6d-8e85-a3a71175ae38" providerId="ADAL" clId="{2390C2B2-3780-45F5-A091-2E9EBA9FE5C3}" dt="2020-10-26T10:53:53.091" v="1293" actId="20577"/>
          <ac:spMkLst>
            <pc:docMk/>
            <pc:sldMk cId="527452572" sldId="258"/>
            <ac:spMk id="3" creationId="{00000000-0000-0000-0000-000000000000}"/>
          </ac:spMkLst>
        </pc:spChg>
      </pc:sldChg>
      <pc:sldChg chg="del">
        <pc:chgData name="Simon" userId="acfce3dd-66c2-4b6d-8e85-a3a71175ae38" providerId="ADAL" clId="{2390C2B2-3780-45F5-A091-2E9EBA9FE5C3}" dt="2020-10-26T09:31:15.143" v="324" actId="47"/>
        <pc:sldMkLst>
          <pc:docMk/>
          <pc:sldMk cId="0" sldId="261"/>
        </pc:sldMkLst>
      </pc:sldChg>
      <pc:sldChg chg="del">
        <pc:chgData name="Simon" userId="acfce3dd-66c2-4b6d-8e85-a3a71175ae38" providerId="ADAL" clId="{2390C2B2-3780-45F5-A091-2E9EBA9FE5C3}" dt="2020-10-26T09:31:15.143" v="324" actId="47"/>
        <pc:sldMkLst>
          <pc:docMk/>
          <pc:sldMk cId="0" sldId="263"/>
        </pc:sldMkLst>
      </pc:sldChg>
      <pc:sldChg chg="del">
        <pc:chgData name="Simon" userId="acfce3dd-66c2-4b6d-8e85-a3a71175ae38" providerId="ADAL" clId="{2390C2B2-3780-45F5-A091-2E9EBA9FE5C3}" dt="2020-10-26T09:31:15.143" v="324" actId="47"/>
        <pc:sldMkLst>
          <pc:docMk/>
          <pc:sldMk cId="0" sldId="264"/>
        </pc:sldMkLst>
      </pc:sldChg>
      <pc:sldChg chg="modSp mod">
        <pc:chgData name="Simon" userId="acfce3dd-66c2-4b6d-8e85-a3a71175ae38" providerId="ADAL" clId="{2390C2B2-3780-45F5-A091-2E9EBA9FE5C3}" dt="2020-10-26T09:28:55.628" v="316" actId="1076"/>
        <pc:sldMkLst>
          <pc:docMk/>
          <pc:sldMk cId="0" sldId="375"/>
        </pc:sldMkLst>
        <pc:spChg chg="mod">
          <ac:chgData name="Simon" userId="acfce3dd-66c2-4b6d-8e85-a3a71175ae38" providerId="ADAL" clId="{2390C2B2-3780-45F5-A091-2E9EBA9FE5C3}" dt="2020-10-26T09:28:01.696" v="308" actId="14100"/>
          <ac:spMkLst>
            <pc:docMk/>
            <pc:sldMk cId="0" sldId="375"/>
            <ac:spMk id="2" creationId="{FC90267F-FF4E-4B8A-9B41-923B5015BA11}"/>
          </ac:spMkLst>
        </pc:spChg>
        <pc:spChg chg="mod">
          <ac:chgData name="Simon" userId="acfce3dd-66c2-4b6d-8e85-a3a71175ae38" providerId="ADAL" clId="{2390C2B2-3780-45F5-A091-2E9EBA9FE5C3}" dt="2020-10-26T09:28:55.628" v="316" actId="1076"/>
          <ac:spMkLst>
            <pc:docMk/>
            <pc:sldMk cId="0" sldId="375"/>
            <ac:spMk id="3" creationId="{A9E5F6CE-1500-457A-8E84-4C58226D2BF3}"/>
          </ac:spMkLst>
        </pc:spChg>
        <pc:picChg chg="mod">
          <ac:chgData name="Simon" userId="acfce3dd-66c2-4b6d-8e85-a3a71175ae38" providerId="ADAL" clId="{2390C2B2-3780-45F5-A091-2E9EBA9FE5C3}" dt="2020-10-26T09:28:51.539" v="315" actId="1076"/>
          <ac:picMkLst>
            <pc:docMk/>
            <pc:sldMk cId="0" sldId="375"/>
            <ac:picMk id="8196" creationId="{27DE5069-ECA0-4C4F-85BA-D094F81188B0}"/>
          </ac:picMkLst>
        </pc:picChg>
      </pc:sldChg>
      <pc:sldChg chg="modSp add del mod">
        <pc:chgData name="Simon" userId="acfce3dd-66c2-4b6d-8e85-a3a71175ae38" providerId="ADAL" clId="{2390C2B2-3780-45F5-A091-2E9EBA9FE5C3}" dt="2020-10-26T09:38:13.035" v="406" actId="47"/>
        <pc:sldMkLst>
          <pc:docMk/>
          <pc:sldMk cId="0" sldId="396"/>
        </pc:sldMkLst>
        <pc:spChg chg="mod">
          <ac:chgData name="Simon" userId="acfce3dd-66c2-4b6d-8e85-a3a71175ae38" providerId="ADAL" clId="{2390C2B2-3780-45F5-A091-2E9EBA9FE5C3}" dt="2020-10-26T09:33:34.528" v="331" actId="27636"/>
          <ac:spMkLst>
            <pc:docMk/>
            <pc:sldMk cId="0" sldId="396"/>
            <ac:spMk id="2" creationId="{87217352-5968-45EB-8D21-B2F606D4064A}"/>
          </ac:spMkLst>
        </pc:spChg>
      </pc:sldChg>
      <pc:sldChg chg="modSp add del mod">
        <pc:chgData name="Simon" userId="acfce3dd-66c2-4b6d-8e85-a3a71175ae38" providerId="ADAL" clId="{2390C2B2-3780-45F5-A091-2E9EBA9FE5C3}" dt="2020-10-26T09:38:19.383" v="408" actId="47"/>
        <pc:sldMkLst>
          <pc:docMk/>
          <pc:sldMk cId="0" sldId="409"/>
        </pc:sldMkLst>
        <pc:spChg chg="mod">
          <ac:chgData name="Simon" userId="acfce3dd-66c2-4b6d-8e85-a3a71175ae38" providerId="ADAL" clId="{2390C2B2-3780-45F5-A091-2E9EBA9FE5C3}" dt="2020-10-26T09:33:34.544" v="332" actId="27636"/>
          <ac:spMkLst>
            <pc:docMk/>
            <pc:sldMk cId="0" sldId="409"/>
            <ac:spMk id="2" creationId="{752AC50D-4342-47B6-9B71-83C8C1A8A7FA}"/>
          </ac:spMkLst>
        </pc:spChg>
        <pc:spChg chg="mod">
          <ac:chgData name="Simon" userId="acfce3dd-66c2-4b6d-8e85-a3a71175ae38" providerId="ADAL" clId="{2390C2B2-3780-45F5-A091-2E9EBA9FE5C3}" dt="2020-10-26T09:33:34.554" v="333" actId="27636"/>
          <ac:spMkLst>
            <pc:docMk/>
            <pc:sldMk cId="0" sldId="409"/>
            <ac:spMk id="3" creationId="{720E030E-CBDB-4018-9D98-23CF28C1B295}"/>
          </ac:spMkLst>
        </pc:spChg>
      </pc:sldChg>
      <pc:sldChg chg="modSp mod">
        <pc:chgData name="Simon" userId="acfce3dd-66c2-4b6d-8e85-a3a71175ae38" providerId="ADAL" clId="{2390C2B2-3780-45F5-A091-2E9EBA9FE5C3}" dt="2020-10-26T09:26:39.658" v="303" actId="14100"/>
        <pc:sldMkLst>
          <pc:docMk/>
          <pc:sldMk cId="0" sldId="423"/>
        </pc:sldMkLst>
        <pc:spChg chg="mod">
          <ac:chgData name="Simon" userId="acfce3dd-66c2-4b6d-8e85-a3a71175ae38" providerId="ADAL" clId="{2390C2B2-3780-45F5-A091-2E9EBA9FE5C3}" dt="2020-10-26T09:26:39.658" v="303" actId="14100"/>
          <ac:spMkLst>
            <pc:docMk/>
            <pc:sldMk cId="0" sldId="423"/>
            <ac:spMk id="2" creationId="{E6F4C6F8-F6A3-4DA9-A446-F6E0F6FD0376}"/>
          </ac:spMkLst>
        </pc:spChg>
      </pc:sldChg>
      <pc:sldChg chg="modSp mod">
        <pc:chgData name="Simon" userId="acfce3dd-66c2-4b6d-8e85-a3a71175ae38" providerId="ADAL" clId="{2390C2B2-3780-45F5-A091-2E9EBA9FE5C3}" dt="2020-10-26T09:30:40.706" v="323" actId="14100"/>
        <pc:sldMkLst>
          <pc:docMk/>
          <pc:sldMk cId="0" sldId="424"/>
        </pc:sldMkLst>
        <pc:spChg chg="mod">
          <ac:chgData name="Simon" userId="acfce3dd-66c2-4b6d-8e85-a3a71175ae38" providerId="ADAL" clId="{2390C2B2-3780-45F5-A091-2E9EBA9FE5C3}" dt="2020-10-26T09:29:44.862" v="318" actId="122"/>
          <ac:spMkLst>
            <pc:docMk/>
            <pc:sldMk cId="0" sldId="424"/>
            <ac:spMk id="2" creationId="{77176682-E9F8-420F-87A4-103117501DF3}"/>
          </ac:spMkLst>
        </pc:spChg>
        <pc:spChg chg="mod">
          <ac:chgData name="Simon" userId="acfce3dd-66c2-4b6d-8e85-a3a71175ae38" providerId="ADAL" clId="{2390C2B2-3780-45F5-A091-2E9EBA9FE5C3}" dt="2020-10-26T09:30:40.706" v="323" actId="14100"/>
          <ac:spMkLst>
            <pc:docMk/>
            <pc:sldMk cId="0" sldId="424"/>
            <ac:spMk id="20" creationId="{92E2EE40-E961-4598-B4B3-5A71A6DEAB5C}"/>
          </ac:spMkLst>
        </pc:spChg>
        <pc:spChg chg="mod">
          <ac:chgData name="Simon" userId="acfce3dd-66c2-4b6d-8e85-a3a71175ae38" providerId="ADAL" clId="{2390C2B2-3780-45F5-A091-2E9EBA9FE5C3}" dt="2020-10-26T09:30:35.606" v="322" actId="113"/>
          <ac:spMkLst>
            <pc:docMk/>
            <pc:sldMk cId="0" sldId="424"/>
            <ac:spMk id="7177" creationId="{31DE157B-FCFB-4AF9-9429-6E60B42CB455}"/>
          </ac:spMkLst>
        </pc:spChg>
        <pc:spChg chg="mod">
          <ac:chgData name="Simon" userId="acfce3dd-66c2-4b6d-8e85-a3a71175ae38" providerId="ADAL" clId="{2390C2B2-3780-45F5-A091-2E9EBA9FE5C3}" dt="2020-10-26T09:30:01.167" v="320" actId="6549"/>
          <ac:spMkLst>
            <pc:docMk/>
            <pc:sldMk cId="0" sldId="424"/>
            <ac:spMk id="7178" creationId="{B357CAB9-8DEA-4955-82B5-8CE04E787892}"/>
          </ac:spMkLst>
        </pc:spChg>
      </pc:sldChg>
      <pc:sldChg chg="del">
        <pc:chgData name="Simon" userId="acfce3dd-66c2-4b6d-8e85-a3a71175ae38" providerId="ADAL" clId="{2390C2B2-3780-45F5-A091-2E9EBA9FE5C3}" dt="2020-10-26T09:31:15.143" v="324" actId="47"/>
        <pc:sldMkLst>
          <pc:docMk/>
          <pc:sldMk cId="2024364989" sldId="425"/>
        </pc:sldMkLst>
      </pc:sldChg>
      <pc:sldChg chg="addSp delSp modSp mod">
        <pc:chgData name="Simon" userId="acfce3dd-66c2-4b6d-8e85-a3a71175ae38" providerId="ADAL" clId="{2390C2B2-3780-45F5-A091-2E9EBA9FE5C3}" dt="2020-10-26T09:21:16.539" v="301" actId="14100"/>
        <pc:sldMkLst>
          <pc:docMk/>
          <pc:sldMk cId="3223519007" sldId="426"/>
        </pc:sldMkLst>
        <pc:spChg chg="mod">
          <ac:chgData name="Simon" userId="acfce3dd-66c2-4b6d-8e85-a3a71175ae38" providerId="ADAL" clId="{2390C2B2-3780-45F5-A091-2E9EBA9FE5C3}" dt="2020-10-26T09:19:36.868" v="292" actId="6549"/>
          <ac:spMkLst>
            <pc:docMk/>
            <pc:sldMk cId="3223519007" sldId="426"/>
            <ac:spMk id="2" creationId="{00000000-0000-0000-0000-000000000000}"/>
          </ac:spMkLst>
        </pc:spChg>
        <pc:spChg chg="del mod">
          <ac:chgData name="Simon" userId="acfce3dd-66c2-4b6d-8e85-a3a71175ae38" providerId="ADAL" clId="{2390C2B2-3780-45F5-A091-2E9EBA9FE5C3}" dt="2020-10-26T09:20:52.787" v="295" actId="478"/>
          <ac:spMkLst>
            <pc:docMk/>
            <pc:sldMk cId="3223519007" sldId="426"/>
            <ac:spMk id="3" creationId="{00000000-0000-0000-0000-000000000000}"/>
          </ac:spMkLst>
        </pc:spChg>
        <pc:picChg chg="add mod">
          <ac:chgData name="Simon" userId="acfce3dd-66c2-4b6d-8e85-a3a71175ae38" providerId="ADAL" clId="{2390C2B2-3780-45F5-A091-2E9EBA9FE5C3}" dt="2020-10-26T09:21:16.539" v="301" actId="14100"/>
          <ac:picMkLst>
            <pc:docMk/>
            <pc:sldMk cId="3223519007" sldId="426"/>
            <ac:picMk id="5" creationId="{B3D2C78E-9FE0-455D-9496-4EBC60FE9BB3}"/>
          </ac:picMkLst>
        </pc:picChg>
      </pc:sldChg>
      <pc:sldChg chg="del">
        <pc:chgData name="Simon" userId="acfce3dd-66c2-4b6d-8e85-a3a71175ae38" providerId="ADAL" clId="{2390C2B2-3780-45F5-A091-2E9EBA9FE5C3}" dt="2020-10-26T10:33:54.113" v="791" actId="47"/>
        <pc:sldMkLst>
          <pc:docMk/>
          <pc:sldMk cId="3774074046" sldId="427"/>
        </pc:sldMkLst>
      </pc:sldChg>
      <pc:sldChg chg="delSp modSp add del mod">
        <pc:chgData name="Simon" userId="acfce3dd-66c2-4b6d-8e85-a3a71175ae38" providerId="ADAL" clId="{2390C2B2-3780-45F5-A091-2E9EBA9FE5C3}" dt="2020-10-26T09:46:03.348" v="492" actId="47"/>
        <pc:sldMkLst>
          <pc:docMk/>
          <pc:sldMk cId="0" sldId="428"/>
        </pc:sldMkLst>
        <pc:spChg chg="mod">
          <ac:chgData name="Simon" userId="acfce3dd-66c2-4b6d-8e85-a3a71175ae38" providerId="ADAL" clId="{2390C2B2-3780-45F5-A091-2E9EBA9FE5C3}" dt="2020-10-26T09:39:26.608" v="410" actId="21"/>
          <ac:spMkLst>
            <pc:docMk/>
            <pc:sldMk cId="0" sldId="428"/>
            <ac:spMk id="2" creationId="{DFA6371A-9C53-4B2E-8A6A-E27255D1925C}"/>
          </ac:spMkLst>
        </pc:spChg>
        <pc:spChg chg="del mod">
          <ac:chgData name="Simon" userId="acfce3dd-66c2-4b6d-8e85-a3a71175ae38" providerId="ADAL" clId="{2390C2B2-3780-45F5-A091-2E9EBA9FE5C3}" dt="2020-10-26T09:40:06.423" v="415" actId="478"/>
          <ac:spMkLst>
            <pc:docMk/>
            <pc:sldMk cId="0" sldId="428"/>
            <ac:spMk id="3" creationId="{E12C1B9C-D51D-4CE2-8DBE-A655404F7B5F}"/>
          </ac:spMkLst>
        </pc:spChg>
        <pc:spChg chg="del">
          <ac:chgData name="Simon" userId="acfce3dd-66c2-4b6d-8e85-a3a71175ae38" providerId="ADAL" clId="{2390C2B2-3780-45F5-A091-2E9EBA9FE5C3}" dt="2020-10-26T09:40:18.675" v="416" actId="21"/>
          <ac:spMkLst>
            <pc:docMk/>
            <pc:sldMk cId="0" sldId="428"/>
            <ac:spMk id="14348" creationId="{A479DA30-2D85-4825-8907-2E61E2D9D514}"/>
          </ac:spMkLst>
        </pc:spChg>
      </pc:sldChg>
      <pc:sldChg chg="del">
        <pc:chgData name="Simon" userId="acfce3dd-66c2-4b6d-8e85-a3a71175ae38" providerId="ADAL" clId="{2390C2B2-3780-45F5-A091-2E9EBA9FE5C3}" dt="2020-10-26T09:31:15.143" v="324" actId="47"/>
        <pc:sldMkLst>
          <pc:docMk/>
          <pc:sldMk cId="3133758513" sldId="428"/>
        </pc:sldMkLst>
      </pc:sldChg>
      <pc:sldChg chg="addSp delSp modSp del mod ord">
        <pc:chgData name="Simon" userId="acfce3dd-66c2-4b6d-8e85-a3a71175ae38" providerId="ADAL" clId="{2390C2B2-3780-45F5-A091-2E9EBA9FE5C3}" dt="2020-10-26T10:52:17.862" v="1210" actId="1076"/>
        <pc:sldMkLst>
          <pc:docMk/>
          <pc:sldMk cId="0" sldId="429"/>
        </pc:sldMkLst>
        <pc:spChg chg="add mod">
          <ac:chgData name="Simon" userId="acfce3dd-66c2-4b6d-8e85-a3a71175ae38" providerId="ADAL" clId="{2390C2B2-3780-45F5-A091-2E9EBA9FE5C3}" dt="2020-10-26T10:52:17.862" v="1210" actId="1076"/>
          <ac:spMkLst>
            <pc:docMk/>
            <pc:sldMk cId="0" sldId="429"/>
            <ac:spMk id="3" creationId="{038E6F4A-7729-484F-B635-584AC3A5FFA6}"/>
          </ac:spMkLst>
        </pc:spChg>
        <pc:spChg chg="mod">
          <ac:chgData name="Simon" userId="acfce3dd-66c2-4b6d-8e85-a3a71175ae38" providerId="ADAL" clId="{2390C2B2-3780-45F5-A091-2E9EBA9FE5C3}" dt="2020-10-26T09:58:19.054" v="622" actId="14100"/>
          <ac:spMkLst>
            <pc:docMk/>
            <pc:sldMk cId="0" sldId="429"/>
            <ac:spMk id="5" creationId="{7E1CD6F3-4AA1-4934-A43A-807B180132AB}"/>
          </ac:spMkLst>
        </pc:spChg>
        <pc:spChg chg="mod">
          <ac:chgData name="Simon" userId="acfce3dd-66c2-4b6d-8e85-a3a71175ae38" providerId="ADAL" clId="{2390C2B2-3780-45F5-A091-2E9EBA9FE5C3}" dt="2020-10-26T09:58:06.954" v="619" actId="14100"/>
          <ac:spMkLst>
            <pc:docMk/>
            <pc:sldMk cId="0" sldId="429"/>
            <ac:spMk id="7" creationId="{3A3D45F1-5760-41CB-91F5-72347466B615}"/>
          </ac:spMkLst>
        </pc:spChg>
        <pc:spChg chg="mod">
          <ac:chgData name="Simon" userId="acfce3dd-66c2-4b6d-8e85-a3a71175ae38" providerId="ADAL" clId="{2390C2B2-3780-45F5-A091-2E9EBA9FE5C3}" dt="2020-10-26T10:48:55.924" v="1069" actId="20577"/>
          <ac:spMkLst>
            <pc:docMk/>
            <pc:sldMk cId="0" sldId="429"/>
            <ac:spMk id="16387" creationId="{F873E22D-4659-4D46-B463-54D7AAF997A5}"/>
          </ac:spMkLst>
        </pc:spChg>
        <pc:spChg chg="mod">
          <ac:chgData name="Simon" userId="acfce3dd-66c2-4b6d-8e85-a3a71175ae38" providerId="ADAL" clId="{2390C2B2-3780-45F5-A091-2E9EBA9FE5C3}" dt="2020-10-26T09:58:16.001" v="621" actId="1076"/>
          <ac:spMkLst>
            <pc:docMk/>
            <pc:sldMk cId="0" sldId="429"/>
            <ac:spMk id="16389" creationId="{1A9126A2-CB7B-43BC-BFE2-BC34EBBDADB7}"/>
          </ac:spMkLst>
        </pc:spChg>
        <pc:spChg chg="mod">
          <ac:chgData name="Simon" userId="acfce3dd-66c2-4b6d-8e85-a3a71175ae38" providerId="ADAL" clId="{2390C2B2-3780-45F5-A091-2E9EBA9FE5C3}" dt="2020-10-26T09:58:29.028" v="624" actId="1076"/>
          <ac:spMkLst>
            <pc:docMk/>
            <pc:sldMk cId="0" sldId="429"/>
            <ac:spMk id="16391" creationId="{799D3BB8-7A12-4036-ADE6-A5F9AB3602CE}"/>
          </ac:spMkLst>
        </pc:spChg>
        <pc:spChg chg="mod">
          <ac:chgData name="Simon" userId="acfce3dd-66c2-4b6d-8e85-a3a71175ae38" providerId="ADAL" clId="{2390C2B2-3780-45F5-A091-2E9EBA9FE5C3}" dt="2020-10-26T09:58:40.653" v="626" actId="1076"/>
          <ac:spMkLst>
            <pc:docMk/>
            <pc:sldMk cId="0" sldId="429"/>
            <ac:spMk id="16392" creationId="{FD8F6C8B-D815-4DF4-BC8E-A184785FB417}"/>
          </ac:spMkLst>
        </pc:spChg>
        <pc:spChg chg="del">
          <ac:chgData name="Simon" userId="acfce3dd-66c2-4b6d-8e85-a3a71175ae38" providerId="ADAL" clId="{2390C2B2-3780-45F5-A091-2E9EBA9FE5C3}" dt="2020-10-26T09:57:57.980" v="617" actId="478"/>
          <ac:spMkLst>
            <pc:docMk/>
            <pc:sldMk cId="0" sldId="429"/>
            <ac:spMk id="16393" creationId="{7B413530-788B-4BAB-9899-21F42C7E0873}"/>
          </ac:spMkLst>
        </pc:spChg>
      </pc:sldChg>
      <pc:sldChg chg="modSp mod ord">
        <pc:chgData name="Simon" userId="acfce3dd-66c2-4b6d-8e85-a3a71175ae38" providerId="ADAL" clId="{2390C2B2-3780-45F5-A091-2E9EBA9FE5C3}" dt="2020-10-26T10:50:11.719" v="1090" actId="14100"/>
        <pc:sldMkLst>
          <pc:docMk/>
          <pc:sldMk cId="0" sldId="430"/>
        </pc:sldMkLst>
        <pc:spChg chg="mod">
          <ac:chgData name="Simon" userId="acfce3dd-66c2-4b6d-8e85-a3a71175ae38" providerId="ADAL" clId="{2390C2B2-3780-45F5-A091-2E9EBA9FE5C3}" dt="2020-10-26T10:50:11.719" v="1090" actId="14100"/>
          <ac:spMkLst>
            <pc:docMk/>
            <pc:sldMk cId="0" sldId="430"/>
            <ac:spMk id="5" creationId="{CC861D64-CEDB-4065-9BAF-F15E359815EB}"/>
          </ac:spMkLst>
        </pc:spChg>
        <pc:spChg chg="mod">
          <ac:chgData name="Simon" userId="acfce3dd-66c2-4b6d-8e85-a3a71175ae38" providerId="ADAL" clId="{2390C2B2-3780-45F5-A091-2E9EBA9FE5C3}" dt="2020-10-26T10:50:06.006" v="1089" actId="1076"/>
          <ac:spMkLst>
            <pc:docMk/>
            <pc:sldMk cId="0" sldId="430"/>
            <ac:spMk id="18435" creationId="{E861F209-4197-4E44-847A-5445AA465267}"/>
          </ac:spMkLst>
        </pc:spChg>
        <pc:spChg chg="mod">
          <ac:chgData name="Simon" userId="acfce3dd-66c2-4b6d-8e85-a3a71175ae38" providerId="ADAL" clId="{2390C2B2-3780-45F5-A091-2E9EBA9FE5C3}" dt="2020-10-26T09:59:13.595" v="632" actId="6549"/>
          <ac:spMkLst>
            <pc:docMk/>
            <pc:sldMk cId="0" sldId="430"/>
            <ac:spMk id="18439" creationId="{F3585840-A4B6-4B51-8F54-E480706A4A25}"/>
          </ac:spMkLst>
        </pc:spChg>
        <pc:spChg chg="mod">
          <ac:chgData name="Simon" userId="acfce3dd-66c2-4b6d-8e85-a3a71175ae38" providerId="ADAL" clId="{2390C2B2-3780-45F5-A091-2E9EBA9FE5C3}" dt="2020-10-26T10:01:08.108" v="640" actId="6549"/>
          <ac:spMkLst>
            <pc:docMk/>
            <pc:sldMk cId="0" sldId="430"/>
            <ac:spMk id="18448" creationId="{AA85C2B5-8FE1-4EE9-86D4-0BD64814CBD7}"/>
          </ac:spMkLst>
        </pc:spChg>
      </pc:sldChg>
      <pc:sldChg chg="del">
        <pc:chgData name="Simon" userId="acfce3dd-66c2-4b6d-8e85-a3a71175ae38" providerId="ADAL" clId="{2390C2B2-3780-45F5-A091-2E9EBA9FE5C3}" dt="2020-10-26T09:31:15.143" v="324" actId="47"/>
        <pc:sldMkLst>
          <pc:docMk/>
          <pc:sldMk cId="2211996494" sldId="430"/>
        </pc:sldMkLst>
      </pc:sldChg>
      <pc:sldChg chg="modSp mod ord">
        <pc:chgData name="Simon" userId="acfce3dd-66c2-4b6d-8e85-a3a71175ae38" providerId="ADAL" clId="{2390C2B2-3780-45F5-A091-2E9EBA9FE5C3}" dt="2020-10-26T10:49:48.893" v="1079" actId="1076"/>
        <pc:sldMkLst>
          <pc:docMk/>
          <pc:sldMk cId="0" sldId="431"/>
        </pc:sldMkLst>
        <pc:spChg chg="mod">
          <ac:chgData name="Simon" userId="acfce3dd-66c2-4b6d-8e85-a3a71175ae38" providerId="ADAL" clId="{2390C2B2-3780-45F5-A091-2E9EBA9FE5C3}" dt="2020-10-26T10:49:48.893" v="1079" actId="1076"/>
          <ac:spMkLst>
            <pc:docMk/>
            <pc:sldMk cId="0" sldId="431"/>
            <ac:spMk id="17411" creationId="{3D9E2945-6E27-453A-9BC2-DEE0D2BBD255}"/>
          </ac:spMkLst>
        </pc:spChg>
        <pc:spChg chg="mod">
          <ac:chgData name="Simon" userId="acfce3dd-66c2-4b6d-8e85-a3a71175ae38" providerId="ADAL" clId="{2390C2B2-3780-45F5-A091-2E9EBA9FE5C3}" dt="2020-10-26T09:58:55.749" v="628" actId="6549"/>
          <ac:spMkLst>
            <pc:docMk/>
            <pc:sldMk cId="0" sldId="431"/>
            <ac:spMk id="17415" creationId="{4CE32F47-0AE1-42B6-9D77-1018046AA37B}"/>
          </ac:spMkLst>
        </pc:spChg>
        <pc:spChg chg="mod">
          <ac:chgData name="Simon" userId="acfce3dd-66c2-4b6d-8e85-a3a71175ae38" providerId="ADAL" clId="{2390C2B2-3780-45F5-A091-2E9EBA9FE5C3}" dt="2020-10-26T09:59:01.404" v="630" actId="6549"/>
          <ac:spMkLst>
            <pc:docMk/>
            <pc:sldMk cId="0" sldId="431"/>
            <ac:spMk id="17420" creationId="{64E01CE5-D4D5-470A-B4F4-031695B32E4C}"/>
          </ac:spMkLst>
        </pc:spChg>
      </pc:sldChg>
      <pc:sldChg chg="del">
        <pc:chgData name="Simon" userId="acfce3dd-66c2-4b6d-8e85-a3a71175ae38" providerId="ADAL" clId="{2390C2B2-3780-45F5-A091-2E9EBA9FE5C3}" dt="2020-10-26T09:31:15.143" v="324" actId="47"/>
        <pc:sldMkLst>
          <pc:docMk/>
          <pc:sldMk cId="4177514108" sldId="431"/>
        </pc:sldMkLst>
      </pc:sldChg>
      <pc:sldChg chg="del">
        <pc:chgData name="Simon" userId="acfce3dd-66c2-4b6d-8e85-a3a71175ae38" providerId="ADAL" clId="{2390C2B2-3780-45F5-A091-2E9EBA9FE5C3}" dt="2020-10-26T09:31:15.143" v="324" actId="47"/>
        <pc:sldMkLst>
          <pc:docMk/>
          <pc:sldMk cId="3418034259" sldId="432"/>
        </pc:sldMkLst>
      </pc:sldChg>
      <pc:sldChg chg="del">
        <pc:chgData name="Simon" userId="acfce3dd-66c2-4b6d-8e85-a3a71175ae38" providerId="ADAL" clId="{2390C2B2-3780-45F5-A091-2E9EBA9FE5C3}" dt="2020-10-26T09:31:15.143" v="324" actId="47"/>
        <pc:sldMkLst>
          <pc:docMk/>
          <pc:sldMk cId="2496782445" sldId="434"/>
        </pc:sldMkLst>
      </pc:sldChg>
      <pc:sldChg chg="del">
        <pc:chgData name="Simon" userId="acfce3dd-66c2-4b6d-8e85-a3a71175ae38" providerId="ADAL" clId="{2390C2B2-3780-45F5-A091-2E9EBA9FE5C3}" dt="2020-10-26T09:31:15.143" v="324" actId="47"/>
        <pc:sldMkLst>
          <pc:docMk/>
          <pc:sldMk cId="3381087503" sldId="435"/>
        </pc:sldMkLst>
      </pc:sldChg>
      <pc:sldChg chg="del">
        <pc:chgData name="Simon" userId="acfce3dd-66c2-4b6d-8e85-a3a71175ae38" providerId="ADAL" clId="{2390C2B2-3780-45F5-A091-2E9EBA9FE5C3}" dt="2020-10-26T09:31:15.143" v="324" actId="47"/>
        <pc:sldMkLst>
          <pc:docMk/>
          <pc:sldMk cId="1007234733" sldId="436"/>
        </pc:sldMkLst>
      </pc:sldChg>
      <pc:sldChg chg="del">
        <pc:chgData name="Simon" userId="acfce3dd-66c2-4b6d-8e85-a3a71175ae38" providerId="ADAL" clId="{2390C2B2-3780-45F5-A091-2E9EBA9FE5C3}" dt="2020-10-26T09:31:15.143" v="324" actId="47"/>
        <pc:sldMkLst>
          <pc:docMk/>
          <pc:sldMk cId="1058343057" sldId="437"/>
        </pc:sldMkLst>
      </pc:sldChg>
      <pc:sldChg chg="modSp add del mod">
        <pc:chgData name="Simon" userId="acfce3dd-66c2-4b6d-8e85-a3a71175ae38" providerId="ADAL" clId="{2390C2B2-3780-45F5-A091-2E9EBA9FE5C3}" dt="2020-10-26T09:36:53.619" v="395" actId="47"/>
        <pc:sldMkLst>
          <pc:docMk/>
          <pc:sldMk cId="0" sldId="441"/>
        </pc:sldMkLst>
        <pc:spChg chg="mod">
          <ac:chgData name="Simon" userId="acfce3dd-66c2-4b6d-8e85-a3a71175ae38" providerId="ADAL" clId="{2390C2B2-3780-45F5-A091-2E9EBA9FE5C3}" dt="2020-10-26T09:33:46.087" v="334" actId="21"/>
          <ac:spMkLst>
            <pc:docMk/>
            <pc:sldMk cId="0" sldId="441"/>
            <ac:spMk id="3" creationId="{938B8780-D175-4173-8192-27A6BE0E8F7B}"/>
          </ac:spMkLst>
        </pc:spChg>
      </pc:sldChg>
      <pc:sldChg chg="modSp add del mod">
        <pc:chgData name="Simon" userId="acfce3dd-66c2-4b6d-8e85-a3a71175ae38" providerId="ADAL" clId="{2390C2B2-3780-45F5-A091-2E9EBA9FE5C3}" dt="2020-10-26T09:38:09.809" v="405" actId="47"/>
        <pc:sldMkLst>
          <pc:docMk/>
          <pc:sldMk cId="0" sldId="442"/>
        </pc:sldMkLst>
        <pc:spChg chg="mod">
          <ac:chgData name="Simon" userId="acfce3dd-66c2-4b6d-8e85-a3a71175ae38" providerId="ADAL" clId="{2390C2B2-3780-45F5-A091-2E9EBA9FE5C3}" dt="2020-10-26T09:37:15.990" v="397" actId="21"/>
          <ac:spMkLst>
            <pc:docMk/>
            <pc:sldMk cId="0" sldId="442"/>
            <ac:spMk id="2" creationId="{94649DC2-0C2A-402C-A15E-ED3CAD7623D5}"/>
          </ac:spMkLst>
        </pc:spChg>
        <pc:spChg chg="mod">
          <ac:chgData name="Simon" userId="acfce3dd-66c2-4b6d-8e85-a3a71175ae38" providerId="ADAL" clId="{2390C2B2-3780-45F5-A091-2E9EBA9FE5C3}" dt="2020-10-26T09:37:41.368" v="399" actId="21"/>
          <ac:spMkLst>
            <pc:docMk/>
            <pc:sldMk cId="0" sldId="442"/>
            <ac:spMk id="3" creationId="{2E276A98-E1FA-4B69-8783-B4195E381932}"/>
          </ac:spMkLst>
        </pc:spChg>
      </pc:sldChg>
      <pc:sldChg chg="add del">
        <pc:chgData name="Simon" userId="acfce3dd-66c2-4b6d-8e85-a3a71175ae38" providerId="ADAL" clId="{2390C2B2-3780-45F5-A091-2E9EBA9FE5C3}" dt="2020-10-26T09:38:14.883" v="407" actId="47"/>
        <pc:sldMkLst>
          <pc:docMk/>
          <pc:sldMk cId="0" sldId="443"/>
        </pc:sldMkLst>
      </pc:sldChg>
      <pc:sldChg chg="modSp del mod">
        <pc:chgData name="Simon" userId="acfce3dd-66c2-4b6d-8e85-a3a71175ae38" providerId="ADAL" clId="{2390C2B2-3780-45F5-A091-2E9EBA9FE5C3}" dt="2020-10-26T10:34:59.522" v="809" actId="47"/>
        <pc:sldMkLst>
          <pc:docMk/>
          <pc:sldMk cId="0" sldId="444"/>
        </pc:sldMkLst>
        <pc:spChg chg="mod">
          <ac:chgData name="Simon" userId="acfce3dd-66c2-4b6d-8e85-a3a71175ae38" providerId="ADAL" clId="{2390C2B2-3780-45F5-A091-2E9EBA9FE5C3}" dt="2020-10-26T10:31:06.072" v="778" actId="21"/>
          <ac:spMkLst>
            <pc:docMk/>
            <pc:sldMk cId="0" sldId="444"/>
            <ac:spMk id="2" creationId="{7C63F5B0-0225-46CA-AD42-10ECD2212206}"/>
          </ac:spMkLst>
        </pc:spChg>
        <pc:spChg chg="mod">
          <ac:chgData name="Simon" userId="acfce3dd-66c2-4b6d-8e85-a3a71175ae38" providerId="ADAL" clId="{2390C2B2-3780-45F5-A091-2E9EBA9FE5C3}" dt="2020-10-26T10:31:24.559" v="780" actId="21"/>
          <ac:spMkLst>
            <pc:docMk/>
            <pc:sldMk cId="0" sldId="444"/>
            <ac:spMk id="3" creationId="{444F6868-AE10-4D4F-9D6D-4CA6C7466626}"/>
          </ac:spMkLst>
        </pc:spChg>
      </pc:sldChg>
      <pc:sldChg chg="del">
        <pc:chgData name="Simon" userId="acfce3dd-66c2-4b6d-8e85-a3a71175ae38" providerId="ADAL" clId="{2390C2B2-3780-45F5-A091-2E9EBA9FE5C3}" dt="2020-10-26T10:33:51.243" v="790" actId="47"/>
        <pc:sldMkLst>
          <pc:docMk/>
          <pc:sldMk cId="0" sldId="445"/>
        </pc:sldMkLst>
      </pc:sldChg>
      <pc:sldChg chg="modSp add mod">
        <pc:chgData name="Simon" userId="acfce3dd-66c2-4b6d-8e85-a3a71175ae38" providerId="ADAL" clId="{2390C2B2-3780-45F5-A091-2E9EBA9FE5C3}" dt="2020-10-26T09:49:21.155" v="531" actId="692"/>
        <pc:sldMkLst>
          <pc:docMk/>
          <pc:sldMk cId="0" sldId="452"/>
        </pc:sldMkLst>
        <pc:spChg chg="mod">
          <ac:chgData name="Simon" userId="acfce3dd-66c2-4b6d-8e85-a3a71175ae38" providerId="ADAL" clId="{2390C2B2-3780-45F5-A091-2E9EBA9FE5C3}" dt="2020-10-26T09:48:14.679" v="507"/>
          <ac:spMkLst>
            <pc:docMk/>
            <pc:sldMk cId="0" sldId="452"/>
            <ac:spMk id="4" creationId="{4DAE1A70-A0FF-45F8-81AC-8059DAF15881}"/>
          </ac:spMkLst>
        </pc:spChg>
        <pc:spChg chg="mod">
          <ac:chgData name="Simon" userId="acfce3dd-66c2-4b6d-8e85-a3a71175ae38" providerId="ADAL" clId="{2390C2B2-3780-45F5-A091-2E9EBA9FE5C3}" dt="2020-10-26T09:48:58.939" v="524" actId="1076"/>
          <ac:spMkLst>
            <pc:docMk/>
            <pc:sldMk cId="0" sldId="452"/>
            <ac:spMk id="15369" creationId="{C69A0930-87A6-4005-8356-F00C5BD872CD}"/>
          </ac:spMkLst>
        </pc:spChg>
        <pc:spChg chg="mod">
          <ac:chgData name="Simon" userId="acfce3dd-66c2-4b6d-8e85-a3a71175ae38" providerId="ADAL" clId="{2390C2B2-3780-45F5-A091-2E9EBA9FE5C3}" dt="2020-10-26T09:46:39.978" v="494" actId="255"/>
          <ac:spMkLst>
            <pc:docMk/>
            <pc:sldMk cId="0" sldId="452"/>
            <ac:spMk id="15375" creationId="{C0DA1FA3-FAC7-4EC8-AF29-C4EDFBA792F4}"/>
          </ac:spMkLst>
        </pc:spChg>
        <pc:cxnChg chg="mod">
          <ac:chgData name="Simon" userId="acfce3dd-66c2-4b6d-8e85-a3a71175ae38" providerId="ADAL" clId="{2390C2B2-3780-45F5-A091-2E9EBA9FE5C3}" dt="2020-10-26T09:48:31.287" v="512" actId="692"/>
          <ac:cxnSpMkLst>
            <pc:docMk/>
            <pc:sldMk cId="0" sldId="452"/>
            <ac:cxnSpMk id="7" creationId="{7AB24D8E-8180-4BCD-A99B-6703B6102C2B}"/>
          </ac:cxnSpMkLst>
        </pc:cxnChg>
        <pc:cxnChg chg="mod">
          <ac:chgData name="Simon" userId="acfce3dd-66c2-4b6d-8e85-a3a71175ae38" providerId="ADAL" clId="{2390C2B2-3780-45F5-A091-2E9EBA9FE5C3}" dt="2020-10-26T09:48:38.306" v="517" actId="692"/>
          <ac:cxnSpMkLst>
            <pc:docMk/>
            <pc:sldMk cId="0" sldId="452"/>
            <ac:cxnSpMk id="9" creationId="{F51B4A11-05BA-4436-8335-18561727075E}"/>
          </ac:cxnSpMkLst>
        </pc:cxnChg>
        <pc:cxnChg chg="mod">
          <ac:chgData name="Simon" userId="acfce3dd-66c2-4b6d-8e85-a3a71175ae38" providerId="ADAL" clId="{2390C2B2-3780-45F5-A091-2E9EBA9FE5C3}" dt="2020-10-26T09:48:52.149" v="523" actId="14100"/>
          <ac:cxnSpMkLst>
            <pc:docMk/>
            <pc:sldMk cId="0" sldId="452"/>
            <ac:cxnSpMk id="13" creationId="{CD8FED97-BDD2-4196-9B53-750235704B4C}"/>
          </ac:cxnSpMkLst>
        </pc:cxnChg>
        <pc:cxnChg chg="mod">
          <ac:chgData name="Simon" userId="acfce3dd-66c2-4b6d-8e85-a3a71175ae38" providerId="ADAL" clId="{2390C2B2-3780-45F5-A091-2E9EBA9FE5C3}" dt="2020-10-26T09:49:21.155" v="531" actId="692"/>
          <ac:cxnSpMkLst>
            <pc:docMk/>
            <pc:sldMk cId="0" sldId="452"/>
            <ac:cxnSpMk id="15" creationId="{6A980591-9559-4CA9-9DAA-B405237E3F02}"/>
          </ac:cxnSpMkLst>
        </pc:cxnChg>
        <pc:cxnChg chg="mod">
          <ac:chgData name="Simon" userId="acfce3dd-66c2-4b6d-8e85-a3a71175ae38" providerId="ADAL" clId="{2390C2B2-3780-45F5-A091-2E9EBA9FE5C3}" dt="2020-10-26T09:46:52.813" v="502" actId="692"/>
          <ac:cxnSpMkLst>
            <pc:docMk/>
            <pc:sldMk cId="0" sldId="452"/>
            <ac:cxnSpMk id="18" creationId="{99796ADC-3238-42D4-B40D-D4113AE84A4A}"/>
          </ac:cxnSpMkLst>
        </pc:cxnChg>
      </pc:sldChg>
      <pc:sldChg chg="addSp delSp add del setBg delDesignElem">
        <pc:chgData name="Simon" userId="acfce3dd-66c2-4b6d-8e85-a3a71175ae38" providerId="ADAL" clId="{2390C2B2-3780-45F5-A091-2E9EBA9FE5C3}" dt="2020-10-26T09:33:28.478" v="328"/>
        <pc:sldMkLst>
          <pc:docMk/>
          <pc:sldMk cId="2505914123" sldId="453"/>
        </pc:sldMkLst>
        <pc:spChg chg="add del">
          <ac:chgData name="Simon" userId="acfce3dd-66c2-4b6d-8e85-a3a71175ae38" providerId="ADAL" clId="{2390C2B2-3780-45F5-A091-2E9EBA9FE5C3}" dt="2020-10-26T09:33:28.478" v="328"/>
          <ac:spMkLst>
            <pc:docMk/>
            <pc:sldMk cId="2505914123" sldId="453"/>
            <ac:spMk id="8" creationId="{B775CD93-9DF2-48CB-9F57-1BCA9A46C7FA}"/>
          </ac:spMkLst>
        </pc:spChg>
        <pc:spChg chg="add del">
          <ac:chgData name="Simon" userId="acfce3dd-66c2-4b6d-8e85-a3a71175ae38" providerId="ADAL" clId="{2390C2B2-3780-45F5-A091-2E9EBA9FE5C3}" dt="2020-10-26T09:33:28.478" v="328"/>
          <ac:spMkLst>
            <pc:docMk/>
            <pc:sldMk cId="2505914123" sldId="453"/>
            <ac:spMk id="10" creationId="{6166C6D1-23AC-49C4-BA07-238E4E9F8CEB}"/>
          </ac:spMkLst>
        </pc:spChg>
        <pc:spChg chg="add del">
          <ac:chgData name="Simon" userId="acfce3dd-66c2-4b6d-8e85-a3a71175ae38" providerId="ADAL" clId="{2390C2B2-3780-45F5-A091-2E9EBA9FE5C3}" dt="2020-10-26T09:33:28.478" v="328"/>
          <ac:spMkLst>
            <pc:docMk/>
            <pc:sldMk cId="2505914123" sldId="453"/>
            <ac:spMk id="12" creationId="{1C091803-41C2-48E0-9228-5148460C7479}"/>
          </ac:spMkLst>
        </pc:spChg>
      </pc:sldChg>
      <pc:sldChg chg="addSp delSp modSp add mod">
        <pc:chgData name="Simon" userId="acfce3dd-66c2-4b6d-8e85-a3a71175ae38" providerId="ADAL" clId="{2390C2B2-3780-45F5-A091-2E9EBA9FE5C3}" dt="2020-10-26T09:36:16.770" v="394" actId="14100"/>
        <pc:sldMkLst>
          <pc:docMk/>
          <pc:sldMk cId="3229296789" sldId="453"/>
        </pc:sldMkLst>
        <pc:spChg chg="mod">
          <ac:chgData name="Simon" userId="acfce3dd-66c2-4b6d-8e85-a3a71175ae38" providerId="ADAL" clId="{2390C2B2-3780-45F5-A091-2E9EBA9FE5C3}" dt="2020-10-26T09:36:16.770" v="394" actId="14100"/>
          <ac:spMkLst>
            <pc:docMk/>
            <pc:sldMk cId="3229296789" sldId="453"/>
            <ac:spMk id="2" creationId="{00000000-0000-0000-0000-000000000000}"/>
          </ac:spMkLst>
        </pc:spChg>
        <pc:spChg chg="add del mod">
          <ac:chgData name="Simon" userId="acfce3dd-66c2-4b6d-8e85-a3a71175ae38" providerId="ADAL" clId="{2390C2B2-3780-45F5-A091-2E9EBA9FE5C3}" dt="2020-10-26T09:34:21.125" v="342" actId="478"/>
          <ac:spMkLst>
            <pc:docMk/>
            <pc:sldMk cId="3229296789" sldId="453"/>
            <ac:spMk id="9" creationId="{D18FE732-F7D8-4708-B45E-34DDF9F94B26}"/>
          </ac:spMkLst>
        </pc:spChg>
        <pc:spChg chg="add mod">
          <ac:chgData name="Simon" userId="acfce3dd-66c2-4b6d-8e85-a3a71175ae38" providerId="ADAL" clId="{2390C2B2-3780-45F5-A091-2E9EBA9FE5C3}" dt="2020-10-26T09:35:52.652" v="355" actId="1076"/>
          <ac:spMkLst>
            <pc:docMk/>
            <pc:sldMk cId="3229296789" sldId="453"/>
            <ac:spMk id="14" creationId="{59E011E0-876B-4CDC-8B31-BF5DF165D9DD}"/>
          </ac:spMkLst>
        </pc:spChg>
        <pc:picChg chg="del">
          <ac:chgData name="Simon" userId="acfce3dd-66c2-4b6d-8e85-a3a71175ae38" providerId="ADAL" clId="{2390C2B2-3780-45F5-A091-2E9EBA9FE5C3}" dt="2020-10-26T09:33:34.491" v="330" actId="478"/>
          <ac:picMkLst>
            <pc:docMk/>
            <pc:sldMk cId="3229296789" sldId="453"/>
            <ac:picMk id="5" creationId="{B3D2C78E-9FE0-455D-9496-4EBC60FE9BB3}"/>
          </ac:picMkLst>
        </pc:picChg>
        <pc:picChg chg="add del mod">
          <ac:chgData name="Simon" userId="acfce3dd-66c2-4b6d-8e85-a3a71175ae38" providerId="ADAL" clId="{2390C2B2-3780-45F5-A091-2E9EBA9FE5C3}" dt="2020-10-26T09:35:44.121" v="354" actId="478"/>
          <ac:picMkLst>
            <pc:docMk/>
            <pc:sldMk cId="3229296789" sldId="453"/>
            <ac:picMk id="6" creationId="{E0510FF9-509A-40D9-8CC6-A420DC094E46}"/>
          </ac:picMkLst>
        </pc:picChg>
        <pc:picChg chg="add del">
          <ac:chgData name="Simon" userId="acfce3dd-66c2-4b6d-8e85-a3a71175ae38" providerId="ADAL" clId="{2390C2B2-3780-45F5-A091-2E9EBA9FE5C3}" dt="2020-10-26T09:35:17.085" v="346" actId="22"/>
          <ac:picMkLst>
            <pc:docMk/>
            <pc:sldMk cId="3229296789" sldId="453"/>
            <ac:picMk id="11" creationId="{F923632A-C9BE-4FB4-93BB-FDD24CF9FBEE}"/>
          </ac:picMkLst>
        </pc:picChg>
      </pc:sldChg>
      <pc:sldChg chg="modSp add mod">
        <pc:chgData name="Simon" userId="acfce3dd-66c2-4b6d-8e85-a3a71175ae38" providerId="ADAL" clId="{2390C2B2-3780-45F5-A091-2E9EBA9FE5C3}" dt="2020-10-26T09:38:06.905" v="404" actId="1076"/>
        <pc:sldMkLst>
          <pc:docMk/>
          <pc:sldMk cId="2599377609" sldId="454"/>
        </pc:sldMkLst>
        <pc:spChg chg="mod">
          <ac:chgData name="Simon" userId="acfce3dd-66c2-4b6d-8e85-a3a71175ae38" providerId="ADAL" clId="{2390C2B2-3780-45F5-A091-2E9EBA9FE5C3}" dt="2020-10-26T09:37:27.670" v="398"/>
          <ac:spMkLst>
            <pc:docMk/>
            <pc:sldMk cId="2599377609" sldId="454"/>
            <ac:spMk id="2" creationId="{00000000-0000-0000-0000-000000000000}"/>
          </ac:spMkLst>
        </pc:spChg>
        <pc:spChg chg="mod">
          <ac:chgData name="Simon" userId="acfce3dd-66c2-4b6d-8e85-a3a71175ae38" providerId="ADAL" clId="{2390C2B2-3780-45F5-A091-2E9EBA9FE5C3}" dt="2020-10-26T09:38:06.905" v="404" actId="1076"/>
          <ac:spMkLst>
            <pc:docMk/>
            <pc:sldMk cId="2599377609" sldId="454"/>
            <ac:spMk id="14" creationId="{59E011E0-876B-4CDC-8B31-BF5DF165D9DD}"/>
          </ac:spMkLst>
        </pc:spChg>
      </pc:sldChg>
      <pc:sldChg chg="modSp del mod">
        <pc:chgData name="Simon" userId="acfce3dd-66c2-4b6d-8e85-a3a71175ae38" providerId="ADAL" clId="{2390C2B2-3780-45F5-A091-2E9EBA9FE5C3}" dt="2020-10-26T10:30:48.426" v="776" actId="47"/>
        <pc:sldMkLst>
          <pc:docMk/>
          <pc:sldMk cId="0" sldId="455"/>
        </pc:sldMkLst>
        <pc:spChg chg="mod">
          <ac:chgData name="Simon" userId="acfce3dd-66c2-4b6d-8e85-a3a71175ae38" providerId="ADAL" clId="{2390C2B2-3780-45F5-A091-2E9EBA9FE5C3}" dt="2020-10-26T10:29:22.075" v="765" actId="21"/>
          <ac:spMkLst>
            <pc:docMk/>
            <pc:sldMk cId="0" sldId="455"/>
            <ac:spMk id="2" creationId="{83F82787-BBD0-45D2-9865-4EA16FB5DD11}"/>
          </ac:spMkLst>
        </pc:spChg>
        <pc:spChg chg="mod">
          <ac:chgData name="Simon" userId="acfce3dd-66c2-4b6d-8e85-a3a71175ae38" providerId="ADAL" clId="{2390C2B2-3780-45F5-A091-2E9EBA9FE5C3}" dt="2020-10-26T10:29:41.459" v="767" actId="21"/>
          <ac:spMkLst>
            <pc:docMk/>
            <pc:sldMk cId="0" sldId="455"/>
            <ac:spMk id="3" creationId="{4A31F657-6D35-42D2-90CE-4FD3EEB8CD21}"/>
          </ac:spMkLst>
        </pc:spChg>
      </pc:sldChg>
      <pc:sldChg chg="addSp modSp add del mod">
        <pc:chgData name="Simon" userId="acfce3dd-66c2-4b6d-8e85-a3a71175ae38" providerId="ADAL" clId="{2390C2B2-3780-45F5-A091-2E9EBA9FE5C3}" dt="2020-10-26T09:41:34.146" v="421" actId="47"/>
        <pc:sldMkLst>
          <pc:docMk/>
          <pc:sldMk cId="3020317464" sldId="455"/>
        </pc:sldMkLst>
        <pc:spChg chg="mod">
          <ac:chgData name="Simon" userId="acfce3dd-66c2-4b6d-8e85-a3a71175ae38" providerId="ADAL" clId="{2390C2B2-3780-45F5-A091-2E9EBA9FE5C3}" dt="2020-10-26T09:39:32.943" v="411"/>
          <ac:spMkLst>
            <pc:docMk/>
            <pc:sldMk cId="3020317464" sldId="455"/>
            <ac:spMk id="2" creationId="{00000000-0000-0000-0000-000000000000}"/>
          </ac:spMkLst>
        </pc:spChg>
        <pc:spChg chg="add mod">
          <ac:chgData name="Simon" userId="acfce3dd-66c2-4b6d-8e85-a3a71175ae38" providerId="ADAL" clId="{2390C2B2-3780-45F5-A091-2E9EBA9FE5C3}" dt="2020-10-26T09:40:30.693" v="418" actId="1076"/>
          <ac:spMkLst>
            <pc:docMk/>
            <pc:sldMk cId="3020317464" sldId="455"/>
            <ac:spMk id="3" creationId="{3274CBA8-588A-48C7-83F8-372049469826}"/>
          </ac:spMkLst>
        </pc:spChg>
        <pc:spChg chg="mod">
          <ac:chgData name="Simon" userId="acfce3dd-66c2-4b6d-8e85-a3a71175ae38" providerId="ADAL" clId="{2390C2B2-3780-45F5-A091-2E9EBA9FE5C3}" dt="2020-10-26T09:40:40.997" v="419" actId="1076"/>
          <ac:spMkLst>
            <pc:docMk/>
            <pc:sldMk cId="3020317464" sldId="455"/>
            <ac:spMk id="14" creationId="{59E011E0-876B-4CDC-8B31-BF5DF165D9DD}"/>
          </ac:spMkLst>
        </pc:spChg>
      </pc:sldChg>
      <pc:sldChg chg="modSp mod">
        <pc:chgData name="Simon" userId="acfce3dd-66c2-4b6d-8e85-a3a71175ae38" providerId="ADAL" clId="{2390C2B2-3780-45F5-A091-2E9EBA9FE5C3}" dt="2020-10-26T09:45:57.659" v="491" actId="14100"/>
        <pc:sldMkLst>
          <pc:docMk/>
          <pc:sldMk cId="0" sldId="456"/>
        </pc:sldMkLst>
        <pc:spChg chg="mod">
          <ac:chgData name="Simon" userId="acfce3dd-66c2-4b6d-8e85-a3a71175ae38" providerId="ADAL" clId="{2390C2B2-3780-45F5-A091-2E9EBA9FE5C3}" dt="2020-10-26T09:45:53.622" v="490" actId="14100"/>
          <ac:spMkLst>
            <pc:docMk/>
            <pc:sldMk cId="0" sldId="456"/>
            <ac:spMk id="2" creationId="{DFA6371A-9C53-4B2E-8A6A-E27255D1925C}"/>
          </ac:spMkLst>
        </pc:spChg>
        <pc:spChg chg="mod">
          <ac:chgData name="Simon" userId="acfce3dd-66c2-4b6d-8e85-a3a71175ae38" providerId="ADAL" clId="{2390C2B2-3780-45F5-A091-2E9EBA9FE5C3}" dt="2020-10-26T09:45:57.659" v="491" actId="14100"/>
          <ac:spMkLst>
            <pc:docMk/>
            <pc:sldMk cId="0" sldId="456"/>
            <ac:spMk id="3" creationId="{E12C1B9C-D51D-4CE2-8DBE-A655404F7B5F}"/>
          </ac:spMkLst>
        </pc:spChg>
        <pc:spChg chg="mod">
          <ac:chgData name="Simon" userId="acfce3dd-66c2-4b6d-8e85-a3a71175ae38" providerId="ADAL" clId="{2390C2B2-3780-45F5-A091-2E9EBA9FE5C3}" dt="2020-10-26T09:44:17.292" v="454" actId="13926"/>
          <ac:spMkLst>
            <pc:docMk/>
            <pc:sldMk cId="0" sldId="456"/>
            <ac:spMk id="14340" creationId="{D5A395D4-46B5-45C3-A8E3-1B7FA0F59872}"/>
          </ac:spMkLst>
        </pc:spChg>
        <pc:spChg chg="mod">
          <ac:chgData name="Simon" userId="acfce3dd-66c2-4b6d-8e85-a3a71175ae38" providerId="ADAL" clId="{2390C2B2-3780-45F5-A091-2E9EBA9FE5C3}" dt="2020-10-26T09:44:04.314" v="452" actId="255"/>
          <ac:spMkLst>
            <pc:docMk/>
            <pc:sldMk cId="0" sldId="456"/>
            <ac:spMk id="14341" creationId="{A654148E-91B6-4394-A793-09905966268D}"/>
          </ac:spMkLst>
        </pc:spChg>
        <pc:spChg chg="mod">
          <ac:chgData name="Simon" userId="acfce3dd-66c2-4b6d-8e85-a3a71175ae38" providerId="ADAL" clId="{2390C2B2-3780-45F5-A091-2E9EBA9FE5C3}" dt="2020-10-26T09:44:09.907" v="453" actId="255"/>
          <ac:spMkLst>
            <pc:docMk/>
            <pc:sldMk cId="0" sldId="456"/>
            <ac:spMk id="14342" creationId="{004EDE5A-C93C-4BA5-B19E-992805047722}"/>
          </ac:spMkLst>
        </pc:spChg>
        <pc:spChg chg="mod">
          <ac:chgData name="Simon" userId="acfce3dd-66c2-4b6d-8e85-a3a71175ae38" providerId="ADAL" clId="{2390C2B2-3780-45F5-A091-2E9EBA9FE5C3}" dt="2020-10-26T09:45:40.338" v="488" actId="1076"/>
          <ac:spMkLst>
            <pc:docMk/>
            <pc:sldMk cId="0" sldId="456"/>
            <ac:spMk id="14348" creationId="{A479DA30-2D85-4825-8907-2E61E2D9D514}"/>
          </ac:spMkLst>
        </pc:spChg>
        <pc:cxnChg chg="mod">
          <ac:chgData name="Simon" userId="acfce3dd-66c2-4b6d-8e85-a3a71175ae38" providerId="ADAL" clId="{2390C2B2-3780-45F5-A091-2E9EBA9FE5C3}" dt="2020-10-26T09:44:37.087" v="461" actId="692"/>
          <ac:cxnSpMkLst>
            <pc:docMk/>
            <pc:sldMk cId="0" sldId="456"/>
            <ac:cxnSpMk id="8" creationId="{1BF87EEA-52E0-4A48-9825-D22F95FBAF8F}"/>
          </ac:cxnSpMkLst>
        </pc:cxnChg>
        <pc:cxnChg chg="mod">
          <ac:chgData name="Simon" userId="acfce3dd-66c2-4b6d-8e85-a3a71175ae38" providerId="ADAL" clId="{2390C2B2-3780-45F5-A091-2E9EBA9FE5C3}" dt="2020-10-26T09:43:14.243" v="443" actId="692"/>
          <ac:cxnSpMkLst>
            <pc:docMk/>
            <pc:sldMk cId="0" sldId="456"/>
            <ac:cxnSpMk id="10" creationId="{4F4DADF9-957E-46CE-BC79-DF0829342096}"/>
          </ac:cxnSpMkLst>
        </pc:cxnChg>
        <pc:cxnChg chg="mod">
          <ac:chgData name="Simon" userId="acfce3dd-66c2-4b6d-8e85-a3a71175ae38" providerId="ADAL" clId="{2390C2B2-3780-45F5-A091-2E9EBA9FE5C3}" dt="2020-10-26T09:44:55.685" v="467" actId="692"/>
          <ac:cxnSpMkLst>
            <pc:docMk/>
            <pc:sldMk cId="0" sldId="456"/>
            <ac:cxnSpMk id="12" creationId="{E1E5FC03-92FE-472A-8B63-6FA21177592E}"/>
          </ac:cxnSpMkLst>
        </pc:cxnChg>
        <pc:cxnChg chg="mod">
          <ac:chgData name="Simon" userId="acfce3dd-66c2-4b6d-8e85-a3a71175ae38" providerId="ADAL" clId="{2390C2B2-3780-45F5-A091-2E9EBA9FE5C3}" dt="2020-10-26T09:45:15.899" v="476" actId="692"/>
          <ac:cxnSpMkLst>
            <pc:docMk/>
            <pc:sldMk cId="0" sldId="456"/>
            <ac:cxnSpMk id="14" creationId="{088E1CD0-ACF4-4070-9D44-6161A45D529A}"/>
          </ac:cxnSpMkLst>
        </pc:cxnChg>
        <pc:cxnChg chg="mod">
          <ac:chgData name="Simon" userId="acfce3dd-66c2-4b6d-8e85-a3a71175ae38" providerId="ADAL" clId="{2390C2B2-3780-45F5-A091-2E9EBA9FE5C3}" dt="2020-10-26T09:42:42.236" v="434" actId="1076"/>
          <ac:cxnSpMkLst>
            <pc:docMk/>
            <pc:sldMk cId="0" sldId="456"/>
            <ac:cxnSpMk id="16" creationId="{E989786C-F19E-41AC-8EB0-697A4826B98C}"/>
          </ac:cxnSpMkLst>
        </pc:cxnChg>
      </pc:sldChg>
      <pc:sldChg chg="del">
        <pc:chgData name="Simon" userId="acfce3dd-66c2-4b6d-8e85-a3a71175ae38" providerId="ADAL" clId="{2390C2B2-3780-45F5-A091-2E9EBA9FE5C3}" dt="2020-10-26T09:41:26.497" v="420" actId="47"/>
        <pc:sldMkLst>
          <pc:docMk/>
          <pc:sldMk cId="2320264155" sldId="457"/>
        </pc:sldMkLst>
      </pc:sldChg>
      <pc:sldChg chg="addSp delSp modSp add mod">
        <pc:chgData name="Simon" userId="acfce3dd-66c2-4b6d-8e85-a3a71175ae38" providerId="ADAL" clId="{2390C2B2-3780-45F5-A091-2E9EBA9FE5C3}" dt="2020-10-26T10:44:59.457" v="963" actId="1076"/>
        <pc:sldMkLst>
          <pc:docMk/>
          <pc:sldMk cId="2320264155" sldId="457"/>
        </pc:sldMkLst>
        <pc:spChg chg="mod">
          <ac:chgData name="Simon" userId="acfce3dd-66c2-4b6d-8e85-a3a71175ae38" providerId="ADAL" clId="{2390C2B2-3780-45F5-A091-2E9EBA9FE5C3}" dt="2020-10-26T10:44:38.746" v="960" actId="1076"/>
          <ac:spMkLst>
            <pc:docMk/>
            <pc:sldMk cId="2320264155" sldId="457"/>
            <ac:spMk id="4" creationId="{4DAE1A70-A0FF-45F8-81AC-8059DAF15881}"/>
          </ac:spMkLst>
        </pc:spChg>
        <pc:spChg chg="add mod">
          <ac:chgData name="Simon" userId="acfce3dd-66c2-4b6d-8e85-a3a71175ae38" providerId="ADAL" clId="{2390C2B2-3780-45F5-A091-2E9EBA9FE5C3}" dt="2020-10-26T09:52:29.057" v="564" actId="571"/>
          <ac:spMkLst>
            <pc:docMk/>
            <pc:sldMk cId="2320264155" sldId="457"/>
            <ac:spMk id="17" creationId="{8B3DF685-700B-4DA8-B8F5-A10501685721}"/>
          </ac:spMkLst>
        </pc:spChg>
        <pc:spChg chg="add mod">
          <ac:chgData name="Simon" userId="acfce3dd-66c2-4b6d-8e85-a3a71175ae38" providerId="ADAL" clId="{2390C2B2-3780-45F5-A091-2E9EBA9FE5C3}" dt="2020-10-26T10:44:59.457" v="963" actId="1076"/>
          <ac:spMkLst>
            <pc:docMk/>
            <pc:sldMk cId="2320264155" sldId="457"/>
            <ac:spMk id="20" creationId="{0265A196-E706-4734-8BBB-DBEAF667BFB6}"/>
          </ac:spMkLst>
        </pc:spChg>
        <pc:spChg chg="mod">
          <ac:chgData name="Simon" userId="acfce3dd-66c2-4b6d-8e85-a3a71175ae38" providerId="ADAL" clId="{2390C2B2-3780-45F5-A091-2E9EBA9FE5C3}" dt="2020-10-26T10:44:19.474" v="956" actId="1076"/>
          <ac:spMkLst>
            <pc:docMk/>
            <pc:sldMk cId="2320264155" sldId="457"/>
            <ac:spMk id="15363" creationId="{B119019B-F0AE-4002-9418-073F384BD326}"/>
          </ac:spMkLst>
        </pc:spChg>
        <pc:spChg chg="mod">
          <ac:chgData name="Simon" userId="acfce3dd-66c2-4b6d-8e85-a3a71175ae38" providerId="ADAL" clId="{2390C2B2-3780-45F5-A091-2E9EBA9FE5C3}" dt="2020-10-26T10:44:25.453" v="957" actId="1076"/>
          <ac:spMkLst>
            <pc:docMk/>
            <pc:sldMk cId="2320264155" sldId="457"/>
            <ac:spMk id="15365" creationId="{B36F5573-F510-469B-9C7F-6A25541A99DF}"/>
          </ac:spMkLst>
        </pc:spChg>
        <pc:spChg chg="mod">
          <ac:chgData name="Simon" userId="acfce3dd-66c2-4b6d-8e85-a3a71175ae38" providerId="ADAL" clId="{2390C2B2-3780-45F5-A091-2E9EBA9FE5C3}" dt="2020-10-26T10:44:33.276" v="959" actId="1076"/>
          <ac:spMkLst>
            <pc:docMk/>
            <pc:sldMk cId="2320264155" sldId="457"/>
            <ac:spMk id="15367" creationId="{4877BBFD-FF68-4DBE-9C05-714CED129968}"/>
          </ac:spMkLst>
        </pc:spChg>
        <pc:spChg chg="mod">
          <ac:chgData name="Simon" userId="acfce3dd-66c2-4b6d-8e85-a3a71175ae38" providerId="ADAL" clId="{2390C2B2-3780-45F5-A091-2E9EBA9FE5C3}" dt="2020-10-26T09:53:11.416" v="571" actId="1076"/>
          <ac:spMkLst>
            <pc:docMk/>
            <pc:sldMk cId="2320264155" sldId="457"/>
            <ac:spMk id="15369" creationId="{C69A0930-87A6-4005-8356-F00C5BD872CD}"/>
          </ac:spMkLst>
        </pc:spChg>
        <pc:spChg chg="mod">
          <ac:chgData name="Simon" userId="acfce3dd-66c2-4b6d-8e85-a3a71175ae38" providerId="ADAL" clId="{2390C2B2-3780-45F5-A091-2E9EBA9FE5C3}" dt="2020-10-26T09:53:34.454" v="574" actId="1076"/>
          <ac:spMkLst>
            <pc:docMk/>
            <pc:sldMk cId="2320264155" sldId="457"/>
            <ac:spMk id="15371" creationId="{2AC7E6C8-1AA6-4186-B9B3-4588A8D10F7E}"/>
          </ac:spMkLst>
        </pc:spChg>
        <pc:spChg chg="del">
          <ac:chgData name="Simon" userId="acfce3dd-66c2-4b6d-8e85-a3a71175ae38" providerId="ADAL" clId="{2390C2B2-3780-45F5-A091-2E9EBA9FE5C3}" dt="2020-10-26T09:52:20.557" v="563" actId="478"/>
          <ac:spMkLst>
            <pc:docMk/>
            <pc:sldMk cId="2320264155" sldId="457"/>
            <ac:spMk id="15373" creationId="{BA558C61-D91E-4434-9226-387DF7C07B3E}"/>
          </ac:spMkLst>
        </pc:spChg>
        <pc:spChg chg="mod">
          <ac:chgData name="Simon" userId="acfce3dd-66c2-4b6d-8e85-a3a71175ae38" providerId="ADAL" clId="{2390C2B2-3780-45F5-A091-2E9EBA9FE5C3}" dt="2020-10-26T10:44:51.440" v="961" actId="1076"/>
          <ac:spMkLst>
            <pc:docMk/>
            <pc:sldMk cId="2320264155" sldId="457"/>
            <ac:spMk id="15375" creationId="{C0DA1FA3-FAC7-4EC8-AF29-C4EDFBA792F4}"/>
          </ac:spMkLst>
        </pc:spChg>
        <pc:spChg chg="del mod">
          <ac:chgData name="Simon" userId="acfce3dd-66c2-4b6d-8e85-a3a71175ae38" providerId="ADAL" clId="{2390C2B2-3780-45F5-A091-2E9EBA9FE5C3}" dt="2020-10-26T09:53:47.514" v="576" actId="478"/>
          <ac:spMkLst>
            <pc:docMk/>
            <pc:sldMk cId="2320264155" sldId="457"/>
            <ac:spMk id="15376" creationId="{DBD0A4F5-FDB0-411A-B780-13CFA7BD3A39}"/>
          </ac:spMkLst>
        </pc:spChg>
        <pc:cxnChg chg="mod">
          <ac:chgData name="Simon" userId="acfce3dd-66c2-4b6d-8e85-a3a71175ae38" providerId="ADAL" clId="{2390C2B2-3780-45F5-A091-2E9EBA9FE5C3}" dt="2020-10-26T10:44:15.493" v="955" actId="1076"/>
          <ac:cxnSpMkLst>
            <pc:docMk/>
            <pc:sldMk cId="2320264155" sldId="457"/>
            <ac:cxnSpMk id="7" creationId="{7AB24D8E-8180-4BCD-A99B-6703B6102C2B}"/>
          </ac:cxnSpMkLst>
        </pc:cxnChg>
        <pc:cxnChg chg="mod">
          <ac:chgData name="Simon" userId="acfce3dd-66c2-4b6d-8e85-a3a71175ae38" providerId="ADAL" clId="{2390C2B2-3780-45F5-A091-2E9EBA9FE5C3}" dt="2020-10-26T10:44:28.058" v="958" actId="1076"/>
          <ac:cxnSpMkLst>
            <pc:docMk/>
            <pc:sldMk cId="2320264155" sldId="457"/>
            <ac:cxnSpMk id="9" creationId="{F51B4A11-05BA-4436-8335-18561727075E}"/>
          </ac:cxnSpMkLst>
        </pc:cxnChg>
        <pc:cxnChg chg="mod">
          <ac:chgData name="Simon" userId="acfce3dd-66c2-4b6d-8e85-a3a71175ae38" providerId="ADAL" clId="{2390C2B2-3780-45F5-A091-2E9EBA9FE5C3}" dt="2020-10-26T09:53:18.233" v="572" actId="14100"/>
          <ac:cxnSpMkLst>
            <pc:docMk/>
            <pc:sldMk cId="2320264155" sldId="457"/>
            <ac:cxnSpMk id="15" creationId="{6A980591-9559-4CA9-9DAA-B405237E3F02}"/>
          </ac:cxnSpMkLst>
        </pc:cxnChg>
        <pc:cxnChg chg="mod">
          <ac:chgData name="Simon" userId="acfce3dd-66c2-4b6d-8e85-a3a71175ae38" providerId="ADAL" clId="{2390C2B2-3780-45F5-A091-2E9EBA9FE5C3}" dt="2020-10-26T10:44:54.600" v="962" actId="1076"/>
          <ac:cxnSpMkLst>
            <pc:docMk/>
            <pc:sldMk cId="2320264155" sldId="457"/>
            <ac:cxnSpMk id="18" creationId="{99796ADC-3238-42D4-B40D-D4113AE84A4A}"/>
          </ac:cxnSpMkLst>
        </pc:cxnChg>
      </pc:sldChg>
      <pc:sldChg chg="modSp add del mod">
        <pc:chgData name="Simon" userId="acfce3dd-66c2-4b6d-8e85-a3a71175ae38" providerId="ADAL" clId="{2390C2B2-3780-45F5-A091-2E9EBA9FE5C3}" dt="2020-10-26T10:27:36.129" v="757" actId="47"/>
        <pc:sldMkLst>
          <pc:docMk/>
          <pc:sldMk cId="0" sldId="458"/>
        </pc:sldMkLst>
        <pc:spChg chg="mod">
          <ac:chgData name="Simon" userId="acfce3dd-66c2-4b6d-8e85-a3a71175ae38" providerId="ADAL" clId="{2390C2B2-3780-45F5-A091-2E9EBA9FE5C3}" dt="2020-10-26T10:26:29.391" v="748" actId="21"/>
          <ac:spMkLst>
            <pc:docMk/>
            <pc:sldMk cId="0" sldId="458"/>
            <ac:spMk id="2" creationId="{51E2C611-AF24-4B3F-B0DF-E591A466A100}"/>
          </ac:spMkLst>
        </pc:spChg>
        <pc:spChg chg="mod">
          <ac:chgData name="Simon" userId="acfce3dd-66c2-4b6d-8e85-a3a71175ae38" providerId="ADAL" clId="{2390C2B2-3780-45F5-A091-2E9EBA9FE5C3}" dt="2020-10-26T10:26:59.363" v="751" actId="21"/>
          <ac:spMkLst>
            <pc:docMk/>
            <pc:sldMk cId="0" sldId="458"/>
            <ac:spMk id="3" creationId="{56C82646-BDAB-4030-8B5A-D01B6A58ED9B}"/>
          </ac:spMkLst>
        </pc:spChg>
      </pc:sldChg>
      <pc:sldChg chg="modSp add del mod">
        <pc:chgData name="Simon" userId="acfce3dd-66c2-4b6d-8e85-a3a71175ae38" providerId="ADAL" clId="{2390C2B2-3780-45F5-A091-2E9EBA9FE5C3}" dt="2020-10-26T10:28:45.255" v="763" actId="47"/>
        <pc:sldMkLst>
          <pc:docMk/>
          <pc:sldMk cId="0" sldId="459"/>
        </pc:sldMkLst>
        <pc:spChg chg="mod">
          <ac:chgData name="Simon" userId="acfce3dd-66c2-4b6d-8e85-a3a71175ae38" providerId="ADAL" clId="{2390C2B2-3780-45F5-A091-2E9EBA9FE5C3}" dt="2020-10-26T10:28:14.351" v="759" actId="21"/>
          <ac:spMkLst>
            <pc:docMk/>
            <pc:sldMk cId="0" sldId="459"/>
            <ac:spMk id="2" creationId="{68B28F46-43F2-4EAC-B325-BB4123733EDA}"/>
          </ac:spMkLst>
        </pc:spChg>
        <pc:spChg chg="mod">
          <ac:chgData name="Simon" userId="acfce3dd-66c2-4b6d-8e85-a3a71175ae38" providerId="ADAL" clId="{2390C2B2-3780-45F5-A091-2E9EBA9FE5C3}" dt="2020-10-26T10:28:30.070" v="760" actId="21"/>
          <ac:spMkLst>
            <pc:docMk/>
            <pc:sldMk cId="0" sldId="459"/>
            <ac:spMk id="3" creationId="{5CED8C0E-6C93-4178-8DC8-936EDF22AC0E}"/>
          </ac:spMkLst>
        </pc:spChg>
      </pc:sldChg>
      <pc:sldChg chg="modSp del mod delDesignElem">
        <pc:chgData name="Simon" userId="acfce3dd-66c2-4b6d-8e85-a3a71175ae38" providerId="ADAL" clId="{2390C2B2-3780-45F5-A091-2E9EBA9FE5C3}" dt="2020-10-26T10:26:18.312" v="747" actId="47"/>
        <pc:sldMkLst>
          <pc:docMk/>
          <pc:sldMk cId="2019481940" sldId="460"/>
        </pc:sldMkLst>
        <pc:spChg chg="mod">
          <ac:chgData name="Simon" userId="acfce3dd-66c2-4b6d-8e85-a3a71175ae38" providerId="ADAL" clId="{2390C2B2-3780-45F5-A091-2E9EBA9FE5C3}" dt="2020-10-26T10:26:08.598" v="745" actId="27636"/>
          <ac:spMkLst>
            <pc:docMk/>
            <pc:sldMk cId="2019481940" sldId="460"/>
            <ac:spMk id="2" creationId="{00000000-0000-0000-0000-000000000000}"/>
          </ac:spMkLst>
        </pc:spChg>
      </pc:sldChg>
      <pc:sldChg chg="modSp add del mod">
        <pc:chgData name="Simon" userId="acfce3dd-66c2-4b6d-8e85-a3a71175ae38" providerId="ADAL" clId="{2390C2B2-3780-45F5-A091-2E9EBA9FE5C3}" dt="2020-10-26T10:25:46.777" v="743" actId="47"/>
        <pc:sldMkLst>
          <pc:docMk/>
          <pc:sldMk cId="2754620494" sldId="460"/>
        </pc:sldMkLst>
        <pc:spChg chg="mod">
          <ac:chgData name="Simon" userId="acfce3dd-66c2-4b6d-8e85-a3a71175ae38" providerId="ADAL" clId="{2390C2B2-3780-45F5-A091-2E9EBA9FE5C3}" dt="2020-10-26T10:04:25.988" v="723" actId="14100"/>
          <ac:spMkLst>
            <pc:docMk/>
            <pc:sldMk cId="2754620494" sldId="460"/>
            <ac:spMk id="5" creationId="{793465D5-D3D8-4885-92CA-02107B42DC0B}"/>
          </ac:spMkLst>
        </pc:spChg>
        <pc:spChg chg="mod">
          <ac:chgData name="Simon" userId="acfce3dd-66c2-4b6d-8e85-a3a71175ae38" providerId="ADAL" clId="{2390C2B2-3780-45F5-A091-2E9EBA9FE5C3}" dt="2020-10-26T10:03:54.088" v="697" actId="14100"/>
          <ac:spMkLst>
            <pc:docMk/>
            <pc:sldMk cId="2754620494" sldId="460"/>
            <ac:spMk id="7" creationId="{6CFBE616-3102-41DA-988B-4EF611A4646C}"/>
          </ac:spMkLst>
        </pc:spChg>
        <pc:spChg chg="mod">
          <ac:chgData name="Simon" userId="acfce3dd-66c2-4b6d-8e85-a3a71175ae38" providerId="ADAL" clId="{2390C2B2-3780-45F5-A091-2E9EBA9FE5C3}" dt="2020-10-26T10:04:18.231" v="721" actId="1076"/>
          <ac:spMkLst>
            <pc:docMk/>
            <pc:sldMk cId="2754620494" sldId="460"/>
            <ac:spMk id="17411" creationId="{3D9E2945-6E27-453A-9BC2-DEE0D2BBD255}"/>
          </ac:spMkLst>
        </pc:spChg>
        <pc:spChg chg="mod">
          <ac:chgData name="Simon" userId="acfce3dd-66c2-4b6d-8e85-a3a71175ae38" providerId="ADAL" clId="{2390C2B2-3780-45F5-A091-2E9EBA9FE5C3}" dt="2020-10-26T10:04:30.313" v="724" actId="1076"/>
          <ac:spMkLst>
            <pc:docMk/>
            <pc:sldMk cId="2754620494" sldId="460"/>
            <ac:spMk id="17413" creationId="{7BAA1BF6-1541-46ED-90B5-4A1EB434C627}"/>
          </ac:spMkLst>
        </pc:spChg>
        <pc:spChg chg="mod">
          <ac:chgData name="Simon" userId="acfce3dd-66c2-4b6d-8e85-a3a71175ae38" providerId="ADAL" clId="{2390C2B2-3780-45F5-A091-2E9EBA9FE5C3}" dt="2020-10-26T10:03:35.495" v="695" actId="1076"/>
          <ac:spMkLst>
            <pc:docMk/>
            <pc:sldMk cId="2754620494" sldId="460"/>
            <ac:spMk id="17416" creationId="{4B7DB2F7-13AD-43BF-9E9E-D0DE910C4EE4}"/>
          </ac:spMkLst>
        </pc:spChg>
        <pc:spChg chg="mod">
          <ac:chgData name="Simon" userId="acfce3dd-66c2-4b6d-8e85-a3a71175ae38" providerId="ADAL" clId="{2390C2B2-3780-45F5-A091-2E9EBA9FE5C3}" dt="2020-10-26T10:05:06.707" v="741" actId="20577"/>
          <ac:spMkLst>
            <pc:docMk/>
            <pc:sldMk cId="2754620494" sldId="460"/>
            <ac:spMk id="17417" creationId="{64839533-5508-4E55-BC3A-64A078A58871}"/>
          </ac:spMkLst>
        </pc:spChg>
        <pc:spChg chg="mod">
          <ac:chgData name="Simon" userId="acfce3dd-66c2-4b6d-8e85-a3a71175ae38" providerId="ADAL" clId="{2390C2B2-3780-45F5-A091-2E9EBA9FE5C3}" dt="2020-10-26T10:05:17.996" v="742" actId="1076"/>
          <ac:spMkLst>
            <pc:docMk/>
            <pc:sldMk cId="2754620494" sldId="460"/>
            <ac:spMk id="17421" creationId="{2B5606AC-452A-4733-97BA-433A142487C6}"/>
          </ac:spMkLst>
        </pc:spChg>
      </pc:sldChg>
      <pc:sldChg chg="modSp add mod">
        <pc:chgData name="Simon" userId="acfce3dd-66c2-4b6d-8e85-a3a71175ae38" providerId="ADAL" clId="{2390C2B2-3780-45F5-A091-2E9EBA9FE5C3}" dt="2020-10-26T10:27:33.086" v="756" actId="207"/>
        <pc:sldMkLst>
          <pc:docMk/>
          <pc:sldMk cId="424307540" sldId="461"/>
        </pc:sldMkLst>
        <pc:spChg chg="mod">
          <ac:chgData name="Simon" userId="acfce3dd-66c2-4b6d-8e85-a3a71175ae38" providerId="ADAL" clId="{2390C2B2-3780-45F5-A091-2E9EBA9FE5C3}" dt="2020-10-26T10:27:33.086" v="756" actId="207"/>
          <ac:spMkLst>
            <pc:docMk/>
            <pc:sldMk cId="424307540" sldId="461"/>
            <ac:spMk id="2" creationId="{00000000-0000-0000-0000-000000000000}"/>
          </ac:spMkLst>
        </pc:spChg>
        <pc:spChg chg="mod">
          <ac:chgData name="Simon" userId="acfce3dd-66c2-4b6d-8e85-a3a71175ae38" providerId="ADAL" clId="{2390C2B2-3780-45F5-A091-2E9EBA9FE5C3}" dt="2020-10-26T10:27:22.098" v="754" actId="1076"/>
          <ac:spMkLst>
            <pc:docMk/>
            <pc:sldMk cId="424307540" sldId="461"/>
            <ac:spMk id="14" creationId="{59E011E0-876B-4CDC-8B31-BF5DF165D9DD}"/>
          </ac:spMkLst>
        </pc:spChg>
      </pc:sldChg>
      <pc:sldChg chg="modSp add mod">
        <pc:chgData name="Simon" userId="acfce3dd-66c2-4b6d-8e85-a3a71175ae38" providerId="ADAL" clId="{2390C2B2-3780-45F5-A091-2E9EBA9FE5C3}" dt="2020-10-26T10:28:40.881" v="762" actId="6549"/>
        <pc:sldMkLst>
          <pc:docMk/>
          <pc:sldMk cId="1371889723" sldId="462"/>
        </pc:sldMkLst>
        <pc:spChg chg="mod">
          <ac:chgData name="Simon" userId="acfce3dd-66c2-4b6d-8e85-a3a71175ae38" providerId="ADAL" clId="{2390C2B2-3780-45F5-A091-2E9EBA9FE5C3}" dt="2020-10-26T10:28:40.881" v="762" actId="6549"/>
          <ac:spMkLst>
            <pc:docMk/>
            <pc:sldMk cId="1371889723" sldId="462"/>
            <ac:spMk id="14" creationId="{59E011E0-876B-4CDC-8B31-BF5DF165D9DD}"/>
          </ac:spMkLst>
        </pc:spChg>
      </pc:sldChg>
      <pc:sldChg chg="modSp add mod">
        <pc:chgData name="Simon" userId="acfce3dd-66c2-4b6d-8e85-a3a71175ae38" providerId="ADAL" clId="{2390C2B2-3780-45F5-A091-2E9EBA9FE5C3}" dt="2020-10-26T10:30:43.408" v="775" actId="14100"/>
        <pc:sldMkLst>
          <pc:docMk/>
          <pc:sldMk cId="3621656820" sldId="463"/>
        </pc:sldMkLst>
        <pc:spChg chg="mod">
          <ac:chgData name="Simon" userId="acfce3dd-66c2-4b6d-8e85-a3a71175ae38" providerId="ADAL" clId="{2390C2B2-3780-45F5-A091-2E9EBA9FE5C3}" dt="2020-10-26T10:29:31.206" v="766"/>
          <ac:spMkLst>
            <pc:docMk/>
            <pc:sldMk cId="3621656820" sldId="463"/>
            <ac:spMk id="2" creationId="{00000000-0000-0000-0000-000000000000}"/>
          </ac:spMkLst>
        </pc:spChg>
        <pc:spChg chg="mod">
          <ac:chgData name="Simon" userId="acfce3dd-66c2-4b6d-8e85-a3a71175ae38" providerId="ADAL" clId="{2390C2B2-3780-45F5-A091-2E9EBA9FE5C3}" dt="2020-10-26T10:30:43.408" v="775" actId="14100"/>
          <ac:spMkLst>
            <pc:docMk/>
            <pc:sldMk cId="3621656820" sldId="463"/>
            <ac:spMk id="14" creationId="{59E011E0-876B-4CDC-8B31-BF5DF165D9DD}"/>
          </ac:spMkLst>
        </pc:spChg>
      </pc:sldChg>
      <pc:sldChg chg="modSp add mod">
        <pc:chgData name="Simon" userId="acfce3dd-66c2-4b6d-8e85-a3a71175ae38" providerId="ADAL" clId="{2390C2B2-3780-45F5-A091-2E9EBA9FE5C3}" dt="2020-10-26T10:32:51.850" v="789" actId="6549"/>
        <pc:sldMkLst>
          <pc:docMk/>
          <pc:sldMk cId="1543000863" sldId="464"/>
        </pc:sldMkLst>
        <pc:spChg chg="mod">
          <ac:chgData name="Simon" userId="acfce3dd-66c2-4b6d-8e85-a3a71175ae38" providerId="ADAL" clId="{2390C2B2-3780-45F5-A091-2E9EBA9FE5C3}" dt="2020-10-26T10:31:13.318" v="779"/>
          <ac:spMkLst>
            <pc:docMk/>
            <pc:sldMk cId="1543000863" sldId="464"/>
            <ac:spMk id="2" creationId="{00000000-0000-0000-0000-000000000000}"/>
          </ac:spMkLst>
        </pc:spChg>
        <pc:spChg chg="mod">
          <ac:chgData name="Simon" userId="acfce3dd-66c2-4b6d-8e85-a3a71175ae38" providerId="ADAL" clId="{2390C2B2-3780-45F5-A091-2E9EBA9FE5C3}" dt="2020-10-26T10:32:51.850" v="789" actId="6549"/>
          <ac:spMkLst>
            <pc:docMk/>
            <pc:sldMk cId="1543000863" sldId="464"/>
            <ac:spMk id="14" creationId="{59E011E0-876B-4CDC-8B31-BF5DF165D9DD}"/>
          </ac:spMkLst>
        </pc:spChg>
      </pc:sldChg>
      <pc:sldChg chg="addSp delSp modSp new mod setBg">
        <pc:chgData name="Simon" userId="acfce3dd-66c2-4b6d-8e85-a3a71175ae38" providerId="ADAL" clId="{2390C2B2-3780-45F5-A091-2E9EBA9FE5C3}" dt="2020-10-26T10:40:18.846" v="872" actId="571"/>
        <pc:sldMkLst>
          <pc:docMk/>
          <pc:sldMk cId="2999637004" sldId="465"/>
        </pc:sldMkLst>
        <pc:spChg chg="mod">
          <ac:chgData name="Simon" userId="acfce3dd-66c2-4b6d-8e85-a3a71175ae38" providerId="ADAL" clId="{2390C2B2-3780-45F5-A091-2E9EBA9FE5C3}" dt="2020-10-26T10:38:30.316" v="858" actId="27636"/>
          <ac:spMkLst>
            <pc:docMk/>
            <pc:sldMk cId="2999637004" sldId="465"/>
            <ac:spMk id="2" creationId="{6496B596-4B75-4C8B-96A4-8582BE05F5BF}"/>
          </ac:spMkLst>
        </pc:spChg>
        <pc:spChg chg="del">
          <ac:chgData name="Simon" userId="acfce3dd-66c2-4b6d-8e85-a3a71175ae38" providerId="ADAL" clId="{2390C2B2-3780-45F5-A091-2E9EBA9FE5C3}" dt="2020-10-26T10:36:52.144" v="811" actId="22"/>
          <ac:spMkLst>
            <pc:docMk/>
            <pc:sldMk cId="2999637004" sldId="465"/>
            <ac:spMk id="3" creationId="{00FE61F2-637A-4770-9938-DB6B8CF113B3}"/>
          </ac:spMkLst>
        </pc:spChg>
        <pc:spChg chg="del">
          <ac:chgData name="Simon" userId="acfce3dd-66c2-4b6d-8e85-a3a71175ae38" providerId="ADAL" clId="{2390C2B2-3780-45F5-A091-2E9EBA9FE5C3}" dt="2020-10-26T10:37:44.899" v="812" actId="22"/>
          <ac:spMkLst>
            <pc:docMk/>
            <pc:sldMk cId="2999637004" sldId="465"/>
            <ac:spMk id="4" creationId="{67EB72E3-0ECC-4534-BB34-3F2F3C69595E}"/>
          </ac:spMkLst>
        </pc:spChg>
        <pc:spChg chg="add">
          <ac:chgData name="Simon" userId="acfce3dd-66c2-4b6d-8e85-a3a71175ae38" providerId="ADAL" clId="{2390C2B2-3780-45F5-A091-2E9EBA9FE5C3}" dt="2020-10-26T10:37:56.923" v="813" actId="26606"/>
          <ac:spMkLst>
            <pc:docMk/>
            <pc:sldMk cId="2999637004" sldId="465"/>
            <ac:spMk id="13" creationId="{823AC064-BC96-4F32-8AE1-B2FD38754823}"/>
          </ac:spMkLst>
        </pc:spChg>
        <pc:picChg chg="add mod ord">
          <ac:chgData name="Simon" userId="acfce3dd-66c2-4b6d-8e85-a3a71175ae38" providerId="ADAL" clId="{2390C2B2-3780-45F5-A091-2E9EBA9FE5C3}" dt="2020-10-26T10:38:36.544" v="861" actId="14100"/>
          <ac:picMkLst>
            <pc:docMk/>
            <pc:sldMk cId="2999637004" sldId="465"/>
            <ac:picMk id="6" creationId="{93C86AD8-7A10-4691-99C0-91A5202AF26B}"/>
          </ac:picMkLst>
        </pc:picChg>
        <pc:picChg chg="add mod ord">
          <ac:chgData name="Simon" userId="acfce3dd-66c2-4b6d-8e85-a3a71175ae38" providerId="ADAL" clId="{2390C2B2-3780-45F5-A091-2E9EBA9FE5C3}" dt="2020-10-26T10:38:47.064" v="863" actId="14100"/>
          <ac:picMkLst>
            <pc:docMk/>
            <pc:sldMk cId="2999637004" sldId="465"/>
            <ac:picMk id="8" creationId="{966FB56C-FE08-4CEB-B378-F964919DD145}"/>
          </ac:picMkLst>
        </pc:picChg>
        <pc:cxnChg chg="add mod">
          <ac:chgData name="Simon" userId="acfce3dd-66c2-4b6d-8e85-a3a71175ae38" providerId="ADAL" clId="{2390C2B2-3780-45F5-A091-2E9EBA9FE5C3}" dt="2020-10-26T10:39:18.634" v="868" actId="692"/>
          <ac:cxnSpMkLst>
            <pc:docMk/>
            <pc:sldMk cId="2999637004" sldId="465"/>
            <ac:cxnSpMk id="10" creationId="{633D0BCE-D11E-4B98-AA92-16ECB2C6821C}"/>
          </ac:cxnSpMkLst>
        </pc:cxnChg>
        <pc:cxnChg chg="add mod">
          <ac:chgData name="Simon" userId="acfce3dd-66c2-4b6d-8e85-a3a71175ae38" providerId="ADAL" clId="{2390C2B2-3780-45F5-A091-2E9EBA9FE5C3}" dt="2020-10-26T10:40:00.367" v="870" actId="14100"/>
          <ac:cxnSpMkLst>
            <pc:docMk/>
            <pc:sldMk cId="2999637004" sldId="465"/>
            <ac:cxnSpMk id="14" creationId="{43C6B6E4-0B3B-4E5E-83FA-ABC07AB895F1}"/>
          </ac:cxnSpMkLst>
        </pc:cxnChg>
        <pc:cxnChg chg="add">
          <ac:chgData name="Simon" userId="acfce3dd-66c2-4b6d-8e85-a3a71175ae38" providerId="ADAL" clId="{2390C2B2-3780-45F5-A091-2E9EBA9FE5C3}" dt="2020-10-26T10:37:56.923" v="813" actId="26606"/>
          <ac:cxnSpMkLst>
            <pc:docMk/>
            <pc:sldMk cId="2999637004" sldId="465"/>
            <ac:cxnSpMk id="15" creationId="{7E7C77BC-7138-40B1-A15B-20F57A494629}"/>
          </ac:cxnSpMkLst>
        </pc:cxnChg>
        <pc:cxnChg chg="add mod">
          <ac:chgData name="Simon" userId="acfce3dd-66c2-4b6d-8e85-a3a71175ae38" providerId="ADAL" clId="{2390C2B2-3780-45F5-A091-2E9EBA9FE5C3}" dt="2020-10-26T10:40:09.857" v="871" actId="571"/>
          <ac:cxnSpMkLst>
            <pc:docMk/>
            <pc:sldMk cId="2999637004" sldId="465"/>
            <ac:cxnSpMk id="16" creationId="{BF161133-0CD4-42C6-8ED3-0B7031382B77}"/>
          </ac:cxnSpMkLst>
        </pc:cxnChg>
        <pc:cxnChg chg="add">
          <ac:chgData name="Simon" userId="acfce3dd-66c2-4b6d-8e85-a3a71175ae38" providerId="ADAL" clId="{2390C2B2-3780-45F5-A091-2E9EBA9FE5C3}" dt="2020-10-26T10:37:56.923" v="813" actId="26606"/>
          <ac:cxnSpMkLst>
            <pc:docMk/>
            <pc:sldMk cId="2999637004" sldId="465"/>
            <ac:cxnSpMk id="17" creationId="{DB146403-F3D6-484B-B2ED-97F9565D0370}"/>
          </ac:cxnSpMkLst>
        </pc:cxnChg>
        <pc:cxnChg chg="add mod">
          <ac:chgData name="Simon" userId="acfce3dd-66c2-4b6d-8e85-a3a71175ae38" providerId="ADAL" clId="{2390C2B2-3780-45F5-A091-2E9EBA9FE5C3}" dt="2020-10-26T10:40:18.846" v="872" actId="571"/>
          <ac:cxnSpMkLst>
            <pc:docMk/>
            <pc:sldMk cId="2999637004" sldId="465"/>
            <ac:cxnSpMk id="18" creationId="{EF4494F8-28D5-4997-A170-FCE54FC28D74}"/>
          </ac:cxnSpMkLst>
        </pc:cxnChg>
      </pc:sldChg>
      <pc:sldChg chg="modSp add mod">
        <pc:chgData name="Simon" userId="acfce3dd-66c2-4b6d-8e85-a3a71175ae38" providerId="ADAL" clId="{2390C2B2-3780-45F5-A091-2E9EBA9FE5C3}" dt="2020-10-26T10:46:12.923" v="1058" actId="20577"/>
        <pc:sldMkLst>
          <pc:docMk/>
          <pc:sldMk cId="3652461619" sldId="466"/>
        </pc:sldMkLst>
        <pc:spChg chg="mod">
          <ac:chgData name="Simon" userId="acfce3dd-66c2-4b6d-8e85-a3a71175ae38" providerId="ADAL" clId="{2390C2B2-3780-45F5-A091-2E9EBA9FE5C3}" dt="2020-10-26T10:46:12.923" v="1058" actId="20577"/>
          <ac:spMkLst>
            <pc:docMk/>
            <pc:sldMk cId="3652461619" sldId="466"/>
            <ac:spMk id="17" creationId="{8B3DF685-700B-4DA8-B8F5-A10501685721}"/>
          </ac:spMkLst>
        </pc:spChg>
        <pc:spChg chg="mod">
          <ac:chgData name="Simon" userId="acfce3dd-66c2-4b6d-8e85-a3a71175ae38" providerId="ADAL" clId="{2390C2B2-3780-45F5-A091-2E9EBA9FE5C3}" dt="2020-10-26T10:45:52.662" v="1010" actId="6549"/>
          <ac:spMkLst>
            <pc:docMk/>
            <pc:sldMk cId="3652461619" sldId="466"/>
            <ac:spMk id="15367" creationId="{4877BBFD-FF68-4DBE-9C05-714CED129968}"/>
          </ac:spMkLst>
        </pc:spChg>
      </pc:sldChg>
    </pc:docChg>
  </pc:docChgLst>
  <pc:docChgLst>
    <pc:chgData name="Simon" userId="acfce3dd-66c2-4b6d-8e85-a3a71175ae38" providerId="ADAL" clId="{333D3C19-E078-438A-9BDF-382E3410D770}"/>
    <pc:docChg chg="custSel addSld delSld modSld sldOrd">
      <pc:chgData name="Simon" userId="acfce3dd-66c2-4b6d-8e85-a3a71175ae38" providerId="ADAL" clId="{333D3C19-E078-438A-9BDF-382E3410D770}" dt="2020-10-04T21:03:27.966" v="805" actId="14100"/>
      <pc:docMkLst>
        <pc:docMk/>
      </pc:docMkLst>
      <pc:sldChg chg="modSp mod">
        <pc:chgData name="Simon" userId="acfce3dd-66c2-4b6d-8e85-a3a71175ae38" providerId="ADAL" clId="{333D3C19-E078-438A-9BDF-382E3410D770}" dt="2020-10-04T20:55:17.605" v="549" actId="20577"/>
        <pc:sldMkLst>
          <pc:docMk/>
          <pc:sldMk cId="3061012591" sldId="257"/>
        </pc:sldMkLst>
        <pc:spChg chg="mod">
          <ac:chgData name="Simon" userId="acfce3dd-66c2-4b6d-8e85-a3a71175ae38" providerId="ADAL" clId="{333D3C19-E078-438A-9BDF-382E3410D770}" dt="2020-10-04T20:55:17.605" v="549" actId="20577"/>
          <ac:spMkLst>
            <pc:docMk/>
            <pc:sldMk cId="3061012591" sldId="257"/>
            <ac:spMk id="3" creationId="{00000000-0000-0000-0000-000000000000}"/>
          </ac:spMkLst>
        </pc:spChg>
      </pc:sldChg>
      <pc:sldChg chg="addSp delSp modSp mod">
        <pc:chgData name="Simon" userId="acfce3dd-66c2-4b6d-8e85-a3a71175ae38" providerId="ADAL" clId="{333D3C19-E078-438A-9BDF-382E3410D770}" dt="2020-10-04T20:59:28.770" v="715" actId="113"/>
        <pc:sldMkLst>
          <pc:docMk/>
          <pc:sldMk cId="0" sldId="261"/>
        </pc:sldMkLst>
        <pc:spChg chg="add mod">
          <ac:chgData name="Simon" userId="acfce3dd-66c2-4b6d-8e85-a3a71175ae38" providerId="ADAL" clId="{333D3C19-E078-438A-9BDF-382E3410D770}" dt="2020-10-04T20:59:20.476" v="714" actId="692"/>
          <ac:spMkLst>
            <pc:docMk/>
            <pc:sldMk cId="0" sldId="261"/>
            <ac:spMk id="2" creationId="{F2AD5B60-738F-4469-A162-76842DF5EF0F}"/>
          </ac:spMkLst>
        </pc:spChg>
        <pc:spChg chg="add mod">
          <ac:chgData name="Simon" userId="acfce3dd-66c2-4b6d-8e85-a3a71175ae38" providerId="ADAL" clId="{333D3C19-E078-438A-9BDF-382E3410D770}" dt="2020-10-04T20:56:40.211" v="559" actId="1076"/>
          <ac:spMkLst>
            <pc:docMk/>
            <pc:sldMk cId="0" sldId="261"/>
            <ac:spMk id="11" creationId="{B93548DC-1ED3-452E-A3FF-69F0D3773CF3}"/>
          </ac:spMkLst>
        </pc:spChg>
        <pc:spChg chg="add mod">
          <ac:chgData name="Simon" userId="acfce3dd-66c2-4b6d-8e85-a3a71175ae38" providerId="ADAL" clId="{333D3C19-E078-438A-9BDF-382E3410D770}" dt="2020-10-04T20:56:59.662" v="561" actId="571"/>
          <ac:spMkLst>
            <pc:docMk/>
            <pc:sldMk cId="0" sldId="261"/>
            <ac:spMk id="12" creationId="{06B826AA-7484-4594-8230-72FE73AD7244}"/>
          </ac:spMkLst>
        </pc:spChg>
        <pc:spChg chg="add mod">
          <ac:chgData name="Simon" userId="acfce3dd-66c2-4b6d-8e85-a3a71175ae38" providerId="ADAL" clId="{333D3C19-E078-438A-9BDF-382E3410D770}" dt="2020-10-04T20:59:28.770" v="715" actId="113"/>
          <ac:spMkLst>
            <pc:docMk/>
            <pc:sldMk cId="0" sldId="261"/>
            <ac:spMk id="13" creationId="{27552C6E-87E0-4DB2-AF15-E7A7855FE60A}"/>
          </ac:spMkLst>
        </pc:spChg>
        <pc:spChg chg="mod">
          <ac:chgData name="Simon" userId="acfce3dd-66c2-4b6d-8e85-a3a71175ae38" providerId="ADAL" clId="{333D3C19-E078-438A-9BDF-382E3410D770}" dt="2020-10-04T20:56:07.708" v="551" actId="1076"/>
          <ac:spMkLst>
            <pc:docMk/>
            <pc:sldMk cId="0" sldId="261"/>
            <ac:spMk id="4099" creationId="{34A0F94C-8057-4151-94C6-B3CA36DEBFA5}"/>
          </ac:spMkLst>
        </pc:spChg>
        <pc:spChg chg="mod">
          <ac:chgData name="Simon" userId="acfce3dd-66c2-4b6d-8e85-a3a71175ae38" providerId="ADAL" clId="{333D3C19-E078-438A-9BDF-382E3410D770}" dt="2020-10-04T20:56:19.790" v="554" actId="1076"/>
          <ac:spMkLst>
            <pc:docMk/>
            <pc:sldMk cId="0" sldId="261"/>
            <ac:spMk id="4100" creationId="{6D2A8ACE-5833-40AF-B19A-6A82B167543D}"/>
          </ac:spMkLst>
        </pc:spChg>
        <pc:spChg chg="mod">
          <ac:chgData name="Simon" userId="acfce3dd-66c2-4b6d-8e85-a3a71175ae38" providerId="ADAL" clId="{333D3C19-E078-438A-9BDF-382E3410D770}" dt="2020-10-04T20:56:36.444" v="558" actId="1076"/>
          <ac:spMkLst>
            <pc:docMk/>
            <pc:sldMk cId="0" sldId="261"/>
            <ac:spMk id="4101" creationId="{FCBE60ED-82A1-4294-AC52-50F62F2E60CB}"/>
          </ac:spMkLst>
        </pc:spChg>
        <pc:spChg chg="del">
          <ac:chgData name="Simon" userId="acfce3dd-66c2-4b6d-8e85-a3a71175ae38" providerId="ADAL" clId="{333D3C19-E078-438A-9BDF-382E3410D770}" dt="2020-10-04T20:56:28.459" v="556" actId="478"/>
          <ac:spMkLst>
            <pc:docMk/>
            <pc:sldMk cId="0" sldId="261"/>
            <ac:spMk id="4105" creationId="{21C1CCEA-6BA3-42A7-BFD5-DA8AF544625E}"/>
          </ac:spMkLst>
        </pc:spChg>
        <pc:spChg chg="del">
          <ac:chgData name="Simon" userId="acfce3dd-66c2-4b6d-8e85-a3a71175ae38" providerId="ADAL" clId="{333D3C19-E078-438A-9BDF-382E3410D770}" dt="2020-10-04T20:56:44.416" v="560" actId="478"/>
          <ac:spMkLst>
            <pc:docMk/>
            <pc:sldMk cId="0" sldId="261"/>
            <ac:spMk id="4106" creationId="{E15C85F8-E5B6-4BF9-9FDC-4BBA8E3DFD94}"/>
          </ac:spMkLst>
        </pc:spChg>
        <pc:spChg chg="mod">
          <ac:chgData name="Simon" userId="acfce3dd-66c2-4b6d-8e85-a3a71175ae38" providerId="ADAL" clId="{333D3C19-E078-438A-9BDF-382E3410D770}" dt="2020-10-04T20:55:57.978" v="550" actId="122"/>
          <ac:spMkLst>
            <pc:docMk/>
            <pc:sldMk cId="0" sldId="261"/>
            <ac:spMk id="7170" creationId="{BB3AD8E8-CC98-4C71-933D-3D190FA83102}"/>
          </ac:spMkLst>
        </pc:spChg>
      </pc:sldChg>
      <pc:sldChg chg="del">
        <pc:chgData name="Simon" userId="acfce3dd-66c2-4b6d-8e85-a3a71175ae38" providerId="ADAL" clId="{333D3C19-E078-438A-9BDF-382E3410D770}" dt="2020-10-04T20:38:32.883" v="1" actId="47"/>
        <pc:sldMkLst>
          <pc:docMk/>
          <pc:sldMk cId="684348756" sldId="261"/>
        </pc:sldMkLst>
      </pc:sldChg>
      <pc:sldChg chg="del">
        <pc:chgData name="Simon" userId="acfce3dd-66c2-4b6d-8e85-a3a71175ae38" providerId="ADAL" clId="{333D3C19-E078-438A-9BDF-382E3410D770}" dt="2020-10-04T20:38:50.610" v="2" actId="47"/>
        <pc:sldMkLst>
          <pc:docMk/>
          <pc:sldMk cId="763676628" sldId="263"/>
        </pc:sldMkLst>
      </pc:sldChg>
      <pc:sldChg chg="del">
        <pc:chgData name="Simon" userId="acfce3dd-66c2-4b6d-8e85-a3a71175ae38" providerId="ADAL" clId="{333D3C19-E078-438A-9BDF-382E3410D770}" dt="2020-10-04T20:38:25.240" v="0" actId="47"/>
        <pc:sldMkLst>
          <pc:docMk/>
          <pc:sldMk cId="857384114" sldId="264"/>
        </pc:sldMkLst>
      </pc:sldChg>
      <pc:sldChg chg="del">
        <pc:chgData name="Simon" userId="acfce3dd-66c2-4b6d-8e85-a3a71175ae38" providerId="ADAL" clId="{333D3C19-E078-438A-9BDF-382E3410D770}" dt="2020-10-04T20:38:50.610" v="2" actId="47"/>
        <pc:sldMkLst>
          <pc:docMk/>
          <pc:sldMk cId="811930713" sldId="265"/>
        </pc:sldMkLst>
      </pc:sldChg>
      <pc:sldChg chg="del">
        <pc:chgData name="Simon" userId="acfce3dd-66c2-4b6d-8e85-a3a71175ae38" providerId="ADAL" clId="{333D3C19-E078-438A-9BDF-382E3410D770}" dt="2020-10-04T20:38:50.610" v="2" actId="47"/>
        <pc:sldMkLst>
          <pc:docMk/>
          <pc:sldMk cId="1979712849" sldId="266"/>
        </pc:sldMkLst>
      </pc:sldChg>
      <pc:sldChg chg="del">
        <pc:chgData name="Simon" userId="acfce3dd-66c2-4b6d-8e85-a3a71175ae38" providerId="ADAL" clId="{333D3C19-E078-438A-9BDF-382E3410D770}" dt="2020-10-04T20:38:50.610" v="2" actId="47"/>
        <pc:sldMkLst>
          <pc:docMk/>
          <pc:sldMk cId="598488970" sldId="267"/>
        </pc:sldMkLst>
      </pc:sldChg>
      <pc:sldChg chg="del">
        <pc:chgData name="Simon" userId="acfce3dd-66c2-4b6d-8e85-a3a71175ae38" providerId="ADAL" clId="{333D3C19-E078-438A-9BDF-382E3410D770}" dt="2020-10-04T20:38:50.610" v="2" actId="47"/>
        <pc:sldMkLst>
          <pc:docMk/>
          <pc:sldMk cId="2630963592" sldId="268"/>
        </pc:sldMkLst>
      </pc:sldChg>
      <pc:sldChg chg="del">
        <pc:chgData name="Simon" userId="acfce3dd-66c2-4b6d-8e85-a3a71175ae38" providerId="ADAL" clId="{333D3C19-E078-438A-9BDF-382E3410D770}" dt="2020-10-04T20:38:50.610" v="2" actId="47"/>
        <pc:sldMkLst>
          <pc:docMk/>
          <pc:sldMk cId="637314568" sldId="269"/>
        </pc:sldMkLst>
      </pc:sldChg>
      <pc:sldChg chg="del">
        <pc:chgData name="Simon" userId="acfce3dd-66c2-4b6d-8e85-a3a71175ae38" providerId="ADAL" clId="{333D3C19-E078-438A-9BDF-382E3410D770}" dt="2020-10-04T20:38:50.610" v="2" actId="47"/>
        <pc:sldMkLst>
          <pc:docMk/>
          <pc:sldMk cId="1235799160" sldId="270"/>
        </pc:sldMkLst>
      </pc:sldChg>
      <pc:sldChg chg="modSp del mod">
        <pc:chgData name="Simon" userId="acfce3dd-66c2-4b6d-8e85-a3a71175ae38" providerId="ADAL" clId="{333D3C19-E078-438A-9BDF-382E3410D770}" dt="2020-10-04T20:49:13.994" v="497" actId="47"/>
        <pc:sldMkLst>
          <pc:docMk/>
          <pc:sldMk cId="0" sldId="385"/>
        </pc:sldMkLst>
        <pc:spChg chg="mod">
          <ac:chgData name="Simon" userId="acfce3dd-66c2-4b6d-8e85-a3a71175ae38" providerId="ADAL" clId="{333D3C19-E078-438A-9BDF-382E3410D770}" dt="2020-10-04T20:48:28.084" v="455" actId="21"/>
          <ac:spMkLst>
            <pc:docMk/>
            <pc:sldMk cId="0" sldId="385"/>
            <ac:spMk id="37892" creationId="{A9AFE612-FF3B-42C0-A652-97BA45F46E1D}"/>
          </ac:spMkLst>
        </pc:spChg>
      </pc:sldChg>
      <pc:sldChg chg="delSp modSp del mod">
        <pc:chgData name="Simon" userId="acfce3dd-66c2-4b6d-8e85-a3a71175ae38" providerId="ADAL" clId="{333D3C19-E078-438A-9BDF-382E3410D770}" dt="2020-10-04T20:52:23.637" v="516" actId="47"/>
        <pc:sldMkLst>
          <pc:docMk/>
          <pc:sldMk cId="0" sldId="386"/>
        </pc:sldMkLst>
        <pc:spChg chg="mod">
          <ac:chgData name="Simon" userId="acfce3dd-66c2-4b6d-8e85-a3a71175ae38" providerId="ADAL" clId="{333D3C19-E078-438A-9BDF-382E3410D770}" dt="2020-10-04T20:49:39.871" v="499" actId="21"/>
          <ac:spMkLst>
            <pc:docMk/>
            <pc:sldMk cId="0" sldId="386"/>
            <ac:spMk id="38916" creationId="{50F7DAF6-7174-4F74-A93C-8A9D71995162}"/>
          </ac:spMkLst>
        </pc:spChg>
        <pc:spChg chg="del">
          <ac:chgData name="Simon" userId="acfce3dd-66c2-4b6d-8e85-a3a71175ae38" providerId="ADAL" clId="{333D3C19-E078-438A-9BDF-382E3410D770}" dt="2020-10-04T20:51:20.639" v="507" actId="21"/>
          <ac:spMkLst>
            <pc:docMk/>
            <pc:sldMk cId="0" sldId="386"/>
            <ac:spMk id="38917" creationId="{9AE05DEE-A971-4AAA-AE54-0D4D54FF51E3}"/>
          </ac:spMkLst>
        </pc:spChg>
        <pc:spChg chg="del">
          <ac:chgData name="Simon" userId="acfce3dd-66c2-4b6d-8e85-a3a71175ae38" providerId="ADAL" clId="{333D3C19-E078-438A-9BDF-382E3410D770}" dt="2020-10-04T20:50:52.904" v="502" actId="21"/>
          <ac:spMkLst>
            <pc:docMk/>
            <pc:sldMk cId="0" sldId="386"/>
            <ac:spMk id="38918" creationId="{3F54E85C-88FF-46F1-8532-7250817A29E0}"/>
          </ac:spMkLst>
        </pc:spChg>
        <pc:spChg chg="del">
          <ac:chgData name="Simon" userId="acfce3dd-66c2-4b6d-8e85-a3a71175ae38" providerId="ADAL" clId="{333D3C19-E078-438A-9BDF-382E3410D770}" dt="2020-10-04T20:51:39.289" v="510" actId="21"/>
          <ac:spMkLst>
            <pc:docMk/>
            <pc:sldMk cId="0" sldId="386"/>
            <ac:spMk id="38919" creationId="{36D7CA5A-8D5A-4CAF-A0E4-5A3424441F93}"/>
          </ac:spMkLst>
        </pc:spChg>
      </pc:sldChg>
      <pc:sldChg chg="add del">
        <pc:chgData name="Simon" userId="acfce3dd-66c2-4b6d-8e85-a3a71175ae38" providerId="ADAL" clId="{333D3C19-E078-438A-9BDF-382E3410D770}" dt="2020-10-04T20:43:07.072" v="253" actId="47"/>
        <pc:sldMkLst>
          <pc:docMk/>
          <pc:sldMk cId="0" sldId="424"/>
        </pc:sldMkLst>
      </pc:sldChg>
      <pc:sldChg chg="modSp add mod">
        <pc:chgData name="Simon" userId="acfce3dd-66c2-4b6d-8e85-a3a71175ae38" providerId="ADAL" clId="{333D3C19-E078-438A-9BDF-382E3410D770}" dt="2020-10-04T20:48:02.507" v="454" actId="6549"/>
        <pc:sldMkLst>
          <pc:docMk/>
          <pc:sldMk cId="2024364989" sldId="425"/>
        </pc:sldMkLst>
        <pc:spChg chg="mod">
          <ac:chgData name="Simon" userId="acfce3dd-66c2-4b6d-8e85-a3a71175ae38" providerId="ADAL" clId="{333D3C19-E078-438A-9BDF-382E3410D770}" dt="2020-10-04T20:46:12.097" v="452" actId="6549"/>
          <ac:spMkLst>
            <pc:docMk/>
            <pc:sldMk cId="2024364989" sldId="425"/>
            <ac:spMk id="2" creationId="{00000000-0000-0000-0000-000000000000}"/>
          </ac:spMkLst>
        </pc:spChg>
        <pc:spChg chg="mod">
          <ac:chgData name="Simon" userId="acfce3dd-66c2-4b6d-8e85-a3a71175ae38" providerId="ADAL" clId="{333D3C19-E078-438A-9BDF-382E3410D770}" dt="2020-10-04T20:48:02.507" v="454" actId="6549"/>
          <ac:spMkLst>
            <pc:docMk/>
            <pc:sldMk cId="2024364989" sldId="425"/>
            <ac:spMk id="3" creationId="{00000000-0000-0000-0000-000000000000}"/>
          </ac:spMkLst>
        </pc:spChg>
      </pc:sldChg>
      <pc:sldChg chg="addSp del delDesignElem">
        <pc:chgData name="Simon" userId="acfce3dd-66c2-4b6d-8e85-a3a71175ae38" providerId="ADAL" clId="{333D3C19-E078-438A-9BDF-382E3410D770}" dt="2020-10-04T20:40:47.091" v="8"/>
        <pc:sldMkLst>
          <pc:docMk/>
          <pc:sldMk cId="2600578793" sldId="425"/>
        </pc:sldMkLst>
        <pc:spChg chg="add">
          <ac:chgData name="Simon" userId="acfce3dd-66c2-4b6d-8e85-a3a71175ae38" providerId="ADAL" clId="{333D3C19-E078-438A-9BDF-382E3410D770}" dt="2020-10-04T20:40:47.091" v="8"/>
          <ac:spMkLst>
            <pc:docMk/>
            <pc:sldMk cId="2600578793" sldId="425"/>
            <ac:spMk id="8" creationId="{B775CD93-9DF2-48CB-9F57-1BCA9A46C7FA}"/>
          </ac:spMkLst>
        </pc:spChg>
        <pc:spChg chg="add">
          <ac:chgData name="Simon" userId="acfce3dd-66c2-4b6d-8e85-a3a71175ae38" providerId="ADAL" clId="{333D3C19-E078-438A-9BDF-382E3410D770}" dt="2020-10-04T20:40:47.091" v="8"/>
          <ac:spMkLst>
            <pc:docMk/>
            <pc:sldMk cId="2600578793" sldId="425"/>
            <ac:spMk id="10" creationId="{6166C6D1-23AC-49C4-BA07-238E4E9F8CEB}"/>
          </ac:spMkLst>
        </pc:spChg>
        <pc:spChg chg="add">
          <ac:chgData name="Simon" userId="acfce3dd-66c2-4b6d-8e85-a3a71175ae38" providerId="ADAL" clId="{333D3C19-E078-438A-9BDF-382E3410D770}" dt="2020-10-04T20:40:47.091" v="8"/>
          <ac:spMkLst>
            <pc:docMk/>
            <pc:sldMk cId="2600578793" sldId="425"/>
            <ac:spMk id="12" creationId="{1C091803-41C2-48E0-9228-5148460C7479}"/>
          </ac:spMkLst>
        </pc:spChg>
      </pc:sldChg>
      <pc:sldChg chg="modSp add mod ord">
        <pc:chgData name="Simon" userId="acfce3dd-66c2-4b6d-8e85-a3a71175ae38" providerId="ADAL" clId="{333D3C19-E078-438A-9BDF-382E3410D770}" dt="2020-10-04T20:46:02.677" v="439" actId="6549"/>
        <pc:sldMkLst>
          <pc:docMk/>
          <pc:sldMk cId="3223519007" sldId="426"/>
        </pc:sldMkLst>
        <pc:spChg chg="mod">
          <ac:chgData name="Simon" userId="acfce3dd-66c2-4b6d-8e85-a3a71175ae38" providerId="ADAL" clId="{333D3C19-E078-438A-9BDF-382E3410D770}" dt="2020-10-04T20:46:02.677" v="439" actId="6549"/>
          <ac:spMkLst>
            <pc:docMk/>
            <pc:sldMk cId="3223519007" sldId="426"/>
            <ac:spMk id="2" creationId="{00000000-0000-0000-0000-000000000000}"/>
          </ac:spMkLst>
        </pc:spChg>
        <pc:spChg chg="mod">
          <ac:chgData name="Simon" userId="acfce3dd-66c2-4b6d-8e85-a3a71175ae38" providerId="ADAL" clId="{333D3C19-E078-438A-9BDF-382E3410D770}" dt="2020-10-04T20:45:39.624" v="424" actId="6549"/>
          <ac:spMkLst>
            <pc:docMk/>
            <pc:sldMk cId="3223519007" sldId="426"/>
            <ac:spMk id="3" creationId="{00000000-0000-0000-0000-000000000000}"/>
          </ac:spMkLst>
        </pc:spChg>
      </pc:sldChg>
      <pc:sldChg chg="modSp add mod">
        <pc:chgData name="Simon" userId="acfce3dd-66c2-4b6d-8e85-a3a71175ae38" providerId="ADAL" clId="{333D3C19-E078-438A-9BDF-382E3410D770}" dt="2020-10-04T20:49:02.317" v="496" actId="6549"/>
        <pc:sldMkLst>
          <pc:docMk/>
          <pc:sldMk cId="3774074046" sldId="427"/>
        </pc:sldMkLst>
        <pc:spChg chg="mod">
          <ac:chgData name="Simon" userId="acfce3dd-66c2-4b6d-8e85-a3a71175ae38" providerId="ADAL" clId="{333D3C19-E078-438A-9BDF-382E3410D770}" dt="2020-10-04T20:49:02.317" v="496" actId="6549"/>
          <ac:spMkLst>
            <pc:docMk/>
            <pc:sldMk cId="3774074046" sldId="427"/>
            <ac:spMk id="2" creationId="{00000000-0000-0000-0000-000000000000}"/>
          </ac:spMkLst>
        </pc:spChg>
        <pc:spChg chg="mod">
          <ac:chgData name="Simon" userId="acfce3dd-66c2-4b6d-8e85-a3a71175ae38" providerId="ADAL" clId="{333D3C19-E078-438A-9BDF-382E3410D770}" dt="2020-10-04T20:48:36.866" v="456"/>
          <ac:spMkLst>
            <pc:docMk/>
            <pc:sldMk cId="3774074046" sldId="427"/>
            <ac:spMk id="3" creationId="{00000000-0000-0000-0000-000000000000}"/>
          </ac:spMkLst>
        </pc:spChg>
      </pc:sldChg>
      <pc:sldChg chg="addSp modSp add mod">
        <pc:chgData name="Simon" userId="acfce3dd-66c2-4b6d-8e85-a3a71175ae38" providerId="ADAL" clId="{333D3C19-E078-438A-9BDF-382E3410D770}" dt="2020-10-04T20:52:18.666" v="515" actId="207"/>
        <pc:sldMkLst>
          <pc:docMk/>
          <pc:sldMk cId="3133758513" sldId="428"/>
        </pc:sldMkLst>
        <pc:spChg chg="mod">
          <ac:chgData name="Simon" userId="acfce3dd-66c2-4b6d-8e85-a3a71175ae38" providerId="ADAL" clId="{333D3C19-E078-438A-9BDF-382E3410D770}" dt="2020-10-04T20:51:08.037" v="505" actId="14100"/>
          <ac:spMkLst>
            <pc:docMk/>
            <pc:sldMk cId="3133758513" sldId="428"/>
            <ac:spMk id="3" creationId="{00000000-0000-0000-0000-000000000000}"/>
          </ac:spMkLst>
        </pc:spChg>
        <pc:spChg chg="add mod">
          <ac:chgData name="Simon" userId="acfce3dd-66c2-4b6d-8e85-a3a71175ae38" providerId="ADAL" clId="{333D3C19-E078-438A-9BDF-382E3410D770}" dt="2020-10-04T20:52:12.275" v="514" actId="207"/>
          <ac:spMkLst>
            <pc:docMk/>
            <pc:sldMk cId="3133758513" sldId="428"/>
            <ac:spMk id="4" creationId="{89BAC295-9CA5-46A3-84CB-936EA8D55D75}"/>
          </ac:spMkLst>
        </pc:spChg>
        <pc:spChg chg="add mod">
          <ac:chgData name="Simon" userId="acfce3dd-66c2-4b6d-8e85-a3a71175ae38" providerId="ADAL" clId="{333D3C19-E078-438A-9BDF-382E3410D770}" dt="2020-10-04T20:52:02.767" v="513" actId="1076"/>
          <ac:spMkLst>
            <pc:docMk/>
            <pc:sldMk cId="3133758513" sldId="428"/>
            <ac:spMk id="5" creationId="{0E42F311-F05A-47CA-80E2-E807AA090EE4}"/>
          </ac:spMkLst>
        </pc:spChg>
        <pc:spChg chg="add mod">
          <ac:chgData name="Simon" userId="acfce3dd-66c2-4b6d-8e85-a3a71175ae38" providerId="ADAL" clId="{333D3C19-E078-438A-9BDF-382E3410D770}" dt="2020-10-04T20:52:18.666" v="515" actId="207"/>
          <ac:spMkLst>
            <pc:docMk/>
            <pc:sldMk cId="3133758513" sldId="428"/>
            <ac:spMk id="6" creationId="{AACEA19D-D68E-45E8-877B-7FCE12E78DB0}"/>
          </ac:spMkLst>
        </pc:spChg>
      </pc:sldChg>
      <pc:sldChg chg="addSp delSp modSp mod">
        <pc:chgData name="Simon" userId="acfce3dd-66c2-4b6d-8e85-a3a71175ae38" providerId="ADAL" clId="{333D3C19-E078-438A-9BDF-382E3410D770}" dt="2020-10-04T21:03:27.966" v="805" actId="14100"/>
        <pc:sldMkLst>
          <pc:docMk/>
          <pc:sldMk cId="0" sldId="429"/>
        </pc:sldMkLst>
        <pc:spChg chg="add mod">
          <ac:chgData name="Simon" userId="acfce3dd-66c2-4b6d-8e85-a3a71175ae38" providerId="ADAL" clId="{333D3C19-E078-438A-9BDF-382E3410D770}" dt="2020-10-04T21:01:40.741" v="734" actId="1076"/>
          <ac:spMkLst>
            <pc:docMk/>
            <pc:sldMk cId="0" sldId="429"/>
            <ac:spMk id="14" creationId="{8452B9EF-4A2F-4E8A-9C37-F79E51496DD2}"/>
          </ac:spMkLst>
        </pc:spChg>
        <pc:spChg chg="add mod">
          <ac:chgData name="Simon" userId="acfce3dd-66c2-4b6d-8e85-a3a71175ae38" providerId="ADAL" clId="{333D3C19-E078-438A-9BDF-382E3410D770}" dt="2020-10-04T21:01:58.558" v="737" actId="1076"/>
          <ac:spMkLst>
            <pc:docMk/>
            <pc:sldMk cId="0" sldId="429"/>
            <ac:spMk id="15" creationId="{567A7307-A2C2-4B03-99A6-35007AE073DA}"/>
          </ac:spMkLst>
        </pc:spChg>
        <pc:spChg chg="mod">
          <ac:chgData name="Simon" userId="acfce3dd-66c2-4b6d-8e85-a3a71175ae38" providerId="ADAL" clId="{333D3C19-E078-438A-9BDF-382E3410D770}" dt="2020-10-04T21:00:03.948" v="717" actId="1076"/>
          <ac:spMkLst>
            <pc:docMk/>
            <pc:sldMk cId="0" sldId="429"/>
            <ac:spMk id="5123" creationId="{753F6373-A2CB-4FB2-AF4F-AAB233BD4E85}"/>
          </ac:spMkLst>
        </pc:spChg>
        <pc:spChg chg="mod">
          <ac:chgData name="Simon" userId="acfce3dd-66c2-4b6d-8e85-a3a71175ae38" providerId="ADAL" clId="{333D3C19-E078-438A-9BDF-382E3410D770}" dt="2020-10-04T21:00:59.019" v="725" actId="1076"/>
          <ac:spMkLst>
            <pc:docMk/>
            <pc:sldMk cId="0" sldId="429"/>
            <ac:spMk id="5124" creationId="{DFC206B8-0CFF-48A8-83D5-6663469E74D3}"/>
          </ac:spMkLst>
        </pc:spChg>
        <pc:spChg chg="mod">
          <ac:chgData name="Simon" userId="acfce3dd-66c2-4b6d-8e85-a3a71175ae38" providerId="ADAL" clId="{333D3C19-E078-438A-9BDF-382E3410D770}" dt="2020-10-04T21:01:32.021" v="732" actId="1076"/>
          <ac:spMkLst>
            <pc:docMk/>
            <pc:sldMk cId="0" sldId="429"/>
            <ac:spMk id="5125" creationId="{D5DC3BBB-341D-4147-8491-B30893340658}"/>
          </ac:spMkLst>
        </pc:spChg>
        <pc:spChg chg="mod">
          <ac:chgData name="Simon" userId="acfce3dd-66c2-4b6d-8e85-a3a71175ae38" providerId="ADAL" clId="{333D3C19-E078-438A-9BDF-382E3410D770}" dt="2020-10-04T21:01:47.959" v="735" actId="1076"/>
          <ac:spMkLst>
            <pc:docMk/>
            <pc:sldMk cId="0" sldId="429"/>
            <ac:spMk id="5127" creationId="{D164C7D4-F4A1-4CA9-8AA6-F820E03E1469}"/>
          </ac:spMkLst>
        </pc:spChg>
        <pc:spChg chg="mod">
          <ac:chgData name="Simon" userId="acfce3dd-66c2-4b6d-8e85-a3a71175ae38" providerId="ADAL" clId="{333D3C19-E078-438A-9BDF-382E3410D770}" dt="2020-10-04T21:01:28.011" v="731" actId="14100"/>
          <ac:spMkLst>
            <pc:docMk/>
            <pc:sldMk cId="0" sldId="429"/>
            <ac:spMk id="5128" creationId="{744FA22E-2B55-4102-9606-AB9839306514}"/>
          </ac:spMkLst>
        </pc:spChg>
        <pc:spChg chg="del">
          <ac:chgData name="Simon" userId="acfce3dd-66c2-4b6d-8e85-a3a71175ae38" providerId="ADAL" clId="{333D3C19-E078-438A-9BDF-382E3410D770}" dt="2020-10-04T21:00:43.707" v="722" actId="478"/>
          <ac:spMkLst>
            <pc:docMk/>
            <pc:sldMk cId="0" sldId="429"/>
            <ac:spMk id="5129" creationId="{9A34B424-913A-4DEC-874F-5C687D0BA308}"/>
          </ac:spMkLst>
        </pc:spChg>
        <pc:spChg chg="del">
          <ac:chgData name="Simon" userId="acfce3dd-66c2-4b6d-8e85-a3a71175ae38" providerId="ADAL" clId="{333D3C19-E078-438A-9BDF-382E3410D770}" dt="2020-10-04T21:01:16.040" v="729" actId="478"/>
          <ac:spMkLst>
            <pc:docMk/>
            <pc:sldMk cId="0" sldId="429"/>
            <ac:spMk id="5130" creationId="{204E09AB-84E2-4518-BC56-1C397B1C0889}"/>
          </ac:spMkLst>
        </pc:spChg>
        <pc:spChg chg="mod">
          <ac:chgData name="Simon" userId="acfce3dd-66c2-4b6d-8e85-a3a71175ae38" providerId="ADAL" clId="{333D3C19-E078-438A-9BDF-382E3410D770}" dt="2020-10-04T21:02:35.402" v="740" actId="14100"/>
          <ac:spMkLst>
            <pc:docMk/>
            <pc:sldMk cId="0" sldId="429"/>
            <ac:spMk id="5132" creationId="{FEA9F3D1-A543-4843-A3D3-CCA56D45725D}"/>
          </ac:spMkLst>
        </pc:spChg>
        <pc:spChg chg="mod">
          <ac:chgData name="Simon" userId="acfce3dd-66c2-4b6d-8e85-a3a71175ae38" providerId="ADAL" clId="{333D3C19-E078-438A-9BDF-382E3410D770}" dt="2020-10-04T21:03:27.966" v="805" actId="14100"/>
          <ac:spMkLst>
            <pc:docMk/>
            <pc:sldMk cId="0" sldId="429"/>
            <ac:spMk id="5133" creationId="{D9595BCE-29B8-4CC4-B763-930F7D98E873}"/>
          </ac:spMkLst>
        </pc:spChg>
        <pc:spChg chg="mod">
          <ac:chgData name="Simon" userId="acfce3dd-66c2-4b6d-8e85-a3a71175ae38" providerId="ADAL" clId="{333D3C19-E078-438A-9BDF-382E3410D770}" dt="2020-10-04T20:59:57.468" v="716" actId="122"/>
          <ac:spMkLst>
            <pc:docMk/>
            <pc:sldMk cId="0" sldId="429"/>
            <ac:spMk id="8194" creationId="{2A891F68-7C04-4E64-963E-4E409E700D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F14BD1-7F18-475C-81C4-4C8649DC64DC}" type="datetimeFigureOut">
              <a:rPr lang="en-GB" smtClean="0"/>
              <a:t>16/11/2020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6C667-0BC7-4E40-89A0-F135AC436D46}" type="slidenum">
              <a:rPr lang="en-GB" smtClean="0"/>
              <a:t>‹#›</a:t>
            </a:fld>
            <a:endParaRPr lang="en-GB"/>
          </a:p>
        </p:txBody>
      </p:sp>
    </p:spTree>
    <p:extLst>
      <p:ext uri="{BB962C8B-B14F-4D97-AF65-F5344CB8AC3E}">
        <p14:creationId xmlns:p14="http://schemas.microsoft.com/office/powerpoint/2010/main" val="248153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E3F1513-1682-4820-938F-1F778944F726}"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1439987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3F1513-1682-4820-938F-1F778944F726}"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2925288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F1513-1682-4820-938F-1F778944F726}"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1415831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E3F1513-1682-4820-938F-1F778944F726}"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1212896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E3F1513-1682-4820-938F-1F778944F726}" type="datetimeFigureOut">
              <a:rPr lang="en-GB" smtClean="0"/>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3118995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3F1513-1682-4820-938F-1F778944F726}" type="datetimeFigureOut">
              <a:rPr lang="en-GB" smtClean="0"/>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4127655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F1513-1682-4820-938F-1F778944F726}" type="datetimeFigureOut">
              <a:rPr lang="en-GB" smtClean="0"/>
              <a:t>16/11/2020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82078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F1513-1682-4820-938F-1F778944F726}"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2200994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F1513-1682-4820-938F-1F778944F726}"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4121497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3F1513-1682-4820-938F-1F778944F726}"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3753421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3F1513-1682-4820-938F-1F778944F726}"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D4BA9A-88E1-4E3F-BE08-D5F8FE03E1C3}" type="slidenum">
              <a:rPr lang="en-GB" smtClean="0"/>
              <a:t>‹#›</a:t>
            </a:fld>
            <a:endParaRPr lang="en-GB"/>
          </a:p>
        </p:txBody>
      </p:sp>
    </p:spTree>
    <p:extLst>
      <p:ext uri="{BB962C8B-B14F-4D97-AF65-F5344CB8AC3E}">
        <p14:creationId xmlns:p14="http://schemas.microsoft.com/office/powerpoint/2010/main" val="1667368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5F0ABF39-6E95-456A-BF46-587EC2083B46}"/>
              </a:ext>
            </a:extLst>
          </p:cNvPr>
          <p:cNvGrpSpPr>
            <a:grpSpLocks/>
          </p:cNvGrpSpPr>
          <p:nvPr/>
        </p:nvGrpSpPr>
        <p:grpSpPr bwMode="auto">
          <a:xfrm>
            <a:off x="1" y="6350"/>
            <a:ext cx="12187767" cy="6851650"/>
            <a:chOff x="0" y="4"/>
            <a:chExt cx="5758" cy="4316"/>
          </a:xfrm>
        </p:grpSpPr>
        <p:grpSp>
          <p:nvGrpSpPr>
            <p:cNvPr id="5" name="Group 3">
              <a:extLst>
                <a:ext uri="{FF2B5EF4-FFF2-40B4-BE49-F238E27FC236}">
                  <a16:creationId xmlns:a16="http://schemas.microsoft.com/office/drawing/2014/main" id="{6C9EC019-AB1F-4604-8851-B4399A525D30}"/>
                </a:ext>
              </a:extLst>
            </p:cNvPr>
            <p:cNvGrpSpPr>
              <a:grpSpLocks/>
            </p:cNvGrpSpPr>
            <p:nvPr/>
          </p:nvGrpSpPr>
          <p:grpSpPr bwMode="auto">
            <a:xfrm>
              <a:off x="0" y="1161"/>
              <a:ext cx="5758" cy="3159"/>
              <a:chOff x="0" y="1161"/>
              <a:chExt cx="5758" cy="3159"/>
            </a:xfrm>
          </p:grpSpPr>
          <p:sp>
            <p:nvSpPr>
              <p:cNvPr id="16" name="Freeform 4">
                <a:extLst>
                  <a:ext uri="{FF2B5EF4-FFF2-40B4-BE49-F238E27FC236}">
                    <a16:creationId xmlns:a16="http://schemas.microsoft.com/office/drawing/2014/main" id="{E18D0365-F697-4E94-862F-026E04504257}"/>
                  </a:ext>
                </a:extLst>
              </p:cNvPr>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7" name="Freeform 5">
                <a:extLst>
                  <a:ext uri="{FF2B5EF4-FFF2-40B4-BE49-F238E27FC236}">
                    <a16:creationId xmlns:a16="http://schemas.microsoft.com/office/drawing/2014/main" id="{05E813BD-BE6F-449F-8FF5-CC1A75B38DCD}"/>
                  </a:ext>
                </a:extLst>
              </p:cNvPr>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sp>
          <p:nvSpPr>
            <p:cNvPr id="6" name="Freeform 6">
              <a:extLst>
                <a:ext uri="{FF2B5EF4-FFF2-40B4-BE49-F238E27FC236}">
                  <a16:creationId xmlns:a16="http://schemas.microsoft.com/office/drawing/2014/main" id="{A5282F1D-8721-46E5-9722-C7E32D2D5D0B}"/>
                </a:ext>
              </a:extLst>
            </p:cNvPr>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7" name="Freeform 7">
              <a:extLst>
                <a:ext uri="{FF2B5EF4-FFF2-40B4-BE49-F238E27FC236}">
                  <a16:creationId xmlns:a16="http://schemas.microsoft.com/office/drawing/2014/main" id="{E5CEACF1-1702-476D-AE29-7C37DEABF039}"/>
                </a:ext>
              </a:extLst>
            </p:cNvPr>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8" name="Freeform 8">
              <a:extLst>
                <a:ext uri="{FF2B5EF4-FFF2-40B4-BE49-F238E27FC236}">
                  <a16:creationId xmlns:a16="http://schemas.microsoft.com/office/drawing/2014/main" id="{B179AACE-CCB3-4063-840F-A20D8744113B}"/>
                </a:ext>
              </a:extLst>
            </p:cNvPr>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9" name="Group 9">
              <a:extLst>
                <a:ext uri="{FF2B5EF4-FFF2-40B4-BE49-F238E27FC236}">
                  <a16:creationId xmlns:a16="http://schemas.microsoft.com/office/drawing/2014/main" id="{1D4E69E9-B4E3-45A0-AFD6-99A3BD016A9E}"/>
                </a:ext>
              </a:extLst>
            </p:cNvPr>
            <p:cNvGrpSpPr>
              <a:grpSpLocks/>
            </p:cNvGrpSpPr>
            <p:nvPr/>
          </p:nvGrpSpPr>
          <p:grpSpPr bwMode="auto">
            <a:xfrm>
              <a:off x="348" y="4"/>
              <a:ext cx="5410" cy="4316"/>
              <a:chOff x="348" y="4"/>
              <a:chExt cx="5410" cy="4316"/>
            </a:xfrm>
          </p:grpSpPr>
          <p:sp>
            <p:nvSpPr>
              <p:cNvPr id="10" name="Freeform 10">
                <a:extLst>
                  <a:ext uri="{FF2B5EF4-FFF2-40B4-BE49-F238E27FC236}">
                    <a16:creationId xmlns:a16="http://schemas.microsoft.com/office/drawing/2014/main" id="{2140A2FE-184D-4CB4-9DA1-43070C4F3B42}"/>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1" name="Freeform 11">
                <a:extLst>
                  <a:ext uri="{FF2B5EF4-FFF2-40B4-BE49-F238E27FC236}">
                    <a16:creationId xmlns:a16="http://schemas.microsoft.com/office/drawing/2014/main" id="{68BD37AE-608B-449F-9C42-73E14E9D0D07}"/>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2" name="Freeform 12">
                <a:extLst>
                  <a:ext uri="{FF2B5EF4-FFF2-40B4-BE49-F238E27FC236}">
                    <a16:creationId xmlns:a16="http://schemas.microsoft.com/office/drawing/2014/main" id="{2E2ED6D0-4C75-4F2D-A767-AED28005F063}"/>
                  </a:ext>
                </a:extLst>
              </p:cNvPr>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3" name="Freeform 13">
                <a:extLst>
                  <a:ext uri="{FF2B5EF4-FFF2-40B4-BE49-F238E27FC236}">
                    <a16:creationId xmlns:a16="http://schemas.microsoft.com/office/drawing/2014/main" id="{087C6E83-368C-4B3E-B033-FA90C91E6A0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4" name="Freeform 14">
                <a:extLst>
                  <a:ext uri="{FF2B5EF4-FFF2-40B4-BE49-F238E27FC236}">
                    <a16:creationId xmlns:a16="http://schemas.microsoft.com/office/drawing/2014/main" id="{E9A59290-294E-417E-B8DE-7DC02AAE1758}"/>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5" name="Freeform 15">
                <a:extLst>
                  <a:ext uri="{FF2B5EF4-FFF2-40B4-BE49-F238E27FC236}">
                    <a16:creationId xmlns:a16="http://schemas.microsoft.com/office/drawing/2014/main" id="{CEA18488-8FF6-4268-BE4C-83F38CFF3E83}"/>
                  </a:ext>
                </a:extLst>
              </p:cNvPr>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5136" name="Rectangle 16"/>
          <p:cNvSpPr>
            <a:spLocks noGrp="1" noChangeArrowheads="1"/>
          </p:cNvSpPr>
          <p:nvPr>
            <p:ph type="ctrTitle" sz="quarter"/>
          </p:nvPr>
        </p:nvSpPr>
        <p:spPr>
          <a:xfrm>
            <a:off x="1422400" y="1997076"/>
            <a:ext cx="9448800" cy="1431925"/>
          </a:xfrm>
        </p:spPr>
        <p:txBody>
          <a:bodyPr anchor="b"/>
          <a:lstStyle>
            <a:lvl1pPr>
              <a:defRPr/>
            </a:lvl1pPr>
          </a:lstStyle>
          <a:p>
            <a:r>
              <a:rPr lang="en-GB"/>
              <a:t>Click to edit Master title style</a:t>
            </a:r>
          </a:p>
        </p:txBody>
      </p:sp>
      <p:sp>
        <p:nvSpPr>
          <p:cNvPr id="5137" name="Rectangle 17"/>
          <p:cNvSpPr>
            <a:spLocks noGrp="1" noChangeArrowheads="1"/>
          </p:cNvSpPr>
          <p:nvPr>
            <p:ph type="subTitle" sz="quarter" idx="1"/>
          </p:nvPr>
        </p:nvSpPr>
        <p:spPr>
          <a:xfrm>
            <a:off x="1422400" y="3886200"/>
            <a:ext cx="8534400" cy="1752600"/>
          </a:xfrm>
        </p:spPr>
        <p:txBody>
          <a:bodyPr/>
          <a:lstStyle>
            <a:lvl1pPr marL="0" indent="0">
              <a:buFont typeface="Wingdings" pitchFamily="2" charset="2"/>
              <a:buNone/>
              <a:defRPr/>
            </a:lvl1pPr>
          </a:lstStyle>
          <a:p>
            <a:r>
              <a:rPr lang="en-GB"/>
              <a:t>Click to edit Master subtitle style</a:t>
            </a:r>
          </a:p>
        </p:txBody>
      </p:sp>
      <p:sp>
        <p:nvSpPr>
          <p:cNvPr id="18" name="Rectangle 18">
            <a:extLst>
              <a:ext uri="{FF2B5EF4-FFF2-40B4-BE49-F238E27FC236}">
                <a16:creationId xmlns:a16="http://schemas.microsoft.com/office/drawing/2014/main" id="{BD2CC23C-59B4-44DB-8106-813BD064AB71}"/>
              </a:ext>
            </a:extLst>
          </p:cNvPr>
          <p:cNvSpPr>
            <a:spLocks noGrp="1" noChangeArrowheads="1"/>
          </p:cNvSpPr>
          <p:nvPr>
            <p:ph type="dt" sz="quarter" idx="10"/>
          </p:nvPr>
        </p:nvSpPr>
        <p:spPr/>
        <p:txBody>
          <a:bodyPr/>
          <a:lstStyle>
            <a:lvl1pPr>
              <a:defRPr/>
            </a:lvl1pPr>
          </a:lstStyle>
          <a:p>
            <a:pPr>
              <a:defRPr/>
            </a:pPr>
            <a:endParaRPr lang="en-GB"/>
          </a:p>
        </p:txBody>
      </p:sp>
      <p:sp>
        <p:nvSpPr>
          <p:cNvPr id="19" name="Rectangle 19">
            <a:extLst>
              <a:ext uri="{FF2B5EF4-FFF2-40B4-BE49-F238E27FC236}">
                <a16:creationId xmlns:a16="http://schemas.microsoft.com/office/drawing/2014/main" id="{717FE6FA-44C8-4AC3-BFFC-C619E41B1371}"/>
              </a:ext>
            </a:extLst>
          </p:cNvPr>
          <p:cNvSpPr>
            <a:spLocks noGrp="1" noChangeArrowheads="1"/>
          </p:cNvSpPr>
          <p:nvPr>
            <p:ph type="ftr" sz="quarter" idx="11"/>
          </p:nvPr>
        </p:nvSpPr>
        <p:spPr>
          <a:xfrm>
            <a:off x="4470400" y="6248400"/>
            <a:ext cx="3860800" cy="457200"/>
          </a:xfrm>
        </p:spPr>
        <p:txBody>
          <a:bodyPr/>
          <a:lstStyle>
            <a:lvl1pPr>
              <a:defRPr/>
            </a:lvl1pPr>
          </a:lstStyle>
          <a:p>
            <a:pPr>
              <a:defRPr/>
            </a:pPr>
            <a:endParaRPr lang="en-GB"/>
          </a:p>
        </p:txBody>
      </p:sp>
      <p:sp>
        <p:nvSpPr>
          <p:cNvPr id="20" name="Rectangle 20">
            <a:extLst>
              <a:ext uri="{FF2B5EF4-FFF2-40B4-BE49-F238E27FC236}">
                <a16:creationId xmlns:a16="http://schemas.microsoft.com/office/drawing/2014/main" id="{24E3B151-8419-4C39-B309-3A987AA41D81}"/>
              </a:ext>
            </a:extLst>
          </p:cNvPr>
          <p:cNvSpPr>
            <a:spLocks noGrp="1" noChangeArrowheads="1"/>
          </p:cNvSpPr>
          <p:nvPr>
            <p:ph type="sldNum" sz="quarter" idx="12"/>
          </p:nvPr>
        </p:nvSpPr>
        <p:spPr/>
        <p:txBody>
          <a:bodyPr/>
          <a:lstStyle>
            <a:lvl1pPr>
              <a:defRPr/>
            </a:lvl1pPr>
          </a:lstStyle>
          <a:p>
            <a:fld id="{DFEDE9DB-048B-4118-A664-2088BF7C933C}" type="slidenum">
              <a:rPr lang="en-GB" altLang="en-US"/>
              <a:pPr/>
              <a:t>‹#›</a:t>
            </a:fld>
            <a:endParaRPr lang="en-GB" altLang="en-US"/>
          </a:p>
        </p:txBody>
      </p:sp>
    </p:spTree>
    <p:extLst>
      <p:ext uri="{BB962C8B-B14F-4D97-AF65-F5344CB8AC3E}">
        <p14:creationId xmlns:p14="http://schemas.microsoft.com/office/powerpoint/2010/main" val="15690219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99658E2D-BF1B-45A4-811F-58D4E710384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026130CE-F566-41EA-BD22-3590431457C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294D3260-10E6-4938-A284-FF45C332A6C8}"/>
              </a:ext>
            </a:extLst>
          </p:cNvPr>
          <p:cNvSpPr>
            <a:spLocks noGrp="1" noChangeArrowheads="1"/>
          </p:cNvSpPr>
          <p:nvPr>
            <p:ph type="sldNum" sz="quarter" idx="12"/>
          </p:nvPr>
        </p:nvSpPr>
        <p:spPr>
          <a:ln/>
        </p:spPr>
        <p:txBody>
          <a:bodyPr/>
          <a:lstStyle>
            <a:lvl1pPr>
              <a:defRPr/>
            </a:lvl1pPr>
          </a:lstStyle>
          <a:p>
            <a:fld id="{49C27F50-8E6B-41D8-950D-AA37906E525B}" type="slidenum">
              <a:rPr lang="en-GB" altLang="en-US"/>
              <a:pPr/>
              <a:t>‹#›</a:t>
            </a:fld>
            <a:endParaRPr lang="en-GB" altLang="en-US"/>
          </a:p>
        </p:txBody>
      </p:sp>
    </p:spTree>
    <p:extLst>
      <p:ext uri="{BB962C8B-B14F-4D97-AF65-F5344CB8AC3E}">
        <p14:creationId xmlns:p14="http://schemas.microsoft.com/office/powerpoint/2010/main" val="2199971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7">
            <a:extLst>
              <a:ext uri="{FF2B5EF4-FFF2-40B4-BE49-F238E27FC236}">
                <a16:creationId xmlns:a16="http://schemas.microsoft.com/office/drawing/2014/main" id="{E1B17D75-7B5A-4229-A4A8-DB83B8E69314}"/>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88B05CA7-5F48-4678-BC14-794FFF80693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CA7600AE-CB01-4217-9782-E5E9B592E678}"/>
              </a:ext>
            </a:extLst>
          </p:cNvPr>
          <p:cNvSpPr>
            <a:spLocks noGrp="1" noChangeArrowheads="1"/>
          </p:cNvSpPr>
          <p:nvPr>
            <p:ph type="sldNum" sz="quarter" idx="12"/>
          </p:nvPr>
        </p:nvSpPr>
        <p:spPr>
          <a:ln/>
        </p:spPr>
        <p:txBody>
          <a:bodyPr/>
          <a:lstStyle>
            <a:lvl1pPr>
              <a:defRPr/>
            </a:lvl1pPr>
          </a:lstStyle>
          <a:p>
            <a:fld id="{0222F207-1392-48D2-A76A-B0C1222FF31C}" type="slidenum">
              <a:rPr lang="en-GB" altLang="en-US"/>
              <a:pPr/>
              <a:t>‹#›</a:t>
            </a:fld>
            <a:endParaRPr lang="en-GB" altLang="en-US"/>
          </a:p>
        </p:txBody>
      </p:sp>
    </p:spTree>
    <p:extLst>
      <p:ext uri="{BB962C8B-B14F-4D97-AF65-F5344CB8AC3E}">
        <p14:creationId xmlns:p14="http://schemas.microsoft.com/office/powerpoint/2010/main" val="2089861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224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532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7">
            <a:extLst>
              <a:ext uri="{FF2B5EF4-FFF2-40B4-BE49-F238E27FC236}">
                <a16:creationId xmlns:a16="http://schemas.microsoft.com/office/drawing/2014/main" id="{0C048E03-115A-4CC6-A232-D049C386E7AF}"/>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B7C7BB69-B178-4F9B-B684-A86ABBD7795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4B9E76E2-ADBF-424F-9B83-2ECFFD7A69DB}"/>
              </a:ext>
            </a:extLst>
          </p:cNvPr>
          <p:cNvSpPr>
            <a:spLocks noGrp="1" noChangeArrowheads="1"/>
          </p:cNvSpPr>
          <p:nvPr>
            <p:ph type="sldNum" sz="quarter" idx="12"/>
          </p:nvPr>
        </p:nvSpPr>
        <p:spPr>
          <a:ln/>
        </p:spPr>
        <p:txBody>
          <a:bodyPr/>
          <a:lstStyle>
            <a:lvl1pPr>
              <a:defRPr/>
            </a:lvl1pPr>
          </a:lstStyle>
          <a:p>
            <a:fld id="{7DE042A5-EF81-45ED-BDBF-CB9AF71053B4}" type="slidenum">
              <a:rPr lang="en-GB" altLang="en-US"/>
              <a:pPr/>
              <a:t>‹#›</a:t>
            </a:fld>
            <a:endParaRPr lang="en-GB" altLang="en-US"/>
          </a:p>
        </p:txBody>
      </p:sp>
    </p:spTree>
    <p:extLst>
      <p:ext uri="{BB962C8B-B14F-4D97-AF65-F5344CB8AC3E}">
        <p14:creationId xmlns:p14="http://schemas.microsoft.com/office/powerpoint/2010/main" val="2380828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7">
            <a:extLst>
              <a:ext uri="{FF2B5EF4-FFF2-40B4-BE49-F238E27FC236}">
                <a16:creationId xmlns:a16="http://schemas.microsoft.com/office/drawing/2014/main" id="{45A2F8AD-702C-4296-9D4F-7BDE9E92A581}"/>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18">
            <a:extLst>
              <a:ext uri="{FF2B5EF4-FFF2-40B4-BE49-F238E27FC236}">
                <a16:creationId xmlns:a16="http://schemas.microsoft.com/office/drawing/2014/main" id="{DA539FC0-D750-436B-9743-9E78F1CA093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19">
            <a:extLst>
              <a:ext uri="{FF2B5EF4-FFF2-40B4-BE49-F238E27FC236}">
                <a16:creationId xmlns:a16="http://schemas.microsoft.com/office/drawing/2014/main" id="{BC017547-041F-4D3A-9D80-8735CBEF2A74}"/>
              </a:ext>
            </a:extLst>
          </p:cNvPr>
          <p:cNvSpPr>
            <a:spLocks noGrp="1" noChangeArrowheads="1"/>
          </p:cNvSpPr>
          <p:nvPr>
            <p:ph type="sldNum" sz="quarter" idx="12"/>
          </p:nvPr>
        </p:nvSpPr>
        <p:spPr>
          <a:ln/>
        </p:spPr>
        <p:txBody>
          <a:bodyPr/>
          <a:lstStyle>
            <a:lvl1pPr>
              <a:defRPr/>
            </a:lvl1pPr>
          </a:lstStyle>
          <a:p>
            <a:fld id="{23B178E9-1D4B-48A6-A2C3-42E941D3DDAD}" type="slidenum">
              <a:rPr lang="en-GB" altLang="en-US"/>
              <a:pPr/>
              <a:t>‹#›</a:t>
            </a:fld>
            <a:endParaRPr lang="en-GB" altLang="en-US"/>
          </a:p>
        </p:txBody>
      </p:sp>
    </p:spTree>
    <p:extLst>
      <p:ext uri="{BB962C8B-B14F-4D97-AF65-F5344CB8AC3E}">
        <p14:creationId xmlns:p14="http://schemas.microsoft.com/office/powerpoint/2010/main" val="216691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7">
            <a:extLst>
              <a:ext uri="{FF2B5EF4-FFF2-40B4-BE49-F238E27FC236}">
                <a16:creationId xmlns:a16="http://schemas.microsoft.com/office/drawing/2014/main" id="{8887B8BF-A6B9-435D-B752-E8DF7FDB2958}"/>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18">
            <a:extLst>
              <a:ext uri="{FF2B5EF4-FFF2-40B4-BE49-F238E27FC236}">
                <a16:creationId xmlns:a16="http://schemas.microsoft.com/office/drawing/2014/main" id="{2D0B5377-357D-4704-A24F-A34B93C2D707}"/>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19">
            <a:extLst>
              <a:ext uri="{FF2B5EF4-FFF2-40B4-BE49-F238E27FC236}">
                <a16:creationId xmlns:a16="http://schemas.microsoft.com/office/drawing/2014/main" id="{C8B8A2BC-FC53-4D7B-96DE-F085D502862C}"/>
              </a:ext>
            </a:extLst>
          </p:cNvPr>
          <p:cNvSpPr>
            <a:spLocks noGrp="1" noChangeArrowheads="1"/>
          </p:cNvSpPr>
          <p:nvPr>
            <p:ph type="sldNum" sz="quarter" idx="12"/>
          </p:nvPr>
        </p:nvSpPr>
        <p:spPr>
          <a:ln/>
        </p:spPr>
        <p:txBody>
          <a:bodyPr/>
          <a:lstStyle>
            <a:lvl1pPr>
              <a:defRPr/>
            </a:lvl1pPr>
          </a:lstStyle>
          <a:p>
            <a:fld id="{E9AAB556-02F4-4DE1-8A1B-8F65666FB95B}" type="slidenum">
              <a:rPr lang="en-GB" altLang="en-US"/>
              <a:pPr/>
              <a:t>‹#›</a:t>
            </a:fld>
            <a:endParaRPr lang="en-GB" altLang="en-US"/>
          </a:p>
        </p:txBody>
      </p:sp>
    </p:spTree>
    <p:extLst>
      <p:ext uri="{BB962C8B-B14F-4D97-AF65-F5344CB8AC3E}">
        <p14:creationId xmlns:p14="http://schemas.microsoft.com/office/powerpoint/2010/main" val="3523987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3936AD98-8B67-4D22-B2BD-9BDE628FEAB4}"/>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18">
            <a:extLst>
              <a:ext uri="{FF2B5EF4-FFF2-40B4-BE49-F238E27FC236}">
                <a16:creationId xmlns:a16="http://schemas.microsoft.com/office/drawing/2014/main" id="{E37588AA-FCF0-4A47-A4DC-132EAB30E78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19">
            <a:extLst>
              <a:ext uri="{FF2B5EF4-FFF2-40B4-BE49-F238E27FC236}">
                <a16:creationId xmlns:a16="http://schemas.microsoft.com/office/drawing/2014/main" id="{6593F430-313A-4D07-965F-347C7FF20B12}"/>
              </a:ext>
            </a:extLst>
          </p:cNvPr>
          <p:cNvSpPr>
            <a:spLocks noGrp="1" noChangeArrowheads="1"/>
          </p:cNvSpPr>
          <p:nvPr>
            <p:ph type="sldNum" sz="quarter" idx="12"/>
          </p:nvPr>
        </p:nvSpPr>
        <p:spPr>
          <a:ln/>
        </p:spPr>
        <p:txBody>
          <a:bodyPr/>
          <a:lstStyle>
            <a:lvl1pPr>
              <a:defRPr/>
            </a:lvl1pPr>
          </a:lstStyle>
          <a:p>
            <a:fld id="{86043250-6275-4E22-A537-F9CBBBF044F2}" type="slidenum">
              <a:rPr lang="en-GB" altLang="en-US"/>
              <a:pPr/>
              <a:t>‹#›</a:t>
            </a:fld>
            <a:endParaRPr lang="en-GB" altLang="en-US"/>
          </a:p>
        </p:txBody>
      </p:sp>
    </p:spTree>
    <p:extLst>
      <p:ext uri="{BB962C8B-B14F-4D97-AF65-F5344CB8AC3E}">
        <p14:creationId xmlns:p14="http://schemas.microsoft.com/office/powerpoint/2010/main" val="22173207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a:extLst>
              <a:ext uri="{FF2B5EF4-FFF2-40B4-BE49-F238E27FC236}">
                <a16:creationId xmlns:a16="http://schemas.microsoft.com/office/drawing/2014/main" id="{C2B04B6E-76A4-4B47-9D61-A074F7258A6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363B604E-CAF8-48CD-BEBC-F9E2748458E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E4E06194-8575-49C0-ACBE-0B9B15CD2148}"/>
              </a:ext>
            </a:extLst>
          </p:cNvPr>
          <p:cNvSpPr>
            <a:spLocks noGrp="1" noChangeArrowheads="1"/>
          </p:cNvSpPr>
          <p:nvPr>
            <p:ph type="sldNum" sz="quarter" idx="12"/>
          </p:nvPr>
        </p:nvSpPr>
        <p:spPr>
          <a:ln/>
        </p:spPr>
        <p:txBody>
          <a:bodyPr/>
          <a:lstStyle>
            <a:lvl1pPr>
              <a:defRPr/>
            </a:lvl1pPr>
          </a:lstStyle>
          <a:p>
            <a:fld id="{BAC8B8B3-FD45-4F3A-B81B-418F744C099D}" type="slidenum">
              <a:rPr lang="en-GB" altLang="en-US"/>
              <a:pPr/>
              <a:t>‹#›</a:t>
            </a:fld>
            <a:endParaRPr lang="en-GB" altLang="en-US"/>
          </a:p>
        </p:txBody>
      </p:sp>
    </p:spTree>
    <p:extLst>
      <p:ext uri="{BB962C8B-B14F-4D97-AF65-F5344CB8AC3E}">
        <p14:creationId xmlns:p14="http://schemas.microsoft.com/office/powerpoint/2010/main" val="2642411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a:extLst>
              <a:ext uri="{FF2B5EF4-FFF2-40B4-BE49-F238E27FC236}">
                <a16:creationId xmlns:a16="http://schemas.microsoft.com/office/drawing/2014/main" id="{B1F2B6F5-FDD2-4B0F-91FF-68252940555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20A8769E-849D-47C6-AB03-22114A36D40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7E54FAAA-DEDB-4D4E-B820-40121FEB4A6C}"/>
              </a:ext>
            </a:extLst>
          </p:cNvPr>
          <p:cNvSpPr>
            <a:spLocks noGrp="1" noChangeArrowheads="1"/>
          </p:cNvSpPr>
          <p:nvPr>
            <p:ph type="sldNum" sz="quarter" idx="12"/>
          </p:nvPr>
        </p:nvSpPr>
        <p:spPr>
          <a:ln/>
        </p:spPr>
        <p:txBody>
          <a:bodyPr/>
          <a:lstStyle>
            <a:lvl1pPr>
              <a:defRPr/>
            </a:lvl1pPr>
          </a:lstStyle>
          <a:p>
            <a:fld id="{2B890C0F-99A5-4BFE-9805-6D30EDF58BD4}" type="slidenum">
              <a:rPr lang="en-GB" altLang="en-US"/>
              <a:pPr/>
              <a:t>‹#›</a:t>
            </a:fld>
            <a:endParaRPr lang="en-GB" altLang="en-US"/>
          </a:p>
        </p:txBody>
      </p:sp>
    </p:spTree>
    <p:extLst>
      <p:ext uri="{BB962C8B-B14F-4D97-AF65-F5344CB8AC3E}">
        <p14:creationId xmlns:p14="http://schemas.microsoft.com/office/powerpoint/2010/main" val="2120750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D429D466-0556-4D50-9206-26DBF7F29724}"/>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763EB6D6-7505-4382-AB52-B8D358AA167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9DBDB9AC-86C1-4CC1-893C-694C02AC9915}"/>
              </a:ext>
            </a:extLst>
          </p:cNvPr>
          <p:cNvSpPr>
            <a:spLocks noGrp="1" noChangeArrowheads="1"/>
          </p:cNvSpPr>
          <p:nvPr>
            <p:ph type="sldNum" sz="quarter" idx="12"/>
          </p:nvPr>
        </p:nvSpPr>
        <p:spPr>
          <a:ln/>
        </p:spPr>
        <p:txBody>
          <a:bodyPr/>
          <a:lstStyle>
            <a:lvl1pPr>
              <a:defRPr/>
            </a:lvl1pPr>
          </a:lstStyle>
          <a:p>
            <a:fld id="{C11BA527-3C6B-47F5-95A6-5107A6BDD65C}" type="slidenum">
              <a:rPr lang="en-GB" altLang="en-US"/>
              <a:pPr/>
              <a:t>‹#›</a:t>
            </a:fld>
            <a:endParaRPr lang="en-GB" altLang="en-US"/>
          </a:p>
        </p:txBody>
      </p:sp>
    </p:spTree>
    <p:extLst>
      <p:ext uri="{BB962C8B-B14F-4D97-AF65-F5344CB8AC3E}">
        <p14:creationId xmlns:p14="http://schemas.microsoft.com/office/powerpoint/2010/main" val="40653473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66200" y="304800"/>
            <a:ext cx="2514600"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22400" y="304800"/>
            <a:ext cx="734060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437D6817-60B7-4780-9ADE-1054C9430D8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B198C519-92E8-4A12-B3C0-833062C70DE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2A5B479E-1584-4F17-94CD-E8AE3A61A29D}"/>
              </a:ext>
            </a:extLst>
          </p:cNvPr>
          <p:cNvSpPr>
            <a:spLocks noGrp="1" noChangeArrowheads="1"/>
          </p:cNvSpPr>
          <p:nvPr>
            <p:ph type="sldNum" sz="quarter" idx="12"/>
          </p:nvPr>
        </p:nvSpPr>
        <p:spPr>
          <a:ln/>
        </p:spPr>
        <p:txBody>
          <a:bodyPr/>
          <a:lstStyle>
            <a:lvl1pPr>
              <a:defRPr/>
            </a:lvl1pPr>
          </a:lstStyle>
          <a:p>
            <a:fld id="{61944ABB-2306-4697-B706-F3353E8FC734}" type="slidenum">
              <a:rPr lang="en-GB" altLang="en-US"/>
              <a:pPr/>
              <a:t>‹#›</a:t>
            </a:fld>
            <a:endParaRPr lang="en-GB" altLang="en-US"/>
          </a:p>
        </p:txBody>
      </p:sp>
    </p:spTree>
    <p:extLst>
      <p:ext uri="{BB962C8B-B14F-4D97-AF65-F5344CB8AC3E}">
        <p14:creationId xmlns:p14="http://schemas.microsoft.com/office/powerpoint/2010/main" val="1262097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a:t>Click to edit Master title style</a:t>
            </a:r>
            <a:endParaRPr lang="en-GB"/>
          </a:p>
        </p:txBody>
      </p:sp>
      <p:sp>
        <p:nvSpPr>
          <p:cNvPr id="3" name="Table Placeholder 2"/>
          <p:cNvSpPr>
            <a:spLocks noGrp="1"/>
          </p:cNvSpPr>
          <p:nvPr>
            <p:ph type="tbl" idx="1"/>
          </p:nvPr>
        </p:nvSpPr>
        <p:spPr>
          <a:xfrm>
            <a:off x="1422400" y="1981200"/>
            <a:ext cx="10058400" cy="4114800"/>
          </a:xfrm>
        </p:spPr>
        <p:txBody>
          <a:bodyPr/>
          <a:lstStyle/>
          <a:p>
            <a:pPr lvl="0"/>
            <a:endParaRPr lang="en-GB" noProof="0"/>
          </a:p>
        </p:txBody>
      </p:sp>
      <p:sp>
        <p:nvSpPr>
          <p:cNvPr id="4" name="Rectangle 17">
            <a:extLst>
              <a:ext uri="{FF2B5EF4-FFF2-40B4-BE49-F238E27FC236}">
                <a16:creationId xmlns:a16="http://schemas.microsoft.com/office/drawing/2014/main" id="{EF614F48-3474-49D1-A10B-4CEF11BD37DF}"/>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B4D76246-18F6-4788-BFB2-BCAF8566811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F4D02789-F928-4BEF-8B7D-B99BBAF4ED19}"/>
              </a:ext>
            </a:extLst>
          </p:cNvPr>
          <p:cNvSpPr>
            <a:spLocks noGrp="1" noChangeArrowheads="1"/>
          </p:cNvSpPr>
          <p:nvPr>
            <p:ph type="sldNum" sz="quarter" idx="12"/>
          </p:nvPr>
        </p:nvSpPr>
        <p:spPr>
          <a:ln/>
        </p:spPr>
        <p:txBody>
          <a:bodyPr/>
          <a:lstStyle>
            <a:lvl1pPr>
              <a:defRPr/>
            </a:lvl1pPr>
          </a:lstStyle>
          <a:p>
            <a:fld id="{9956A873-7A6E-4BA1-9D54-17D6CEB5D027}" type="slidenum">
              <a:rPr lang="en-GB" altLang="en-US"/>
              <a:pPr/>
              <a:t>‹#›</a:t>
            </a:fld>
            <a:endParaRPr lang="en-GB" altLang="en-US"/>
          </a:p>
        </p:txBody>
      </p:sp>
    </p:spTree>
    <p:extLst>
      <p:ext uri="{BB962C8B-B14F-4D97-AF65-F5344CB8AC3E}">
        <p14:creationId xmlns:p14="http://schemas.microsoft.com/office/powerpoint/2010/main" val="37439578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609600" y="1600201"/>
            <a:ext cx="10972800" cy="4530725"/>
          </a:xfrm>
        </p:spPr>
        <p:txBody>
          <a:bodyPr/>
          <a:lstStyle/>
          <a:p>
            <a:pPr lvl="0"/>
            <a:endParaRPr lang="en-GB" noProof="0"/>
          </a:p>
        </p:txBody>
      </p:sp>
      <p:sp>
        <p:nvSpPr>
          <p:cNvPr id="4" name="Rectangle 17">
            <a:extLst>
              <a:ext uri="{FF2B5EF4-FFF2-40B4-BE49-F238E27FC236}">
                <a16:creationId xmlns:a16="http://schemas.microsoft.com/office/drawing/2014/main" id="{371E6067-31F3-4840-9846-4C3E3DEDF47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04137955-7BDF-45E0-9D63-72E44709030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B043BD2C-3533-4864-9B13-6F1D0182EF43}"/>
              </a:ext>
            </a:extLst>
          </p:cNvPr>
          <p:cNvSpPr>
            <a:spLocks noGrp="1" noChangeArrowheads="1"/>
          </p:cNvSpPr>
          <p:nvPr>
            <p:ph type="sldNum" sz="quarter" idx="12"/>
          </p:nvPr>
        </p:nvSpPr>
        <p:spPr>
          <a:ln/>
        </p:spPr>
        <p:txBody>
          <a:bodyPr/>
          <a:lstStyle>
            <a:lvl1pPr>
              <a:defRPr/>
            </a:lvl1pPr>
          </a:lstStyle>
          <a:p>
            <a:fld id="{B13DA3E9-C048-4340-AE9B-C120DBF75364}" type="slidenum">
              <a:rPr lang="en-GB" altLang="en-US"/>
              <a:pPr/>
              <a:t>‹#›</a:t>
            </a:fld>
            <a:endParaRPr lang="en-GB" altLang="en-US"/>
          </a:p>
        </p:txBody>
      </p:sp>
    </p:spTree>
    <p:extLst>
      <p:ext uri="{BB962C8B-B14F-4D97-AF65-F5344CB8AC3E}">
        <p14:creationId xmlns:p14="http://schemas.microsoft.com/office/powerpoint/2010/main" val="934693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3F1513-1682-4820-938F-1F778944F726}" type="datetimeFigureOut">
              <a:rPr lang="en-GB" smtClean="0"/>
              <a:t>16/11/2020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4BA9A-88E1-4E3F-BE08-D5F8FE03E1C3}" type="slidenum">
              <a:rPr lang="en-GB" smtClean="0"/>
              <a:t>‹#›</a:t>
            </a:fld>
            <a:endParaRPr lang="en-GB"/>
          </a:p>
        </p:txBody>
      </p:sp>
    </p:spTree>
    <p:extLst>
      <p:ext uri="{BB962C8B-B14F-4D97-AF65-F5344CB8AC3E}">
        <p14:creationId xmlns:p14="http://schemas.microsoft.com/office/powerpoint/2010/main" val="1564009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F7618241-6CFE-4220-AB9D-666293D45C8D}"/>
              </a:ext>
            </a:extLst>
          </p:cNvPr>
          <p:cNvGrpSpPr>
            <a:grpSpLocks/>
          </p:cNvGrpSpPr>
          <p:nvPr/>
        </p:nvGrpSpPr>
        <p:grpSpPr bwMode="auto">
          <a:xfrm>
            <a:off x="1" y="6350"/>
            <a:ext cx="12187767" cy="6851650"/>
            <a:chOff x="0" y="4"/>
            <a:chExt cx="5758" cy="4316"/>
          </a:xfrm>
        </p:grpSpPr>
        <p:sp>
          <p:nvSpPr>
            <p:cNvPr id="1032" name="Freeform 3">
              <a:extLst>
                <a:ext uri="{FF2B5EF4-FFF2-40B4-BE49-F238E27FC236}">
                  <a16:creationId xmlns:a16="http://schemas.microsoft.com/office/drawing/2014/main" id="{655139FE-9308-4C3C-9CB5-D9227FB77833}"/>
                </a:ext>
              </a:extLst>
            </p:cNvPr>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3" name="Freeform 4">
              <a:extLst>
                <a:ext uri="{FF2B5EF4-FFF2-40B4-BE49-F238E27FC236}">
                  <a16:creationId xmlns:a16="http://schemas.microsoft.com/office/drawing/2014/main" id="{51631793-204C-4AD0-858B-03EE63A7E9B9}"/>
                </a:ext>
              </a:extLst>
            </p:cNvPr>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1034" name="Group 5">
              <a:extLst>
                <a:ext uri="{FF2B5EF4-FFF2-40B4-BE49-F238E27FC236}">
                  <a16:creationId xmlns:a16="http://schemas.microsoft.com/office/drawing/2014/main" id="{6872013C-A466-4FC4-912C-B3531B7AC2A2}"/>
                </a:ext>
              </a:extLst>
            </p:cNvPr>
            <p:cNvGrpSpPr>
              <a:grpSpLocks/>
            </p:cNvGrpSpPr>
            <p:nvPr userDrawn="1"/>
          </p:nvGrpSpPr>
          <p:grpSpPr bwMode="auto">
            <a:xfrm>
              <a:off x="0" y="4"/>
              <a:ext cx="5758" cy="4316"/>
              <a:chOff x="0" y="4"/>
              <a:chExt cx="5758" cy="4316"/>
            </a:xfrm>
          </p:grpSpPr>
          <p:sp>
            <p:nvSpPr>
              <p:cNvPr id="1035" name="Freeform 6">
                <a:extLst>
                  <a:ext uri="{FF2B5EF4-FFF2-40B4-BE49-F238E27FC236}">
                    <a16:creationId xmlns:a16="http://schemas.microsoft.com/office/drawing/2014/main" id="{555B2EC5-8641-46FF-8869-236BD31D4F8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6" name="Freeform 7">
                <a:extLst>
                  <a:ext uri="{FF2B5EF4-FFF2-40B4-BE49-F238E27FC236}">
                    <a16:creationId xmlns:a16="http://schemas.microsoft.com/office/drawing/2014/main" id="{53EA8056-7C71-4445-A29C-05B36E5025AF}"/>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7" name="Freeform 8">
                <a:extLst>
                  <a:ext uri="{FF2B5EF4-FFF2-40B4-BE49-F238E27FC236}">
                    <a16:creationId xmlns:a16="http://schemas.microsoft.com/office/drawing/2014/main" id="{83CEBC1D-BD2B-426A-87FA-66D0462CBA5A}"/>
                  </a:ext>
                </a:extLst>
              </p:cNvPr>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8" name="Freeform 9">
                <a:extLst>
                  <a:ext uri="{FF2B5EF4-FFF2-40B4-BE49-F238E27FC236}">
                    <a16:creationId xmlns:a16="http://schemas.microsoft.com/office/drawing/2014/main" id="{55311A34-5289-44E7-A122-838355CEDB94}"/>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9" name="Freeform 10">
                <a:extLst>
                  <a:ext uri="{FF2B5EF4-FFF2-40B4-BE49-F238E27FC236}">
                    <a16:creationId xmlns:a16="http://schemas.microsoft.com/office/drawing/2014/main" id="{B5FAF276-8B38-4F00-849B-6F36BC28A258}"/>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07" name="Freeform 11">
                <a:extLst>
                  <a:ext uri="{FF2B5EF4-FFF2-40B4-BE49-F238E27FC236}">
                    <a16:creationId xmlns:a16="http://schemas.microsoft.com/office/drawing/2014/main" id="{6E58EC00-BB5A-4B7E-B5B6-E17F78E487D2}"/>
                  </a:ext>
                </a:extLst>
              </p:cNvPr>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1041" name="Freeform 12">
                <a:extLst>
                  <a:ext uri="{FF2B5EF4-FFF2-40B4-BE49-F238E27FC236}">
                    <a16:creationId xmlns:a16="http://schemas.microsoft.com/office/drawing/2014/main" id="{0399EF5F-85F2-49F2-8CC5-17C56E36F42A}"/>
                  </a:ext>
                </a:extLst>
              </p:cNvPr>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42" name="Freeform 13">
                <a:extLst>
                  <a:ext uri="{FF2B5EF4-FFF2-40B4-BE49-F238E27FC236}">
                    <a16:creationId xmlns:a16="http://schemas.microsoft.com/office/drawing/2014/main" id="{783F3ADA-78E6-4EF5-A9BB-F33BC1129BF3}"/>
                  </a:ext>
                </a:extLst>
              </p:cNvPr>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10" name="Freeform 14">
                <a:extLst>
                  <a:ext uri="{FF2B5EF4-FFF2-40B4-BE49-F238E27FC236}">
                    <a16:creationId xmlns:a16="http://schemas.microsoft.com/office/drawing/2014/main" id="{77D4BF1E-B47D-4600-B31C-5102A9B2913E}"/>
                  </a:ext>
                </a:extLst>
              </p:cNvPr>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4111" name="Rectangle 15">
            <a:extLst>
              <a:ext uri="{FF2B5EF4-FFF2-40B4-BE49-F238E27FC236}">
                <a16:creationId xmlns:a16="http://schemas.microsoft.com/office/drawing/2014/main" id="{3FA743EE-D539-4310-830D-06560DC64C8E}"/>
              </a:ext>
            </a:extLst>
          </p:cNvPr>
          <p:cNvSpPr>
            <a:spLocks noGrp="1" noChangeArrowheads="1"/>
          </p:cNvSpPr>
          <p:nvPr>
            <p:ph type="title"/>
          </p:nvPr>
        </p:nvSpPr>
        <p:spPr bwMode="auto">
          <a:xfrm>
            <a:off x="1422400" y="304801"/>
            <a:ext cx="10058400" cy="14319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112" name="Rectangle 16">
            <a:extLst>
              <a:ext uri="{FF2B5EF4-FFF2-40B4-BE49-F238E27FC236}">
                <a16:creationId xmlns:a16="http://schemas.microsoft.com/office/drawing/2014/main" id="{490D5FE0-513A-4E66-885B-1905FFF7148D}"/>
              </a:ext>
            </a:extLst>
          </p:cNvPr>
          <p:cNvSpPr>
            <a:spLocks noGrp="1" noChangeArrowheads="1"/>
          </p:cNvSpPr>
          <p:nvPr>
            <p:ph type="body" idx="1"/>
          </p:nvPr>
        </p:nvSpPr>
        <p:spPr bwMode="auto">
          <a:xfrm>
            <a:off x="1422400" y="1981200"/>
            <a:ext cx="10058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13" name="Rectangle 17">
            <a:extLst>
              <a:ext uri="{FF2B5EF4-FFF2-40B4-BE49-F238E27FC236}">
                <a16:creationId xmlns:a16="http://schemas.microsoft.com/office/drawing/2014/main" id="{3B6A6E5E-57BA-464B-92D1-6D0A45C51171}"/>
              </a:ext>
            </a:extLst>
          </p:cNvPr>
          <p:cNvSpPr>
            <a:spLocks noGrp="1" noChangeArrowheads="1"/>
          </p:cNvSpPr>
          <p:nvPr>
            <p:ph type="dt" sz="half" idx="2"/>
          </p:nvPr>
        </p:nvSpPr>
        <p:spPr bwMode="auto">
          <a:xfrm>
            <a:off x="1422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4" name="Rectangle 18">
            <a:extLst>
              <a:ext uri="{FF2B5EF4-FFF2-40B4-BE49-F238E27FC236}">
                <a16:creationId xmlns:a16="http://schemas.microsoft.com/office/drawing/2014/main" id="{C2BC1606-0C34-463F-AEC9-A9F199A70ECD}"/>
              </a:ext>
            </a:extLst>
          </p:cNvPr>
          <p:cNvSpPr>
            <a:spLocks noGrp="1" noChangeArrowheads="1"/>
          </p:cNvSpPr>
          <p:nvPr>
            <p:ph type="ftr" sz="quarter" idx="3"/>
          </p:nvPr>
        </p:nvSpPr>
        <p:spPr bwMode="auto">
          <a:xfrm>
            <a:off x="45720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5" name="Rectangle 19">
            <a:extLst>
              <a:ext uri="{FF2B5EF4-FFF2-40B4-BE49-F238E27FC236}">
                <a16:creationId xmlns:a16="http://schemas.microsoft.com/office/drawing/2014/main" id="{FFA8EBC9-83D2-42F8-8675-83A2B0CEDF5F}"/>
              </a:ext>
            </a:extLst>
          </p:cNvPr>
          <p:cNvSpPr>
            <a:spLocks noGrp="1" noChangeArrowheads="1"/>
          </p:cNvSpPr>
          <p:nvPr>
            <p:ph type="sldNum" sz="quarter" idx="4"/>
          </p:nvPr>
        </p:nvSpPr>
        <p:spPr bwMode="auto">
          <a:xfrm>
            <a:off x="89408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effectLst>
                  <a:outerShdw blurRad="38100" dist="38100" dir="2700000" algn="tl">
                    <a:srgbClr val="000000"/>
                  </a:outerShdw>
                </a:effectLst>
              </a:defRPr>
            </a:lvl1pPr>
          </a:lstStyle>
          <a:p>
            <a:fld id="{596F71D3-967F-445B-B010-AA4D3F62A2D4}" type="slidenum">
              <a:rPr lang="en-GB" altLang="en-US"/>
              <a:pPr/>
              <a:t>‹#›</a:t>
            </a:fld>
            <a:endParaRPr lang="en-GB" altLang="en-US"/>
          </a:p>
        </p:txBody>
      </p:sp>
    </p:spTree>
    <p:extLst>
      <p:ext uri="{BB962C8B-B14F-4D97-AF65-F5344CB8AC3E}">
        <p14:creationId xmlns:p14="http://schemas.microsoft.com/office/powerpoint/2010/main" val="2752836953"/>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2pPr>
      <a:lvl3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3pPr>
      <a:lvl4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4pPr>
      <a:lvl5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5pPr>
      <a:lvl6pPr marL="4572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6pPr>
      <a:lvl7pPr marL="9144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7pPr>
      <a:lvl8pPr marL="13716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8pPr>
      <a:lvl9pPr marL="18288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4357" cy="4343400"/>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100669" y="1031353"/>
            <a:ext cx="7736255" cy="3181135"/>
          </a:xfrm>
        </p:spPr>
        <p:txBody>
          <a:bodyPr anchor="ctr">
            <a:normAutofit fontScale="90000"/>
          </a:bodyPr>
          <a:lstStyle/>
          <a:p>
            <a:pPr algn="l"/>
            <a:r>
              <a:rPr lang="en-GB" sz="6600" dirty="0">
                <a:solidFill>
                  <a:srgbClr val="FFFFFF"/>
                </a:solidFill>
              </a:rPr>
              <a:t>SHSS6064 and BMSS6006</a:t>
            </a:r>
            <a:br>
              <a:rPr lang="en-GB" sz="6600" dirty="0">
                <a:solidFill>
                  <a:srgbClr val="FFFFFF"/>
                </a:solidFill>
              </a:rPr>
            </a:br>
            <a:r>
              <a:rPr lang="en-GB" sz="4900" dirty="0">
                <a:solidFill>
                  <a:srgbClr val="FFFFFF"/>
                </a:solidFill>
              </a:rPr>
              <a:t>Limitations of Observational Studies (1) Confounding</a:t>
            </a:r>
            <a:endParaRPr lang="en-GB" sz="4900" dirty="0"/>
          </a:p>
        </p:txBody>
      </p:sp>
      <p:sp>
        <p:nvSpPr>
          <p:cNvPr id="10" name="Rectangle 9">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2102827"/>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 y="4932939"/>
            <a:ext cx="11277601" cy="146614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 name="Subtitle 2"/>
          <p:cNvSpPr>
            <a:spLocks noGrp="1"/>
          </p:cNvSpPr>
          <p:nvPr>
            <p:ph type="subTitle" idx="1"/>
          </p:nvPr>
        </p:nvSpPr>
        <p:spPr>
          <a:xfrm>
            <a:off x="1100669" y="5184138"/>
            <a:ext cx="10008863" cy="963741"/>
          </a:xfrm>
        </p:spPr>
        <p:txBody>
          <a:bodyPr anchor="ctr">
            <a:noAutofit/>
          </a:bodyPr>
          <a:lstStyle/>
          <a:p>
            <a:pPr algn="l"/>
            <a:r>
              <a:rPr lang="en-GB" sz="2000" b="1" dirty="0">
                <a:solidFill>
                  <a:schemeClr val="tx1">
                    <a:lumMod val="95000"/>
                    <a:lumOff val="5000"/>
                  </a:schemeClr>
                </a:solidFill>
              </a:rPr>
              <a:t>Experimental Research in Health and Exercise</a:t>
            </a:r>
          </a:p>
          <a:p>
            <a:pPr algn="l"/>
            <a:r>
              <a:rPr lang="en-GB" sz="2000" b="1" dirty="0">
                <a:solidFill>
                  <a:schemeClr val="tx1">
                    <a:lumMod val="95000"/>
                    <a:lumOff val="5000"/>
                  </a:schemeClr>
                </a:solidFill>
              </a:rPr>
              <a:t> and</a:t>
            </a:r>
          </a:p>
          <a:p>
            <a:pPr algn="l"/>
            <a:r>
              <a:rPr lang="en-GB" sz="2000" b="1" dirty="0">
                <a:solidFill>
                  <a:schemeClr val="tx1">
                    <a:lumMod val="95000"/>
                    <a:lumOff val="5000"/>
                  </a:schemeClr>
                </a:solidFill>
              </a:rPr>
              <a:t>Primary Research in Health, Physical Activity &amp; Nutrition</a:t>
            </a:r>
          </a:p>
        </p:txBody>
      </p:sp>
      <p:sp>
        <p:nvSpPr>
          <p:cNvPr id="14" name="Rectangle 13">
            <a:extLst>
              <a:ext uri="{FF2B5EF4-FFF2-40B4-BE49-F238E27FC236}">
                <a16:creationId xmlns:a16="http://schemas.microsoft.com/office/drawing/2014/main" id="{42280AB2-77A5-4CB7-AF7D-1795CA8DC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728167"/>
            <a:ext cx="2115455" cy="206545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909073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dirty="0">
                <a:solidFill>
                  <a:srgbClr val="FFFFFF"/>
                </a:solidFill>
              </a:rPr>
              <a:t>Aims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379709" y="686862"/>
            <a:ext cx="7037591" cy="5475129"/>
          </a:xfrm>
        </p:spPr>
        <p:txBody>
          <a:bodyPr anchor="ctr">
            <a:normAutofit/>
          </a:bodyPr>
          <a:lstStyle/>
          <a:p>
            <a:pPr hangingPunct="0"/>
            <a:r>
              <a:rPr lang="en-GB" sz="2600" dirty="0">
                <a:effectLst/>
                <a:latin typeface="Arial" panose="020B0604020202020204" pitchFamily="34" charset="0"/>
                <a:ea typeface="Times New Roman" panose="02020603050405020304" pitchFamily="18" charset="0"/>
                <a:cs typeface="Arial" panose="020B0604020202020204" pitchFamily="34" charset="0"/>
              </a:rPr>
              <a:t>Consider the strengths, weaknesses and limitations of observational studies.</a:t>
            </a:r>
          </a:p>
          <a:p>
            <a:pPr hangingPunct="0"/>
            <a:r>
              <a:rPr lang="en-GB" sz="2600" dirty="0">
                <a:latin typeface="Arial" panose="020B0604020202020204" pitchFamily="34" charset="0"/>
                <a:ea typeface="Times New Roman" panose="02020603050405020304" pitchFamily="18" charset="0"/>
                <a:cs typeface="Arial" panose="020B0604020202020204" pitchFamily="34" charset="0"/>
              </a:rPr>
              <a:t>Understand the concept of confounding and how to control it.</a:t>
            </a:r>
            <a:endParaRPr lang="en-GB" sz="2600" dirty="0">
              <a:effectLst/>
              <a:latin typeface="Arial" panose="020B0604020202020204" pitchFamily="34" charset="0"/>
              <a:ea typeface="Times New Roman" panose="02020603050405020304" pitchFamily="18" charset="0"/>
              <a:cs typeface="Arial" panose="020B0604020202020204" pitchFamily="34" charset="0"/>
            </a:endParaRPr>
          </a:p>
          <a:p>
            <a:pPr hangingPunct="0"/>
            <a:r>
              <a:rPr lang="en-GB" sz="2600" dirty="0">
                <a:effectLst/>
                <a:latin typeface="Arial" panose="020B0604020202020204" pitchFamily="34" charset="0"/>
                <a:ea typeface="Times New Roman" panose="02020603050405020304" pitchFamily="18" charset="0"/>
                <a:cs typeface="Arial" panose="020B0604020202020204" pitchFamily="34" charset="0"/>
              </a:rPr>
              <a:t>Establish the theoretical basis for experimental studies.</a:t>
            </a: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101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845191" cy="3237579"/>
          </a:xfrm>
        </p:spPr>
        <p:txBody>
          <a:bodyPr>
            <a:normAutofit/>
          </a:bodyPr>
          <a:lstStyle/>
          <a:p>
            <a:r>
              <a:rPr lang="en-US" sz="3800" dirty="0">
                <a:solidFill>
                  <a:srgbClr val="FFFFFF"/>
                </a:solidFill>
              </a:rPr>
              <a:t>Types of Research</a:t>
            </a:r>
            <a:endParaRPr lang="en-GB" sz="3800" dirty="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imeline&#10;&#10;Description automatically generated">
            <a:extLst>
              <a:ext uri="{FF2B5EF4-FFF2-40B4-BE49-F238E27FC236}">
                <a16:creationId xmlns:a16="http://schemas.microsoft.com/office/drawing/2014/main" id="{B3D2C78E-9FE0-455D-9496-4EBC60FE9B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2637" y="558350"/>
            <a:ext cx="6443911" cy="5694014"/>
          </a:xfrm>
          <a:prstGeom prst="rect">
            <a:avLst/>
          </a:prstGeom>
        </p:spPr>
      </p:pic>
    </p:spTree>
    <p:extLst>
      <p:ext uri="{BB962C8B-B14F-4D97-AF65-F5344CB8AC3E}">
        <p14:creationId xmlns:p14="http://schemas.microsoft.com/office/powerpoint/2010/main" val="3223519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C6F8-F6A3-4DA9-A446-F6E0F6FD0376}"/>
              </a:ext>
            </a:extLst>
          </p:cNvPr>
          <p:cNvSpPr>
            <a:spLocks noGrp="1"/>
          </p:cNvSpPr>
          <p:nvPr>
            <p:ph type="title"/>
          </p:nvPr>
        </p:nvSpPr>
        <p:spPr>
          <a:xfrm>
            <a:off x="838200" y="365126"/>
            <a:ext cx="10515600" cy="1263652"/>
          </a:xfrm>
        </p:spPr>
        <p:txBody>
          <a:bodyPr/>
          <a:lstStyle/>
          <a:p>
            <a:pPr>
              <a:defRPr/>
            </a:pPr>
            <a:r>
              <a:rPr lang="en-GB" sz="3600" dirty="0">
                <a:solidFill>
                  <a:srgbClr val="FFFF00"/>
                </a:solidFill>
                <a:highlight>
                  <a:srgbClr val="000000"/>
                </a:highlight>
              </a:rPr>
              <a:t>In epidemiology this is the key question of interest</a:t>
            </a:r>
          </a:p>
        </p:txBody>
      </p:sp>
      <p:sp>
        <p:nvSpPr>
          <p:cNvPr id="6147" name="TextBox 3">
            <a:extLst>
              <a:ext uri="{FF2B5EF4-FFF2-40B4-BE49-F238E27FC236}">
                <a16:creationId xmlns:a16="http://schemas.microsoft.com/office/drawing/2014/main" id="{E6811D75-09FA-4B4E-A5BE-DAB2A535DEE4}"/>
              </a:ext>
            </a:extLst>
          </p:cNvPr>
          <p:cNvSpPr txBox="1">
            <a:spLocks noChangeArrowheads="1"/>
          </p:cNvSpPr>
          <p:nvPr/>
        </p:nvSpPr>
        <p:spPr bwMode="auto">
          <a:xfrm>
            <a:off x="1428751" y="1773238"/>
            <a:ext cx="94519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3600"/>
              <a:t>Does the exposure result in the outcome?</a:t>
            </a:r>
          </a:p>
          <a:p>
            <a:pPr algn="ctr" eaLnBrk="1" hangingPunct="1">
              <a:spcBef>
                <a:spcPct val="0"/>
              </a:spcBef>
              <a:buClrTx/>
              <a:buSzTx/>
              <a:buFontTx/>
              <a:buNone/>
            </a:pPr>
            <a:r>
              <a:rPr lang="en-GB" altLang="en-US" sz="3600"/>
              <a:t>Does E ‘cause’ O or is E ‘associated’ with O?</a:t>
            </a:r>
          </a:p>
        </p:txBody>
      </p:sp>
      <p:sp>
        <p:nvSpPr>
          <p:cNvPr id="6148" name="TextBox 4">
            <a:extLst>
              <a:ext uri="{FF2B5EF4-FFF2-40B4-BE49-F238E27FC236}">
                <a16:creationId xmlns:a16="http://schemas.microsoft.com/office/drawing/2014/main" id="{A940951D-3092-4454-9974-2BAC716F52F2}"/>
              </a:ext>
            </a:extLst>
          </p:cNvPr>
          <p:cNvSpPr txBox="1">
            <a:spLocks noChangeArrowheads="1"/>
          </p:cNvSpPr>
          <p:nvPr/>
        </p:nvSpPr>
        <p:spPr bwMode="auto">
          <a:xfrm>
            <a:off x="3863976" y="2997200"/>
            <a:ext cx="5000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400"/>
              <a:t>E</a:t>
            </a:r>
          </a:p>
        </p:txBody>
      </p:sp>
      <p:sp>
        <p:nvSpPr>
          <p:cNvPr id="6149" name="TextBox 5">
            <a:extLst>
              <a:ext uri="{FF2B5EF4-FFF2-40B4-BE49-F238E27FC236}">
                <a16:creationId xmlns:a16="http://schemas.microsoft.com/office/drawing/2014/main" id="{E4736007-114E-476E-99C7-19A58F490B1E}"/>
              </a:ext>
            </a:extLst>
          </p:cNvPr>
          <p:cNvSpPr txBox="1">
            <a:spLocks noChangeArrowheads="1"/>
          </p:cNvSpPr>
          <p:nvPr/>
        </p:nvSpPr>
        <p:spPr bwMode="auto">
          <a:xfrm>
            <a:off x="7896225" y="3068639"/>
            <a:ext cx="5842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400"/>
              <a:t>O</a:t>
            </a:r>
          </a:p>
        </p:txBody>
      </p:sp>
      <p:sp>
        <p:nvSpPr>
          <p:cNvPr id="7" name="Right Arrow 6">
            <a:extLst>
              <a:ext uri="{FF2B5EF4-FFF2-40B4-BE49-F238E27FC236}">
                <a16:creationId xmlns:a16="http://schemas.microsoft.com/office/drawing/2014/main" id="{E9F661C1-8EFB-443B-AFCE-18395B1E006D}"/>
              </a:ext>
            </a:extLst>
          </p:cNvPr>
          <p:cNvSpPr/>
          <p:nvPr/>
        </p:nvSpPr>
        <p:spPr>
          <a:xfrm>
            <a:off x="5735639" y="3141663"/>
            <a:ext cx="1368425" cy="647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51" name="TextBox 7">
            <a:extLst>
              <a:ext uri="{FF2B5EF4-FFF2-40B4-BE49-F238E27FC236}">
                <a16:creationId xmlns:a16="http://schemas.microsoft.com/office/drawing/2014/main" id="{B3B75EE3-3082-431D-A018-E3887971E368}"/>
              </a:ext>
            </a:extLst>
          </p:cNvPr>
          <p:cNvSpPr txBox="1">
            <a:spLocks noChangeArrowheads="1"/>
          </p:cNvSpPr>
          <p:nvPr/>
        </p:nvSpPr>
        <p:spPr bwMode="auto">
          <a:xfrm>
            <a:off x="2782889" y="3860800"/>
            <a:ext cx="24733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a:t>(Risk Factor)</a:t>
            </a:r>
          </a:p>
        </p:txBody>
      </p:sp>
      <p:sp>
        <p:nvSpPr>
          <p:cNvPr id="6152" name="TextBox 8">
            <a:extLst>
              <a:ext uri="{FF2B5EF4-FFF2-40B4-BE49-F238E27FC236}">
                <a16:creationId xmlns:a16="http://schemas.microsoft.com/office/drawing/2014/main" id="{3616754A-571C-45CB-88F0-DB47E575F94D}"/>
              </a:ext>
            </a:extLst>
          </p:cNvPr>
          <p:cNvSpPr txBox="1">
            <a:spLocks noChangeArrowheads="1"/>
          </p:cNvSpPr>
          <p:nvPr/>
        </p:nvSpPr>
        <p:spPr bwMode="auto">
          <a:xfrm>
            <a:off x="7319964" y="3860800"/>
            <a:ext cx="212883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a:t>(Outcome)</a:t>
            </a:r>
          </a:p>
        </p:txBody>
      </p:sp>
      <p:sp>
        <p:nvSpPr>
          <p:cNvPr id="6153" name="TextBox 9">
            <a:extLst>
              <a:ext uri="{FF2B5EF4-FFF2-40B4-BE49-F238E27FC236}">
                <a16:creationId xmlns:a16="http://schemas.microsoft.com/office/drawing/2014/main" id="{FC30625F-D1F1-4FAD-B509-DD7A762F39CB}"/>
              </a:ext>
            </a:extLst>
          </p:cNvPr>
          <p:cNvSpPr txBox="1">
            <a:spLocks noChangeArrowheads="1"/>
          </p:cNvSpPr>
          <p:nvPr/>
        </p:nvSpPr>
        <p:spPr bwMode="auto">
          <a:xfrm>
            <a:off x="1847850" y="5300664"/>
            <a:ext cx="37147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e.g. Physical Inactivity</a:t>
            </a:r>
          </a:p>
        </p:txBody>
      </p:sp>
      <p:sp>
        <p:nvSpPr>
          <p:cNvPr id="6154" name="TextBox 10">
            <a:extLst>
              <a:ext uri="{FF2B5EF4-FFF2-40B4-BE49-F238E27FC236}">
                <a16:creationId xmlns:a16="http://schemas.microsoft.com/office/drawing/2014/main" id="{CBFB3424-D261-4F64-BC45-6A4B2A4FC55E}"/>
              </a:ext>
            </a:extLst>
          </p:cNvPr>
          <p:cNvSpPr txBox="1">
            <a:spLocks noChangeArrowheads="1"/>
          </p:cNvSpPr>
          <p:nvPr/>
        </p:nvSpPr>
        <p:spPr bwMode="auto">
          <a:xfrm>
            <a:off x="7535863" y="5300664"/>
            <a:ext cx="231616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e.g. All-cause</a:t>
            </a:r>
          </a:p>
          <a:p>
            <a:pPr eaLnBrk="1" hangingPunct="1">
              <a:spcBef>
                <a:spcPct val="0"/>
              </a:spcBef>
              <a:buClrTx/>
              <a:buSzTx/>
              <a:buFontTx/>
              <a:buNone/>
            </a:pPr>
            <a:r>
              <a:rPr lang="en-GB" altLang="en-US" sz="2800"/>
              <a:t>mortality</a:t>
            </a:r>
          </a:p>
        </p:txBody>
      </p:sp>
      <p:sp>
        <p:nvSpPr>
          <p:cNvPr id="12" name="Right Arrow 11">
            <a:extLst>
              <a:ext uri="{FF2B5EF4-FFF2-40B4-BE49-F238E27FC236}">
                <a16:creationId xmlns:a16="http://schemas.microsoft.com/office/drawing/2014/main" id="{148DDD8A-0869-4BF2-B94E-32BC24D8C298}"/>
              </a:ext>
            </a:extLst>
          </p:cNvPr>
          <p:cNvSpPr/>
          <p:nvPr/>
        </p:nvSpPr>
        <p:spPr>
          <a:xfrm>
            <a:off x="5808664" y="5229225"/>
            <a:ext cx="1366837" cy="647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0267F-FF4E-4B8A-9B41-923B5015BA11}"/>
              </a:ext>
            </a:extLst>
          </p:cNvPr>
          <p:cNvSpPr>
            <a:spLocks noGrp="1"/>
          </p:cNvSpPr>
          <p:nvPr>
            <p:ph type="title"/>
          </p:nvPr>
        </p:nvSpPr>
        <p:spPr>
          <a:xfrm>
            <a:off x="1165253" y="260351"/>
            <a:ext cx="10082676" cy="1108075"/>
          </a:xfrm>
        </p:spPr>
        <p:txBody>
          <a:bodyPr/>
          <a:lstStyle/>
          <a:p>
            <a:pPr algn="ctr">
              <a:defRPr/>
            </a:pPr>
            <a:r>
              <a:rPr lang="en-GB" sz="2800" dirty="0">
                <a:solidFill>
                  <a:srgbClr val="FFFF00"/>
                </a:solidFill>
                <a:highlight>
                  <a:srgbClr val="000000"/>
                </a:highlight>
              </a:rPr>
              <a:t>A ‘classic’ prospective cohort study of physical activity and mortality</a:t>
            </a:r>
          </a:p>
        </p:txBody>
      </p:sp>
      <p:sp>
        <p:nvSpPr>
          <p:cNvPr id="3" name="Content Placeholder 2">
            <a:extLst>
              <a:ext uri="{FF2B5EF4-FFF2-40B4-BE49-F238E27FC236}">
                <a16:creationId xmlns:a16="http://schemas.microsoft.com/office/drawing/2014/main" id="{A9E5F6CE-1500-457A-8E84-4C58226D2BF3}"/>
              </a:ext>
            </a:extLst>
          </p:cNvPr>
          <p:cNvSpPr>
            <a:spLocks noGrp="1"/>
          </p:cNvSpPr>
          <p:nvPr>
            <p:ph sz="half" idx="1"/>
          </p:nvPr>
        </p:nvSpPr>
        <p:spPr>
          <a:xfrm>
            <a:off x="1090121" y="1548894"/>
            <a:ext cx="2057681" cy="4752975"/>
          </a:xfrm>
        </p:spPr>
        <p:txBody>
          <a:bodyPr/>
          <a:lstStyle/>
          <a:p>
            <a:pPr>
              <a:defRPr/>
            </a:pPr>
            <a:r>
              <a:rPr lang="en-GB" sz="2000" dirty="0"/>
              <a:t>When is it suitable to use a prospective cohort study?</a:t>
            </a:r>
          </a:p>
        </p:txBody>
      </p:sp>
      <p:pic>
        <p:nvPicPr>
          <p:cNvPr id="8196" name="Picture 4">
            <a:extLst>
              <a:ext uri="{FF2B5EF4-FFF2-40B4-BE49-F238E27FC236}">
                <a16:creationId xmlns:a16="http://schemas.microsoft.com/office/drawing/2014/main" id="{27DE5069-ECA0-4C4F-85BA-D094F81188B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763703" y="1194375"/>
            <a:ext cx="4885776" cy="5287962"/>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6B596-4B75-4C8B-96A4-8582BE05F5BF}"/>
              </a:ext>
            </a:extLst>
          </p:cNvPr>
          <p:cNvSpPr>
            <a:spLocks noGrp="1"/>
          </p:cNvSpPr>
          <p:nvPr>
            <p:ph type="title"/>
          </p:nvPr>
        </p:nvSpPr>
        <p:spPr>
          <a:xfrm>
            <a:off x="546351" y="433546"/>
            <a:ext cx="11139854" cy="775144"/>
          </a:xfrm>
        </p:spPr>
        <p:txBody>
          <a:bodyPr vert="horz" lIns="91440" tIns="45720" rIns="91440" bIns="45720" rtlCol="0" anchor="b">
            <a:normAutofit fontScale="90000"/>
          </a:bodyPr>
          <a:lstStyle/>
          <a:p>
            <a:pPr algn="ctr"/>
            <a:r>
              <a:rPr lang="en-US" sz="5400" dirty="0">
                <a:solidFill>
                  <a:srgbClr val="FFFFFF"/>
                </a:solidFill>
              </a:rPr>
              <a:t>Observational Study of Rugby Injuries</a:t>
            </a:r>
          </a:p>
        </p:txBody>
      </p:sp>
      <p:cxnSp>
        <p:nvCxnSpPr>
          <p:cNvPr id="15"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 name="Content Placeholder 7">
            <a:extLst>
              <a:ext uri="{FF2B5EF4-FFF2-40B4-BE49-F238E27FC236}">
                <a16:creationId xmlns:a16="http://schemas.microsoft.com/office/drawing/2014/main" id="{966FB56C-FE08-4CEB-B378-F964919DD145}"/>
              </a:ext>
            </a:extLst>
          </p:cNvPr>
          <p:cNvPicPr>
            <a:picLocks noGrp="1" noChangeAspect="1"/>
          </p:cNvPicPr>
          <p:nvPr>
            <p:ph sz="half" idx="2"/>
          </p:nvPr>
        </p:nvPicPr>
        <p:blipFill>
          <a:blip r:embed="rId2"/>
          <a:stretch>
            <a:fillRect/>
          </a:stretch>
        </p:blipFill>
        <p:spPr>
          <a:xfrm>
            <a:off x="6379758" y="2365979"/>
            <a:ext cx="5455917" cy="4297579"/>
          </a:xfrm>
          <a:prstGeom prst="rect">
            <a:avLst/>
          </a:prstGeom>
        </p:spPr>
      </p:pic>
      <p:cxnSp>
        <p:nvCxnSpPr>
          <p:cNvPr id="17" name="Straight Connector 1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93C86AD8-7A10-4691-99C0-91A5202AF26B}"/>
              </a:ext>
            </a:extLst>
          </p:cNvPr>
          <p:cNvPicPr>
            <a:picLocks noGrp="1" noChangeAspect="1"/>
          </p:cNvPicPr>
          <p:nvPr>
            <p:ph sz="half" idx="1"/>
          </p:nvPr>
        </p:nvPicPr>
        <p:blipFill>
          <a:blip r:embed="rId3"/>
          <a:stretch>
            <a:fillRect/>
          </a:stretch>
        </p:blipFill>
        <p:spPr>
          <a:xfrm>
            <a:off x="356325" y="2365979"/>
            <a:ext cx="5455917" cy="3099399"/>
          </a:xfrm>
          <a:prstGeom prst="rect">
            <a:avLst/>
          </a:prstGeom>
        </p:spPr>
      </p:pic>
      <p:cxnSp>
        <p:nvCxnSpPr>
          <p:cNvPr id="10" name="Straight Connector 9">
            <a:extLst>
              <a:ext uri="{FF2B5EF4-FFF2-40B4-BE49-F238E27FC236}">
                <a16:creationId xmlns:a16="http://schemas.microsoft.com/office/drawing/2014/main" id="{633D0BCE-D11E-4B98-AA92-16ECB2C6821C}"/>
              </a:ext>
            </a:extLst>
          </p:cNvPr>
          <p:cNvCxnSpPr/>
          <p:nvPr/>
        </p:nvCxnSpPr>
        <p:spPr>
          <a:xfrm>
            <a:off x="6853954" y="3592864"/>
            <a:ext cx="4832251" cy="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3C6B6E4-0B3B-4E5E-83FA-ABC07AB895F1}"/>
              </a:ext>
            </a:extLst>
          </p:cNvPr>
          <p:cNvCxnSpPr>
            <a:cxnSpLocks/>
          </p:cNvCxnSpPr>
          <p:nvPr/>
        </p:nvCxnSpPr>
        <p:spPr>
          <a:xfrm>
            <a:off x="6454561" y="4370630"/>
            <a:ext cx="2100860" cy="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F161133-0CD4-42C6-8ED3-0B7031382B77}"/>
              </a:ext>
            </a:extLst>
          </p:cNvPr>
          <p:cNvCxnSpPr>
            <a:cxnSpLocks/>
          </p:cNvCxnSpPr>
          <p:nvPr/>
        </p:nvCxnSpPr>
        <p:spPr>
          <a:xfrm>
            <a:off x="6990588" y="4570326"/>
            <a:ext cx="2100860" cy="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4494F8-28D5-4997-A170-FCE54FC28D74}"/>
              </a:ext>
            </a:extLst>
          </p:cNvPr>
          <p:cNvCxnSpPr>
            <a:cxnSpLocks/>
          </p:cNvCxnSpPr>
          <p:nvPr/>
        </p:nvCxnSpPr>
        <p:spPr>
          <a:xfrm>
            <a:off x="9734815" y="4927677"/>
            <a:ext cx="2100860" cy="0"/>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9637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6682-E9F8-420F-87A4-103117501DF3}"/>
              </a:ext>
            </a:extLst>
          </p:cNvPr>
          <p:cNvSpPr>
            <a:spLocks noGrp="1"/>
          </p:cNvSpPr>
          <p:nvPr>
            <p:ph type="title"/>
          </p:nvPr>
        </p:nvSpPr>
        <p:spPr/>
        <p:txBody>
          <a:bodyPr/>
          <a:lstStyle/>
          <a:p>
            <a:pPr algn="ctr">
              <a:defRPr/>
            </a:pPr>
            <a:r>
              <a:rPr lang="en-GB" sz="3600" dirty="0">
                <a:solidFill>
                  <a:srgbClr val="FFFF00"/>
                </a:solidFill>
                <a:highlight>
                  <a:srgbClr val="000000"/>
                </a:highlight>
              </a:rPr>
              <a:t>Is the association real of false?</a:t>
            </a:r>
          </a:p>
        </p:txBody>
      </p:sp>
      <p:sp>
        <p:nvSpPr>
          <p:cNvPr id="7171" name="TextBox 4">
            <a:extLst>
              <a:ext uri="{FF2B5EF4-FFF2-40B4-BE49-F238E27FC236}">
                <a16:creationId xmlns:a16="http://schemas.microsoft.com/office/drawing/2014/main" id="{8514138D-ED2C-4678-AD9A-451868A5A874}"/>
              </a:ext>
            </a:extLst>
          </p:cNvPr>
          <p:cNvSpPr txBox="1">
            <a:spLocks noChangeArrowheads="1"/>
          </p:cNvSpPr>
          <p:nvPr/>
        </p:nvSpPr>
        <p:spPr bwMode="auto">
          <a:xfrm>
            <a:off x="3216276" y="2852739"/>
            <a:ext cx="500063"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400"/>
              <a:t>E</a:t>
            </a:r>
          </a:p>
        </p:txBody>
      </p:sp>
      <p:sp>
        <p:nvSpPr>
          <p:cNvPr id="7172" name="TextBox 5">
            <a:extLst>
              <a:ext uri="{FF2B5EF4-FFF2-40B4-BE49-F238E27FC236}">
                <a16:creationId xmlns:a16="http://schemas.microsoft.com/office/drawing/2014/main" id="{49A30BB2-5BAA-413C-AB21-48619DE9DB86}"/>
              </a:ext>
            </a:extLst>
          </p:cNvPr>
          <p:cNvSpPr txBox="1">
            <a:spLocks noChangeArrowheads="1"/>
          </p:cNvSpPr>
          <p:nvPr/>
        </p:nvSpPr>
        <p:spPr bwMode="auto">
          <a:xfrm>
            <a:off x="7824788" y="2781300"/>
            <a:ext cx="5842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400"/>
              <a:t>O</a:t>
            </a:r>
          </a:p>
        </p:txBody>
      </p:sp>
      <p:sp>
        <p:nvSpPr>
          <p:cNvPr id="7" name="Right Arrow 6">
            <a:extLst>
              <a:ext uri="{FF2B5EF4-FFF2-40B4-BE49-F238E27FC236}">
                <a16:creationId xmlns:a16="http://schemas.microsoft.com/office/drawing/2014/main" id="{172810D5-CE56-47A2-B0E2-8D8319A55ABD}"/>
              </a:ext>
            </a:extLst>
          </p:cNvPr>
          <p:cNvSpPr/>
          <p:nvPr/>
        </p:nvSpPr>
        <p:spPr>
          <a:xfrm>
            <a:off x="4943476" y="2133600"/>
            <a:ext cx="1368425" cy="647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7174" name="TextBox 7">
            <a:extLst>
              <a:ext uri="{FF2B5EF4-FFF2-40B4-BE49-F238E27FC236}">
                <a16:creationId xmlns:a16="http://schemas.microsoft.com/office/drawing/2014/main" id="{8274CC64-8E74-42B0-9C43-34BBCC0A90DD}"/>
              </a:ext>
            </a:extLst>
          </p:cNvPr>
          <p:cNvSpPr txBox="1">
            <a:spLocks noChangeArrowheads="1"/>
          </p:cNvSpPr>
          <p:nvPr/>
        </p:nvSpPr>
        <p:spPr bwMode="auto">
          <a:xfrm>
            <a:off x="2566989" y="2133600"/>
            <a:ext cx="21558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a:t>(Inactivity)</a:t>
            </a:r>
          </a:p>
        </p:txBody>
      </p:sp>
      <p:sp>
        <p:nvSpPr>
          <p:cNvPr id="7175" name="TextBox 8">
            <a:extLst>
              <a:ext uri="{FF2B5EF4-FFF2-40B4-BE49-F238E27FC236}">
                <a16:creationId xmlns:a16="http://schemas.microsoft.com/office/drawing/2014/main" id="{CD17B66A-9393-43BB-89B4-8574853EDD44}"/>
              </a:ext>
            </a:extLst>
          </p:cNvPr>
          <p:cNvSpPr txBox="1">
            <a:spLocks noChangeArrowheads="1"/>
          </p:cNvSpPr>
          <p:nvPr/>
        </p:nvSpPr>
        <p:spPr bwMode="auto">
          <a:xfrm>
            <a:off x="6527801" y="2133600"/>
            <a:ext cx="20669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a:t>(Mortality)</a:t>
            </a:r>
          </a:p>
        </p:txBody>
      </p:sp>
      <p:sp>
        <p:nvSpPr>
          <p:cNvPr id="7176" name="TextBox 9">
            <a:extLst>
              <a:ext uri="{FF2B5EF4-FFF2-40B4-BE49-F238E27FC236}">
                <a16:creationId xmlns:a16="http://schemas.microsoft.com/office/drawing/2014/main" id="{F1F72F79-FFAD-4295-A146-DA28E8B6E9E3}"/>
              </a:ext>
            </a:extLst>
          </p:cNvPr>
          <p:cNvSpPr txBox="1">
            <a:spLocks noChangeArrowheads="1"/>
          </p:cNvSpPr>
          <p:nvPr/>
        </p:nvSpPr>
        <p:spPr bwMode="auto">
          <a:xfrm>
            <a:off x="2208214" y="5157788"/>
            <a:ext cx="27717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Is the risk True?</a:t>
            </a:r>
          </a:p>
          <a:p>
            <a:pPr eaLnBrk="1" hangingPunct="1">
              <a:spcBef>
                <a:spcPct val="0"/>
              </a:spcBef>
              <a:buClrTx/>
              <a:buSzTx/>
              <a:buFontTx/>
              <a:buNone/>
            </a:pPr>
            <a:r>
              <a:rPr lang="en-GB" altLang="en-US" sz="2800"/>
              <a:t>If so, is it causal</a:t>
            </a:r>
          </a:p>
          <a:p>
            <a:pPr eaLnBrk="1" hangingPunct="1">
              <a:spcBef>
                <a:spcPct val="0"/>
              </a:spcBef>
              <a:buClrTx/>
              <a:buSzTx/>
              <a:buFontTx/>
              <a:buNone/>
            </a:pPr>
            <a:r>
              <a:rPr lang="en-GB" altLang="en-US" sz="2800"/>
              <a:t>or non-causal?</a:t>
            </a:r>
          </a:p>
        </p:txBody>
      </p:sp>
      <p:sp>
        <p:nvSpPr>
          <p:cNvPr id="7177" name="TextBox 10">
            <a:extLst>
              <a:ext uri="{FF2B5EF4-FFF2-40B4-BE49-F238E27FC236}">
                <a16:creationId xmlns:a16="http://schemas.microsoft.com/office/drawing/2014/main" id="{31DE157B-FCFB-4AF9-9429-6E60B42CB455}"/>
              </a:ext>
            </a:extLst>
          </p:cNvPr>
          <p:cNvSpPr txBox="1">
            <a:spLocks noChangeArrowheads="1"/>
          </p:cNvSpPr>
          <p:nvPr/>
        </p:nvSpPr>
        <p:spPr bwMode="auto">
          <a:xfrm>
            <a:off x="6246814" y="5229225"/>
            <a:ext cx="447077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Is the risk due to </a:t>
            </a:r>
            <a:r>
              <a:rPr lang="en-GB" altLang="en-US" sz="2800" b="1" dirty="0"/>
              <a:t>chance?</a:t>
            </a:r>
          </a:p>
          <a:p>
            <a:pPr eaLnBrk="1" hangingPunct="1">
              <a:spcBef>
                <a:spcPct val="0"/>
              </a:spcBef>
              <a:buClrTx/>
              <a:buSzTx/>
              <a:buFontTx/>
              <a:buNone/>
            </a:pPr>
            <a:r>
              <a:rPr lang="en-GB" altLang="en-US" sz="2800" dirty="0"/>
              <a:t>Is there </a:t>
            </a:r>
            <a:r>
              <a:rPr lang="en-GB" altLang="en-US" sz="2800" b="1" dirty="0"/>
              <a:t>bias?</a:t>
            </a:r>
          </a:p>
          <a:p>
            <a:pPr eaLnBrk="1" hangingPunct="1">
              <a:spcBef>
                <a:spcPct val="0"/>
              </a:spcBef>
              <a:buClrTx/>
              <a:buSzTx/>
              <a:buFontTx/>
              <a:buNone/>
            </a:pPr>
            <a:r>
              <a:rPr lang="en-GB" altLang="en-US" sz="2800" dirty="0"/>
              <a:t>Is there </a:t>
            </a:r>
            <a:r>
              <a:rPr lang="en-GB" altLang="en-US" sz="2800" b="1" u="sng" dirty="0"/>
              <a:t>confounding</a:t>
            </a:r>
            <a:r>
              <a:rPr lang="en-GB" altLang="en-US" sz="2800" dirty="0"/>
              <a:t>?</a:t>
            </a:r>
          </a:p>
        </p:txBody>
      </p:sp>
      <p:sp>
        <p:nvSpPr>
          <p:cNvPr id="7178" name="TextBox 12">
            <a:extLst>
              <a:ext uri="{FF2B5EF4-FFF2-40B4-BE49-F238E27FC236}">
                <a16:creationId xmlns:a16="http://schemas.microsoft.com/office/drawing/2014/main" id="{B357CAB9-8DEA-4955-82B5-8CE04E787892}"/>
              </a:ext>
            </a:extLst>
          </p:cNvPr>
          <p:cNvSpPr txBox="1">
            <a:spLocks noChangeArrowheads="1"/>
          </p:cNvSpPr>
          <p:nvPr/>
        </p:nvSpPr>
        <p:spPr bwMode="auto">
          <a:xfrm>
            <a:off x="4583113" y="2924175"/>
            <a:ext cx="213712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dirty="0"/>
              <a:t>(RR = 3.0)</a:t>
            </a:r>
          </a:p>
        </p:txBody>
      </p:sp>
      <p:cxnSp>
        <p:nvCxnSpPr>
          <p:cNvPr id="15" name="Straight Arrow Connector 14">
            <a:extLst>
              <a:ext uri="{FF2B5EF4-FFF2-40B4-BE49-F238E27FC236}">
                <a16:creationId xmlns:a16="http://schemas.microsoft.com/office/drawing/2014/main" id="{7D75CDBF-F38A-4083-A2C1-FE88D58C7E1A}"/>
              </a:ext>
            </a:extLst>
          </p:cNvPr>
          <p:cNvCxnSpPr/>
          <p:nvPr/>
        </p:nvCxnSpPr>
        <p:spPr>
          <a:xfrm flipH="1">
            <a:off x="4440238" y="3716339"/>
            <a:ext cx="1008062" cy="1296987"/>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8521DF7-B6C3-4011-ADF4-9C3DA5E22FE4}"/>
              </a:ext>
            </a:extLst>
          </p:cNvPr>
          <p:cNvCxnSpPr/>
          <p:nvPr/>
        </p:nvCxnSpPr>
        <p:spPr>
          <a:xfrm>
            <a:off x="5880100" y="3716339"/>
            <a:ext cx="1079500" cy="1296987"/>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3ABCB903-7D31-40E8-9E77-05C57BE26E2A}"/>
              </a:ext>
            </a:extLst>
          </p:cNvPr>
          <p:cNvSpPr/>
          <p:nvPr/>
        </p:nvSpPr>
        <p:spPr>
          <a:xfrm>
            <a:off x="1992313" y="5084764"/>
            <a:ext cx="3167062" cy="1584325"/>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0" name="Rectangle 19">
            <a:extLst>
              <a:ext uri="{FF2B5EF4-FFF2-40B4-BE49-F238E27FC236}">
                <a16:creationId xmlns:a16="http://schemas.microsoft.com/office/drawing/2014/main" id="{92E2EE40-E961-4598-B4B3-5A71A6DEAB5C}"/>
              </a:ext>
            </a:extLst>
          </p:cNvPr>
          <p:cNvSpPr/>
          <p:nvPr/>
        </p:nvSpPr>
        <p:spPr>
          <a:xfrm>
            <a:off x="6095999" y="5084764"/>
            <a:ext cx="4739235" cy="1584325"/>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20820" cy="3237579"/>
          </a:xfrm>
        </p:spPr>
        <p:txBody>
          <a:bodyPr>
            <a:normAutofit/>
          </a:bodyPr>
          <a:lstStyle/>
          <a:p>
            <a:r>
              <a:rPr lang="en-US" sz="3800" dirty="0">
                <a:solidFill>
                  <a:srgbClr val="FFFFFF"/>
                </a:solidFill>
              </a:rPr>
              <a:t>Explanations for Observational Studies</a:t>
            </a:r>
            <a:endParaRPr lang="en-GB" sz="3800" dirty="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840840" y="1199117"/>
            <a:ext cx="6096000" cy="3865161"/>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previous slide, inactivity appears to be related to an increased risk of premature death.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may...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true (and causal)</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May be false because of...</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Chance (this is just a random finding)</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Bias (the research has flaws)</a:t>
            </a:r>
          </a:p>
          <a:p>
            <a:pPr marL="1143000" marR="0" lvl="2"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Confounding (some other factor(s) are responsible)</a:t>
            </a:r>
          </a:p>
        </p:txBody>
      </p:sp>
    </p:spTree>
    <p:extLst>
      <p:ext uri="{BB962C8B-B14F-4D97-AF65-F5344CB8AC3E}">
        <p14:creationId xmlns:p14="http://schemas.microsoft.com/office/powerpoint/2010/main" val="3229296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20820" cy="3237579"/>
          </a:xfrm>
        </p:spPr>
        <p:txBody>
          <a:bodyPr>
            <a:normAutofit/>
          </a:bodyPr>
          <a:lstStyle/>
          <a:p>
            <a:r>
              <a:rPr lang="en-US" sz="3800" dirty="0">
                <a:solidFill>
                  <a:srgbClr val="FFFFFF"/>
                </a:solidFill>
              </a:rPr>
              <a:t>When is it suitable to use a prospective cohort study?</a:t>
            </a:r>
            <a:endParaRPr lang="en-GB" sz="3800" dirty="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596276" y="980183"/>
            <a:ext cx="6716390" cy="4614597"/>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 assess the effect of a treatment when it is unethical to use a </a:t>
            </a: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randomised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-controlled trial (e.g. the determine the outcome of mastectomy).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When it is unlikely or impossible that a RCT can be undertaken because of difficulty with subject recruitment or high cost.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 evaluate ‘natural experiments’, e.g. when changes are made to health care delivery or policy that effect only some people.</a:t>
            </a:r>
          </a:p>
        </p:txBody>
      </p:sp>
    </p:spTree>
    <p:extLst>
      <p:ext uri="{BB962C8B-B14F-4D97-AF65-F5344CB8AC3E}">
        <p14:creationId xmlns:p14="http://schemas.microsoft.com/office/powerpoint/2010/main" val="2599377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6371A-9C53-4B2E-8A6A-E27255D1925C}"/>
              </a:ext>
            </a:extLst>
          </p:cNvPr>
          <p:cNvSpPr>
            <a:spLocks noGrp="1"/>
          </p:cNvSpPr>
          <p:nvPr>
            <p:ph type="title"/>
          </p:nvPr>
        </p:nvSpPr>
        <p:spPr>
          <a:xfrm>
            <a:off x="2590800" y="304801"/>
            <a:ext cx="7543800" cy="1243996"/>
          </a:xfrm>
        </p:spPr>
        <p:txBody>
          <a:bodyPr/>
          <a:lstStyle/>
          <a:p>
            <a:pPr algn="ctr">
              <a:defRPr/>
            </a:pPr>
            <a:r>
              <a:rPr lang="en-GB" dirty="0">
                <a:solidFill>
                  <a:srgbClr val="FFFF00"/>
                </a:solidFill>
                <a:highlight>
                  <a:srgbClr val="000000"/>
                </a:highlight>
              </a:rPr>
              <a:t>Confounding variables</a:t>
            </a:r>
          </a:p>
        </p:txBody>
      </p:sp>
      <p:sp>
        <p:nvSpPr>
          <p:cNvPr id="3" name="Content Placeholder 2">
            <a:extLst>
              <a:ext uri="{FF2B5EF4-FFF2-40B4-BE49-F238E27FC236}">
                <a16:creationId xmlns:a16="http://schemas.microsoft.com/office/drawing/2014/main" id="{E12C1B9C-D51D-4CE2-8DBE-A655404F7B5F}"/>
              </a:ext>
            </a:extLst>
          </p:cNvPr>
          <p:cNvSpPr>
            <a:spLocks noGrp="1"/>
          </p:cNvSpPr>
          <p:nvPr>
            <p:ph idx="1"/>
          </p:nvPr>
        </p:nvSpPr>
        <p:spPr>
          <a:xfrm>
            <a:off x="378375" y="2204281"/>
            <a:ext cx="6486768" cy="3832372"/>
          </a:xfrm>
        </p:spPr>
        <p:txBody>
          <a:bodyPr/>
          <a:lstStyle/>
          <a:p>
            <a:pPr>
              <a:defRPr/>
            </a:pPr>
            <a:r>
              <a:rPr lang="en-GB" dirty="0"/>
              <a:t>A variable is a confounder if it meets ALL of the following criteria...</a:t>
            </a:r>
          </a:p>
          <a:p>
            <a:pPr lvl="1">
              <a:defRPr/>
            </a:pPr>
            <a:r>
              <a:rPr lang="en-GB" dirty="0"/>
              <a:t>It is </a:t>
            </a:r>
            <a:r>
              <a:rPr lang="en-GB" u="sng" dirty="0"/>
              <a:t>associated with the exposure </a:t>
            </a:r>
            <a:r>
              <a:rPr lang="en-GB" dirty="0"/>
              <a:t>(causally or not)</a:t>
            </a:r>
          </a:p>
          <a:p>
            <a:pPr lvl="1">
              <a:defRPr/>
            </a:pPr>
            <a:r>
              <a:rPr lang="en-GB" dirty="0"/>
              <a:t>It is </a:t>
            </a:r>
            <a:r>
              <a:rPr lang="en-GB" u="sng" dirty="0"/>
              <a:t>causally related to the outcome</a:t>
            </a:r>
          </a:p>
          <a:p>
            <a:pPr lvl="1">
              <a:defRPr/>
            </a:pPr>
            <a:r>
              <a:rPr lang="en-GB" dirty="0"/>
              <a:t>It is </a:t>
            </a:r>
            <a:r>
              <a:rPr lang="en-GB" u="sng" dirty="0"/>
              <a:t>not</a:t>
            </a:r>
            <a:r>
              <a:rPr lang="en-GB" dirty="0"/>
              <a:t> part of the causal pathway from exposure to outcome</a:t>
            </a:r>
          </a:p>
        </p:txBody>
      </p:sp>
      <p:sp>
        <p:nvSpPr>
          <p:cNvPr id="14340" name="TextBox 3">
            <a:extLst>
              <a:ext uri="{FF2B5EF4-FFF2-40B4-BE49-F238E27FC236}">
                <a16:creationId xmlns:a16="http://schemas.microsoft.com/office/drawing/2014/main" id="{D5A395D4-46B5-45C3-A8E3-1B7FA0F59872}"/>
              </a:ext>
            </a:extLst>
          </p:cNvPr>
          <p:cNvSpPr txBox="1">
            <a:spLocks noChangeArrowheads="1"/>
          </p:cNvSpPr>
          <p:nvPr/>
        </p:nvSpPr>
        <p:spPr bwMode="auto">
          <a:xfrm>
            <a:off x="7471874" y="3268799"/>
            <a:ext cx="82043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3600" b="1" dirty="0">
                <a:solidFill>
                  <a:srgbClr val="FFFF00"/>
                </a:solidFill>
                <a:highlight>
                  <a:srgbClr val="000000"/>
                </a:highlight>
              </a:rPr>
              <a:t>Ex</a:t>
            </a:r>
          </a:p>
        </p:txBody>
      </p:sp>
      <p:sp>
        <p:nvSpPr>
          <p:cNvPr id="14341" name="TextBox 4">
            <a:extLst>
              <a:ext uri="{FF2B5EF4-FFF2-40B4-BE49-F238E27FC236}">
                <a16:creationId xmlns:a16="http://schemas.microsoft.com/office/drawing/2014/main" id="{A654148E-91B6-4394-A793-09905966268D}"/>
              </a:ext>
            </a:extLst>
          </p:cNvPr>
          <p:cNvSpPr txBox="1">
            <a:spLocks noChangeArrowheads="1"/>
          </p:cNvSpPr>
          <p:nvPr/>
        </p:nvSpPr>
        <p:spPr bwMode="auto">
          <a:xfrm>
            <a:off x="10351494" y="3268800"/>
            <a:ext cx="8354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3600" b="1" dirty="0" err="1">
                <a:solidFill>
                  <a:srgbClr val="FFFF00"/>
                </a:solidFill>
                <a:highlight>
                  <a:srgbClr val="000000"/>
                </a:highlight>
              </a:rPr>
              <a:t>Ou</a:t>
            </a:r>
            <a:endParaRPr lang="en-GB" altLang="en-US" sz="3600" b="1" dirty="0">
              <a:solidFill>
                <a:srgbClr val="FFFF00"/>
              </a:solidFill>
              <a:highlight>
                <a:srgbClr val="000000"/>
              </a:highlight>
            </a:endParaRPr>
          </a:p>
        </p:txBody>
      </p:sp>
      <p:sp>
        <p:nvSpPr>
          <p:cNvPr id="14342" name="TextBox 5">
            <a:extLst>
              <a:ext uri="{FF2B5EF4-FFF2-40B4-BE49-F238E27FC236}">
                <a16:creationId xmlns:a16="http://schemas.microsoft.com/office/drawing/2014/main" id="{004EDE5A-C93C-4BA5-B19E-992805047722}"/>
              </a:ext>
            </a:extLst>
          </p:cNvPr>
          <p:cNvSpPr txBox="1">
            <a:spLocks noChangeArrowheads="1"/>
          </p:cNvSpPr>
          <p:nvPr/>
        </p:nvSpPr>
        <p:spPr bwMode="auto">
          <a:xfrm>
            <a:off x="9180216" y="5406698"/>
            <a:ext cx="77777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3600" b="1" dirty="0">
                <a:solidFill>
                  <a:srgbClr val="FFFF00"/>
                </a:solidFill>
                <a:highlight>
                  <a:srgbClr val="000000"/>
                </a:highlight>
              </a:rPr>
              <a:t>Co</a:t>
            </a:r>
          </a:p>
        </p:txBody>
      </p:sp>
      <p:cxnSp>
        <p:nvCxnSpPr>
          <p:cNvPr id="8" name="Straight Arrow Connector 7">
            <a:extLst>
              <a:ext uri="{FF2B5EF4-FFF2-40B4-BE49-F238E27FC236}">
                <a16:creationId xmlns:a16="http://schemas.microsoft.com/office/drawing/2014/main" id="{1BF87EEA-52E0-4A48-9825-D22F95FBAF8F}"/>
              </a:ext>
            </a:extLst>
          </p:cNvPr>
          <p:cNvCxnSpPr>
            <a:cxnSpLocks/>
            <a:endCxn id="14341" idx="1"/>
          </p:cNvCxnSpPr>
          <p:nvPr/>
        </p:nvCxnSpPr>
        <p:spPr>
          <a:xfrm flipV="1">
            <a:off x="8292307" y="3591966"/>
            <a:ext cx="2059187" cy="251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F4DADF9-957E-46CE-BC79-DF0829342096}"/>
              </a:ext>
            </a:extLst>
          </p:cNvPr>
          <p:cNvCxnSpPr>
            <a:cxnSpLocks/>
          </p:cNvCxnSpPr>
          <p:nvPr/>
        </p:nvCxnSpPr>
        <p:spPr>
          <a:xfrm flipV="1">
            <a:off x="9719472" y="3916309"/>
            <a:ext cx="820433" cy="149038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1E5FC03-92FE-472A-8B63-6FA21177592E}"/>
              </a:ext>
            </a:extLst>
          </p:cNvPr>
          <p:cNvCxnSpPr>
            <a:cxnSpLocks/>
          </p:cNvCxnSpPr>
          <p:nvPr/>
        </p:nvCxnSpPr>
        <p:spPr>
          <a:xfrm flipH="1" flipV="1">
            <a:off x="8113986" y="4025462"/>
            <a:ext cx="1066231" cy="128374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88E1CD0-ACF4-4070-9D44-6161A45D529A}"/>
              </a:ext>
            </a:extLst>
          </p:cNvPr>
          <p:cNvCxnSpPr>
            <a:cxnSpLocks/>
          </p:cNvCxnSpPr>
          <p:nvPr/>
        </p:nvCxnSpPr>
        <p:spPr>
          <a:xfrm>
            <a:off x="7998372" y="4162097"/>
            <a:ext cx="1066231" cy="124460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989786C-F19E-41AC-8EB0-697A4826B98C}"/>
              </a:ext>
            </a:extLst>
          </p:cNvPr>
          <p:cNvCxnSpPr/>
          <p:nvPr/>
        </p:nvCxnSpPr>
        <p:spPr>
          <a:xfrm>
            <a:off x="9250472" y="2682081"/>
            <a:ext cx="0" cy="576263"/>
          </a:xfrm>
          <a:prstGeom prst="straightConnector1">
            <a:avLst/>
          </a:prstGeom>
          <a:ln w="222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348" name="TextBox 17">
            <a:extLst>
              <a:ext uri="{FF2B5EF4-FFF2-40B4-BE49-F238E27FC236}">
                <a16:creationId xmlns:a16="http://schemas.microsoft.com/office/drawing/2014/main" id="{A479DA30-2D85-4825-8907-2E61E2D9D514}"/>
              </a:ext>
            </a:extLst>
          </p:cNvPr>
          <p:cNvSpPr txBox="1">
            <a:spLocks noChangeArrowheads="1"/>
          </p:cNvSpPr>
          <p:nvPr/>
        </p:nvSpPr>
        <p:spPr bwMode="auto">
          <a:xfrm>
            <a:off x="6986837" y="2204281"/>
            <a:ext cx="4670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400" dirty="0"/>
              <a:t>causal pathway being considered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1706F-F80E-45F4-AD27-4508D69DC4A9}"/>
              </a:ext>
            </a:extLst>
          </p:cNvPr>
          <p:cNvSpPr>
            <a:spLocks noGrp="1"/>
          </p:cNvSpPr>
          <p:nvPr>
            <p:ph type="title"/>
          </p:nvPr>
        </p:nvSpPr>
        <p:spPr>
          <a:xfrm>
            <a:off x="2590800" y="304800"/>
            <a:ext cx="7543800" cy="820738"/>
          </a:xfrm>
        </p:spPr>
        <p:txBody>
          <a:bodyPr/>
          <a:lstStyle/>
          <a:p>
            <a:pPr>
              <a:defRPr/>
            </a:pPr>
            <a:r>
              <a:rPr lang="en-GB" sz="3600" dirty="0"/>
              <a:t>Confounding an example...</a:t>
            </a:r>
          </a:p>
        </p:txBody>
      </p:sp>
      <p:sp>
        <p:nvSpPr>
          <p:cNvPr id="16387" name="TextBox 3">
            <a:extLst>
              <a:ext uri="{FF2B5EF4-FFF2-40B4-BE49-F238E27FC236}">
                <a16:creationId xmlns:a16="http://schemas.microsoft.com/office/drawing/2014/main" id="{F873E22D-4659-4D46-B463-54D7AAF997A5}"/>
              </a:ext>
            </a:extLst>
          </p:cNvPr>
          <p:cNvSpPr txBox="1">
            <a:spLocks noChangeArrowheads="1"/>
          </p:cNvSpPr>
          <p:nvPr/>
        </p:nvSpPr>
        <p:spPr bwMode="auto">
          <a:xfrm>
            <a:off x="2162968" y="3292503"/>
            <a:ext cx="174464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dirty="0">
                <a:solidFill>
                  <a:srgbClr val="FFFFFF"/>
                </a:solidFill>
              </a:rPr>
              <a:t>Physical</a:t>
            </a:r>
          </a:p>
          <a:p>
            <a:pPr fontAlgn="base">
              <a:spcBef>
                <a:spcPct val="0"/>
              </a:spcBef>
              <a:spcAft>
                <a:spcPct val="0"/>
              </a:spcAft>
              <a:buClrTx/>
              <a:buSzTx/>
              <a:buNone/>
            </a:pPr>
            <a:r>
              <a:rPr lang="en-GB" altLang="en-US" sz="2800" dirty="0">
                <a:solidFill>
                  <a:srgbClr val="FFFFFF"/>
                </a:solidFill>
              </a:rPr>
              <a:t>Inactivity </a:t>
            </a:r>
          </a:p>
        </p:txBody>
      </p:sp>
      <p:sp>
        <p:nvSpPr>
          <p:cNvPr id="5" name="Right Arrow 4">
            <a:extLst>
              <a:ext uri="{FF2B5EF4-FFF2-40B4-BE49-F238E27FC236}">
                <a16:creationId xmlns:a16="http://schemas.microsoft.com/office/drawing/2014/main" id="{7E1CD6F3-4AA1-4934-A43A-807B180132AB}"/>
              </a:ext>
            </a:extLst>
          </p:cNvPr>
          <p:cNvSpPr/>
          <p:nvPr/>
        </p:nvSpPr>
        <p:spPr>
          <a:xfrm>
            <a:off x="4151313" y="3429000"/>
            <a:ext cx="3615831" cy="431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6389" name="TextBox 5">
            <a:extLst>
              <a:ext uri="{FF2B5EF4-FFF2-40B4-BE49-F238E27FC236}">
                <a16:creationId xmlns:a16="http://schemas.microsoft.com/office/drawing/2014/main" id="{1A9126A2-CB7B-43BC-BFE2-BC34EBBDADB7}"/>
              </a:ext>
            </a:extLst>
          </p:cNvPr>
          <p:cNvSpPr txBox="1">
            <a:spLocks noChangeArrowheads="1"/>
          </p:cNvSpPr>
          <p:nvPr/>
        </p:nvSpPr>
        <p:spPr bwMode="auto">
          <a:xfrm>
            <a:off x="8058155" y="3077398"/>
            <a:ext cx="17097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dirty="0">
                <a:solidFill>
                  <a:srgbClr val="FFFFFF"/>
                </a:solidFill>
              </a:rPr>
              <a:t>All-cause </a:t>
            </a:r>
          </a:p>
          <a:p>
            <a:pPr fontAlgn="base">
              <a:spcBef>
                <a:spcPct val="0"/>
              </a:spcBef>
              <a:spcAft>
                <a:spcPct val="0"/>
              </a:spcAft>
              <a:buClrTx/>
              <a:buSzTx/>
              <a:buNone/>
            </a:pPr>
            <a:r>
              <a:rPr lang="en-GB" altLang="en-US" sz="2800" dirty="0">
                <a:solidFill>
                  <a:srgbClr val="FFFFFF"/>
                </a:solidFill>
              </a:rPr>
              <a:t>mortality</a:t>
            </a:r>
          </a:p>
        </p:txBody>
      </p:sp>
      <p:sp>
        <p:nvSpPr>
          <p:cNvPr id="7" name="Rectangle 6">
            <a:extLst>
              <a:ext uri="{FF2B5EF4-FFF2-40B4-BE49-F238E27FC236}">
                <a16:creationId xmlns:a16="http://schemas.microsoft.com/office/drawing/2014/main" id="{3A3D45F1-5760-41CB-91F5-72347466B615}"/>
              </a:ext>
            </a:extLst>
          </p:cNvPr>
          <p:cNvSpPr/>
          <p:nvPr/>
        </p:nvSpPr>
        <p:spPr>
          <a:xfrm>
            <a:off x="1919286" y="1492469"/>
            <a:ext cx="7993063" cy="3320831"/>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6391" name="TextBox 7">
            <a:extLst>
              <a:ext uri="{FF2B5EF4-FFF2-40B4-BE49-F238E27FC236}">
                <a16:creationId xmlns:a16="http://schemas.microsoft.com/office/drawing/2014/main" id="{799D3BB8-7A12-4036-ADE6-A5F9AB3602CE}"/>
              </a:ext>
            </a:extLst>
          </p:cNvPr>
          <p:cNvSpPr txBox="1">
            <a:spLocks noChangeArrowheads="1"/>
          </p:cNvSpPr>
          <p:nvPr/>
        </p:nvSpPr>
        <p:spPr bwMode="auto">
          <a:xfrm>
            <a:off x="3751921" y="2402352"/>
            <a:ext cx="411843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b="1" dirty="0">
                <a:solidFill>
                  <a:srgbClr val="FF0000"/>
                </a:solidFill>
              </a:rPr>
              <a:t>RR = 3.0 (CI:3.5, 4.5)</a:t>
            </a:r>
          </a:p>
        </p:txBody>
      </p:sp>
      <p:sp>
        <p:nvSpPr>
          <p:cNvPr id="16392" name="TextBox 8">
            <a:extLst>
              <a:ext uri="{FF2B5EF4-FFF2-40B4-BE49-F238E27FC236}">
                <a16:creationId xmlns:a16="http://schemas.microsoft.com/office/drawing/2014/main" id="{FD8F6C8B-D815-4DF4-BC8E-A184785FB417}"/>
              </a:ext>
            </a:extLst>
          </p:cNvPr>
          <p:cNvSpPr txBox="1">
            <a:spLocks noChangeArrowheads="1"/>
          </p:cNvSpPr>
          <p:nvPr/>
        </p:nvSpPr>
        <p:spPr bwMode="auto">
          <a:xfrm>
            <a:off x="4377992" y="1940687"/>
            <a:ext cx="30756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400" dirty="0">
                <a:solidFill>
                  <a:srgbClr val="FFFFFF"/>
                </a:solidFill>
              </a:rPr>
              <a:t>Observed Association</a:t>
            </a:r>
          </a:p>
        </p:txBody>
      </p:sp>
      <p:sp>
        <p:nvSpPr>
          <p:cNvPr id="3" name="TextBox 2">
            <a:extLst>
              <a:ext uri="{FF2B5EF4-FFF2-40B4-BE49-F238E27FC236}">
                <a16:creationId xmlns:a16="http://schemas.microsoft.com/office/drawing/2014/main" id="{038E6F4A-7729-484F-B635-584AC3A5FFA6}"/>
              </a:ext>
            </a:extLst>
          </p:cNvPr>
          <p:cNvSpPr txBox="1"/>
          <p:nvPr/>
        </p:nvSpPr>
        <p:spPr>
          <a:xfrm flipH="1">
            <a:off x="1401554" y="5646853"/>
            <a:ext cx="11147798" cy="369332"/>
          </a:xfrm>
          <a:prstGeom prst="rect">
            <a:avLst/>
          </a:prstGeom>
          <a:noFill/>
        </p:spPr>
        <p:txBody>
          <a:bodyPr wrap="square" rtlCol="0">
            <a:spAutoFit/>
          </a:bodyPr>
          <a:lstStyle/>
          <a:p>
            <a:r>
              <a:rPr lang="en-US" dirty="0"/>
              <a:t>RR, Relative Risk or Rate Ratio. RR = Incidence in Exposed / Incidence in Non-Exposed</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E2444-9581-4F7F-9528-5993BF0C9D19}"/>
              </a:ext>
            </a:extLst>
          </p:cNvPr>
          <p:cNvSpPr>
            <a:spLocks noGrp="1"/>
          </p:cNvSpPr>
          <p:nvPr>
            <p:ph type="title"/>
          </p:nvPr>
        </p:nvSpPr>
        <p:spPr>
          <a:xfrm>
            <a:off x="1992314" y="304801"/>
            <a:ext cx="8142287" cy="963613"/>
          </a:xfrm>
        </p:spPr>
        <p:txBody>
          <a:bodyPr/>
          <a:lstStyle/>
          <a:p>
            <a:pPr>
              <a:defRPr/>
            </a:pPr>
            <a:r>
              <a:rPr lang="en-US" dirty="0">
                <a:solidFill>
                  <a:srgbClr val="FFFF00"/>
                </a:solidFill>
              </a:rPr>
              <a:t>E</a:t>
            </a:r>
            <a:r>
              <a:rPr lang="en-GB" dirty="0" err="1">
                <a:solidFill>
                  <a:srgbClr val="FFFF00"/>
                </a:solidFill>
              </a:rPr>
              <a:t>xample</a:t>
            </a:r>
            <a:endParaRPr lang="en-GB" dirty="0">
              <a:solidFill>
                <a:srgbClr val="FFFF00"/>
              </a:solidFill>
            </a:endParaRPr>
          </a:p>
        </p:txBody>
      </p:sp>
      <p:sp>
        <p:nvSpPr>
          <p:cNvPr id="3" name="Content Placeholder 2">
            <a:extLst>
              <a:ext uri="{FF2B5EF4-FFF2-40B4-BE49-F238E27FC236}">
                <a16:creationId xmlns:a16="http://schemas.microsoft.com/office/drawing/2014/main" id="{22B4F6DD-C5D9-4090-8885-C5AF5911C98F}"/>
              </a:ext>
            </a:extLst>
          </p:cNvPr>
          <p:cNvSpPr>
            <a:spLocks noGrp="1"/>
          </p:cNvSpPr>
          <p:nvPr>
            <p:ph idx="1"/>
          </p:nvPr>
        </p:nvSpPr>
        <p:spPr>
          <a:xfrm>
            <a:off x="1919289" y="1196975"/>
            <a:ext cx="8353425" cy="5327650"/>
          </a:xfrm>
        </p:spPr>
        <p:txBody>
          <a:bodyPr/>
          <a:lstStyle/>
          <a:p>
            <a:pPr>
              <a:buFont typeface="Wingdings" panose="05000000000000000000" pitchFamily="2" charset="2"/>
              <a:buNone/>
              <a:defRPr/>
            </a:pPr>
            <a:r>
              <a:rPr lang="en-GB" dirty="0"/>
              <a:t> </a:t>
            </a:r>
            <a:r>
              <a:rPr lang="en-GB" sz="2800" dirty="0"/>
              <a:t>45,000 people are observed over various lengths of time. The total number of person years is 350,000. </a:t>
            </a:r>
          </a:p>
          <a:p>
            <a:pPr>
              <a:buFont typeface="Wingdings" panose="05000000000000000000" pitchFamily="2" charset="2"/>
              <a:buNone/>
              <a:defRPr/>
            </a:pPr>
            <a:r>
              <a:rPr lang="en-GB" sz="2800" dirty="0"/>
              <a:t>	7,000 (75,000 person years) are classified as active and 38,000 (275,000 person years) as inactive. </a:t>
            </a:r>
          </a:p>
          <a:p>
            <a:pPr>
              <a:buFont typeface="Wingdings" panose="05000000000000000000" pitchFamily="2" charset="2"/>
              <a:buNone/>
              <a:defRPr/>
            </a:pPr>
            <a:r>
              <a:rPr lang="en-GB" dirty="0"/>
              <a:t>	</a:t>
            </a:r>
            <a:r>
              <a:rPr lang="en-GB" sz="2800" dirty="0"/>
              <a:t>The number of new cases of depression identified in the active population is 950, the number in the inactive population is 4,800. What is the incidence rate in each group? Write a conclusion based on your finding.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13C7-AE13-4477-AFF1-0B3385665C6C}"/>
              </a:ext>
            </a:extLst>
          </p:cNvPr>
          <p:cNvSpPr>
            <a:spLocks noGrp="1"/>
          </p:cNvSpPr>
          <p:nvPr>
            <p:ph type="title"/>
          </p:nvPr>
        </p:nvSpPr>
        <p:spPr>
          <a:xfrm>
            <a:off x="1992314" y="304800"/>
            <a:ext cx="8142287" cy="603250"/>
          </a:xfrm>
        </p:spPr>
        <p:txBody>
          <a:bodyPr/>
          <a:lstStyle/>
          <a:p>
            <a:pPr>
              <a:defRPr/>
            </a:pPr>
            <a:r>
              <a:rPr lang="en-GB" sz="3600" dirty="0">
                <a:solidFill>
                  <a:srgbClr val="FFFF00"/>
                </a:solidFill>
              </a:rPr>
              <a:t>Example</a:t>
            </a:r>
          </a:p>
        </p:txBody>
      </p:sp>
      <p:sp>
        <p:nvSpPr>
          <p:cNvPr id="3" name="Content Placeholder 2">
            <a:extLst>
              <a:ext uri="{FF2B5EF4-FFF2-40B4-BE49-F238E27FC236}">
                <a16:creationId xmlns:a16="http://schemas.microsoft.com/office/drawing/2014/main" id="{95F79F54-B6CF-4F56-88CA-E61146094998}"/>
              </a:ext>
            </a:extLst>
          </p:cNvPr>
          <p:cNvSpPr>
            <a:spLocks noGrp="1"/>
          </p:cNvSpPr>
          <p:nvPr>
            <p:ph idx="1"/>
          </p:nvPr>
        </p:nvSpPr>
        <p:spPr>
          <a:xfrm>
            <a:off x="1919289" y="908050"/>
            <a:ext cx="8353425" cy="5329238"/>
          </a:xfrm>
        </p:spPr>
        <p:txBody>
          <a:bodyPr/>
          <a:lstStyle/>
          <a:p>
            <a:pPr>
              <a:buFont typeface="Wingdings" panose="05000000000000000000" pitchFamily="2" charset="2"/>
              <a:buNone/>
              <a:defRPr/>
            </a:pPr>
            <a:r>
              <a:rPr lang="en-GB" dirty="0"/>
              <a:t>   </a:t>
            </a:r>
            <a:r>
              <a:rPr lang="en-GB" sz="2000" dirty="0"/>
              <a:t>45,000 people are observed over various lengths of time. The total number of person years is 350,000. </a:t>
            </a:r>
          </a:p>
          <a:p>
            <a:pPr>
              <a:buFont typeface="Wingdings" panose="05000000000000000000" pitchFamily="2" charset="2"/>
              <a:buNone/>
              <a:defRPr/>
            </a:pPr>
            <a:r>
              <a:rPr lang="en-GB" sz="2000" dirty="0"/>
              <a:t>	7,000 (75,000 person years) are classified as active and 38,000 (275,000 person years) as inactive. </a:t>
            </a:r>
          </a:p>
          <a:p>
            <a:pPr>
              <a:buFont typeface="Wingdings" panose="05000000000000000000" pitchFamily="2" charset="2"/>
              <a:buNone/>
              <a:defRPr/>
            </a:pPr>
            <a:r>
              <a:rPr lang="en-GB" sz="2000" dirty="0"/>
              <a:t>	The number of new cases of depression identified in the active population is 950, the number in the inactive population is 4,800. What is the incidence rate in each group? </a:t>
            </a:r>
          </a:p>
          <a:p>
            <a:pPr>
              <a:buFont typeface="Wingdings" panose="05000000000000000000" pitchFamily="2" charset="2"/>
              <a:buNone/>
              <a:defRPr/>
            </a:pPr>
            <a:r>
              <a:rPr lang="en-GB" sz="2800" dirty="0"/>
              <a:t>	</a:t>
            </a:r>
            <a:r>
              <a:rPr lang="en-GB" sz="2400" dirty="0">
                <a:solidFill>
                  <a:srgbClr val="FFFF00"/>
                </a:solidFill>
              </a:rPr>
              <a:t>Active: 950/75,000 = 0.013 * 100,000 = 1267 cases per 100,000 person years</a:t>
            </a:r>
          </a:p>
          <a:p>
            <a:pPr>
              <a:buFont typeface="Wingdings" panose="05000000000000000000" pitchFamily="2" charset="2"/>
              <a:buNone/>
              <a:defRPr/>
            </a:pPr>
            <a:r>
              <a:rPr lang="en-GB" sz="2400" dirty="0">
                <a:solidFill>
                  <a:srgbClr val="FFFF00"/>
                </a:solidFill>
              </a:rPr>
              <a:t>	Inactive: 4,800/275,000 =0.017 * 100,000 = 1745 cases per 100,000 person years</a:t>
            </a:r>
          </a:p>
          <a:p>
            <a:pPr>
              <a:buFont typeface="Wingdings" panose="05000000000000000000" pitchFamily="2" charset="2"/>
              <a:buNone/>
              <a:defRPr/>
            </a:pPr>
            <a:r>
              <a:rPr lang="en-GB" sz="2400" dirty="0">
                <a:solidFill>
                  <a:srgbClr val="FFFF00"/>
                </a:solidFill>
              </a:rPr>
              <a:t>	</a:t>
            </a:r>
            <a:r>
              <a:rPr lang="en-GB" sz="2400" u="sng" dirty="0">
                <a:solidFill>
                  <a:srgbClr val="FFFF00"/>
                </a:solidFill>
              </a:rPr>
              <a:t>THERE IS EVIDENCE TO SUGGEST  THAT INACTIVITY IS ASSOCIATED WITH AN INCREASED  RISK OF DEPRESSION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0E42-8F05-47EA-BB57-AC4A7DBF153A}"/>
              </a:ext>
            </a:extLst>
          </p:cNvPr>
          <p:cNvSpPr>
            <a:spLocks noGrp="1"/>
          </p:cNvSpPr>
          <p:nvPr>
            <p:ph type="title"/>
          </p:nvPr>
        </p:nvSpPr>
        <p:spPr>
          <a:xfrm>
            <a:off x="2063750" y="304801"/>
            <a:ext cx="8280400" cy="1431925"/>
          </a:xfrm>
        </p:spPr>
        <p:txBody>
          <a:bodyPr/>
          <a:lstStyle/>
          <a:p>
            <a:pPr algn="ctr">
              <a:defRPr/>
            </a:pPr>
            <a:r>
              <a:rPr lang="en-GB" sz="3600" dirty="0">
                <a:solidFill>
                  <a:srgbClr val="FFFF00"/>
                </a:solidFill>
              </a:rPr>
              <a:t>Calculation of </a:t>
            </a:r>
            <a:r>
              <a:rPr lang="en-GB" sz="3600" u="sng" dirty="0">
                <a:solidFill>
                  <a:srgbClr val="FFFF00"/>
                </a:solidFill>
              </a:rPr>
              <a:t>Relative Risk</a:t>
            </a:r>
            <a:r>
              <a:rPr lang="en-GB" sz="3600" dirty="0">
                <a:solidFill>
                  <a:srgbClr val="FFFF00"/>
                </a:solidFill>
              </a:rPr>
              <a:t> or the </a:t>
            </a:r>
            <a:r>
              <a:rPr lang="en-GB" sz="3600" u="sng" dirty="0">
                <a:solidFill>
                  <a:srgbClr val="FFFF00"/>
                </a:solidFill>
              </a:rPr>
              <a:t>Rate Ratio</a:t>
            </a:r>
          </a:p>
        </p:txBody>
      </p:sp>
      <p:sp>
        <p:nvSpPr>
          <p:cNvPr id="3" name="Content Placeholder 2">
            <a:extLst>
              <a:ext uri="{FF2B5EF4-FFF2-40B4-BE49-F238E27FC236}">
                <a16:creationId xmlns:a16="http://schemas.microsoft.com/office/drawing/2014/main" id="{35BB287F-DC12-4712-87C0-186031D85636}"/>
              </a:ext>
            </a:extLst>
          </p:cNvPr>
          <p:cNvSpPr>
            <a:spLocks noGrp="1"/>
          </p:cNvSpPr>
          <p:nvPr>
            <p:ph idx="1"/>
          </p:nvPr>
        </p:nvSpPr>
        <p:spPr>
          <a:xfrm>
            <a:off x="2432050" y="1844675"/>
            <a:ext cx="7543800" cy="1944688"/>
          </a:xfrm>
        </p:spPr>
        <p:txBody>
          <a:bodyPr/>
          <a:lstStyle/>
          <a:p>
            <a:pPr>
              <a:defRPr/>
            </a:pPr>
            <a:r>
              <a:rPr lang="en-GB" sz="2800" b="1" dirty="0"/>
              <a:t>Relative risk (RR) or Rate Ratio (RR)</a:t>
            </a:r>
          </a:p>
          <a:p>
            <a:pPr lvl="1">
              <a:defRPr/>
            </a:pPr>
            <a:r>
              <a:rPr lang="en-GB" sz="2400" dirty="0"/>
              <a:t>a measure of the risk or rate of the outcome in the </a:t>
            </a:r>
            <a:r>
              <a:rPr lang="en-GB" sz="2400" u="sng" dirty="0"/>
              <a:t>exposed</a:t>
            </a:r>
            <a:r>
              <a:rPr lang="en-GB" sz="2400" dirty="0"/>
              <a:t> group compared to those in the </a:t>
            </a:r>
            <a:r>
              <a:rPr lang="en-GB" sz="2400" u="sng" dirty="0"/>
              <a:t>non-exposed</a:t>
            </a:r>
            <a:r>
              <a:rPr lang="en-GB" sz="2400" dirty="0"/>
              <a:t> group.</a:t>
            </a:r>
          </a:p>
          <a:p>
            <a:pPr lvl="1">
              <a:defRPr/>
            </a:pPr>
            <a:endParaRPr lang="en-GB" sz="2400" dirty="0"/>
          </a:p>
        </p:txBody>
      </p:sp>
      <p:sp>
        <p:nvSpPr>
          <p:cNvPr id="49156" name="TextBox 4">
            <a:extLst>
              <a:ext uri="{FF2B5EF4-FFF2-40B4-BE49-F238E27FC236}">
                <a16:creationId xmlns:a16="http://schemas.microsoft.com/office/drawing/2014/main" id="{A3A10093-A43B-4992-A24E-AE653177ECD6}"/>
              </a:ext>
            </a:extLst>
          </p:cNvPr>
          <p:cNvSpPr txBox="1">
            <a:spLocks noChangeArrowheads="1"/>
          </p:cNvSpPr>
          <p:nvPr/>
        </p:nvSpPr>
        <p:spPr bwMode="auto">
          <a:xfrm>
            <a:off x="4208463" y="5372100"/>
            <a:ext cx="64452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lvl="1" algn="ctr">
              <a:spcBef>
                <a:spcPct val="0"/>
              </a:spcBef>
              <a:buClrTx/>
              <a:buFontTx/>
              <a:buNone/>
            </a:pPr>
            <a:r>
              <a:rPr lang="en-GB" altLang="en-US" sz="2400"/>
              <a:t>Person-time incidence in the exposed</a:t>
            </a:r>
          </a:p>
          <a:p>
            <a:pPr lvl="1" algn="ctr">
              <a:spcBef>
                <a:spcPct val="0"/>
              </a:spcBef>
              <a:buClrTx/>
              <a:buFontTx/>
              <a:buNone/>
            </a:pPr>
            <a:r>
              <a:rPr lang="en-GB" altLang="en-US" sz="2400"/>
              <a:t>______________________</a:t>
            </a:r>
          </a:p>
          <a:p>
            <a:pPr lvl="1" algn="ctr">
              <a:spcBef>
                <a:spcPct val="0"/>
              </a:spcBef>
              <a:buClrTx/>
              <a:buFontTx/>
              <a:buNone/>
            </a:pPr>
            <a:r>
              <a:rPr lang="en-GB" altLang="en-US" sz="2400"/>
              <a:t>Person-time incidence in the non-exposed</a:t>
            </a:r>
          </a:p>
        </p:txBody>
      </p:sp>
      <p:sp>
        <p:nvSpPr>
          <p:cNvPr id="49157" name="TextBox 5">
            <a:extLst>
              <a:ext uri="{FF2B5EF4-FFF2-40B4-BE49-F238E27FC236}">
                <a16:creationId xmlns:a16="http://schemas.microsoft.com/office/drawing/2014/main" id="{2D534C11-9BFB-4A57-96E3-919ABD6AEE24}"/>
              </a:ext>
            </a:extLst>
          </p:cNvPr>
          <p:cNvSpPr txBox="1">
            <a:spLocks noChangeArrowheads="1"/>
          </p:cNvSpPr>
          <p:nvPr/>
        </p:nvSpPr>
        <p:spPr bwMode="auto">
          <a:xfrm>
            <a:off x="2432051" y="4119563"/>
            <a:ext cx="2316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GB" altLang="en-US" sz="2400"/>
              <a:t>Relative Risk = </a:t>
            </a:r>
          </a:p>
        </p:txBody>
      </p:sp>
      <p:sp>
        <p:nvSpPr>
          <p:cNvPr id="49158" name="TextBox 6">
            <a:extLst>
              <a:ext uri="{FF2B5EF4-FFF2-40B4-BE49-F238E27FC236}">
                <a16:creationId xmlns:a16="http://schemas.microsoft.com/office/drawing/2014/main" id="{4945C8E6-EDFA-4F38-82B0-C809065F3770}"/>
              </a:ext>
            </a:extLst>
          </p:cNvPr>
          <p:cNvSpPr txBox="1">
            <a:spLocks noChangeArrowheads="1"/>
          </p:cNvSpPr>
          <p:nvPr/>
        </p:nvSpPr>
        <p:spPr bwMode="auto">
          <a:xfrm>
            <a:off x="2432050" y="5741988"/>
            <a:ext cx="20018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GB" altLang="en-US" sz="2400"/>
              <a:t>Rate Ratio = </a:t>
            </a:r>
          </a:p>
        </p:txBody>
      </p:sp>
      <p:sp>
        <p:nvSpPr>
          <p:cNvPr id="49159" name="TextBox 7">
            <a:extLst>
              <a:ext uri="{FF2B5EF4-FFF2-40B4-BE49-F238E27FC236}">
                <a16:creationId xmlns:a16="http://schemas.microsoft.com/office/drawing/2014/main" id="{255D6728-3CDC-483E-BBAC-FB1F388564F2}"/>
              </a:ext>
            </a:extLst>
          </p:cNvPr>
          <p:cNvSpPr txBox="1">
            <a:spLocks noChangeArrowheads="1"/>
          </p:cNvSpPr>
          <p:nvPr/>
        </p:nvSpPr>
        <p:spPr bwMode="auto">
          <a:xfrm>
            <a:off x="4829175" y="3784600"/>
            <a:ext cx="5232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lvl="1" algn="ctr">
              <a:spcBef>
                <a:spcPct val="0"/>
              </a:spcBef>
              <a:buClrTx/>
              <a:buFontTx/>
              <a:buNone/>
            </a:pPr>
            <a:r>
              <a:rPr lang="en-GB" altLang="en-US" sz="2400"/>
              <a:t>Incidence risk in the exposed</a:t>
            </a:r>
          </a:p>
          <a:p>
            <a:pPr lvl="1" algn="ctr">
              <a:spcBef>
                <a:spcPct val="0"/>
              </a:spcBef>
              <a:buClrTx/>
              <a:buFontTx/>
              <a:buNone/>
            </a:pPr>
            <a:r>
              <a:rPr lang="en-GB" altLang="en-US" sz="2400"/>
              <a:t>______________________</a:t>
            </a:r>
          </a:p>
          <a:p>
            <a:pPr lvl="1" algn="ctr">
              <a:spcBef>
                <a:spcPct val="0"/>
              </a:spcBef>
              <a:buClrTx/>
              <a:buFontTx/>
              <a:buNone/>
            </a:pPr>
            <a:r>
              <a:rPr lang="en-GB" altLang="en-US" sz="2400"/>
              <a:t>Incidence risk in the non-exposed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6C43-D236-4573-9B08-C272079E67A6}"/>
              </a:ext>
            </a:extLst>
          </p:cNvPr>
          <p:cNvSpPr>
            <a:spLocks noGrp="1"/>
          </p:cNvSpPr>
          <p:nvPr>
            <p:ph type="title"/>
          </p:nvPr>
        </p:nvSpPr>
        <p:spPr>
          <a:xfrm>
            <a:off x="1992314" y="304800"/>
            <a:ext cx="8142287" cy="603250"/>
          </a:xfrm>
        </p:spPr>
        <p:txBody>
          <a:bodyPr/>
          <a:lstStyle/>
          <a:p>
            <a:pPr>
              <a:defRPr/>
            </a:pPr>
            <a:r>
              <a:rPr lang="en-GB" sz="3600" dirty="0">
                <a:solidFill>
                  <a:srgbClr val="FFFF00"/>
                </a:solidFill>
              </a:rPr>
              <a:t>Example</a:t>
            </a:r>
          </a:p>
        </p:txBody>
      </p:sp>
      <p:sp>
        <p:nvSpPr>
          <p:cNvPr id="3" name="Content Placeholder 2">
            <a:extLst>
              <a:ext uri="{FF2B5EF4-FFF2-40B4-BE49-F238E27FC236}">
                <a16:creationId xmlns:a16="http://schemas.microsoft.com/office/drawing/2014/main" id="{AA9A0BB6-06CA-4C0F-9A93-B24FE42B1D0A}"/>
              </a:ext>
            </a:extLst>
          </p:cNvPr>
          <p:cNvSpPr>
            <a:spLocks noGrp="1"/>
          </p:cNvSpPr>
          <p:nvPr>
            <p:ph idx="1"/>
          </p:nvPr>
        </p:nvSpPr>
        <p:spPr>
          <a:xfrm>
            <a:off x="1919289" y="908050"/>
            <a:ext cx="8353425" cy="5329238"/>
          </a:xfrm>
        </p:spPr>
        <p:txBody>
          <a:bodyPr/>
          <a:lstStyle/>
          <a:p>
            <a:pPr>
              <a:buFont typeface="Wingdings" panose="05000000000000000000" pitchFamily="2" charset="2"/>
              <a:buNone/>
              <a:defRPr/>
            </a:pPr>
            <a:r>
              <a:rPr lang="en-GB" sz="2800" dirty="0"/>
              <a:t>	</a:t>
            </a:r>
            <a:r>
              <a:rPr lang="en-GB" sz="2400" dirty="0">
                <a:solidFill>
                  <a:srgbClr val="FFFF00"/>
                </a:solidFill>
              </a:rPr>
              <a:t>Active: 950/75,000 = 0.013 * 100,000 = 1267 cases per 100,000 person years</a:t>
            </a:r>
          </a:p>
          <a:p>
            <a:pPr>
              <a:buFont typeface="Wingdings" panose="05000000000000000000" pitchFamily="2" charset="2"/>
              <a:buNone/>
              <a:defRPr/>
            </a:pPr>
            <a:r>
              <a:rPr lang="en-GB" sz="2400" dirty="0">
                <a:solidFill>
                  <a:srgbClr val="FFFF00"/>
                </a:solidFill>
              </a:rPr>
              <a:t>	Inactive: 4,800/275,000 =0.017 * 100,000 = 1745 cases per 100,000 person years</a:t>
            </a:r>
          </a:p>
          <a:p>
            <a:pPr>
              <a:buFont typeface="Wingdings" panose="05000000000000000000" pitchFamily="2" charset="2"/>
              <a:buNone/>
              <a:defRPr/>
            </a:pPr>
            <a:r>
              <a:rPr lang="en-GB" sz="2400" dirty="0">
                <a:solidFill>
                  <a:srgbClr val="FFFF00"/>
                </a:solidFill>
              </a:rPr>
              <a:t>	</a:t>
            </a:r>
            <a:r>
              <a:rPr lang="en-GB" sz="2400" u="sng" dirty="0">
                <a:solidFill>
                  <a:srgbClr val="FFFF00"/>
                </a:solidFill>
              </a:rPr>
              <a:t>THERE IS EVIDENCE TO SUGGEST  THAT INACTIVITY IS ASSOCIATED WITH AN INCREASED  RISK OF DEPRESSION</a:t>
            </a:r>
          </a:p>
          <a:p>
            <a:pPr>
              <a:buFont typeface="Wingdings" panose="05000000000000000000" pitchFamily="2" charset="2"/>
              <a:buNone/>
              <a:defRPr/>
            </a:pPr>
            <a:endParaRPr lang="en-GB" sz="2400" u="sng" dirty="0">
              <a:solidFill>
                <a:srgbClr val="FFFF00"/>
              </a:solidFill>
            </a:endParaRPr>
          </a:p>
          <a:p>
            <a:pPr algn="ctr">
              <a:buFont typeface="Wingdings" panose="05000000000000000000" pitchFamily="2" charset="2"/>
              <a:buNone/>
              <a:defRPr/>
            </a:pPr>
            <a:r>
              <a:rPr lang="en-GB" sz="2400" b="1" dirty="0">
                <a:solidFill>
                  <a:srgbClr val="FFFF00"/>
                </a:solidFill>
              </a:rPr>
              <a:t>Rate Ratio = 1267 / 1745 = 0.72</a:t>
            </a:r>
          </a:p>
          <a:p>
            <a:pPr algn="ctr">
              <a:buFont typeface="Wingdings" panose="05000000000000000000" pitchFamily="2" charset="2"/>
              <a:buNone/>
              <a:defRPr/>
            </a:pPr>
            <a:r>
              <a:rPr lang="en-GB" sz="2400" b="1" dirty="0">
                <a:solidFill>
                  <a:srgbClr val="FFFF00"/>
                </a:solidFill>
              </a:rPr>
              <a:t>Incidence rate difference = 1745-1267 = 478 cases</a:t>
            </a:r>
          </a:p>
          <a:p>
            <a:pPr algn="ctr">
              <a:buFont typeface="Wingdings" panose="05000000000000000000" pitchFamily="2" charset="2"/>
              <a:buNone/>
              <a:defRPr/>
            </a:pPr>
            <a:r>
              <a:rPr lang="en-GB" sz="2400" b="1" dirty="0">
                <a:solidFill>
                  <a:srgbClr val="FFFF00"/>
                </a:solidFill>
              </a:rPr>
              <a:t>If inactivity (as defined in this study) was abolished there would be about 478 fewer cases of depression.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5EB3-851A-4FC1-A18A-BC4247FFDDF6}"/>
              </a:ext>
            </a:extLst>
          </p:cNvPr>
          <p:cNvSpPr>
            <a:spLocks noGrp="1"/>
          </p:cNvSpPr>
          <p:nvPr>
            <p:ph type="title"/>
          </p:nvPr>
        </p:nvSpPr>
        <p:spPr>
          <a:xfrm>
            <a:off x="2590800" y="304800"/>
            <a:ext cx="7543800" cy="820738"/>
          </a:xfrm>
        </p:spPr>
        <p:txBody>
          <a:bodyPr/>
          <a:lstStyle/>
          <a:p>
            <a:pPr>
              <a:defRPr/>
            </a:pPr>
            <a:r>
              <a:rPr lang="en-GB" sz="3600" dirty="0"/>
              <a:t>Confounding an example...</a:t>
            </a:r>
          </a:p>
        </p:txBody>
      </p:sp>
      <p:sp>
        <p:nvSpPr>
          <p:cNvPr id="17411" name="TextBox 3">
            <a:extLst>
              <a:ext uri="{FF2B5EF4-FFF2-40B4-BE49-F238E27FC236}">
                <a16:creationId xmlns:a16="http://schemas.microsoft.com/office/drawing/2014/main" id="{3D9E2945-6E27-453A-9BC2-DEE0D2BBD255}"/>
              </a:ext>
            </a:extLst>
          </p:cNvPr>
          <p:cNvSpPr txBox="1">
            <a:spLocks noChangeArrowheads="1"/>
          </p:cNvSpPr>
          <p:nvPr/>
        </p:nvSpPr>
        <p:spPr bwMode="auto">
          <a:xfrm>
            <a:off x="2190769" y="2201118"/>
            <a:ext cx="174464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dirty="0">
                <a:solidFill>
                  <a:srgbClr val="FFFFFF"/>
                </a:solidFill>
              </a:rPr>
              <a:t>Physical</a:t>
            </a:r>
          </a:p>
          <a:p>
            <a:pPr fontAlgn="base">
              <a:spcBef>
                <a:spcPct val="0"/>
              </a:spcBef>
              <a:spcAft>
                <a:spcPct val="0"/>
              </a:spcAft>
              <a:buClrTx/>
              <a:buSzTx/>
              <a:buNone/>
            </a:pPr>
            <a:r>
              <a:rPr lang="en-GB" altLang="en-US" sz="2800" dirty="0">
                <a:solidFill>
                  <a:srgbClr val="FFFFFF"/>
                </a:solidFill>
              </a:rPr>
              <a:t>Inactivity </a:t>
            </a:r>
          </a:p>
        </p:txBody>
      </p:sp>
      <p:sp>
        <p:nvSpPr>
          <p:cNvPr id="5" name="Right Arrow 4">
            <a:extLst>
              <a:ext uri="{FF2B5EF4-FFF2-40B4-BE49-F238E27FC236}">
                <a16:creationId xmlns:a16="http://schemas.microsoft.com/office/drawing/2014/main" id="{793465D5-D3D8-4885-92CA-02107B42DC0B}"/>
              </a:ext>
            </a:extLst>
          </p:cNvPr>
          <p:cNvSpPr/>
          <p:nvPr/>
        </p:nvSpPr>
        <p:spPr>
          <a:xfrm>
            <a:off x="4727576" y="2565400"/>
            <a:ext cx="1584325" cy="431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7413" name="TextBox 5">
            <a:extLst>
              <a:ext uri="{FF2B5EF4-FFF2-40B4-BE49-F238E27FC236}">
                <a16:creationId xmlns:a16="http://schemas.microsoft.com/office/drawing/2014/main" id="{7BAA1BF6-1541-46ED-90B5-4A1EB434C627}"/>
              </a:ext>
            </a:extLst>
          </p:cNvPr>
          <p:cNvSpPr txBox="1">
            <a:spLocks noChangeArrowheads="1"/>
          </p:cNvSpPr>
          <p:nvPr/>
        </p:nvSpPr>
        <p:spPr bwMode="auto">
          <a:xfrm>
            <a:off x="6600825" y="2349501"/>
            <a:ext cx="31067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a:solidFill>
                  <a:srgbClr val="FFFFFF"/>
                </a:solidFill>
              </a:rPr>
              <a:t>All-cause mortality</a:t>
            </a:r>
          </a:p>
        </p:txBody>
      </p:sp>
      <p:sp>
        <p:nvSpPr>
          <p:cNvPr id="7" name="Rectangle 6">
            <a:extLst>
              <a:ext uri="{FF2B5EF4-FFF2-40B4-BE49-F238E27FC236}">
                <a16:creationId xmlns:a16="http://schemas.microsoft.com/office/drawing/2014/main" id="{6CFBE616-3102-41DA-988B-4EF611A4646C}"/>
              </a:ext>
            </a:extLst>
          </p:cNvPr>
          <p:cNvSpPr/>
          <p:nvPr/>
        </p:nvSpPr>
        <p:spPr>
          <a:xfrm>
            <a:off x="2063751" y="1989138"/>
            <a:ext cx="7993063" cy="3816350"/>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7415" name="TextBox 7">
            <a:extLst>
              <a:ext uri="{FF2B5EF4-FFF2-40B4-BE49-F238E27FC236}">
                <a16:creationId xmlns:a16="http://schemas.microsoft.com/office/drawing/2014/main" id="{4CE32F47-0AE1-42B6-9D77-1018046AA37B}"/>
              </a:ext>
            </a:extLst>
          </p:cNvPr>
          <p:cNvSpPr txBox="1">
            <a:spLocks noChangeArrowheads="1"/>
          </p:cNvSpPr>
          <p:nvPr/>
        </p:nvSpPr>
        <p:spPr bwMode="auto">
          <a:xfrm>
            <a:off x="3935414" y="2133600"/>
            <a:ext cx="306686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000" b="1" dirty="0">
                <a:solidFill>
                  <a:srgbClr val="FF0000"/>
                </a:solidFill>
              </a:rPr>
              <a:t>RR = 3.0 (CI: 3.5, 4.5)</a:t>
            </a:r>
          </a:p>
        </p:txBody>
      </p:sp>
      <p:sp>
        <p:nvSpPr>
          <p:cNvPr id="17416" name="TextBox 8">
            <a:extLst>
              <a:ext uri="{FF2B5EF4-FFF2-40B4-BE49-F238E27FC236}">
                <a16:creationId xmlns:a16="http://schemas.microsoft.com/office/drawing/2014/main" id="{4B7DB2F7-13AD-43BF-9E9E-D0DE910C4EE4}"/>
              </a:ext>
            </a:extLst>
          </p:cNvPr>
          <p:cNvSpPr txBox="1">
            <a:spLocks noChangeArrowheads="1"/>
          </p:cNvSpPr>
          <p:nvPr/>
        </p:nvSpPr>
        <p:spPr bwMode="auto">
          <a:xfrm>
            <a:off x="4367214" y="1628775"/>
            <a:ext cx="20843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a:solidFill>
                  <a:srgbClr val="FFFFFF"/>
                </a:solidFill>
              </a:rPr>
              <a:t>Actual Association</a:t>
            </a:r>
          </a:p>
        </p:txBody>
      </p:sp>
      <p:sp>
        <p:nvSpPr>
          <p:cNvPr id="17417" name="TextBox 9">
            <a:extLst>
              <a:ext uri="{FF2B5EF4-FFF2-40B4-BE49-F238E27FC236}">
                <a16:creationId xmlns:a16="http://schemas.microsoft.com/office/drawing/2014/main" id="{64839533-5508-4E55-BC3A-64A078A58871}"/>
              </a:ext>
            </a:extLst>
          </p:cNvPr>
          <p:cNvSpPr txBox="1">
            <a:spLocks noChangeArrowheads="1"/>
          </p:cNvSpPr>
          <p:nvPr/>
        </p:nvSpPr>
        <p:spPr bwMode="auto">
          <a:xfrm>
            <a:off x="4727575" y="4724400"/>
            <a:ext cx="161448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a:solidFill>
                  <a:srgbClr val="FFFFFF"/>
                </a:solidFill>
              </a:rPr>
              <a:t>Cigarette</a:t>
            </a:r>
          </a:p>
          <a:p>
            <a:pPr fontAlgn="base">
              <a:spcBef>
                <a:spcPct val="0"/>
              </a:spcBef>
              <a:spcAft>
                <a:spcPct val="0"/>
              </a:spcAft>
              <a:buClrTx/>
              <a:buSzTx/>
              <a:buNone/>
            </a:pPr>
            <a:r>
              <a:rPr lang="en-GB" altLang="en-US" sz="2800">
                <a:solidFill>
                  <a:srgbClr val="FFFFFF"/>
                </a:solidFill>
              </a:rPr>
              <a:t>smoking </a:t>
            </a:r>
          </a:p>
        </p:txBody>
      </p:sp>
      <p:sp>
        <p:nvSpPr>
          <p:cNvPr id="12" name="Right Arrow 11">
            <a:extLst>
              <a:ext uri="{FF2B5EF4-FFF2-40B4-BE49-F238E27FC236}">
                <a16:creationId xmlns:a16="http://schemas.microsoft.com/office/drawing/2014/main" id="{49040674-530E-491D-AD47-18913CA7FF1D}"/>
              </a:ext>
            </a:extLst>
          </p:cNvPr>
          <p:cNvSpPr/>
          <p:nvPr/>
        </p:nvSpPr>
        <p:spPr>
          <a:xfrm rot="18626577">
            <a:off x="5838032" y="3739357"/>
            <a:ext cx="1584325" cy="4333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3" name="Left-Right Arrow 12">
            <a:extLst>
              <a:ext uri="{FF2B5EF4-FFF2-40B4-BE49-F238E27FC236}">
                <a16:creationId xmlns:a16="http://schemas.microsoft.com/office/drawing/2014/main" id="{B562AA7B-040B-4FBB-BCFE-C2AA5243E993}"/>
              </a:ext>
            </a:extLst>
          </p:cNvPr>
          <p:cNvSpPr/>
          <p:nvPr/>
        </p:nvSpPr>
        <p:spPr>
          <a:xfrm rot="2993582">
            <a:off x="3523457" y="3731419"/>
            <a:ext cx="1689100" cy="46196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7420" name="TextBox 14">
            <a:extLst>
              <a:ext uri="{FF2B5EF4-FFF2-40B4-BE49-F238E27FC236}">
                <a16:creationId xmlns:a16="http://schemas.microsoft.com/office/drawing/2014/main" id="{64E01CE5-D4D5-470A-B4F4-031695B32E4C}"/>
              </a:ext>
            </a:extLst>
          </p:cNvPr>
          <p:cNvSpPr txBox="1">
            <a:spLocks noChangeArrowheads="1"/>
          </p:cNvSpPr>
          <p:nvPr/>
        </p:nvSpPr>
        <p:spPr bwMode="auto">
          <a:xfrm>
            <a:off x="6096001" y="3716338"/>
            <a:ext cx="291618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000" b="1" dirty="0">
                <a:solidFill>
                  <a:srgbClr val="FF0000"/>
                </a:solidFill>
              </a:rPr>
              <a:t>RR = 3.4 (CI:3.2,3.6)</a:t>
            </a:r>
          </a:p>
        </p:txBody>
      </p:sp>
      <p:sp>
        <p:nvSpPr>
          <p:cNvPr id="17421" name="TextBox 15">
            <a:extLst>
              <a:ext uri="{FF2B5EF4-FFF2-40B4-BE49-F238E27FC236}">
                <a16:creationId xmlns:a16="http://schemas.microsoft.com/office/drawing/2014/main" id="{2B5606AC-452A-4733-97BA-433A142487C6}"/>
              </a:ext>
            </a:extLst>
          </p:cNvPr>
          <p:cNvSpPr txBox="1">
            <a:spLocks noChangeArrowheads="1"/>
          </p:cNvSpPr>
          <p:nvPr/>
        </p:nvSpPr>
        <p:spPr bwMode="auto">
          <a:xfrm>
            <a:off x="6600825" y="4724401"/>
            <a:ext cx="1970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i="1">
                <a:solidFill>
                  <a:srgbClr val="FFFFFF"/>
                </a:solidFill>
              </a:rPr>
              <a:t>Not on the causal</a:t>
            </a:r>
          </a:p>
          <a:p>
            <a:pPr fontAlgn="base">
              <a:spcBef>
                <a:spcPct val="0"/>
              </a:spcBef>
              <a:spcAft>
                <a:spcPct val="0"/>
              </a:spcAft>
              <a:buClrTx/>
              <a:buSzTx/>
              <a:buNone/>
            </a:pPr>
            <a:r>
              <a:rPr lang="en-GB" altLang="en-US" sz="1800" i="1">
                <a:solidFill>
                  <a:srgbClr val="FFFFFF"/>
                </a:solidFill>
              </a:rPr>
              <a:t>Pathway being</a:t>
            </a:r>
          </a:p>
          <a:p>
            <a:pPr fontAlgn="base">
              <a:spcBef>
                <a:spcPct val="0"/>
              </a:spcBef>
              <a:spcAft>
                <a:spcPct val="0"/>
              </a:spcAft>
              <a:buClrTx/>
              <a:buSzTx/>
              <a:buNone/>
            </a:pPr>
            <a:r>
              <a:rPr lang="en-GB" altLang="en-US" sz="1800" i="1">
                <a:solidFill>
                  <a:srgbClr val="FFFFFF"/>
                </a:solidFill>
              </a:rPr>
              <a:t>considered</a:t>
            </a:r>
          </a:p>
        </p:txBody>
      </p:sp>
      <p:sp>
        <p:nvSpPr>
          <p:cNvPr id="17422" name="TextBox 17">
            <a:extLst>
              <a:ext uri="{FF2B5EF4-FFF2-40B4-BE49-F238E27FC236}">
                <a16:creationId xmlns:a16="http://schemas.microsoft.com/office/drawing/2014/main" id="{D27A2429-B13F-4FBB-8CE6-7DCBBC442B24}"/>
              </a:ext>
            </a:extLst>
          </p:cNvPr>
          <p:cNvSpPr txBox="1">
            <a:spLocks noChangeArrowheads="1"/>
          </p:cNvSpPr>
          <p:nvPr/>
        </p:nvSpPr>
        <p:spPr bwMode="auto">
          <a:xfrm>
            <a:off x="2927350" y="6165850"/>
            <a:ext cx="44894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a:solidFill>
                  <a:srgbClr val="FFFFFF"/>
                </a:solidFill>
              </a:rPr>
              <a:t>How would you interpret this observation?</a:t>
            </a:r>
          </a:p>
        </p:txBody>
      </p:sp>
      <p:sp>
        <p:nvSpPr>
          <p:cNvPr id="17423" name="TextBox 18">
            <a:extLst>
              <a:ext uri="{FF2B5EF4-FFF2-40B4-BE49-F238E27FC236}">
                <a16:creationId xmlns:a16="http://schemas.microsoft.com/office/drawing/2014/main" id="{56151F85-3A8C-407A-BAFD-0E14968D6083}"/>
              </a:ext>
            </a:extLst>
          </p:cNvPr>
          <p:cNvSpPr txBox="1">
            <a:spLocks noChangeArrowheads="1"/>
          </p:cNvSpPr>
          <p:nvPr/>
        </p:nvSpPr>
        <p:spPr bwMode="auto">
          <a:xfrm>
            <a:off x="2495550" y="3716338"/>
            <a:ext cx="30035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000" b="1">
                <a:solidFill>
                  <a:srgbClr val="FF0000"/>
                </a:solidFill>
              </a:rPr>
              <a:t>OR = 2.6 (CI:2.2, 3.0)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7E33-C306-4ED0-B969-435127F3B1CB}"/>
              </a:ext>
            </a:extLst>
          </p:cNvPr>
          <p:cNvSpPr>
            <a:spLocks noGrp="1"/>
          </p:cNvSpPr>
          <p:nvPr>
            <p:ph type="title"/>
          </p:nvPr>
        </p:nvSpPr>
        <p:spPr>
          <a:xfrm>
            <a:off x="2590800" y="304800"/>
            <a:ext cx="7543800" cy="820738"/>
          </a:xfrm>
        </p:spPr>
        <p:txBody>
          <a:bodyPr/>
          <a:lstStyle/>
          <a:p>
            <a:pPr>
              <a:defRPr/>
            </a:pPr>
            <a:r>
              <a:rPr lang="en-GB" sz="3600" dirty="0"/>
              <a:t>Confounding an example...</a:t>
            </a:r>
          </a:p>
        </p:txBody>
      </p:sp>
      <p:sp>
        <p:nvSpPr>
          <p:cNvPr id="18435" name="TextBox 3">
            <a:extLst>
              <a:ext uri="{FF2B5EF4-FFF2-40B4-BE49-F238E27FC236}">
                <a16:creationId xmlns:a16="http://schemas.microsoft.com/office/drawing/2014/main" id="{E861F209-4197-4E44-847A-5445AA465267}"/>
              </a:ext>
            </a:extLst>
          </p:cNvPr>
          <p:cNvSpPr txBox="1">
            <a:spLocks noChangeArrowheads="1"/>
          </p:cNvSpPr>
          <p:nvPr/>
        </p:nvSpPr>
        <p:spPr bwMode="auto">
          <a:xfrm>
            <a:off x="2247913" y="1913731"/>
            <a:ext cx="163243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dirty="0">
                <a:solidFill>
                  <a:srgbClr val="FFFFFF"/>
                </a:solidFill>
              </a:rPr>
              <a:t>Physical</a:t>
            </a:r>
          </a:p>
          <a:p>
            <a:pPr fontAlgn="base">
              <a:spcBef>
                <a:spcPct val="0"/>
              </a:spcBef>
              <a:spcAft>
                <a:spcPct val="0"/>
              </a:spcAft>
              <a:buClrTx/>
              <a:buSzTx/>
              <a:buNone/>
            </a:pPr>
            <a:r>
              <a:rPr lang="en-GB" altLang="en-US" sz="2800" dirty="0">
                <a:solidFill>
                  <a:srgbClr val="FFFFFF"/>
                </a:solidFill>
              </a:rPr>
              <a:t>Inactivity</a:t>
            </a:r>
          </a:p>
        </p:txBody>
      </p:sp>
      <p:sp>
        <p:nvSpPr>
          <p:cNvPr id="5" name="Right Arrow 4">
            <a:extLst>
              <a:ext uri="{FF2B5EF4-FFF2-40B4-BE49-F238E27FC236}">
                <a16:creationId xmlns:a16="http://schemas.microsoft.com/office/drawing/2014/main" id="{CC861D64-CEDB-4065-9BAF-F15E359815EB}"/>
              </a:ext>
            </a:extLst>
          </p:cNvPr>
          <p:cNvSpPr/>
          <p:nvPr/>
        </p:nvSpPr>
        <p:spPr>
          <a:xfrm>
            <a:off x="4008439" y="2205038"/>
            <a:ext cx="2592388" cy="431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8437" name="TextBox 5">
            <a:extLst>
              <a:ext uri="{FF2B5EF4-FFF2-40B4-BE49-F238E27FC236}">
                <a16:creationId xmlns:a16="http://schemas.microsoft.com/office/drawing/2014/main" id="{1DB91F98-5DD1-469B-8806-0E1205698559}"/>
              </a:ext>
            </a:extLst>
          </p:cNvPr>
          <p:cNvSpPr txBox="1">
            <a:spLocks noChangeArrowheads="1"/>
          </p:cNvSpPr>
          <p:nvPr/>
        </p:nvSpPr>
        <p:spPr bwMode="auto">
          <a:xfrm>
            <a:off x="6600825" y="2133600"/>
            <a:ext cx="3106738"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a:solidFill>
                  <a:srgbClr val="FFFFFF"/>
                </a:solidFill>
              </a:rPr>
              <a:t>All-cause mortality</a:t>
            </a:r>
          </a:p>
        </p:txBody>
      </p:sp>
      <p:sp>
        <p:nvSpPr>
          <p:cNvPr id="7" name="Rectangle 6">
            <a:extLst>
              <a:ext uri="{FF2B5EF4-FFF2-40B4-BE49-F238E27FC236}">
                <a16:creationId xmlns:a16="http://schemas.microsoft.com/office/drawing/2014/main" id="{D887C7A1-E687-4E79-9B5E-CC0A7EF3F58F}"/>
              </a:ext>
            </a:extLst>
          </p:cNvPr>
          <p:cNvSpPr/>
          <p:nvPr/>
        </p:nvSpPr>
        <p:spPr>
          <a:xfrm>
            <a:off x="2063751" y="1700213"/>
            <a:ext cx="7993063" cy="3816350"/>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8439" name="TextBox 7">
            <a:extLst>
              <a:ext uri="{FF2B5EF4-FFF2-40B4-BE49-F238E27FC236}">
                <a16:creationId xmlns:a16="http://schemas.microsoft.com/office/drawing/2014/main" id="{F3585840-A4B6-4B51-8F54-E480706A4A25}"/>
              </a:ext>
            </a:extLst>
          </p:cNvPr>
          <p:cNvSpPr txBox="1">
            <a:spLocks noChangeArrowheads="1"/>
          </p:cNvSpPr>
          <p:nvPr/>
        </p:nvSpPr>
        <p:spPr bwMode="auto">
          <a:xfrm>
            <a:off x="3792538" y="1773238"/>
            <a:ext cx="477887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000" b="1" dirty="0">
                <a:solidFill>
                  <a:srgbClr val="FF0000"/>
                </a:solidFill>
              </a:rPr>
              <a:t>Adjusted RR = 1.85 (CI: 1.45, 2.25)</a:t>
            </a:r>
          </a:p>
        </p:txBody>
      </p:sp>
      <p:sp>
        <p:nvSpPr>
          <p:cNvPr id="18440" name="TextBox 8">
            <a:extLst>
              <a:ext uri="{FF2B5EF4-FFF2-40B4-BE49-F238E27FC236}">
                <a16:creationId xmlns:a16="http://schemas.microsoft.com/office/drawing/2014/main" id="{15834F6D-B45F-488C-97E0-637981F89B87}"/>
              </a:ext>
            </a:extLst>
          </p:cNvPr>
          <p:cNvSpPr txBox="1">
            <a:spLocks noChangeArrowheads="1"/>
          </p:cNvSpPr>
          <p:nvPr/>
        </p:nvSpPr>
        <p:spPr bwMode="auto">
          <a:xfrm>
            <a:off x="4656139" y="1268414"/>
            <a:ext cx="20843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a:solidFill>
                  <a:srgbClr val="FFFFFF"/>
                </a:solidFill>
              </a:rPr>
              <a:t>Actual Association</a:t>
            </a:r>
          </a:p>
        </p:txBody>
      </p:sp>
      <p:sp>
        <p:nvSpPr>
          <p:cNvPr id="18441" name="TextBox 9">
            <a:extLst>
              <a:ext uri="{FF2B5EF4-FFF2-40B4-BE49-F238E27FC236}">
                <a16:creationId xmlns:a16="http://schemas.microsoft.com/office/drawing/2014/main" id="{A68E9A5A-2B76-4657-BC3E-BDA0471BDB99}"/>
              </a:ext>
            </a:extLst>
          </p:cNvPr>
          <p:cNvSpPr txBox="1">
            <a:spLocks noChangeArrowheads="1"/>
          </p:cNvSpPr>
          <p:nvPr/>
        </p:nvSpPr>
        <p:spPr bwMode="auto">
          <a:xfrm>
            <a:off x="4583114" y="4437064"/>
            <a:ext cx="161448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800">
                <a:solidFill>
                  <a:srgbClr val="FFFFFF"/>
                </a:solidFill>
              </a:rPr>
              <a:t>Cigarette</a:t>
            </a:r>
          </a:p>
          <a:p>
            <a:pPr fontAlgn="base">
              <a:spcBef>
                <a:spcPct val="0"/>
              </a:spcBef>
              <a:spcAft>
                <a:spcPct val="0"/>
              </a:spcAft>
              <a:buClrTx/>
              <a:buSzTx/>
              <a:buNone/>
            </a:pPr>
            <a:r>
              <a:rPr lang="en-GB" altLang="en-US" sz="2800">
                <a:solidFill>
                  <a:srgbClr val="FFFFFF"/>
                </a:solidFill>
              </a:rPr>
              <a:t>smoking </a:t>
            </a:r>
          </a:p>
        </p:txBody>
      </p:sp>
      <p:sp>
        <p:nvSpPr>
          <p:cNvPr id="12" name="Right Arrow 11">
            <a:extLst>
              <a:ext uri="{FF2B5EF4-FFF2-40B4-BE49-F238E27FC236}">
                <a16:creationId xmlns:a16="http://schemas.microsoft.com/office/drawing/2014/main" id="{87C7FBE4-BF3F-4818-A280-ECA868D37747}"/>
              </a:ext>
            </a:extLst>
          </p:cNvPr>
          <p:cNvSpPr/>
          <p:nvPr/>
        </p:nvSpPr>
        <p:spPr>
          <a:xfrm rot="18626577">
            <a:off x="7135020" y="3307558"/>
            <a:ext cx="1584325" cy="433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3" name="Left-Right Arrow 12">
            <a:extLst>
              <a:ext uri="{FF2B5EF4-FFF2-40B4-BE49-F238E27FC236}">
                <a16:creationId xmlns:a16="http://schemas.microsoft.com/office/drawing/2014/main" id="{385EE1FA-B5BE-427A-BECC-2071F5287285}"/>
              </a:ext>
            </a:extLst>
          </p:cNvPr>
          <p:cNvSpPr/>
          <p:nvPr/>
        </p:nvSpPr>
        <p:spPr>
          <a:xfrm rot="2993582">
            <a:off x="3236119" y="3344069"/>
            <a:ext cx="1689100" cy="46196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srgbClr val="FFFFFF"/>
              </a:solidFill>
              <a:latin typeface="Tahoma"/>
            </a:endParaRPr>
          </a:p>
        </p:txBody>
      </p:sp>
      <p:sp>
        <p:nvSpPr>
          <p:cNvPr id="18444" name="TextBox 13">
            <a:extLst>
              <a:ext uri="{FF2B5EF4-FFF2-40B4-BE49-F238E27FC236}">
                <a16:creationId xmlns:a16="http://schemas.microsoft.com/office/drawing/2014/main" id="{14879790-F343-484F-8508-614ABDC209AC}"/>
              </a:ext>
            </a:extLst>
          </p:cNvPr>
          <p:cNvSpPr txBox="1">
            <a:spLocks noChangeArrowheads="1"/>
          </p:cNvSpPr>
          <p:nvPr/>
        </p:nvSpPr>
        <p:spPr bwMode="auto">
          <a:xfrm>
            <a:off x="3575051" y="3429000"/>
            <a:ext cx="95726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a:solidFill>
                  <a:srgbClr val="FF0000"/>
                </a:solidFill>
              </a:rPr>
              <a:t>Real</a:t>
            </a:r>
          </a:p>
        </p:txBody>
      </p:sp>
      <p:sp>
        <p:nvSpPr>
          <p:cNvPr id="18445" name="TextBox 14">
            <a:extLst>
              <a:ext uri="{FF2B5EF4-FFF2-40B4-BE49-F238E27FC236}">
                <a16:creationId xmlns:a16="http://schemas.microsoft.com/office/drawing/2014/main" id="{D297FD92-622E-43EE-BC11-6784C31F437D}"/>
              </a:ext>
            </a:extLst>
          </p:cNvPr>
          <p:cNvSpPr txBox="1">
            <a:spLocks noChangeArrowheads="1"/>
          </p:cNvSpPr>
          <p:nvPr/>
        </p:nvSpPr>
        <p:spPr bwMode="auto">
          <a:xfrm>
            <a:off x="7248526" y="3429000"/>
            <a:ext cx="95726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a:solidFill>
                  <a:srgbClr val="FF0000"/>
                </a:solidFill>
              </a:rPr>
              <a:t>Real</a:t>
            </a:r>
          </a:p>
        </p:txBody>
      </p:sp>
      <p:sp>
        <p:nvSpPr>
          <p:cNvPr id="18446" name="TextBox 15">
            <a:extLst>
              <a:ext uri="{FF2B5EF4-FFF2-40B4-BE49-F238E27FC236}">
                <a16:creationId xmlns:a16="http://schemas.microsoft.com/office/drawing/2014/main" id="{5F745293-1E98-4197-A6FE-539EE8139C4E}"/>
              </a:ext>
            </a:extLst>
          </p:cNvPr>
          <p:cNvSpPr txBox="1">
            <a:spLocks noChangeArrowheads="1"/>
          </p:cNvSpPr>
          <p:nvPr/>
        </p:nvSpPr>
        <p:spPr bwMode="auto">
          <a:xfrm>
            <a:off x="6311900" y="4437064"/>
            <a:ext cx="1970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i="1">
                <a:solidFill>
                  <a:srgbClr val="FFFFFF"/>
                </a:solidFill>
              </a:rPr>
              <a:t>Not on the causal</a:t>
            </a:r>
          </a:p>
          <a:p>
            <a:pPr fontAlgn="base">
              <a:spcBef>
                <a:spcPct val="0"/>
              </a:spcBef>
              <a:spcAft>
                <a:spcPct val="0"/>
              </a:spcAft>
              <a:buClrTx/>
              <a:buSzTx/>
              <a:buNone/>
            </a:pPr>
            <a:r>
              <a:rPr lang="en-GB" altLang="en-US" sz="1800" i="1">
                <a:solidFill>
                  <a:srgbClr val="FFFFFF"/>
                </a:solidFill>
              </a:rPr>
              <a:t>Pathway being</a:t>
            </a:r>
          </a:p>
          <a:p>
            <a:pPr fontAlgn="base">
              <a:spcBef>
                <a:spcPct val="0"/>
              </a:spcBef>
              <a:spcAft>
                <a:spcPct val="0"/>
              </a:spcAft>
              <a:buClrTx/>
              <a:buSzTx/>
              <a:buNone/>
            </a:pPr>
            <a:r>
              <a:rPr lang="en-GB" altLang="en-US" sz="1800" i="1">
                <a:solidFill>
                  <a:srgbClr val="FFFFFF"/>
                </a:solidFill>
              </a:rPr>
              <a:t>considered</a:t>
            </a:r>
          </a:p>
        </p:txBody>
      </p:sp>
      <p:sp>
        <p:nvSpPr>
          <p:cNvPr id="18447" name="TextBox 16">
            <a:extLst>
              <a:ext uri="{FF2B5EF4-FFF2-40B4-BE49-F238E27FC236}">
                <a16:creationId xmlns:a16="http://schemas.microsoft.com/office/drawing/2014/main" id="{0AA372C5-0BD8-4095-B50D-0514DF6EB128}"/>
              </a:ext>
            </a:extLst>
          </p:cNvPr>
          <p:cNvSpPr txBox="1">
            <a:spLocks noChangeArrowheads="1"/>
          </p:cNvSpPr>
          <p:nvPr/>
        </p:nvSpPr>
        <p:spPr bwMode="auto">
          <a:xfrm>
            <a:off x="4008438" y="2636838"/>
            <a:ext cx="4038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2000">
                <a:solidFill>
                  <a:srgbClr val="FF0000"/>
                </a:solidFill>
              </a:rPr>
              <a:t>Real after adjustment for smoking</a:t>
            </a:r>
          </a:p>
        </p:txBody>
      </p:sp>
      <p:sp>
        <p:nvSpPr>
          <p:cNvPr id="18448" name="TextBox 17">
            <a:extLst>
              <a:ext uri="{FF2B5EF4-FFF2-40B4-BE49-F238E27FC236}">
                <a16:creationId xmlns:a16="http://schemas.microsoft.com/office/drawing/2014/main" id="{AA85C2B5-8FE1-4EE9-86D4-0BD64814CBD7}"/>
              </a:ext>
            </a:extLst>
          </p:cNvPr>
          <p:cNvSpPr txBox="1">
            <a:spLocks noChangeArrowheads="1"/>
          </p:cNvSpPr>
          <p:nvPr/>
        </p:nvSpPr>
        <p:spPr bwMode="auto">
          <a:xfrm>
            <a:off x="1703388" y="5516564"/>
            <a:ext cx="896957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fontAlgn="base">
              <a:spcBef>
                <a:spcPct val="0"/>
              </a:spcBef>
              <a:spcAft>
                <a:spcPct val="0"/>
              </a:spcAft>
              <a:buClrTx/>
              <a:buSzTx/>
              <a:buNone/>
            </a:pPr>
            <a:r>
              <a:rPr lang="en-GB" altLang="en-US" sz="1800" dirty="0">
                <a:solidFill>
                  <a:srgbClr val="FFFFFF"/>
                </a:solidFill>
              </a:rPr>
              <a:t>Inactivity is associated with all-cause mortality after adjustment for confounding</a:t>
            </a:r>
          </a:p>
          <a:p>
            <a:pPr fontAlgn="base">
              <a:spcBef>
                <a:spcPct val="0"/>
              </a:spcBef>
              <a:spcAft>
                <a:spcPct val="0"/>
              </a:spcAft>
              <a:buClrTx/>
              <a:buSzTx/>
              <a:buNone/>
            </a:pPr>
            <a:r>
              <a:rPr lang="en-GB" altLang="en-US" sz="1800" dirty="0">
                <a:solidFill>
                  <a:srgbClr val="FFFFFF"/>
                </a:solidFill>
              </a:rPr>
              <a:t>effect of smoking.</a:t>
            </a:r>
          </a:p>
          <a:p>
            <a:pPr fontAlgn="base">
              <a:spcBef>
                <a:spcPct val="0"/>
              </a:spcBef>
              <a:spcAft>
                <a:spcPct val="0"/>
              </a:spcAft>
              <a:buClrTx/>
              <a:buSzTx/>
              <a:buNone/>
            </a:pPr>
            <a:r>
              <a:rPr lang="en-GB" altLang="en-US" sz="1800" dirty="0">
                <a:solidFill>
                  <a:srgbClr val="FFFFFF"/>
                </a:solidFill>
              </a:rPr>
              <a:t>The unadjusted (crude) association (RR=3) is partly due to greater smoking in those</a:t>
            </a:r>
          </a:p>
          <a:p>
            <a:pPr fontAlgn="base">
              <a:spcBef>
                <a:spcPct val="0"/>
              </a:spcBef>
              <a:spcAft>
                <a:spcPct val="0"/>
              </a:spcAft>
              <a:buClrTx/>
              <a:buSzTx/>
              <a:buNone/>
            </a:pPr>
            <a:r>
              <a:rPr lang="en-GB" altLang="en-US" sz="1800" dirty="0">
                <a:solidFill>
                  <a:srgbClr val="FFFFFF"/>
                </a:solidFill>
              </a:rPr>
              <a:t>who are inactive.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AE1A70-A0FF-45F8-81AC-8059DAF15881}"/>
              </a:ext>
            </a:extLst>
          </p:cNvPr>
          <p:cNvSpPr>
            <a:spLocks noGrp="1"/>
          </p:cNvSpPr>
          <p:nvPr>
            <p:ph type="title"/>
          </p:nvPr>
        </p:nvSpPr>
        <p:spPr>
          <a:xfrm>
            <a:off x="1992314" y="1484314"/>
            <a:ext cx="7926387" cy="1000125"/>
          </a:xfrm>
        </p:spPr>
        <p:txBody>
          <a:bodyPr/>
          <a:lstStyle/>
          <a:p>
            <a:pPr>
              <a:defRPr/>
            </a:pPr>
            <a:r>
              <a:rPr lang="en-GB" b="1" dirty="0">
                <a:solidFill>
                  <a:srgbClr val="FFFF00"/>
                </a:solidFill>
                <a:effectLst>
                  <a:outerShdw blurRad="38100" dist="38100" dir="2700000" algn="tl">
                    <a:srgbClr val="000000">
                      <a:alpha val="43137"/>
                    </a:srgbClr>
                  </a:outerShdw>
                </a:effectLst>
              </a:rPr>
              <a:t>Confounding</a:t>
            </a:r>
          </a:p>
        </p:txBody>
      </p:sp>
      <p:sp>
        <p:nvSpPr>
          <p:cNvPr id="15363" name="TextBox 4">
            <a:extLst>
              <a:ext uri="{FF2B5EF4-FFF2-40B4-BE49-F238E27FC236}">
                <a16:creationId xmlns:a16="http://schemas.microsoft.com/office/drawing/2014/main" id="{B119019B-F0AE-4002-9418-073F384BD326}"/>
              </a:ext>
            </a:extLst>
          </p:cNvPr>
          <p:cNvSpPr txBox="1">
            <a:spLocks noChangeArrowheads="1"/>
          </p:cNvSpPr>
          <p:nvPr/>
        </p:nvSpPr>
        <p:spPr bwMode="auto">
          <a:xfrm>
            <a:off x="1992313" y="2420939"/>
            <a:ext cx="20891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INACTIVITY</a:t>
            </a:r>
          </a:p>
        </p:txBody>
      </p:sp>
      <p:cxnSp>
        <p:nvCxnSpPr>
          <p:cNvPr id="7" name="Straight Arrow Connector 6">
            <a:extLst>
              <a:ext uri="{FF2B5EF4-FFF2-40B4-BE49-F238E27FC236}">
                <a16:creationId xmlns:a16="http://schemas.microsoft.com/office/drawing/2014/main" id="{7AB24D8E-8180-4BCD-A99B-6703B6102C2B}"/>
              </a:ext>
            </a:extLst>
          </p:cNvPr>
          <p:cNvCxnSpPr/>
          <p:nvPr/>
        </p:nvCxnSpPr>
        <p:spPr>
          <a:xfrm>
            <a:off x="4295775" y="2708275"/>
            <a:ext cx="107950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5" name="TextBox 7">
            <a:extLst>
              <a:ext uri="{FF2B5EF4-FFF2-40B4-BE49-F238E27FC236}">
                <a16:creationId xmlns:a16="http://schemas.microsoft.com/office/drawing/2014/main" id="{B36F5573-F510-469B-9C7F-6A25541A99DF}"/>
              </a:ext>
            </a:extLst>
          </p:cNvPr>
          <p:cNvSpPr txBox="1">
            <a:spLocks noChangeArrowheads="1"/>
          </p:cNvSpPr>
          <p:nvPr/>
        </p:nvSpPr>
        <p:spPr bwMode="auto">
          <a:xfrm>
            <a:off x="5375276" y="2420939"/>
            <a:ext cx="17430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SMOKING</a:t>
            </a:r>
          </a:p>
        </p:txBody>
      </p:sp>
      <p:cxnSp>
        <p:nvCxnSpPr>
          <p:cNvPr id="9" name="Straight Arrow Connector 8">
            <a:extLst>
              <a:ext uri="{FF2B5EF4-FFF2-40B4-BE49-F238E27FC236}">
                <a16:creationId xmlns:a16="http://schemas.microsoft.com/office/drawing/2014/main" id="{F51B4A11-05BA-4436-8335-18561727075E}"/>
              </a:ext>
            </a:extLst>
          </p:cNvPr>
          <p:cNvCxnSpPr/>
          <p:nvPr/>
        </p:nvCxnSpPr>
        <p:spPr>
          <a:xfrm>
            <a:off x="7175500" y="2708275"/>
            <a:ext cx="108108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7" name="TextBox 9">
            <a:extLst>
              <a:ext uri="{FF2B5EF4-FFF2-40B4-BE49-F238E27FC236}">
                <a16:creationId xmlns:a16="http://schemas.microsoft.com/office/drawing/2014/main" id="{4877BBFD-FF68-4DBE-9C05-714CED129968}"/>
              </a:ext>
            </a:extLst>
          </p:cNvPr>
          <p:cNvSpPr txBox="1">
            <a:spLocks noChangeArrowheads="1"/>
          </p:cNvSpPr>
          <p:nvPr/>
        </p:nvSpPr>
        <p:spPr bwMode="auto">
          <a:xfrm>
            <a:off x="8328025" y="2276475"/>
            <a:ext cx="15827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HEART </a:t>
            </a:r>
          </a:p>
          <a:p>
            <a:pPr eaLnBrk="1" hangingPunct="1">
              <a:spcBef>
                <a:spcPct val="0"/>
              </a:spcBef>
              <a:buClrTx/>
              <a:buSzTx/>
              <a:buFontTx/>
              <a:buNone/>
            </a:pPr>
            <a:r>
              <a:rPr lang="en-GB" altLang="en-US" sz="2800"/>
              <a:t>DISEASE</a:t>
            </a:r>
          </a:p>
        </p:txBody>
      </p:sp>
      <p:sp>
        <p:nvSpPr>
          <p:cNvPr id="11" name="Title 3">
            <a:extLst>
              <a:ext uri="{FF2B5EF4-FFF2-40B4-BE49-F238E27FC236}">
                <a16:creationId xmlns:a16="http://schemas.microsoft.com/office/drawing/2014/main" id="{E90E2988-1286-4281-BDB0-80D4C256A94F}"/>
              </a:ext>
            </a:extLst>
          </p:cNvPr>
          <p:cNvSpPr txBox="1">
            <a:spLocks/>
          </p:cNvSpPr>
          <p:nvPr/>
        </p:nvSpPr>
        <p:spPr bwMode="auto">
          <a:xfrm>
            <a:off x="1992314" y="4076701"/>
            <a:ext cx="7926387" cy="1071563"/>
          </a:xfrm>
          <a:prstGeom prst="rect">
            <a:avLst/>
          </a:prstGeom>
          <a:noFill/>
          <a:ln w="9525">
            <a:noFill/>
            <a:miter lim="800000"/>
            <a:headEnd/>
            <a:tailEnd/>
          </a:ln>
          <a:effectLst/>
        </p:spPr>
        <p:txBody>
          <a:bodyPr anchor="ctr"/>
          <a:lstStyle/>
          <a:p>
            <a:pPr>
              <a:defRPr/>
            </a:pPr>
            <a:r>
              <a:rPr lang="en-GB" sz="4400" b="1" kern="0" dirty="0">
                <a:solidFill>
                  <a:srgbClr val="FFFF00"/>
                </a:solidFill>
                <a:effectLst>
                  <a:outerShdw blurRad="38100" dist="38100" dir="2700000" algn="tl">
                    <a:srgbClr val="000000"/>
                  </a:outerShdw>
                </a:effectLst>
                <a:latin typeface="+mj-lt"/>
                <a:ea typeface="+mj-ea"/>
                <a:cs typeface="+mj-cs"/>
              </a:rPr>
              <a:t>Not confounding</a:t>
            </a:r>
          </a:p>
        </p:txBody>
      </p:sp>
      <p:sp>
        <p:nvSpPr>
          <p:cNvPr id="15369" name="TextBox 11">
            <a:extLst>
              <a:ext uri="{FF2B5EF4-FFF2-40B4-BE49-F238E27FC236}">
                <a16:creationId xmlns:a16="http://schemas.microsoft.com/office/drawing/2014/main" id="{C69A0930-87A6-4005-8356-F00C5BD872CD}"/>
              </a:ext>
            </a:extLst>
          </p:cNvPr>
          <p:cNvSpPr txBox="1">
            <a:spLocks noChangeArrowheads="1"/>
          </p:cNvSpPr>
          <p:nvPr/>
        </p:nvSpPr>
        <p:spPr bwMode="auto">
          <a:xfrm>
            <a:off x="2105025" y="5116514"/>
            <a:ext cx="15906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OBESITY</a:t>
            </a:r>
          </a:p>
        </p:txBody>
      </p:sp>
      <p:cxnSp>
        <p:nvCxnSpPr>
          <p:cNvPr id="13" name="Straight Arrow Connector 12">
            <a:extLst>
              <a:ext uri="{FF2B5EF4-FFF2-40B4-BE49-F238E27FC236}">
                <a16:creationId xmlns:a16="http://schemas.microsoft.com/office/drawing/2014/main" id="{CD8FED97-BDD2-4196-9B53-750235704B4C}"/>
              </a:ext>
            </a:extLst>
          </p:cNvPr>
          <p:cNvCxnSpPr>
            <a:cxnSpLocks/>
          </p:cNvCxnSpPr>
          <p:nvPr/>
        </p:nvCxnSpPr>
        <p:spPr>
          <a:xfrm>
            <a:off x="3804745" y="5373688"/>
            <a:ext cx="157053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1" name="TextBox 13">
            <a:extLst>
              <a:ext uri="{FF2B5EF4-FFF2-40B4-BE49-F238E27FC236}">
                <a16:creationId xmlns:a16="http://schemas.microsoft.com/office/drawing/2014/main" id="{2AC7E6C8-1AA6-4186-B9B3-4588A8D10F7E}"/>
              </a:ext>
            </a:extLst>
          </p:cNvPr>
          <p:cNvSpPr txBox="1">
            <a:spLocks noChangeArrowheads="1"/>
          </p:cNvSpPr>
          <p:nvPr/>
        </p:nvSpPr>
        <p:spPr bwMode="auto">
          <a:xfrm>
            <a:off x="5448301" y="5084764"/>
            <a:ext cx="5937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BP</a:t>
            </a:r>
          </a:p>
        </p:txBody>
      </p:sp>
      <p:cxnSp>
        <p:nvCxnSpPr>
          <p:cNvPr id="15" name="Straight Arrow Connector 14">
            <a:extLst>
              <a:ext uri="{FF2B5EF4-FFF2-40B4-BE49-F238E27FC236}">
                <a16:creationId xmlns:a16="http://schemas.microsoft.com/office/drawing/2014/main" id="{6A980591-9559-4CA9-9DAA-B405237E3F02}"/>
              </a:ext>
            </a:extLst>
          </p:cNvPr>
          <p:cNvCxnSpPr>
            <a:cxnSpLocks/>
          </p:cNvCxnSpPr>
          <p:nvPr/>
        </p:nvCxnSpPr>
        <p:spPr>
          <a:xfrm flipV="1">
            <a:off x="6149976" y="5373688"/>
            <a:ext cx="2106612" cy="4763"/>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3" name="TextBox 15">
            <a:extLst>
              <a:ext uri="{FF2B5EF4-FFF2-40B4-BE49-F238E27FC236}">
                <a16:creationId xmlns:a16="http://schemas.microsoft.com/office/drawing/2014/main" id="{BA558C61-D91E-4434-9226-387DF7C07B3E}"/>
              </a:ext>
            </a:extLst>
          </p:cNvPr>
          <p:cNvSpPr txBox="1">
            <a:spLocks noChangeArrowheads="1"/>
          </p:cNvSpPr>
          <p:nvPr/>
        </p:nvSpPr>
        <p:spPr bwMode="auto">
          <a:xfrm>
            <a:off x="8399464" y="4868864"/>
            <a:ext cx="15827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a:t>HEART </a:t>
            </a:r>
          </a:p>
          <a:p>
            <a:pPr eaLnBrk="1" hangingPunct="1">
              <a:spcBef>
                <a:spcPct val="0"/>
              </a:spcBef>
              <a:buClrTx/>
              <a:buSzTx/>
              <a:buFontTx/>
              <a:buNone/>
            </a:pPr>
            <a:r>
              <a:rPr lang="en-GB" altLang="en-US" sz="2800"/>
              <a:t>DISEASE</a:t>
            </a:r>
          </a:p>
        </p:txBody>
      </p:sp>
      <p:cxnSp>
        <p:nvCxnSpPr>
          <p:cNvPr id="18" name="Straight Arrow Connector 17">
            <a:extLst>
              <a:ext uri="{FF2B5EF4-FFF2-40B4-BE49-F238E27FC236}">
                <a16:creationId xmlns:a16="http://schemas.microsoft.com/office/drawing/2014/main" id="{99796ADC-3238-42D4-B40D-D4113AE84A4A}"/>
              </a:ext>
            </a:extLst>
          </p:cNvPr>
          <p:cNvCxnSpPr/>
          <p:nvPr/>
        </p:nvCxnSpPr>
        <p:spPr>
          <a:xfrm>
            <a:off x="3036888" y="562469"/>
            <a:ext cx="6480175"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5" name="TextBox 18">
            <a:extLst>
              <a:ext uri="{FF2B5EF4-FFF2-40B4-BE49-F238E27FC236}">
                <a16:creationId xmlns:a16="http://schemas.microsoft.com/office/drawing/2014/main" id="{C0DA1FA3-FAC7-4EC8-AF29-C4EDFBA792F4}"/>
              </a:ext>
            </a:extLst>
          </p:cNvPr>
          <p:cNvSpPr txBox="1">
            <a:spLocks noChangeArrowheads="1"/>
          </p:cNvSpPr>
          <p:nvPr/>
        </p:nvSpPr>
        <p:spPr bwMode="auto">
          <a:xfrm>
            <a:off x="5118894" y="654051"/>
            <a:ext cx="29478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400" dirty="0"/>
              <a:t>CAUSAL DIRECTION</a:t>
            </a:r>
          </a:p>
        </p:txBody>
      </p:sp>
      <p:sp>
        <p:nvSpPr>
          <p:cNvPr id="15376" name="TextBox 16">
            <a:extLst>
              <a:ext uri="{FF2B5EF4-FFF2-40B4-BE49-F238E27FC236}">
                <a16:creationId xmlns:a16="http://schemas.microsoft.com/office/drawing/2014/main" id="{DBD0A4F5-FDB0-411A-B780-13CFA7BD3A39}"/>
              </a:ext>
            </a:extLst>
          </p:cNvPr>
          <p:cNvSpPr txBox="1">
            <a:spLocks noChangeArrowheads="1"/>
          </p:cNvSpPr>
          <p:nvPr/>
        </p:nvSpPr>
        <p:spPr bwMode="auto">
          <a:xfrm>
            <a:off x="2105025" y="5832476"/>
            <a:ext cx="828198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400">
                <a:solidFill>
                  <a:srgbClr val="FF0000"/>
                </a:solidFill>
              </a:rPr>
              <a:t>BP is a MEDIATOR – IT IS ON THE CAUSAL PATHWAY &amp; MODIFIES THE ‘EFFECT’ OF OBESITY ON CHD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AE1A70-A0FF-45F8-81AC-8059DAF15881}"/>
              </a:ext>
            </a:extLst>
          </p:cNvPr>
          <p:cNvSpPr>
            <a:spLocks noGrp="1"/>
          </p:cNvSpPr>
          <p:nvPr>
            <p:ph type="title"/>
          </p:nvPr>
        </p:nvSpPr>
        <p:spPr>
          <a:xfrm>
            <a:off x="1855997" y="2189576"/>
            <a:ext cx="7926387" cy="1000125"/>
          </a:xfrm>
        </p:spPr>
        <p:txBody>
          <a:bodyPr/>
          <a:lstStyle/>
          <a:p>
            <a:pPr>
              <a:defRPr/>
            </a:pPr>
            <a:r>
              <a:rPr lang="en-GB" b="1" dirty="0">
                <a:solidFill>
                  <a:srgbClr val="FFFF00"/>
                </a:solidFill>
                <a:effectLst>
                  <a:outerShdw blurRad="38100" dist="38100" dir="2700000" algn="tl">
                    <a:srgbClr val="000000">
                      <a:alpha val="43137"/>
                    </a:srgbClr>
                  </a:outerShdw>
                </a:effectLst>
              </a:rPr>
              <a:t>Confounding</a:t>
            </a:r>
          </a:p>
        </p:txBody>
      </p:sp>
      <p:sp>
        <p:nvSpPr>
          <p:cNvPr id="15363" name="TextBox 4">
            <a:extLst>
              <a:ext uri="{FF2B5EF4-FFF2-40B4-BE49-F238E27FC236}">
                <a16:creationId xmlns:a16="http://schemas.microsoft.com/office/drawing/2014/main" id="{B119019B-F0AE-4002-9418-073F384BD326}"/>
              </a:ext>
            </a:extLst>
          </p:cNvPr>
          <p:cNvSpPr txBox="1">
            <a:spLocks noChangeArrowheads="1"/>
          </p:cNvSpPr>
          <p:nvPr/>
        </p:nvSpPr>
        <p:spPr bwMode="auto">
          <a:xfrm>
            <a:off x="3002685" y="3066852"/>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7" name="Straight Arrow Connector 6">
            <a:extLst>
              <a:ext uri="{FF2B5EF4-FFF2-40B4-BE49-F238E27FC236}">
                <a16:creationId xmlns:a16="http://schemas.microsoft.com/office/drawing/2014/main" id="{7AB24D8E-8180-4BCD-A99B-6703B6102C2B}"/>
              </a:ext>
            </a:extLst>
          </p:cNvPr>
          <p:cNvCxnSpPr/>
          <p:nvPr/>
        </p:nvCxnSpPr>
        <p:spPr>
          <a:xfrm>
            <a:off x="4263295" y="3429000"/>
            <a:ext cx="107950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5" name="TextBox 7">
            <a:extLst>
              <a:ext uri="{FF2B5EF4-FFF2-40B4-BE49-F238E27FC236}">
                <a16:creationId xmlns:a16="http://schemas.microsoft.com/office/drawing/2014/main" id="{B36F5573-F510-469B-9C7F-6A25541A99DF}"/>
              </a:ext>
            </a:extLst>
          </p:cNvPr>
          <p:cNvSpPr txBox="1">
            <a:spLocks noChangeArrowheads="1"/>
          </p:cNvSpPr>
          <p:nvPr/>
        </p:nvSpPr>
        <p:spPr bwMode="auto">
          <a:xfrm>
            <a:off x="5890860" y="3092020"/>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9" name="Straight Arrow Connector 8">
            <a:extLst>
              <a:ext uri="{FF2B5EF4-FFF2-40B4-BE49-F238E27FC236}">
                <a16:creationId xmlns:a16="http://schemas.microsoft.com/office/drawing/2014/main" id="{F51B4A11-05BA-4436-8335-18561727075E}"/>
              </a:ext>
            </a:extLst>
          </p:cNvPr>
          <p:cNvCxnSpPr>
            <a:cxnSpLocks/>
          </p:cNvCxnSpPr>
          <p:nvPr/>
        </p:nvCxnSpPr>
        <p:spPr>
          <a:xfrm>
            <a:off x="6852744" y="3425606"/>
            <a:ext cx="1403843"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7" name="TextBox 9">
            <a:extLst>
              <a:ext uri="{FF2B5EF4-FFF2-40B4-BE49-F238E27FC236}">
                <a16:creationId xmlns:a16="http://schemas.microsoft.com/office/drawing/2014/main" id="{4877BBFD-FF68-4DBE-9C05-714CED129968}"/>
              </a:ext>
            </a:extLst>
          </p:cNvPr>
          <p:cNvSpPr txBox="1">
            <a:spLocks noChangeArrowheads="1"/>
          </p:cNvSpPr>
          <p:nvPr/>
        </p:nvSpPr>
        <p:spPr bwMode="auto">
          <a:xfrm>
            <a:off x="8281111" y="2948552"/>
            <a:ext cx="361172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Acromioclavicular dislocation</a:t>
            </a:r>
          </a:p>
        </p:txBody>
      </p:sp>
      <p:sp>
        <p:nvSpPr>
          <p:cNvPr id="11" name="Title 3">
            <a:extLst>
              <a:ext uri="{FF2B5EF4-FFF2-40B4-BE49-F238E27FC236}">
                <a16:creationId xmlns:a16="http://schemas.microsoft.com/office/drawing/2014/main" id="{E90E2988-1286-4281-BDB0-80D4C256A94F}"/>
              </a:ext>
            </a:extLst>
          </p:cNvPr>
          <p:cNvSpPr txBox="1">
            <a:spLocks/>
          </p:cNvSpPr>
          <p:nvPr/>
        </p:nvSpPr>
        <p:spPr bwMode="auto">
          <a:xfrm>
            <a:off x="1992314" y="4076701"/>
            <a:ext cx="7926387" cy="1071563"/>
          </a:xfrm>
          <a:prstGeom prst="rect">
            <a:avLst/>
          </a:prstGeom>
          <a:noFill/>
          <a:ln w="9525">
            <a:noFill/>
            <a:miter lim="800000"/>
            <a:headEnd/>
            <a:tailEnd/>
          </a:ln>
          <a:effectLst/>
        </p:spPr>
        <p:txBody>
          <a:bodyPr anchor="ctr"/>
          <a:lstStyle/>
          <a:p>
            <a:pPr>
              <a:defRPr/>
            </a:pPr>
            <a:r>
              <a:rPr lang="en-GB" sz="4400" b="1" kern="0" dirty="0">
                <a:solidFill>
                  <a:srgbClr val="FFFF00"/>
                </a:solidFill>
                <a:effectLst>
                  <a:outerShdw blurRad="38100" dist="38100" dir="2700000" algn="tl">
                    <a:srgbClr val="000000"/>
                  </a:outerShdw>
                </a:effectLst>
                <a:latin typeface="+mj-lt"/>
                <a:ea typeface="+mj-ea"/>
                <a:cs typeface="+mj-cs"/>
              </a:rPr>
              <a:t>Not confounding</a:t>
            </a:r>
          </a:p>
        </p:txBody>
      </p:sp>
      <p:sp>
        <p:nvSpPr>
          <p:cNvPr id="15369" name="TextBox 11">
            <a:extLst>
              <a:ext uri="{FF2B5EF4-FFF2-40B4-BE49-F238E27FC236}">
                <a16:creationId xmlns:a16="http://schemas.microsoft.com/office/drawing/2014/main" id="{C69A0930-87A6-4005-8356-F00C5BD872CD}"/>
              </a:ext>
            </a:extLst>
          </p:cNvPr>
          <p:cNvSpPr txBox="1">
            <a:spLocks noChangeArrowheads="1"/>
          </p:cNvSpPr>
          <p:nvPr/>
        </p:nvSpPr>
        <p:spPr bwMode="auto">
          <a:xfrm>
            <a:off x="2973140" y="5049959"/>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13" name="Straight Arrow Connector 12">
            <a:extLst>
              <a:ext uri="{FF2B5EF4-FFF2-40B4-BE49-F238E27FC236}">
                <a16:creationId xmlns:a16="http://schemas.microsoft.com/office/drawing/2014/main" id="{CD8FED97-BDD2-4196-9B53-750235704B4C}"/>
              </a:ext>
            </a:extLst>
          </p:cNvPr>
          <p:cNvCxnSpPr>
            <a:cxnSpLocks/>
          </p:cNvCxnSpPr>
          <p:nvPr/>
        </p:nvCxnSpPr>
        <p:spPr>
          <a:xfrm>
            <a:off x="3804745" y="5373688"/>
            <a:ext cx="157053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1" name="TextBox 13">
            <a:extLst>
              <a:ext uri="{FF2B5EF4-FFF2-40B4-BE49-F238E27FC236}">
                <a16:creationId xmlns:a16="http://schemas.microsoft.com/office/drawing/2014/main" id="{2AC7E6C8-1AA6-4186-B9B3-4588A8D10F7E}"/>
              </a:ext>
            </a:extLst>
          </p:cNvPr>
          <p:cNvSpPr txBox="1">
            <a:spLocks noChangeArrowheads="1"/>
          </p:cNvSpPr>
          <p:nvPr/>
        </p:nvSpPr>
        <p:spPr bwMode="auto">
          <a:xfrm>
            <a:off x="5922391" y="4999624"/>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15" name="Straight Arrow Connector 14">
            <a:extLst>
              <a:ext uri="{FF2B5EF4-FFF2-40B4-BE49-F238E27FC236}">
                <a16:creationId xmlns:a16="http://schemas.microsoft.com/office/drawing/2014/main" id="{6A980591-9559-4CA9-9DAA-B405237E3F02}"/>
              </a:ext>
            </a:extLst>
          </p:cNvPr>
          <p:cNvCxnSpPr>
            <a:cxnSpLocks/>
          </p:cNvCxnSpPr>
          <p:nvPr/>
        </p:nvCxnSpPr>
        <p:spPr>
          <a:xfrm>
            <a:off x="6852745" y="5358340"/>
            <a:ext cx="1403843" cy="1534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9796ADC-3238-42D4-B40D-D4113AE84A4A}"/>
              </a:ext>
            </a:extLst>
          </p:cNvPr>
          <p:cNvCxnSpPr/>
          <p:nvPr/>
        </p:nvCxnSpPr>
        <p:spPr>
          <a:xfrm>
            <a:off x="3005356" y="1615199"/>
            <a:ext cx="6480175"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5" name="TextBox 18">
            <a:extLst>
              <a:ext uri="{FF2B5EF4-FFF2-40B4-BE49-F238E27FC236}">
                <a16:creationId xmlns:a16="http://schemas.microsoft.com/office/drawing/2014/main" id="{C0DA1FA3-FAC7-4EC8-AF29-C4EDFBA792F4}"/>
              </a:ext>
            </a:extLst>
          </p:cNvPr>
          <p:cNvSpPr txBox="1">
            <a:spLocks noChangeArrowheads="1"/>
          </p:cNvSpPr>
          <p:nvPr/>
        </p:nvSpPr>
        <p:spPr bwMode="auto">
          <a:xfrm>
            <a:off x="4771515" y="1615199"/>
            <a:ext cx="29478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400" dirty="0"/>
              <a:t>CAUSAL DIRECTION</a:t>
            </a:r>
          </a:p>
        </p:txBody>
      </p:sp>
      <p:sp>
        <p:nvSpPr>
          <p:cNvPr id="17" name="TextBox 9">
            <a:extLst>
              <a:ext uri="{FF2B5EF4-FFF2-40B4-BE49-F238E27FC236}">
                <a16:creationId xmlns:a16="http://schemas.microsoft.com/office/drawing/2014/main" id="{8B3DF685-700B-4DA8-B8F5-A10501685721}"/>
              </a:ext>
            </a:extLst>
          </p:cNvPr>
          <p:cNvSpPr txBox="1">
            <a:spLocks noChangeArrowheads="1"/>
          </p:cNvSpPr>
          <p:nvPr/>
        </p:nvSpPr>
        <p:spPr bwMode="auto">
          <a:xfrm>
            <a:off x="8281111" y="4782325"/>
            <a:ext cx="361172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Acromioclavicular dislocation</a:t>
            </a:r>
          </a:p>
        </p:txBody>
      </p:sp>
      <p:sp>
        <p:nvSpPr>
          <p:cNvPr id="20" name="TextBox 18">
            <a:extLst>
              <a:ext uri="{FF2B5EF4-FFF2-40B4-BE49-F238E27FC236}">
                <a16:creationId xmlns:a16="http://schemas.microsoft.com/office/drawing/2014/main" id="{0265A196-E706-4734-8BBB-DBEAF667BFB6}"/>
              </a:ext>
            </a:extLst>
          </p:cNvPr>
          <p:cNvSpPr txBox="1">
            <a:spLocks noChangeArrowheads="1"/>
          </p:cNvSpPr>
          <p:nvPr/>
        </p:nvSpPr>
        <p:spPr bwMode="auto">
          <a:xfrm>
            <a:off x="3876044" y="249054"/>
            <a:ext cx="45920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800" dirty="0"/>
              <a:t>Fill in the blanks</a:t>
            </a:r>
          </a:p>
        </p:txBody>
      </p:sp>
    </p:spTree>
    <p:extLst>
      <p:ext uri="{BB962C8B-B14F-4D97-AF65-F5344CB8AC3E}">
        <p14:creationId xmlns:p14="http://schemas.microsoft.com/office/powerpoint/2010/main" val="2320264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AE1A70-A0FF-45F8-81AC-8059DAF15881}"/>
              </a:ext>
            </a:extLst>
          </p:cNvPr>
          <p:cNvSpPr>
            <a:spLocks noGrp="1"/>
          </p:cNvSpPr>
          <p:nvPr>
            <p:ph type="title"/>
          </p:nvPr>
        </p:nvSpPr>
        <p:spPr>
          <a:xfrm>
            <a:off x="1855997" y="2189576"/>
            <a:ext cx="7926387" cy="1000125"/>
          </a:xfrm>
        </p:spPr>
        <p:txBody>
          <a:bodyPr/>
          <a:lstStyle/>
          <a:p>
            <a:pPr>
              <a:defRPr/>
            </a:pPr>
            <a:r>
              <a:rPr lang="en-GB" b="1" dirty="0">
                <a:solidFill>
                  <a:srgbClr val="FFFF00"/>
                </a:solidFill>
                <a:effectLst>
                  <a:outerShdw blurRad="38100" dist="38100" dir="2700000" algn="tl">
                    <a:srgbClr val="000000">
                      <a:alpha val="43137"/>
                    </a:srgbClr>
                  </a:outerShdw>
                </a:effectLst>
              </a:rPr>
              <a:t>Confounding</a:t>
            </a:r>
          </a:p>
        </p:txBody>
      </p:sp>
      <p:sp>
        <p:nvSpPr>
          <p:cNvPr id="15363" name="TextBox 4">
            <a:extLst>
              <a:ext uri="{FF2B5EF4-FFF2-40B4-BE49-F238E27FC236}">
                <a16:creationId xmlns:a16="http://schemas.microsoft.com/office/drawing/2014/main" id="{B119019B-F0AE-4002-9418-073F384BD326}"/>
              </a:ext>
            </a:extLst>
          </p:cNvPr>
          <p:cNvSpPr txBox="1">
            <a:spLocks noChangeArrowheads="1"/>
          </p:cNvSpPr>
          <p:nvPr/>
        </p:nvSpPr>
        <p:spPr bwMode="auto">
          <a:xfrm>
            <a:off x="3002685" y="3066852"/>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7" name="Straight Arrow Connector 6">
            <a:extLst>
              <a:ext uri="{FF2B5EF4-FFF2-40B4-BE49-F238E27FC236}">
                <a16:creationId xmlns:a16="http://schemas.microsoft.com/office/drawing/2014/main" id="{7AB24D8E-8180-4BCD-A99B-6703B6102C2B}"/>
              </a:ext>
            </a:extLst>
          </p:cNvPr>
          <p:cNvCxnSpPr/>
          <p:nvPr/>
        </p:nvCxnSpPr>
        <p:spPr>
          <a:xfrm>
            <a:off x="4263295" y="3429000"/>
            <a:ext cx="107950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5" name="TextBox 7">
            <a:extLst>
              <a:ext uri="{FF2B5EF4-FFF2-40B4-BE49-F238E27FC236}">
                <a16:creationId xmlns:a16="http://schemas.microsoft.com/office/drawing/2014/main" id="{B36F5573-F510-469B-9C7F-6A25541A99DF}"/>
              </a:ext>
            </a:extLst>
          </p:cNvPr>
          <p:cNvSpPr txBox="1">
            <a:spLocks noChangeArrowheads="1"/>
          </p:cNvSpPr>
          <p:nvPr/>
        </p:nvSpPr>
        <p:spPr bwMode="auto">
          <a:xfrm>
            <a:off x="5890860" y="3092020"/>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9" name="Straight Arrow Connector 8">
            <a:extLst>
              <a:ext uri="{FF2B5EF4-FFF2-40B4-BE49-F238E27FC236}">
                <a16:creationId xmlns:a16="http://schemas.microsoft.com/office/drawing/2014/main" id="{F51B4A11-05BA-4436-8335-18561727075E}"/>
              </a:ext>
            </a:extLst>
          </p:cNvPr>
          <p:cNvCxnSpPr>
            <a:cxnSpLocks/>
          </p:cNvCxnSpPr>
          <p:nvPr/>
        </p:nvCxnSpPr>
        <p:spPr>
          <a:xfrm>
            <a:off x="6852744" y="3425606"/>
            <a:ext cx="1403843"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67" name="TextBox 9">
            <a:extLst>
              <a:ext uri="{FF2B5EF4-FFF2-40B4-BE49-F238E27FC236}">
                <a16:creationId xmlns:a16="http://schemas.microsoft.com/office/drawing/2014/main" id="{4877BBFD-FF68-4DBE-9C05-714CED129968}"/>
              </a:ext>
            </a:extLst>
          </p:cNvPr>
          <p:cNvSpPr txBox="1">
            <a:spLocks noChangeArrowheads="1"/>
          </p:cNvSpPr>
          <p:nvPr/>
        </p:nvSpPr>
        <p:spPr bwMode="auto">
          <a:xfrm>
            <a:off x="8281111" y="2948552"/>
            <a:ext cx="361172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Achilles</a:t>
            </a:r>
          </a:p>
          <a:p>
            <a:pPr eaLnBrk="1" hangingPunct="1">
              <a:spcBef>
                <a:spcPct val="0"/>
              </a:spcBef>
              <a:buClrTx/>
              <a:buSzTx/>
              <a:buFontTx/>
              <a:buNone/>
            </a:pPr>
            <a:r>
              <a:rPr lang="en-GB" altLang="en-US" sz="2800" dirty="0"/>
              <a:t>Tendinopathy</a:t>
            </a:r>
          </a:p>
        </p:txBody>
      </p:sp>
      <p:sp>
        <p:nvSpPr>
          <p:cNvPr id="11" name="Title 3">
            <a:extLst>
              <a:ext uri="{FF2B5EF4-FFF2-40B4-BE49-F238E27FC236}">
                <a16:creationId xmlns:a16="http://schemas.microsoft.com/office/drawing/2014/main" id="{E90E2988-1286-4281-BDB0-80D4C256A94F}"/>
              </a:ext>
            </a:extLst>
          </p:cNvPr>
          <p:cNvSpPr txBox="1">
            <a:spLocks/>
          </p:cNvSpPr>
          <p:nvPr/>
        </p:nvSpPr>
        <p:spPr bwMode="auto">
          <a:xfrm>
            <a:off x="1992314" y="4076701"/>
            <a:ext cx="7926387" cy="1071563"/>
          </a:xfrm>
          <a:prstGeom prst="rect">
            <a:avLst/>
          </a:prstGeom>
          <a:noFill/>
          <a:ln w="9525">
            <a:noFill/>
            <a:miter lim="800000"/>
            <a:headEnd/>
            <a:tailEnd/>
          </a:ln>
          <a:effectLst/>
        </p:spPr>
        <p:txBody>
          <a:bodyPr anchor="ctr"/>
          <a:lstStyle/>
          <a:p>
            <a:pPr>
              <a:defRPr/>
            </a:pPr>
            <a:r>
              <a:rPr lang="en-GB" sz="4400" b="1" kern="0" dirty="0">
                <a:solidFill>
                  <a:srgbClr val="FFFF00"/>
                </a:solidFill>
                <a:effectLst>
                  <a:outerShdw blurRad="38100" dist="38100" dir="2700000" algn="tl">
                    <a:srgbClr val="000000"/>
                  </a:outerShdw>
                </a:effectLst>
                <a:latin typeface="+mj-lt"/>
                <a:ea typeface="+mj-ea"/>
                <a:cs typeface="+mj-cs"/>
              </a:rPr>
              <a:t>Not confounding</a:t>
            </a:r>
          </a:p>
        </p:txBody>
      </p:sp>
      <p:sp>
        <p:nvSpPr>
          <p:cNvPr id="15369" name="TextBox 11">
            <a:extLst>
              <a:ext uri="{FF2B5EF4-FFF2-40B4-BE49-F238E27FC236}">
                <a16:creationId xmlns:a16="http://schemas.microsoft.com/office/drawing/2014/main" id="{C69A0930-87A6-4005-8356-F00C5BD872CD}"/>
              </a:ext>
            </a:extLst>
          </p:cNvPr>
          <p:cNvSpPr txBox="1">
            <a:spLocks noChangeArrowheads="1"/>
          </p:cNvSpPr>
          <p:nvPr/>
        </p:nvSpPr>
        <p:spPr bwMode="auto">
          <a:xfrm>
            <a:off x="2973140" y="5049959"/>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13" name="Straight Arrow Connector 12">
            <a:extLst>
              <a:ext uri="{FF2B5EF4-FFF2-40B4-BE49-F238E27FC236}">
                <a16:creationId xmlns:a16="http://schemas.microsoft.com/office/drawing/2014/main" id="{CD8FED97-BDD2-4196-9B53-750235704B4C}"/>
              </a:ext>
            </a:extLst>
          </p:cNvPr>
          <p:cNvCxnSpPr>
            <a:cxnSpLocks/>
          </p:cNvCxnSpPr>
          <p:nvPr/>
        </p:nvCxnSpPr>
        <p:spPr>
          <a:xfrm>
            <a:off x="3804745" y="5373688"/>
            <a:ext cx="157053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1" name="TextBox 13">
            <a:extLst>
              <a:ext uri="{FF2B5EF4-FFF2-40B4-BE49-F238E27FC236}">
                <a16:creationId xmlns:a16="http://schemas.microsoft.com/office/drawing/2014/main" id="{2AC7E6C8-1AA6-4186-B9B3-4588A8D10F7E}"/>
              </a:ext>
            </a:extLst>
          </p:cNvPr>
          <p:cNvSpPr txBox="1">
            <a:spLocks noChangeArrowheads="1"/>
          </p:cNvSpPr>
          <p:nvPr/>
        </p:nvSpPr>
        <p:spPr bwMode="auto">
          <a:xfrm>
            <a:off x="5922391" y="4999624"/>
            <a:ext cx="3545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t>
            </a:r>
          </a:p>
        </p:txBody>
      </p:sp>
      <p:cxnSp>
        <p:nvCxnSpPr>
          <p:cNvPr id="15" name="Straight Arrow Connector 14">
            <a:extLst>
              <a:ext uri="{FF2B5EF4-FFF2-40B4-BE49-F238E27FC236}">
                <a16:creationId xmlns:a16="http://schemas.microsoft.com/office/drawing/2014/main" id="{6A980591-9559-4CA9-9DAA-B405237E3F02}"/>
              </a:ext>
            </a:extLst>
          </p:cNvPr>
          <p:cNvCxnSpPr>
            <a:cxnSpLocks/>
          </p:cNvCxnSpPr>
          <p:nvPr/>
        </p:nvCxnSpPr>
        <p:spPr>
          <a:xfrm>
            <a:off x="6852745" y="5358340"/>
            <a:ext cx="1403843" cy="1534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9796ADC-3238-42D4-B40D-D4113AE84A4A}"/>
              </a:ext>
            </a:extLst>
          </p:cNvPr>
          <p:cNvCxnSpPr/>
          <p:nvPr/>
        </p:nvCxnSpPr>
        <p:spPr>
          <a:xfrm>
            <a:off x="3005356" y="1615199"/>
            <a:ext cx="6480175"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375" name="TextBox 18">
            <a:extLst>
              <a:ext uri="{FF2B5EF4-FFF2-40B4-BE49-F238E27FC236}">
                <a16:creationId xmlns:a16="http://schemas.microsoft.com/office/drawing/2014/main" id="{C0DA1FA3-FAC7-4EC8-AF29-C4EDFBA792F4}"/>
              </a:ext>
            </a:extLst>
          </p:cNvPr>
          <p:cNvSpPr txBox="1">
            <a:spLocks noChangeArrowheads="1"/>
          </p:cNvSpPr>
          <p:nvPr/>
        </p:nvSpPr>
        <p:spPr bwMode="auto">
          <a:xfrm>
            <a:off x="4771515" y="1615199"/>
            <a:ext cx="29478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400" dirty="0"/>
              <a:t>CAUSAL DIRECTION</a:t>
            </a:r>
          </a:p>
        </p:txBody>
      </p:sp>
      <p:sp>
        <p:nvSpPr>
          <p:cNvPr id="17" name="TextBox 9">
            <a:extLst>
              <a:ext uri="{FF2B5EF4-FFF2-40B4-BE49-F238E27FC236}">
                <a16:creationId xmlns:a16="http://schemas.microsoft.com/office/drawing/2014/main" id="{8B3DF685-700B-4DA8-B8F5-A10501685721}"/>
              </a:ext>
            </a:extLst>
          </p:cNvPr>
          <p:cNvSpPr txBox="1">
            <a:spLocks noChangeArrowheads="1"/>
          </p:cNvSpPr>
          <p:nvPr/>
        </p:nvSpPr>
        <p:spPr bwMode="auto">
          <a:xfrm>
            <a:off x="8281111" y="4782325"/>
            <a:ext cx="361172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2800" dirty="0"/>
              <a:t>Achilles</a:t>
            </a:r>
          </a:p>
          <a:p>
            <a:pPr eaLnBrk="1" hangingPunct="1">
              <a:spcBef>
                <a:spcPct val="0"/>
              </a:spcBef>
              <a:buClrTx/>
              <a:buSzTx/>
              <a:buFontTx/>
              <a:buNone/>
            </a:pPr>
            <a:r>
              <a:rPr lang="en-GB" altLang="en-US" sz="2800" dirty="0"/>
              <a:t>Tendinopathy</a:t>
            </a:r>
          </a:p>
        </p:txBody>
      </p:sp>
      <p:sp>
        <p:nvSpPr>
          <p:cNvPr id="20" name="TextBox 18">
            <a:extLst>
              <a:ext uri="{FF2B5EF4-FFF2-40B4-BE49-F238E27FC236}">
                <a16:creationId xmlns:a16="http://schemas.microsoft.com/office/drawing/2014/main" id="{0265A196-E706-4734-8BBB-DBEAF667BFB6}"/>
              </a:ext>
            </a:extLst>
          </p:cNvPr>
          <p:cNvSpPr txBox="1">
            <a:spLocks noChangeArrowheads="1"/>
          </p:cNvSpPr>
          <p:nvPr/>
        </p:nvSpPr>
        <p:spPr bwMode="auto">
          <a:xfrm>
            <a:off x="3876044" y="249054"/>
            <a:ext cx="45920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4800" dirty="0"/>
              <a:t>Fill in the blanks</a:t>
            </a:r>
          </a:p>
        </p:txBody>
      </p:sp>
    </p:spTree>
    <p:extLst>
      <p:ext uri="{BB962C8B-B14F-4D97-AF65-F5344CB8AC3E}">
        <p14:creationId xmlns:p14="http://schemas.microsoft.com/office/powerpoint/2010/main" val="3652461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95974" cy="3237579"/>
          </a:xfrm>
        </p:spPr>
        <p:txBody>
          <a:bodyPr>
            <a:normAutofit/>
          </a:bodyPr>
          <a:lstStyle/>
          <a:p>
            <a:r>
              <a:rPr lang="en-GB" sz="4000" dirty="0">
                <a:solidFill>
                  <a:schemeClr val="bg1"/>
                </a:solidFill>
              </a:rPr>
              <a:t>How do you identify confounding?</a:t>
            </a:r>
            <a:endParaRPr lang="en-GB" sz="3800" dirty="0">
              <a:solidFill>
                <a:schemeClr val="bg1"/>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530645" y="1377280"/>
            <a:ext cx="6716390" cy="4031873"/>
          </a:xfrm>
          <a:prstGeom prst="rect">
            <a:avLst/>
          </a:prstGeom>
          <a:noFill/>
        </p:spPr>
        <p:txBody>
          <a:bodyPr wrap="square">
            <a:spAutoFit/>
          </a:bodyPr>
          <a:lstStyle/>
          <a:p>
            <a:pPr lvl="1">
              <a:defRPr/>
            </a:pPr>
            <a:r>
              <a:rPr lang="en-GB" sz="3200" dirty="0"/>
              <a:t>Compute the size of association both before and after adjusting for a potential confounding factor. If the difference between the two measures of association is 10% or more, then confounding was present. If it is less than 10%, then there was little, if any, confounding.</a:t>
            </a:r>
          </a:p>
        </p:txBody>
      </p:sp>
    </p:spTree>
    <p:extLst>
      <p:ext uri="{BB962C8B-B14F-4D97-AF65-F5344CB8AC3E}">
        <p14:creationId xmlns:p14="http://schemas.microsoft.com/office/powerpoint/2010/main" val="424307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95974" cy="3237579"/>
          </a:xfrm>
        </p:spPr>
        <p:txBody>
          <a:bodyPr>
            <a:normAutofit/>
          </a:bodyPr>
          <a:lstStyle/>
          <a:p>
            <a:r>
              <a:rPr lang="en-GB" sz="4000" dirty="0">
                <a:solidFill>
                  <a:schemeClr val="bg1"/>
                </a:solidFill>
              </a:rPr>
              <a:t>How do you identify confounding?</a:t>
            </a:r>
            <a:endParaRPr lang="en-GB" sz="3800" dirty="0">
              <a:solidFill>
                <a:schemeClr val="bg1"/>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530645" y="1377280"/>
            <a:ext cx="6716390" cy="4524315"/>
          </a:xfrm>
          <a:prstGeom prst="rect">
            <a:avLst/>
          </a:prstGeom>
          <a:noFill/>
        </p:spPr>
        <p:txBody>
          <a:bodyPr wrap="square">
            <a:spAutoFit/>
          </a:bodyPr>
          <a:lstStyle/>
          <a:p>
            <a:pPr lvl="1">
              <a:defRPr/>
            </a:pPr>
            <a:r>
              <a:rPr lang="en-US" sz="3200" dirty="0"/>
              <a:t>Determine if there is a clinically meaningful relationship between the variable and the risk factor and between the variable and the outcome (regardless of whether that relationship reaches statistical significance), the variable is regarded as a confounder.</a:t>
            </a:r>
          </a:p>
          <a:p>
            <a:pPr lvl="1">
              <a:defRPr/>
            </a:pPr>
            <a:endParaRPr lang="en-GB" sz="3200" dirty="0"/>
          </a:p>
        </p:txBody>
      </p:sp>
    </p:spTree>
    <p:extLst>
      <p:ext uri="{BB962C8B-B14F-4D97-AF65-F5344CB8AC3E}">
        <p14:creationId xmlns:p14="http://schemas.microsoft.com/office/powerpoint/2010/main" val="1371889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95974" cy="3237579"/>
          </a:xfrm>
        </p:spPr>
        <p:txBody>
          <a:bodyPr>
            <a:normAutofit/>
          </a:bodyPr>
          <a:lstStyle/>
          <a:p>
            <a:r>
              <a:rPr lang="en-GB" sz="4000" dirty="0">
                <a:solidFill>
                  <a:schemeClr val="bg1"/>
                </a:solidFill>
              </a:rPr>
              <a:t>Effects of Confounding</a:t>
            </a:r>
            <a:endParaRPr lang="en-GB" sz="3800" dirty="0">
              <a:solidFill>
                <a:schemeClr val="bg1"/>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044601" y="669827"/>
            <a:ext cx="7202434" cy="5509200"/>
          </a:xfrm>
          <a:prstGeom prst="rect">
            <a:avLst/>
          </a:prstGeom>
          <a:noFill/>
        </p:spPr>
        <p:txBody>
          <a:bodyPr wrap="square">
            <a:spAutoFit/>
          </a:bodyPr>
          <a:lstStyle/>
          <a:p>
            <a:pPr marL="914400" lvl="1" indent="-457200">
              <a:buFont typeface="Arial" panose="020B0604020202020204" pitchFamily="34" charset="0"/>
              <a:buChar char="•"/>
              <a:defRPr/>
            </a:pPr>
            <a:r>
              <a:rPr lang="en-US" sz="3200" dirty="0"/>
              <a:t>May account for all or part of an apparent association.</a:t>
            </a:r>
          </a:p>
          <a:p>
            <a:pPr marL="1371600" lvl="2" indent="-457200">
              <a:buFont typeface="Arial" panose="020B0604020202020204" pitchFamily="34" charset="0"/>
              <a:buChar char="•"/>
              <a:defRPr/>
            </a:pPr>
            <a:r>
              <a:rPr lang="en-US" sz="3200" dirty="0"/>
              <a:t>May cause an overestimate of the true association (positive confounding); adj risk estimate is smaller than the crude estimate</a:t>
            </a:r>
          </a:p>
          <a:p>
            <a:pPr marL="1371600" lvl="2" indent="-457200">
              <a:buFont typeface="Arial" panose="020B0604020202020204" pitchFamily="34" charset="0"/>
              <a:buChar char="•"/>
              <a:defRPr/>
            </a:pPr>
            <a:r>
              <a:rPr lang="en-US" sz="3200" dirty="0"/>
              <a:t>Or an underestimate of the association (negative confounding); adj risk estimate is larger than the crude estimate.</a:t>
            </a:r>
          </a:p>
          <a:p>
            <a:pPr lvl="1">
              <a:defRPr/>
            </a:pPr>
            <a:endParaRPr lang="en-GB" sz="3200" dirty="0"/>
          </a:p>
        </p:txBody>
      </p:sp>
    </p:spTree>
    <p:extLst>
      <p:ext uri="{BB962C8B-B14F-4D97-AF65-F5344CB8AC3E}">
        <p14:creationId xmlns:p14="http://schemas.microsoft.com/office/powerpoint/2010/main" val="36216568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777240" y="731519"/>
            <a:ext cx="2995974" cy="3237579"/>
          </a:xfrm>
        </p:spPr>
        <p:txBody>
          <a:bodyPr>
            <a:normAutofit/>
          </a:bodyPr>
          <a:lstStyle/>
          <a:p>
            <a:r>
              <a:rPr lang="en-GB" sz="4000" dirty="0">
                <a:solidFill>
                  <a:schemeClr val="bg1"/>
                </a:solidFill>
              </a:rPr>
              <a:t>Control of Confounding</a:t>
            </a:r>
            <a:endParaRPr lang="en-GB" sz="3800" dirty="0">
              <a:solidFill>
                <a:schemeClr val="bg1"/>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9E011E0-876B-4CDC-8B31-BF5DF165D9DD}"/>
              </a:ext>
            </a:extLst>
          </p:cNvPr>
          <p:cNvSpPr txBox="1"/>
          <p:nvPr/>
        </p:nvSpPr>
        <p:spPr>
          <a:xfrm>
            <a:off x="4073734" y="301965"/>
            <a:ext cx="7681055" cy="6457152"/>
          </a:xfrm>
          <a:prstGeom prst="rect">
            <a:avLst/>
          </a:prstGeom>
          <a:noFill/>
        </p:spPr>
        <p:txBody>
          <a:bodyPr wrap="square">
            <a:spAutoFit/>
          </a:bodyPr>
          <a:lstStyle/>
          <a:p>
            <a:pPr marL="742950" marR="0" lvl="1" indent="-285750" algn="l" defTabSz="914400" rtl="0" eaLnBrk="0" fontAlgn="base" latinLnBrk="0" hangingPunct="0">
              <a:lnSpc>
                <a:spcPct val="100000"/>
              </a:lnSpc>
              <a:spcBef>
                <a:spcPct val="20000"/>
              </a:spcBef>
              <a:spcAft>
                <a:spcPct val="0"/>
              </a:spcAft>
              <a:buClr>
                <a:srgbClr val="FFFFFF"/>
              </a:buClr>
              <a:buSzTx/>
              <a:buFontTx/>
              <a:buChar char="–"/>
              <a:tabLst/>
              <a:defRPr/>
            </a:pPr>
            <a:r>
              <a:rPr kumimoji="0" lang="en-GB" sz="2800" b="0" i="0" u="none" strike="noStrike" kern="0" cap="none" spc="0" normalizeH="0" baseline="0" noProof="0" dirty="0">
                <a:ln>
                  <a:noFill/>
                </a:ln>
                <a:effectLst>
                  <a:outerShdw blurRad="38100" dist="38100" dir="2700000" algn="tl">
                    <a:srgbClr val="000000"/>
                  </a:outerShdw>
                </a:effectLst>
                <a:uLnTx/>
                <a:uFillTx/>
                <a:latin typeface="Tahoma"/>
              </a:rPr>
              <a:t>By study design</a:t>
            </a:r>
          </a:p>
          <a:p>
            <a:pPr marL="1600200" lvl="3" indent="-228600" eaLnBrk="0" fontAlgn="base" hangingPunct="0">
              <a:spcBef>
                <a:spcPct val="20000"/>
              </a:spcBef>
              <a:spcAft>
                <a:spcPct val="0"/>
              </a:spcAft>
              <a:buClr>
                <a:srgbClr val="FFFFCC"/>
              </a:buClr>
              <a:buSzPct val="70000"/>
              <a:buFont typeface="Wingdings" panose="05000000000000000000" pitchFamily="2" charset="2"/>
              <a:buChar char="n"/>
              <a:defRPr/>
            </a:pP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Randomisation (only in intervention studies)</a:t>
            </a:r>
          </a:p>
          <a:p>
            <a:pPr marL="1600200" lvl="3" indent="-228600" eaLnBrk="0" fontAlgn="base" hangingPunct="0">
              <a:spcBef>
                <a:spcPct val="20000"/>
              </a:spcBef>
              <a:spcAft>
                <a:spcPct val="0"/>
              </a:spcAft>
              <a:buClr>
                <a:srgbClr val="FFFFCC"/>
              </a:buClr>
              <a:buSzPct val="70000"/>
              <a:buFont typeface="Wingdings" panose="05000000000000000000" pitchFamily="2" charset="2"/>
              <a:buChar char="n"/>
              <a:defRPr/>
            </a:pP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Restriction (case-control and cohort)</a:t>
            </a:r>
          </a:p>
          <a:p>
            <a:pPr marL="2057400" lvl="4" indent="-228600" eaLnBrk="0" fontAlgn="base" hangingPunct="0">
              <a:spcBef>
                <a:spcPct val="20000"/>
              </a:spcBef>
              <a:spcAft>
                <a:spcPct val="0"/>
              </a:spcAft>
              <a:buClr>
                <a:srgbClr val="FFFFFF"/>
              </a:buClr>
              <a:buFontTx/>
              <a:buChar char="–"/>
              <a:defRPr/>
            </a:pPr>
            <a:r>
              <a:rPr kumimoji="0" lang="en-GB" sz="2000" b="0" i="0" u="none" strike="noStrike" kern="0" cap="none" spc="0" normalizeH="0" baseline="0" noProof="0" dirty="0">
                <a:ln>
                  <a:noFill/>
                </a:ln>
                <a:effectLst>
                  <a:outerShdw blurRad="38100" dist="38100" dir="2700000" algn="tl">
                    <a:srgbClr val="000000"/>
                  </a:outerShdw>
                </a:effectLst>
                <a:uLnTx/>
                <a:uFillTx/>
                <a:latin typeface="Tahoma"/>
              </a:rPr>
              <a:t>Limit entrance to the study to individuals who fall within specified categories of the confounder (e.g. non-smokers only, single sex, same education, same SES, same alcohol etc, etc)...IS THIS POSSIBLE?</a:t>
            </a:r>
          </a:p>
          <a:p>
            <a:pPr marL="1600200" lvl="3" indent="-228600" eaLnBrk="0" fontAlgn="base" hangingPunct="0">
              <a:spcBef>
                <a:spcPct val="20000"/>
              </a:spcBef>
              <a:spcAft>
                <a:spcPct val="0"/>
              </a:spcAft>
              <a:buClr>
                <a:srgbClr val="FFFFCC"/>
              </a:buClr>
              <a:buSzPct val="70000"/>
              <a:buFont typeface="Wingdings" panose="05000000000000000000" pitchFamily="2" charset="2"/>
              <a:buChar char="n"/>
              <a:defRPr/>
            </a:pP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Matching in case-control study...but only for limited number of variables</a:t>
            </a:r>
          </a:p>
          <a:p>
            <a:pPr marL="742950" marR="0" lvl="1" indent="-285750" algn="l" defTabSz="914400" rtl="0" eaLnBrk="0" fontAlgn="base" latinLnBrk="0" hangingPunct="0">
              <a:lnSpc>
                <a:spcPct val="100000"/>
              </a:lnSpc>
              <a:spcBef>
                <a:spcPct val="20000"/>
              </a:spcBef>
              <a:spcAft>
                <a:spcPct val="0"/>
              </a:spcAft>
              <a:buClr>
                <a:srgbClr val="FFFFFF"/>
              </a:buClr>
              <a:buSzTx/>
              <a:buFontTx/>
              <a:buChar char="–"/>
              <a:tabLst/>
              <a:defRPr/>
            </a:pPr>
            <a:r>
              <a:rPr kumimoji="0" lang="en-GB" sz="2800" b="0" i="0" u="none" strike="noStrike" kern="0" cap="none" spc="0" normalizeH="0" baseline="0" noProof="0" dirty="0">
                <a:ln>
                  <a:noFill/>
                </a:ln>
                <a:effectLst>
                  <a:outerShdw blurRad="38100" dist="38100" dir="2700000" algn="tl">
                    <a:srgbClr val="000000"/>
                  </a:outerShdw>
                </a:effectLst>
                <a:uLnTx/>
                <a:uFillTx/>
                <a:latin typeface="Tahoma"/>
              </a:rPr>
              <a:t>By analysis method</a:t>
            </a:r>
          </a:p>
          <a:p>
            <a:pPr marL="1600200" lvl="3" indent="-228600" eaLnBrk="0" fontAlgn="base" hangingPunct="0">
              <a:spcBef>
                <a:spcPct val="20000"/>
              </a:spcBef>
              <a:spcAft>
                <a:spcPct val="0"/>
              </a:spcAft>
              <a:buClr>
                <a:srgbClr val="FFFFCC"/>
              </a:buClr>
              <a:buSzPct val="70000"/>
              <a:buFont typeface="Wingdings" panose="05000000000000000000" pitchFamily="2" charset="2"/>
              <a:buChar char="n"/>
              <a:defRPr/>
            </a:pP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Stratification</a:t>
            </a:r>
          </a:p>
          <a:p>
            <a:pPr marL="1600200" lvl="3" indent="-228600" eaLnBrk="0" fontAlgn="base" hangingPunct="0">
              <a:spcBef>
                <a:spcPct val="20000"/>
              </a:spcBef>
              <a:spcAft>
                <a:spcPct val="0"/>
              </a:spcAft>
              <a:buClr>
                <a:srgbClr val="FFFFCC"/>
              </a:buClr>
              <a:buSzPct val="70000"/>
              <a:buFont typeface="Wingdings" panose="05000000000000000000" pitchFamily="2" charset="2"/>
              <a:buChar char="n"/>
              <a:defRPr/>
            </a:pP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Multivariate analysis (i.e. </a:t>
            </a:r>
            <a:r>
              <a:rPr kumimoji="0" lang="en-GB" sz="2400" b="0" i="0" u="none" strike="noStrike" kern="0" cap="none" spc="0" normalizeH="0" baseline="0" noProof="0" dirty="0" err="1">
                <a:ln>
                  <a:noFill/>
                </a:ln>
                <a:effectLst>
                  <a:outerShdw blurRad="38100" dist="38100" dir="2700000" algn="tl">
                    <a:srgbClr val="000000"/>
                  </a:outerShdw>
                </a:effectLst>
                <a:uLnTx/>
                <a:uFillTx/>
                <a:latin typeface="Tahoma"/>
              </a:rPr>
              <a:t>Adj</a:t>
            </a: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 OR </a:t>
            </a:r>
            <a:r>
              <a:rPr kumimoji="0" lang="en-GB" sz="2400" b="0" i="0" u="none" strike="noStrike" kern="0" cap="none" spc="0" normalizeH="0" baseline="0" noProof="0" dirty="0" err="1">
                <a:ln>
                  <a:noFill/>
                </a:ln>
                <a:effectLst>
                  <a:outerShdw blurRad="38100" dist="38100" dir="2700000" algn="tl">
                    <a:srgbClr val="000000"/>
                  </a:outerShdw>
                </a:effectLst>
                <a:uLnTx/>
                <a:uFillTx/>
                <a:latin typeface="Tahoma"/>
              </a:rPr>
              <a:t>or</a:t>
            </a: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 </a:t>
            </a:r>
            <a:r>
              <a:rPr kumimoji="0" lang="en-GB" sz="2400" b="0" i="0" u="none" strike="noStrike" kern="0" cap="none" spc="0" normalizeH="0" baseline="0" noProof="0" dirty="0" err="1">
                <a:ln>
                  <a:noFill/>
                </a:ln>
                <a:effectLst>
                  <a:outerShdw blurRad="38100" dist="38100" dir="2700000" algn="tl">
                    <a:srgbClr val="000000"/>
                  </a:outerShdw>
                </a:effectLst>
                <a:uLnTx/>
                <a:uFillTx/>
                <a:latin typeface="Tahoma"/>
              </a:rPr>
              <a:t>adj</a:t>
            </a: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 RR or </a:t>
            </a:r>
            <a:r>
              <a:rPr kumimoji="0" lang="en-GB" sz="2400" b="0" i="0" u="none" strike="noStrike" kern="0" cap="none" spc="0" normalizeH="0" baseline="0" noProof="0" dirty="0" err="1">
                <a:ln>
                  <a:noFill/>
                </a:ln>
                <a:effectLst>
                  <a:outerShdw blurRad="38100" dist="38100" dir="2700000" algn="tl">
                    <a:srgbClr val="000000"/>
                  </a:outerShdw>
                </a:effectLst>
                <a:uLnTx/>
                <a:uFillTx/>
                <a:latin typeface="Tahoma"/>
              </a:rPr>
              <a:t>Adj</a:t>
            </a:r>
            <a:r>
              <a:rPr kumimoji="0" lang="en-GB" sz="2400" b="0" i="0" u="none" strike="noStrike" kern="0" cap="none" spc="0" normalizeH="0" baseline="0" noProof="0" dirty="0">
                <a:ln>
                  <a:noFill/>
                </a:ln>
                <a:effectLst>
                  <a:outerShdw blurRad="38100" dist="38100" dir="2700000" algn="tl">
                    <a:srgbClr val="000000"/>
                  </a:outerShdw>
                </a:effectLst>
                <a:uLnTx/>
                <a:uFillTx/>
                <a:latin typeface="Tahoma"/>
              </a:rPr>
              <a:t> HR)...frequently used</a:t>
            </a:r>
          </a:p>
          <a:p>
            <a:pPr lvl="1">
              <a:defRPr/>
            </a:pPr>
            <a:endParaRPr lang="en-GB" sz="3200" dirty="0"/>
          </a:p>
        </p:txBody>
      </p:sp>
    </p:spTree>
    <p:extLst>
      <p:ext uri="{BB962C8B-B14F-4D97-AF65-F5344CB8AC3E}">
        <p14:creationId xmlns:p14="http://schemas.microsoft.com/office/powerpoint/2010/main" val="1543000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dirty="0" err="1">
                <a:solidFill>
                  <a:srgbClr val="FFFFFF"/>
                </a:solidFill>
              </a:rPr>
              <a:t>ConfoundingSummary</a:t>
            </a:r>
            <a:endParaRPr lang="en-GB" sz="3800" dirty="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379709" y="686862"/>
            <a:ext cx="7037591" cy="5475129"/>
          </a:xfrm>
        </p:spPr>
        <p:txBody>
          <a:bodyPr anchor="ctr">
            <a:normAutofit fontScale="92500"/>
          </a:bodyPr>
          <a:lstStyle/>
          <a:p>
            <a:pPr marL="342900" lvl="0" indent="-342900" fontAlgn="auto" hangingPunct="1">
              <a:spcBef>
                <a:spcPts val="600"/>
              </a:spcBef>
              <a:spcAft>
                <a:spcPts val="1000"/>
              </a:spcAft>
              <a:buFont typeface="+mj-lt"/>
              <a:buAutoNum type="arabicPeriod"/>
            </a:pPr>
            <a:r>
              <a:rPr lang="en-US" sz="2400" dirty="0">
                <a:effectLst/>
                <a:latin typeface="Arial" panose="020B0604020202020204" pitchFamily="34" charset="0"/>
                <a:ea typeface="Times New Roman" panose="02020603050405020304" pitchFamily="18" charset="0"/>
                <a:cs typeface="Arial" panose="020B0604020202020204" pitchFamily="34" charset="0"/>
              </a:rPr>
              <a:t>The presence of confounding can be a highly significant factor in the search for a better understanding of cause-and-effect.</a:t>
            </a:r>
          </a:p>
          <a:p>
            <a:pPr marL="342900" lvl="0" indent="-342900" fontAlgn="auto" hangingPunct="1">
              <a:spcBef>
                <a:spcPts val="600"/>
              </a:spcBef>
              <a:spcAft>
                <a:spcPts val="1000"/>
              </a:spcAft>
              <a:buFont typeface="+mj-lt"/>
              <a:buAutoNum type="arabicPeriod"/>
            </a:pPr>
            <a:r>
              <a:rPr lang="en-US" sz="2400" dirty="0">
                <a:effectLst/>
                <a:latin typeface="Arial" panose="020B0604020202020204" pitchFamily="34" charset="0"/>
                <a:ea typeface="Times New Roman" panose="02020603050405020304" pitchFamily="18" charset="0"/>
                <a:cs typeface="Arial" panose="020B0604020202020204" pitchFamily="34" charset="0"/>
              </a:rPr>
              <a:t>Cohort studies of can have many potential confounders. </a:t>
            </a:r>
          </a:p>
          <a:p>
            <a:pPr marL="342900" lvl="0" indent="-342900" fontAlgn="auto" hangingPunct="1">
              <a:spcBef>
                <a:spcPts val="600"/>
              </a:spcBef>
              <a:spcAft>
                <a:spcPts val="1000"/>
              </a:spcAft>
              <a:buFont typeface="+mj-lt"/>
              <a:buAutoNum type="arabicPeriod"/>
            </a:pPr>
            <a:r>
              <a:rPr lang="en-US" sz="2400" dirty="0">
                <a:effectLst/>
                <a:latin typeface="Arial" panose="020B0604020202020204" pitchFamily="34" charset="0"/>
                <a:ea typeface="Times New Roman" panose="02020603050405020304" pitchFamily="18" charset="0"/>
                <a:cs typeface="Arial" panose="020B0604020202020204" pitchFamily="34" charset="0"/>
              </a:rPr>
              <a:t>Controlling confounding is important in the search for the true causes of outcomes and their biological mechanisms.</a:t>
            </a:r>
          </a:p>
          <a:p>
            <a:pPr marL="342900" lvl="0" indent="-342900" fontAlgn="auto" hangingPunct="1">
              <a:spcBef>
                <a:spcPts val="600"/>
              </a:spcBef>
              <a:spcAft>
                <a:spcPts val="1000"/>
              </a:spcAft>
              <a:buFont typeface="+mj-lt"/>
              <a:buAutoNum type="arabicPeriod"/>
            </a:pPr>
            <a:r>
              <a:rPr lang="en-US" sz="2400" dirty="0">
                <a:effectLst/>
                <a:latin typeface="Arial" panose="020B0604020202020204" pitchFamily="34" charset="0"/>
                <a:ea typeface="Times New Roman" panose="02020603050405020304" pitchFamily="18" charset="0"/>
                <a:cs typeface="Arial" panose="020B0604020202020204" pitchFamily="34" charset="0"/>
              </a:rPr>
              <a:t>When reading research papers try and consider whether there is confounding present...there will always be </a:t>
            </a:r>
            <a:r>
              <a:rPr lang="en-US" sz="2400" i="1" dirty="0">
                <a:effectLst/>
                <a:latin typeface="Arial" panose="020B0604020202020204" pitchFamily="34" charset="0"/>
                <a:ea typeface="Times New Roman" panose="02020603050405020304" pitchFamily="18" charset="0"/>
                <a:cs typeface="Arial" panose="020B0604020202020204" pitchFamily="34" charset="0"/>
              </a:rPr>
              <a:t>residual confounding </a:t>
            </a:r>
            <a:r>
              <a:rPr lang="en-US" sz="2400" dirty="0">
                <a:effectLst/>
                <a:latin typeface="Arial" panose="020B0604020202020204" pitchFamily="34" charset="0"/>
                <a:ea typeface="Times New Roman" panose="02020603050405020304" pitchFamily="18" charset="0"/>
                <a:cs typeface="Arial" panose="020B0604020202020204" pitchFamily="34" charset="0"/>
              </a:rPr>
              <a:t>which is why we have to be very cautious before using the word ‘effect’ when considering observational evidence.</a:t>
            </a:r>
          </a:p>
          <a:p>
            <a:pPr marL="342900" lvl="0" indent="-342900" fontAlgn="auto" hangingPunct="1">
              <a:spcBef>
                <a:spcPts val="600"/>
              </a:spcBef>
              <a:spcAft>
                <a:spcPts val="1000"/>
              </a:spcAft>
              <a:buFont typeface="+mj-lt"/>
              <a:buAutoNum type="arabicPeriod"/>
            </a:pPr>
            <a:r>
              <a:rPr lang="en-US" sz="2400" dirty="0">
                <a:latin typeface="Arial" panose="020B0604020202020204" pitchFamily="34" charset="0"/>
                <a:ea typeface="Times New Roman" panose="02020603050405020304" pitchFamily="18" charset="0"/>
                <a:cs typeface="Arial" panose="020B0604020202020204" pitchFamily="34" charset="0"/>
              </a:rPr>
              <a:t>Confounding can be overcome by good </a:t>
            </a:r>
            <a:r>
              <a:rPr lang="en-US" sz="2400">
                <a:latin typeface="Arial" panose="020B0604020202020204" pitchFamily="34" charset="0"/>
                <a:ea typeface="Times New Roman" panose="02020603050405020304" pitchFamily="18" charset="0"/>
                <a:cs typeface="Arial" panose="020B0604020202020204" pitchFamily="34" charset="0"/>
              </a:rPr>
              <a:t>research design.</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7452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1342</Words>
  <Application>Microsoft Office PowerPoint</Application>
  <PresentationFormat>Widescreen</PresentationFormat>
  <Paragraphs>182</Paragraphs>
  <Slides>25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Calibri</vt:lpstr>
      <vt:lpstr>Calibri Light</vt:lpstr>
      <vt:lpstr>Tahoma</vt:lpstr>
      <vt:lpstr>Wingdings</vt:lpstr>
      <vt:lpstr>Office Theme</vt:lpstr>
      <vt:lpstr>Shimmer</vt:lpstr>
      <vt:lpstr>SHSS6064 and BMSS6006 Limitations of Observational Studies (1) Confounding</vt:lpstr>
      <vt:lpstr>Aims</vt:lpstr>
      <vt:lpstr>Types of Research</vt:lpstr>
      <vt:lpstr>In epidemiology this is the key question of interest</vt:lpstr>
      <vt:lpstr>A ‘classic’ prospective cohort study of physical activity and mortality</vt:lpstr>
      <vt:lpstr>Observational Study of Rugby Injuries</vt:lpstr>
      <vt:lpstr>Is the association real of false?</vt:lpstr>
      <vt:lpstr>Explanations for Observational Studies</vt:lpstr>
      <vt:lpstr>When is it suitable to use a prospective cohort study?</vt:lpstr>
      <vt:lpstr>Confounding variables</vt:lpstr>
      <vt:lpstr>Confounding an example...</vt:lpstr>
      <vt:lpstr>Example</vt:lpstr>
      <vt:lpstr>Example</vt:lpstr>
      <vt:lpstr>Calculation of Relative Risk or the Rate Ratio</vt:lpstr>
      <vt:lpstr>Example</vt:lpstr>
      <vt:lpstr>Confounding an example...</vt:lpstr>
      <vt:lpstr>Confounding an example...</vt:lpstr>
      <vt:lpstr>Confounding</vt:lpstr>
      <vt:lpstr>Confounding</vt:lpstr>
      <vt:lpstr>Confounding</vt:lpstr>
      <vt:lpstr>How do you identify confounding?</vt:lpstr>
      <vt:lpstr>How do you identify confounding?</vt:lpstr>
      <vt:lpstr>Effects of Confounding</vt:lpstr>
      <vt:lpstr>Control of Confounding</vt:lpstr>
      <vt:lpstr>ConfoundingSummary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SHSS6064 and BMSS6006 Limitations of Observational Studies (1) Confounding</dc:title>
  <dc:creator>Simon Williams</dc:creator>
  <cp:lastModifiedBy>Simon Williams</cp:lastModifiedBy>
  <cp:revision>1</cp:revision>
  <dcterms:created xsi:type="dcterms:W3CDTF">2020-10-26T10:37:56Z</dcterms:created>
  <dcterms:modified xsi:type="dcterms:W3CDTF">2020-11-16T10:17:58Z</dcterms:modified>
</cp:coreProperties>
</file>