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827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685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347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55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725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230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24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27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3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518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367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74AA8-631E-4A44-B6FB-0FCB3010F9A0}" type="datetimeFigureOut">
              <a:rPr lang="en-GB" smtClean="0"/>
              <a:t>13/09/2021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270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27038"/>
            <a:ext cx="7772400" cy="1135062"/>
          </a:xfrm>
        </p:spPr>
        <p:txBody>
          <a:bodyPr/>
          <a:lstStyle/>
          <a:p>
            <a:r>
              <a:rPr lang="en-GB" dirty="0"/>
              <a:t>Professional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1782763"/>
            <a:ext cx="6858000" cy="165576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Assignment 1</a:t>
            </a:r>
          </a:p>
          <a:p>
            <a:endParaRPr lang="en-GB" dirty="0"/>
          </a:p>
          <a:p>
            <a:r>
              <a:rPr lang="en-GB" dirty="0"/>
              <a:t>Business Plan</a:t>
            </a:r>
          </a:p>
          <a:p>
            <a:endParaRPr lang="en-GB" dirty="0"/>
          </a:p>
          <a:p>
            <a:r>
              <a:rPr lang="en-GB" dirty="0"/>
              <a:t>Nominal 4000 words and 200 hours of work based practice</a:t>
            </a:r>
          </a:p>
        </p:txBody>
      </p:sp>
    </p:spTree>
    <p:extLst>
      <p:ext uri="{BB962C8B-B14F-4D97-AF65-F5344CB8AC3E}">
        <p14:creationId xmlns:p14="http://schemas.microsoft.com/office/powerpoint/2010/main" val="1872172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628650" y="174626"/>
            <a:ext cx="7886700" cy="61594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Executive Summary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352425" y="901700"/>
            <a:ext cx="7886700" cy="59563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Brief Outline of your proposed business</a:t>
            </a:r>
          </a:p>
          <a:p>
            <a:pPr lvl="1"/>
            <a:r>
              <a:rPr lang="en-GB" dirty="0"/>
              <a:t>Location</a:t>
            </a:r>
          </a:p>
          <a:p>
            <a:pPr lvl="1"/>
            <a:r>
              <a:rPr lang="en-GB" dirty="0"/>
              <a:t>Employees</a:t>
            </a:r>
          </a:p>
          <a:p>
            <a:pPr lvl="1"/>
            <a:r>
              <a:rPr lang="en-GB" dirty="0"/>
              <a:t>Activities</a:t>
            </a:r>
          </a:p>
          <a:p>
            <a:pPr lvl="1"/>
            <a:r>
              <a:rPr lang="en-GB" dirty="0"/>
              <a:t>Ambition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Main Aims</a:t>
            </a:r>
          </a:p>
          <a:p>
            <a:pPr lvl="1"/>
            <a:r>
              <a:rPr lang="en-GB" dirty="0"/>
              <a:t>Clients</a:t>
            </a:r>
          </a:p>
          <a:p>
            <a:pPr lvl="1"/>
            <a:r>
              <a:rPr lang="en-GB" dirty="0"/>
              <a:t>Finance</a:t>
            </a:r>
          </a:p>
          <a:p>
            <a:pPr lvl="1"/>
            <a:r>
              <a:rPr lang="en-GB" dirty="0"/>
              <a:t>Ambition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Financial Summary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State the amount of money need to make the business viable and any need to borrow</a:t>
            </a:r>
          </a:p>
        </p:txBody>
      </p:sp>
    </p:spTree>
    <p:extLst>
      <p:ext uri="{BB962C8B-B14F-4D97-AF65-F5344CB8AC3E}">
        <p14:creationId xmlns:p14="http://schemas.microsoft.com/office/powerpoint/2010/main" val="390549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49299"/>
          </a:xfrm>
        </p:spPr>
        <p:txBody>
          <a:bodyPr/>
          <a:lstStyle/>
          <a:p>
            <a:pPr algn="ctr"/>
            <a:r>
              <a:rPr lang="en-GB" dirty="0"/>
              <a:t>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50" y="1114425"/>
            <a:ext cx="7886700" cy="52768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What is your business all about?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Briefly outline the short, medium and long term goals for the business.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What are the USP’s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Who are the key people and what are their qualifications / experience?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will you determine business success in the short and medium terms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379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12726"/>
            <a:ext cx="7886700" cy="67309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Market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52525"/>
            <a:ext cx="7886700" cy="502443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Who are your similar businesses / competitors?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the potential size of the customer base?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the nature of your ideal / likely customer?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How does your business attract your potential customers?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are the current prices ranges for the services you will provide?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Outline your key marketing strategies </a:t>
            </a:r>
          </a:p>
        </p:txBody>
      </p:sp>
    </p:spTree>
    <p:extLst>
      <p:ext uri="{BB962C8B-B14F-4D97-AF65-F5344CB8AC3E}">
        <p14:creationId xmlns:p14="http://schemas.microsoft.com/office/powerpoint/2010/main" val="3627679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The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Detailed overview of staff, their qualifications, experiences and roles within the business.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Where will your business run from?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Who will provide the equipment and resources to run your business and what will you need.</a:t>
            </a:r>
          </a:p>
        </p:txBody>
      </p:sp>
    </p:spTree>
    <p:extLst>
      <p:ext uri="{BB962C8B-B14F-4D97-AF65-F5344CB8AC3E}">
        <p14:creationId xmlns:p14="http://schemas.microsoft.com/office/powerpoint/2010/main" val="2268384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76567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Outline all costs related to setting up and running your business and produce the following spreadsheets over a 1 year period;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Profit and loss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Cash Flow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Make and justify financial assumptions.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Cost of insurance</a:t>
            </a:r>
          </a:p>
          <a:p>
            <a:pPr lvl="1"/>
            <a:r>
              <a:rPr lang="en-GB" dirty="0"/>
              <a:t>Pay</a:t>
            </a:r>
          </a:p>
          <a:p>
            <a:pPr lvl="1"/>
            <a:r>
              <a:rPr lang="en-GB" dirty="0"/>
              <a:t>Hire of facilities</a:t>
            </a:r>
          </a:p>
          <a:p>
            <a:pPr lvl="1"/>
            <a:r>
              <a:rPr lang="en-GB" dirty="0"/>
              <a:t>Transport</a:t>
            </a:r>
          </a:p>
          <a:p>
            <a:pPr lvl="1"/>
            <a:r>
              <a:rPr lang="en-GB" dirty="0"/>
              <a:t>Equipment</a:t>
            </a:r>
          </a:p>
        </p:txBody>
      </p:sp>
    </p:spTree>
    <p:extLst>
      <p:ext uri="{BB962C8B-B14F-4D97-AF65-F5344CB8AC3E}">
        <p14:creationId xmlns:p14="http://schemas.microsoft.com/office/powerpoint/2010/main" val="498422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Needs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Review the business activities so far and then outline the next stage.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Outline any new developments relating to facilities and activities.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Outline any training requirements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Stage a new set of objectives / goals</a:t>
            </a:r>
          </a:p>
        </p:txBody>
      </p:sp>
    </p:spTree>
    <p:extLst>
      <p:ext uri="{BB962C8B-B14F-4D97-AF65-F5344CB8AC3E}">
        <p14:creationId xmlns:p14="http://schemas.microsoft.com/office/powerpoint/2010/main" val="798375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Summary of Business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Outline the scope and extent of the 200 hours of practice.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This relates to the first month of your business.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detail relating to pay (real or hypothesised) for these hours will be included in your spreadsheets a</a:t>
            </a:r>
          </a:p>
        </p:txBody>
      </p:sp>
    </p:spTree>
    <p:extLst>
      <p:ext uri="{BB962C8B-B14F-4D97-AF65-F5344CB8AC3E}">
        <p14:creationId xmlns:p14="http://schemas.microsoft.com/office/powerpoint/2010/main" val="3465788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Appendices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Business logo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Business cards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Market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Marketing strategy – social media presence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Financial spreadsheets.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Staff CV’s</a:t>
            </a:r>
          </a:p>
        </p:txBody>
      </p:sp>
    </p:spTree>
    <p:extLst>
      <p:ext uri="{BB962C8B-B14F-4D97-AF65-F5344CB8AC3E}">
        <p14:creationId xmlns:p14="http://schemas.microsoft.com/office/powerpoint/2010/main" val="22284084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</TotalTime>
  <Words>345</Words>
  <Application>Microsoft Office PowerPoint</Application>
  <PresentationFormat>On-screen Show (4:3)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Professional Practice</vt:lpstr>
      <vt:lpstr>Executive Summary</vt:lpstr>
      <vt:lpstr>Vision</vt:lpstr>
      <vt:lpstr>Market research</vt:lpstr>
      <vt:lpstr>The Business</vt:lpstr>
      <vt:lpstr>Finance</vt:lpstr>
      <vt:lpstr>Needs Analysis</vt:lpstr>
      <vt:lpstr>Summary of Business Activities</vt:lpstr>
      <vt:lpstr>Appendices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</dc:title>
  <dc:creator>David Gardner</dc:creator>
  <cp:lastModifiedBy>David Gardner</cp:lastModifiedBy>
  <cp:revision>6</cp:revision>
  <dcterms:created xsi:type="dcterms:W3CDTF">2019-01-29T11:19:37Z</dcterms:created>
  <dcterms:modified xsi:type="dcterms:W3CDTF">2021-09-13T19:28:30Z</dcterms:modified>
</cp:coreProperties>
</file>