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F1ED02-7F56-775A-C913-DE49FA9DCB88}" v="11" dt="2024-05-10T13:52:41.4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k Coates (2305265)" userId="S::2305265@student.uwtsd.ac.uk::6d602cc3-4b17-4145-930c-9ef73c1361d7" providerId="AD" clId="Web-{8EF1ED02-7F56-775A-C913-DE49FA9DCB88}"/>
    <pc:docChg chg="addSld delSld modSld">
      <pc:chgData name="Jack Coates (2305265)" userId="S::2305265@student.uwtsd.ac.uk::6d602cc3-4b17-4145-930c-9ef73c1361d7" providerId="AD" clId="Web-{8EF1ED02-7F56-775A-C913-DE49FA9DCB88}" dt="2024-05-10T13:52:41.462" v="11"/>
      <pc:docMkLst>
        <pc:docMk/>
      </pc:docMkLst>
      <pc:sldChg chg="del">
        <pc:chgData name="Jack Coates (2305265)" userId="S::2305265@student.uwtsd.ac.uk::6d602cc3-4b17-4145-930c-9ef73c1361d7" providerId="AD" clId="Web-{8EF1ED02-7F56-775A-C913-DE49FA9DCB88}" dt="2024-05-10T13:52:41.462" v="11"/>
        <pc:sldMkLst>
          <pc:docMk/>
          <pc:sldMk cId="109857222" sldId="256"/>
        </pc:sldMkLst>
      </pc:sldChg>
      <pc:sldChg chg="addSp delSp modSp new mod setBg">
        <pc:chgData name="Jack Coates (2305265)" userId="S::2305265@student.uwtsd.ac.uk::6d602cc3-4b17-4145-930c-9ef73c1361d7" providerId="AD" clId="Web-{8EF1ED02-7F56-775A-C913-DE49FA9DCB88}" dt="2024-05-10T13:52:36.368" v="10"/>
        <pc:sldMkLst>
          <pc:docMk/>
          <pc:sldMk cId="1523684876" sldId="257"/>
        </pc:sldMkLst>
        <pc:spChg chg="del">
          <ac:chgData name="Jack Coates (2305265)" userId="S::2305265@student.uwtsd.ac.uk::6d602cc3-4b17-4145-930c-9ef73c1361d7" providerId="AD" clId="Web-{8EF1ED02-7F56-775A-C913-DE49FA9DCB88}" dt="2024-05-10T13:49:19.605" v="2"/>
          <ac:spMkLst>
            <pc:docMk/>
            <pc:sldMk cId="1523684876" sldId="257"/>
            <ac:spMk id="2" creationId="{4FB1BC0E-79C7-E5DF-5CFE-96D8135C9B1A}"/>
          </ac:spMkLst>
        </pc:spChg>
        <pc:spChg chg="del">
          <ac:chgData name="Jack Coates (2305265)" userId="S::2305265@student.uwtsd.ac.uk::6d602cc3-4b17-4145-930c-9ef73c1361d7" providerId="AD" clId="Web-{8EF1ED02-7F56-775A-C913-DE49FA9DCB88}" dt="2024-05-10T13:49:14.964" v="1"/>
          <ac:spMkLst>
            <pc:docMk/>
            <pc:sldMk cId="1523684876" sldId="257"/>
            <ac:spMk id="3" creationId="{3A72BCB1-75BD-79A2-AF64-40056ECA8DC8}"/>
          </ac:spMkLst>
        </pc:spChg>
        <pc:spChg chg="add del">
          <ac:chgData name="Jack Coates (2305265)" userId="S::2305265@student.uwtsd.ac.uk::6d602cc3-4b17-4145-930c-9ef73c1361d7" providerId="AD" clId="Web-{8EF1ED02-7F56-775A-C913-DE49FA9DCB88}" dt="2024-05-10T13:52:36.352" v="9"/>
          <ac:spMkLst>
            <pc:docMk/>
            <pc:sldMk cId="1523684876" sldId="257"/>
            <ac:spMk id="10" creationId="{32BC26D8-82FB-445E-AA49-62A77D7C1EE0}"/>
          </ac:spMkLst>
        </pc:spChg>
        <pc:spChg chg="add del">
          <ac:chgData name="Jack Coates (2305265)" userId="S::2305265@student.uwtsd.ac.uk::6d602cc3-4b17-4145-930c-9ef73c1361d7" providerId="AD" clId="Web-{8EF1ED02-7F56-775A-C913-DE49FA9DCB88}" dt="2024-05-10T13:52:36.352" v="9"/>
          <ac:spMkLst>
            <pc:docMk/>
            <pc:sldMk cId="1523684876" sldId="257"/>
            <ac:spMk id="12" creationId="{CB44330D-EA18-4254-AA95-EB49948539B8}"/>
          </ac:spMkLst>
        </pc:spChg>
        <pc:spChg chg="add">
          <ac:chgData name="Jack Coates (2305265)" userId="S::2305265@student.uwtsd.ac.uk::6d602cc3-4b17-4145-930c-9ef73c1361d7" providerId="AD" clId="Web-{8EF1ED02-7F56-775A-C913-DE49FA9DCB88}" dt="2024-05-10T13:52:36.368" v="10"/>
          <ac:spMkLst>
            <pc:docMk/>
            <pc:sldMk cId="1523684876" sldId="257"/>
            <ac:spMk id="14" creationId="{29FDB030-9B49-4CED-8CCD-4D99382388AC}"/>
          </ac:spMkLst>
        </pc:spChg>
        <pc:spChg chg="add">
          <ac:chgData name="Jack Coates (2305265)" userId="S::2305265@student.uwtsd.ac.uk::6d602cc3-4b17-4145-930c-9ef73c1361d7" providerId="AD" clId="Web-{8EF1ED02-7F56-775A-C913-DE49FA9DCB88}" dt="2024-05-10T13:52:36.368" v="10"/>
          <ac:spMkLst>
            <pc:docMk/>
            <pc:sldMk cId="1523684876" sldId="257"/>
            <ac:spMk id="15" creationId="{F3060C83-F051-4F0E-ABAD-AA0DFC48B218}"/>
          </ac:spMkLst>
        </pc:spChg>
        <pc:spChg chg="add">
          <ac:chgData name="Jack Coates (2305265)" userId="S::2305265@student.uwtsd.ac.uk::6d602cc3-4b17-4145-930c-9ef73c1361d7" providerId="AD" clId="Web-{8EF1ED02-7F56-775A-C913-DE49FA9DCB88}" dt="2024-05-10T13:52:36.368" v="10"/>
          <ac:spMkLst>
            <pc:docMk/>
            <pc:sldMk cId="1523684876" sldId="257"/>
            <ac:spMk id="16" creationId="{3783CA14-24A1-485C-8B30-D6A5D87987AD}"/>
          </ac:spMkLst>
        </pc:spChg>
        <pc:spChg chg="add">
          <ac:chgData name="Jack Coates (2305265)" userId="S::2305265@student.uwtsd.ac.uk::6d602cc3-4b17-4145-930c-9ef73c1361d7" providerId="AD" clId="Web-{8EF1ED02-7F56-775A-C913-DE49FA9DCB88}" dt="2024-05-10T13:52:36.368" v="10"/>
          <ac:spMkLst>
            <pc:docMk/>
            <pc:sldMk cId="1523684876" sldId="257"/>
            <ac:spMk id="17" creationId="{83C98ABE-055B-441F-B07E-44F97F083C39}"/>
          </ac:spMkLst>
        </pc:spChg>
        <pc:spChg chg="add">
          <ac:chgData name="Jack Coates (2305265)" userId="S::2305265@student.uwtsd.ac.uk::6d602cc3-4b17-4145-930c-9ef73c1361d7" providerId="AD" clId="Web-{8EF1ED02-7F56-775A-C913-DE49FA9DCB88}" dt="2024-05-10T13:52:36.368" v="10"/>
          <ac:spMkLst>
            <pc:docMk/>
            <pc:sldMk cId="1523684876" sldId="257"/>
            <ac:spMk id="18" creationId="{9A97C86A-04D6-40F7-AE84-31AB43E6A846}"/>
          </ac:spMkLst>
        </pc:spChg>
        <pc:spChg chg="add">
          <ac:chgData name="Jack Coates (2305265)" userId="S::2305265@student.uwtsd.ac.uk::6d602cc3-4b17-4145-930c-9ef73c1361d7" providerId="AD" clId="Web-{8EF1ED02-7F56-775A-C913-DE49FA9DCB88}" dt="2024-05-10T13:52:36.368" v="10"/>
          <ac:spMkLst>
            <pc:docMk/>
            <pc:sldMk cId="1523684876" sldId="257"/>
            <ac:spMk id="20" creationId="{FF9F2414-84E8-453E-B1F3-389FDE8192D9}"/>
          </ac:spMkLst>
        </pc:spChg>
        <pc:spChg chg="add">
          <ac:chgData name="Jack Coates (2305265)" userId="S::2305265@student.uwtsd.ac.uk::6d602cc3-4b17-4145-930c-9ef73c1361d7" providerId="AD" clId="Web-{8EF1ED02-7F56-775A-C913-DE49FA9DCB88}" dt="2024-05-10T13:52:36.368" v="10"/>
          <ac:spMkLst>
            <pc:docMk/>
            <pc:sldMk cId="1523684876" sldId="257"/>
            <ac:spMk id="22" creationId="{3ECA69A1-7536-43AC-85EF-C7106179F5ED}"/>
          </ac:spMkLst>
        </pc:spChg>
        <pc:picChg chg="add del mod">
          <ac:chgData name="Jack Coates (2305265)" userId="S::2305265@student.uwtsd.ac.uk::6d602cc3-4b17-4145-930c-9ef73c1361d7" providerId="AD" clId="Web-{8EF1ED02-7F56-775A-C913-DE49FA9DCB88}" dt="2024-05-10T13:51:23.941" v="6"/>
          <ac:picMkLst>
            <pc:docMk/>
            <pc:sldMk cId="1523684876" sldId="257"/>
            <ac:picMk id="4" creationId="{351A2DB7-F139-ABF7-BF11-E826D8A3721B}"/>
          </ac:picMkLst>
        </pc:picChg>
        <pc:picChg chg="add mod">
          <ac:chgData name="Jack Coates (2305265)" userId="S::2305265@student.uwtsd.ac.uk::6d602cc3-4b17-4145-930c-9ef73c1361d7" providerId="AD" clId="Web-{8EF1ED02-7F56-775A-C913-DE49FA9DCB88}" dt="2024-05-10T13:52:36.368" v="10"/>
          <ac:picMkLst>
            <pc:docMk/>
            <pc:sldMk cId="1523684876" sldId="257"/>
            <ac:picMk id="5" creationId="{9E1ADD86-0824-483E-BEAA-B149C9A1E6E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room&#10;&#10;Description automatically generated">
            <a:extLst>
              <a:ext uri="{FF2B5EF4-FFF2-40B4-BE49-F238E27FC236}">
                <a16:creationId xmlns:a16="http://schemas.microsoft.com/office/drawing/2014/main" id="{9E1ADD86-0824-483E-BEAA-B149C9A1E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316143"/>
            <a:ext cx="10905066" cy="4225712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684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</cp:revision>
  <dcterms:created xsi:type="dcterms:W3CDTF">2024-05-10T13:47:56Z</dcterms:created>
  <dcterms:modified xsi:type="dcterms:W3CDTF">2024-05-10T13:52:46Z</dcterms:modified>
</cp:coreProperties>
</file>