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306" r:id="rId20"/>
    <p:sldId id="307" r:id="rId21"/>
    <p:sldId id="308" r:id="rId22"/>
    <p:sldId id="309" r:id="rId23"/>
    <p:sldId id="310" r:id="rId24"/>
    <p:sldId id="274" r:id="rId25"/>
    <p:sldId id="275" r:id="rId26"/>
    <p:sldId id="276" r:id="rId27"/>
    <p:sldId id="277" r:id="rId28"/>
    <p:sldId id="311" r:id="rId29"/>
    <p:sldId id="312" r:id="rId30"/>
    <p:sldId id="278" r:id="rId31"/>
    <p:sldId id="279" r:id="rId32"/>
    <p:sldId id="280" r:id="rId33"/>
    <p:sldId id="303" r:id="rId34"/>
    <p:sldId id="313" r:id="rId35"/>
    <p:sldId id="304" r:id="rId36"/>
    <p:sldId id="314" r:id="rId37"/>
    <p:sldId id="281" r:id="rId38"/>
    <p:sldId id="305" r:id="rId39"/>
    <p:sldId id="282" r:id="rId40"/>
    <p:sldId id="315" r:id="rId41"/>
    <p:sldId id="283" r:id="rId42"/>
    <p:sldId id="316" r:id="rId43"/>
    <p:sldId id="284" r:id="rId44"/>
    <p:sldId id="285" r:id="rId45"/>
    <p:sldId id="290" r:id="rId46"/>
    <p:sldId id="317" r:id="rId47"/>
    <p:sldId id="286" r:id="rId48"/>
    <p:sldId id="291" r:id="rId49"/>
    <p:sldId id="318" r:id="rId50"/>
    <p:sldId id="292" r:id="rId51"/>
    <p:sldId id="319" r:id="rId52"/>
    <p:sldId id="287" r:id="rId53"/>
    <p:sldId id="293" r:id="rId54"/>
    <p:sldId id="288" r:id="rId55"/>
    <p:sldId id="289" r:id="rId56"/>
    <p:sldId id="294" r:id="rId57"/>
    <p:sldId id="295" r:id="rId58"/>
    <p:sldId id="296" r:id="rId59"/>
    <p:sldId id="297" r:id="rId60"/>
    <p:sldId id="298" r:id="rId61"/>
    <p:sldId id="299" r:id="rId62"/>
    <p:sldId id="300" r:id="rId63"/>
    <p:sldId id="301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32936-1327-4739-8FCA-8C0C00F16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B526A-F368-4E6D-A655-E076A38E28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2FDF05-59EA-4AF9-A21D-37DC4F494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C2C6A-83BA-4F66-820A-D540F591C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544D7-2081-48C3-BBAC-DCA931E51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282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3B610-B641-4F86-BF2E-CAD4C5AC5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D959B-217D-43BD-91CF-00D40594F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F83B6-FB2F-453F-A4AB-863F95425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6B662-2017-459D-9C99-BDE18B880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F2840-62BE-4A91-A77D-73CD87E9C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154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0616A-00AB-4B41-B53A-8EC2B1251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F0176-04BA-4605-8BFA-B2F403570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C7699F-DEB5-4A85-AE98-9BEAE9702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5E32B-AA4C-460C-BD95-3FAF4788C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02D50-7FB1-412A-B597-4048F0AE2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453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45CA-678D-446F-801B-9A9627EB2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7431B-F652-487D-984D-B9A662AE74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80048C-B32E-4FBB-BC7B-F22A151EF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051E78-6C10-47AF-86FC-2E7E9073F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F26E52-144C-42BB-A20C-50A6E17AA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13147A-18AF-4867-9F0E-45D98B5D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82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91280-CE8E-423B-9324-288EC39F2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95A4A-CCA3-4BB5-9038-1442D825F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8BE39-1AAF-453B-8927-924977A693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AB2D13-5D41-4F92-A2A2-5696E047D5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6BBFDB-3728-4058-95E9-95EABE735C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A45C00-5D08-4CCE-A0B8-E9DE4CEFB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C186D2-F305-454C-9956-3A13EB4BC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2FD196-C321-4715-894B-EBAECE5F6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90AFE-EDB6-4E27-BEA1-E2E4D5982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BDCBF7-B9D9-4587-ADC8-B5B758D2E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1A8F02-C0D4-4D4D-8A83-A90CFDB15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F7683A-4B1A-45BB-9AF3-527059EAA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37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6F0190-9EB8-47D6-B779-754810E1C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857748-D1F7-4BF9-8369-74E656456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525B93-CE0E-49E7-8353-529FA115D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023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419EA-8832-4439-8CD0-810F236CF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DFD7A-6635-4B7C-BD76-CC2BC7DCA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7200B-F4F3-46A8-844D-C08D2BEF8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C7050-3CB1-45E3-9C66-97733F7C7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5C25F7-F808-43AF-B931-F77A84C15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F4B57E-D1D0-4433-ACB2-B7A9F688B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030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56764-4FAB-4D43-8B31-CC5F9488E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3763FA-FD5B-4F9A-879B-AA3073F455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03DAA-1545-4D6B-8D0B-BD30FE780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4CDFB4-7151-4213-A9D2-8085EE76E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400D43-77C3-4AE5-8641-DE0522E67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725A60-E02C-4028-B559-AC921F0BD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44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D5249-2C15-4E13-AE51-4A1433D9E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B5116E-3F80-49A2-B704-56BFE625B0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C0495-9728-4908-A17D-DEE3D505D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65A34-27CE-4CF9-9C59-5940F2E65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44CA6-7E4F-49E0-B1E6-A167E97AC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720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CBFD24-002C-4FAA-B0B0-587B2BB1FA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206DE-18AC-4A6F-83B6-788FF2C31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5A71D-8416-4F62-A042-DDF8EE4E4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E7E82-0ABA-49BB-8811-94DE0DF84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69CF3-A07F-45D1-8257-D344A4824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008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1ABC30-625A-449A-BED5-10187F2A3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F6F4F-B74D-4D53-9FBF-63D428BF6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460D1-9560-4E88-BD3F-BA1E1596C9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9496A4-52E6-4C3E-8121-02C186444A9D}" type="datetimeFigureOut">
              <a:rPr lang="en-GB" smtClean="0"/>
              <a:t>15/07/2019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DB8D2-1D5C-49E4-8319-421740690C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F553A0-BA9B-49FE-AA4D-CE67276E3C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D50D3-45F6-44EE-8E75-5E137C670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55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3BA11-8C84-4D8C-84F6-CF8E52BF73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C#                       CONTROL </a:t>
            </a:r>
            <a:r>
              <a:rPr lang="en-GB" sz="7200" b="1" dirty="0" smtClean="0"/>
              <a:t>STRUCTURES </a:t>
            </a:r>
            <a:endParaRPr lang="en-GB" sz="7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51DB1-87CA-40E6-A733-F69CF8184B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Joy </a:t>
            </a:r>
            <a:r>
              <a:rPr lang="en-GB" sz="3200" b="1" dirty="0" err="1"/>
              <a:t>Botu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22498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EEDC0-7DED-4C09-B8B3-5D7A5172A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7C92DD-DE56-46E7-B5BC-B2CDDCCA01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384"/>
          <a:stretch/>
        </p:blipFill>
        <p:spPr>
          <a:xfrm>
            <a:off x="1704975" y="2214562"/>
            <a:ext cx="8220075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47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051651-53D6-48FF-8BA8-0907C633E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600" y="1576388"/>
            <a:ext cx="7610475" cy="3419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19D0BB-1799-46F1-89EB-BAA8EB6D2C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664" y="1409700"/>
            <a:ext cx="10429875" cy="40386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E417596-29A3-42EE-9900-B2C30F7B3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08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203875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7CE8548-178A-4F20-A17E-BD221DCAC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60" y="1778569"/>
            <a:ext cx="7296150" cy="378142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8A43B36-05B5-4AB6-9E42-2A118756B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26313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A3913A-4538-4D70-9608-F706B47F7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814" y="2025770"/>
            <a:ext cx="7248525" cy="3429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F58AA4B-9B14-4901-B3AE-E515C3F99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192747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F3306F-829B-417E-BC5E-935C3D96B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0415" y="1949839"/>
            <a:ext cx="7134225" cy="35337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DE7BED2-D37B-4B79-98CB-3F42BBAF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85484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6DFB76-1B2C-4F16-8D27-F6D160514F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9362" y="1990905"/>
            <a:ext cx="7153275" cy="32385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5B11F4EF-AFF3-4D20-B2B1-B121EF0E5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154965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738EB8-1051-4A08-ABB3-A539B1720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2071" y="2031789"/>
            <a:ext cx="7105650" cy="3381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3E1F611-18DB-4556-B3B5-90A9D1868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10045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06C4FCA-84A4-4B82-BF95-470BD10BF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092" y="1915963"/>
            <a:ext cx="6496050" cy="39052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937B8B7-D64E-40FF-A9F4-5089C501D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</p:spTree>
    <p:extLst>
      <p:ext uri="{BB962C8B-B14F-4D97-AF65-F5344CB8AC3E}">
        <p14:creationId xmlns:p14="http://schemas.microsoft.com/office/powerpoint/2010/main" val="372906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98B1066-CC59-44A7-BF09-B82F0E2A7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175" y="1549400"/>
            <a:ext cx="2743200" cy="51244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6E4076B-4213-435F-94C8-FDED9768D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15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TYPE CONVERSION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6FCC26-77B9-4337-857F-0DC37F4E1450}"/>
              </a:ext>
            </a:extLst>
          </p:cNvPr>
          <p:cNvSpPr txBox="1"/>
          <p:nvPr/>
        </p:nvSpPr>
        <p:spPr>
          <a:xfrm>
            <a:off x="4340525" y="3269410"/>
            <a:ext cx="1628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byte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8B9149-5CD4-4B48-B57C-8060283809E8}"/>
              </a:ext>
            </a:extLst>
          </p:cNvPr>
          <p:cNvSpPr txBox="1"/>
          <p:nvPr/>
        </p:nvSpPr>
        <p:spPr>
          <a:xfrm>
            <a:off x="4340525" y="4150033"/>
            <a:ext cx="1628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int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C086FD-C173-4945-B90F-A1DB784E4846}"/>
              </a:ext>
            </a:extLst>
          </p:cNvPr>
          <p:cNvSpPr txBox="1"/>
          <p:nvPr/>
        </p:nvSpPr>
        <p:spPr>
          <a:xfrm>
            <a:off x="4340525" y="5097390"/>
            <a:ext cx="1628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short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2F9806-7074-463D-BC99-AE74DCC86552}"/>
              </a:ext>
            </a:extLst>
          </p:cNvPr>
          <p:cNvSpPr txBox="1"/>
          <p:nvPr/>
        </p:nvSpPr>
        <p:spPr>
          <a:xfrm>
            <a:off x="4340525" y="5978013"/>
            <a:ext cx="16289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long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B8ABC32-2B6F-40F0-A012-99825D3EFECC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3347049" y="3623353"/>
            <a:ext cx="993476" cy="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A41F77C-1D7A-4063-AD55-B585490FF7CD}"/>
              </a:ext>
            </a:extLst>
          </p:cNvPr>
          <p:cNvCxnSpPr>
            <a:cxnSpLocks/>
          </p:cNvCxnSpPr>
          <p:nvPr/>
        </p:nvCxnSpPr>
        <p:spPr>
          <a:xfrm>
            <a:off x="3499449" y="4471617"/>
            <a:ext cx="993476" cy="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5236493-610D-4CFC-8A32-EDB55C1DC52E}"/>
              </a:ext>
            </a:extLst>
          </p:cNvPr>
          <p:cNvCxnSpPr>
            <a:cxnSpLocks/>
          </p:cNvCxnSpPr>
          <p:nvPr/>
        </p:nvCxnSpPr>
        <p:spPr>
          <a:xfrm>
            <a:off x="3474828" y="5426274"/>
            <a:ext cx="993476" cy="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F5F13FF-7FEB-4B3B-BF2C-14D3459D35DA}"/>
              </a:ext>
            </a:extLst>
          </p:cNvPr>
          <p:cNvCxnSpPr>
            <a:cxnSpLocks/>
          </p:cNvCxnSpPr>
          <p:nvPr/>
        </p:nvCxnSpPr>
        <p:spPr>
          <a:xfrm>
            <a:off x="3474828" y="6268787"/>
            <a:ext cx="993476" cy="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151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688B2-6B4A-4048-B149-C5EF3F978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dirty="0"/>
              <a:t>CLASS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675FC0-B2D9-4037-BF17-C273A1796E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299" y="2122098"/>
            <a:ext cx="908685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42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D6CAA88-16C9-4B80-A107-67C56075B2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209" y="903228"/>
            <a:ext cx="99536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96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E2EC81-386D-4701-87BF-BAEA941DA0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129" y="1047750"/>
            <a:ext cx="809625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31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DB3ABAA-E960-42C3-B98F-AC3262B755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7477" y="864078"/>
            <a:ext cx="7047602" cy="40012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84D29F-356A-4255-8719-8F5C26F1E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4708" y="696783"/>
            <a:ext cx="7648084" cy="48276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27567E-29C2-4522-B765-0F768152A2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0264" y="252984"/>
            <a:ext cx="8717263" cy="571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10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65CD686-6387-4818-8CD6-892A43230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121" y="1795144"/>
            <a:ext cx="7292196" cy="477638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E403AC7-26E0-4CA2-84D6-825BBDEE8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CLASS</a:t>
            </a:r>
          </a:p>
        </p:txBody>
      </p:sp>
    </p:spTree>
    <p:extLst>
      <p:ext uri="{BB962C8B-B14F-4D97-AF65-F5344CB8AC3E}">
        <p14:creationId xmlns:p14="http://schemas.microsoft.com/office/powerpoint/2010/main" val="382597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463A96-BC8D-499E-ABB8-4DFCE1897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459" y="2501660"/>
            <a:ext cx="7907451" cy="362516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5239DCA-0278-478B-A738-0AB62D3BC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CLASS</a:t>
            </a:r>
          </a:p>
        </p:txBody>
      </p:sp>
    </p:spTree>
    <p:extLst>
      <p:ext uri="{BB962C8B-B14F-4D97-AF65-F5344CB8AC3E}">
        <p14:creationId xmlns:p14="http://schemas.microsoft.com/office/powerpoint/2010/main" val="56168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8482E8-25BF-4001-B8F2-B7E914DDB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100" y="2073934"/>
            <a:ext cx="11772900" cy="41719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706A9F6-5D21-46B3-B0BB-19E996CD6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CLASS</a:t>
            </a:r>
          </a:p>
        </p:txBody>
      </p:sp>
    </p:spTree>
    <p:extLst>
      <p:ext uri="{BB962C8B-B14F-4D97-AF65-F5344CB8AC3E}">
        <p14:creationId xmlns:p14="http://schemas.microsoft.com/office/powerpoint/2010/main" val="105087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E5FF7E-27EE-444D-83AB-8A1363C06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50" y="885825"/>
            <a:ext cx="10706100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03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628394-54E2-4636-94DA-B7D89948DA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0175" y="390525"/>
            <a:ext cx="9391650" cy="607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77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553F79-28B1-40D2-948F-B9FD4B155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380" y="2164331"/>
            <a:ext cx="8323580" cy="159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53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ABF49-180D-471C-A6CB-F07347592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D72ADF-6896-43E5-A737-B5449EA32A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2217" y="2147887"/>
            <a:ext cx="6020296" cy="2993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8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EA7D616-8433-47EF-9EB3-1C1C15771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975" y="705900"/>
            <a:ext cx="6872287" cy="5156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52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48492F2-B7CD-4008-A04D-D3753263F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979" y="2251328"/>
            <a:ext cx="11266671" cy="1607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7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01D20C-5A6E-4FDA-93A6-5AB28B8B4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2" y="2119312"/>
            <a:ext cx="10963275" cy="26193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994342E-0716-4084-B4E9-65745AF5C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dirty="0"/>
              <a:t>ENUM</a:t>
            </a:r>
          </a:p>
        </p:txBody>
      </p:sp>
    </p:spTree>
    <p:extLst>
      <p:ext uri="{BB962C8B-B14F-4D97-AF65-F5344CB8AC3E}">
        <p14:creationId xmlns:p14="http://schemas.microsoft.com/office/powerpoint/2010/main" val="287405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BE02A06-B0D3-4DCC-B3DA-5EEBB7B22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" y="676275"/>
            <a:ext cx="11820525" cy="5505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63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9CB24-E363-4E8D-BF8A-0B6C3E29C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272" y="13346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dirty="0"/>
              <a:t>ENUM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433393-03BC-40B7-8F6E-1D60CD6E1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675" y="1543050"/>
            <a:ext cx="672465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13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C94803-FD39-47C9-A680-D1AA83953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537" y="376237"/>
            <a:ext cx="7400925" cy="610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00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F83324-4B74-46B6-BAA2-8B8D9323D6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837" y="533400"/>
            <a:ext cx="7934325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28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F175B9-A494-4672-9695-4EA7763676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8307" y="2182483"/>
            <a:ext cx="8725960" cy="162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14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C72CE-7E04-4A22-B583-076D4EA97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Conditional Statements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BF7010-89B2-4CBF-8DBE-2554F043F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1990725"/>
            <a:ext cx="6400800" cy="287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34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93954CB-0977-4A29-B48E-5B36868BA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2776" y="927400"/>
            <a:ext cx="5376862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93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7CBB96-9289-47C4-A2C7-10F9E2B56E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2262" y="947737"/>
            <a:ext cx="6467475" cy="496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57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A0F052-0292-4AEA-8712-270AD87CC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812" y="442912"/>
            <a:ext cx="7572375" cy="5972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4ED36C-8925-41B8-B26E-02CEEF049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2665" y="2035834"/>
            <a:ext cx="9260135" cy="189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73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19EF2C-D987-4D4B-96D0-DDAFB8924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6487" y="771525"/>
            <a:ext cx="7439025" cy="531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972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9275E7-2126-4453-8A08-6958AA544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7368" y="1966824"/>
            <a:ext cx="9557263" cy="154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2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431EAC-C23F-4733-8A77-CE988A272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1" y="385762"/>
            <a:ext cx="6919912" cy="608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38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972EA-63FA-41BB-97A2-C0C279A24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ENUM TYPE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413C09-18A4-43BF-85C6-3D9345FEB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2119312"/>
            <a:ext cx="6210976" cy="339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838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41CA15-2CE0-4FA3-84A0-9FA913EF2B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775" y="423862"/>
            <a:ext cx="8934450" cy="601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067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98555C-28F5-4E37-9AA5-5FAB6C7F3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283" y="2510287"/>
            <a:ext cx="10329772" cy="1255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25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8917C8C-A834-4C20-A20D-715237849D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3537" y="657225"/>
            <a:ext cx="8924925" cy="554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770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B09F19-F61B-4C6A-9E50-582E4F3C0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322" y="2168825"/>
            <a:ext cx="9236510" cy="1260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47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C72CE-7E04-4A22-B583-076D4EA97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Iteration Statements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C09383-435C-4403-AB1A-A879BC211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7587" y="1990725"/>
            <a:ext cx="4505325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20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8C19F5-26C1-41B8-881E-411465D5DE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2122" y="674322"/>
            <a:ext cx="6934200" cy="4667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FFEFCF-883C-4A62-9C8F-8382AB1D39E6}"/>
              </a:ext>
            </a:extLst>
          </p:cNvPr>
          <p:cNvSpPr txBox="1"/>
          <p:nvPr/>
        </p:nvSpPr>
        <p:spPr>
          <a:xfrm>
            <a:off x="851140" y="4362091"/>
            <a:ext cx="1595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0EB164-7A71-46AD-A01D-ACA5B4A9CD11}"/>
              </a:ext>
            </a:extLst>
          </p:cNvPr>
          <p:cNvSpPr txBox="1"/>
          <p:nvPr/>
        </p:nvSpPr>
        <p:spPr>
          <a:xfrm>
            <a:off x="1003540" y="4514491"/>
            <a:ext cx="1595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67E271-8571-4553-B121-6EA42AD5AC4E}"/>
              </a:ext>
            </a:extLst>
          </p:cNvPr>
          <p:cNvSpPr txBox="1"/>
          <p:nvPr/>
        </p:nvSpPr>
        <p:spPr>
          <a:xfrm>
            <a:off x="1003540" y="4514491"/>
            <a:ext cx="1595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C3FCD1-6AED-48FD-BC72-1D786E56A57A}"/>
              </a:ext>
            </a:extLst>
          </p:cNvPr>
          <p:cNvSpPr txBox="1"/>
          <p:nvPr/>
        </p:nvSpPr>
        <p:spPr>
          <a:xfrm>
            <a:off x="88782" y="1549715"/>
            <a:ext cx="2372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Initialization Clause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1618D4-BC34-49A9-B5C4-AF24F5FA002A}"/>
              </a:ext>
            </a:extLst>
          </p:cNvPr>
          <p:cNvSpPr txBox="1"/>
          <p:nvPr/>
        </p:nvSpPr>
        <p:spPr>
          <a:xfrm>
            <a:off x="4106173" y="5762625"/>
            <a:ext cx="3450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Condition  Clause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326E87-8594-4A72-93C7-8EB233C2D3F8}"/>
              </a:ext>
            </a:extLst>
          </p:cNvPr>
          <p:cNvSpPr txBox="1"/>
          <p:nvPr/>
        </p:nvSpPr>
        <p:spPr>
          <a:xfrm>
            <a:off x="9744973" y="3232363"/>
            <a:ext cx="20645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Iteration Clause 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F3FEB37-B4AB-4117-9614-D004615DCC24}"/>
              </a:ext>
            </a:extLst>
          </p:cNvPr>
          <p:cNvCxnSpPr>
            <a:cxnSpLocks/>
          </p:cNvCxnSpPr>
          <p:nvPr/>
        </p:nvCxnSpPr>
        <p:spPr>
          <a:xfrm>
            <a:off x="2244665" y="2088324"/>
            <a:ext cx="1683229" cy="1043065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29331F9F-6377-43F7-8EA4-C6D22D310516}"/>
              </a:ext>
            </a:extLst>
          </p:cNvPr>
          <p:cNvCxnSpPr>
            <a:cxnSpLocks/>
          </p:cNvCxnSpPr>
          <p:nvPr/>
        </p:nvCxnSpPr>
        <p:spPr>
          <a:xfrm flipV="1">
            <a:off x="5831456" y="3465125"/>
            <a:ext cx="195532" cy="2461222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A2A5CB0-28E2-4C43-BD3D-9F23779CCC00}"/>
              </a:ext>
            </a:extLst>
          </p:cNvPr>
          <p:cNvCxnSpPr>
            <a:cxnSpLocks/>
          </p:cNvCxnSpPr>
          <p:nvPr/>
        </p:nvCxnSpPr>
        <p:spPr>
          <a:xfrm flipH="1" flipV="1">
            <a:off x="7815532" y="3429000"/>
            <a:ext cx="2090468" cy="602117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084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5ABC7D-A1B0-4C81-8EC7-C4BA8C247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9387" y="814387"/>
            <a:ext cx="6753225" cy="522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07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8DD100-E054-42CE-B900-B6F804E570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289" y="2596552"/>
            <a:ext cx="7020624" cy="149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43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7A25C17-90E7-45C2-AA52-C380F91AC0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337" y="1119187"/>
            <a:ext cx="6791325" cy="4619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BB5C80-63FA-4350-AD0A-ECF54B075229}"/>
              </a:ext>
            </a:extLst>
          </p:cNvPr>
          <p:cNvSpPr txBox="1"/>
          <p:nvPr/>
        </p:nvSpPr>
        <p:spPr>
          <a:xfrm>
            <a:off x="1098074" y="1978178"/>
            <a:ext cx="1602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Variable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D12B4A-A716-4634-8131-BD92685B050D}"/>
              </a:ext>
            </a:extLst>
          </p:cNvPr>
          <p:cNvCxnSpPr>
            <a:cxnSpLocks/>
          </p:cNvCxnSpPr>
          <p:nvPr/>
        </p:nvCxnSpPr>
        <p:spPr>
          <a:xfrm>
            <a:off x="2562045" y="2562953"/>
            <a:ext cx="2746075" cy="1060142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1F3C9F44-EF4B-4230-89EC-E0B64A7CCD54}"/>
              </a:ext>
            </a:extLst>
          </p:cNvPr>
          <p:cNvSpPr txBox="1"/>
          <p:nvPr/>
        </p:nvSpPr>
        <p:spPr>
          <a:xfrm>
            <a:off x="9491662" y="3136611"/>
            <a:ext cx="22920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List or Array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B16DF22-7B7E-4BCA-AFB3-923C68768BDB}"/>
              </a:ext>
            </a:extLst>
          </p:cNvPr>
          <p:cNvCxnSpPr>
            <a:cxnSpLocks/>
          </p:cNvCxnSpPr>
          <p:nvPr/>
        </p:nvCxnSpPr>
        <p:spPr>
          <a:xfrm flipV="1">
            <a:off x="6564702" y="3890513"/>
            <a:ext cx="163902" cy="2122098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8D60CBE3-E853-40EC-82FD-8ED5F4A1F7D4}"/>
              </a:ext>
            </a:extLst>
          </p:cNvPr>
          <p:cNvSpPr txBox="1"/>
          <p:nvPr/>
        </p:nvSpPr>
        <p:spPr>
          <a:xfrm>
            <a:off x="6000752" y="6069974"/>
            <a:ext cx="2381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Keyword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0CF9C18-AAB2-4CF2-BAE2-B807FF4FE388}"/>
              </a:ext>
            </a:extLst>
          </p:cNvPr>
          <p:cNvCxnSpPr>
            <a:cxnSpLocks/>
          </p:cNvCxnSpPr>
          <p:nvPr/>
        </p:nvCxnSpPr>
        <p:spPr>
          <a:xfrm flipH="1">
            <a:off x="8600536" y="3428998"/>
            <a:ext cx="1029418" cy="324260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04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97D8061-67A9-4B6B-AA6B-548E8209F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550" y="1219200"/>
            <a:ext cx="7200900" cy="441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30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EADFF6-E8FD-4399-984E-952562EC2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256" y="2047876"/>
            <a:ext cx="6778032" cy="2519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46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5767141-3823-4D75-A3FB-3A5039535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6937" y="590550"/>
            <a:ext cx="7858125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33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EADFF6-E8FD-4399-984E-952562EC2D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256" y="2047876"/>
            <a:ext cx="6778032" cy="2519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0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CC80B5-515B-4737-9349-EBAC073C3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725" y="476422"/>
            <a:ext cx="6896100" cy="54671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2AECA4-D50E-45E3-8DE0-3D2ADDB99B08}"/>
              </a:ext>
            </a:extLst>
          </p:cNvPr>
          <p:cNvSpPr txBox="1"/>
          <p:nvPr/>
        </p:nvSpPr>
        <p:spPr>
          <a:xfrm>
            <a:off x="112144" y="3289538"/>
            <a:ext cx="21911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Condition  Clause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B81B09A-4187-4983-AE01-C4E86A67BC8E}"/>
              </a:ext>
            </a:extLst>
          </p:cNvPr>
          <p:cNvCxnSpPr>
            <a:cxnSpLocks/>
          </p:cNvCxnSpPr>
          <p:nvPr/>
        </p:nvCxnSpPr>
        <p:spPr>
          <a:xfrm flipV="1">
            <a:off x="1679096" y="3558842"/>
            <a:ext cx="2490158" cy="538609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199EE38-E62E-4BCB-8AE9-2914E95EEA60}"/>
              </a:ext>
            </a:extLst>
          </p:cNvPr>
          <p:cNvSpPr txBox="1"/>
          <p:nvPr/>
        </p:nvSpPr>
        <p:spPr>
          <a:xfrm>
            <a:off x="6096000" y="4459855"/>
            <a:ext cx="21911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Iteration  Clause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D924FC0-2561-4449-AE99-60E117FDD174}"/>
              </a:ext>
            </a:extLst>
          </p:cNvPr>
          <p:cNvCxnSpPr>
            <a:cxnSpLocks/>
          </p:cNvCxnSpPr>
          <p:nvPr/>
        </p:nvCxnSpPr>
        <p:spPr>
          <a:xfrm flipH="1" flipV="1">
            <a:off x="4169254" y="4554747"/>
            <a:ext cx="1782972" cy="345057"/>
          </a:xfrm>
          <a:prstGeom prst="straightConnector1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2901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FCCA4E-5671-42EC-8AC6-A9D00BA26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542925"/>
            <a:ext cx="7924800" cy="577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89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56FBA2-3A6D-4FDB-BD2D-27E421BF8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5" y="781050"/>
            <a:ext cx="7143750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19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35AB3E1-1140-4C56-985E-6235FDEB91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987" y="1076325"/>
            <a:ext cx="8582025" cy="39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65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9CB24-E363-4E8D-BF8A-0B6C3E29C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Random Class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D20341-129B-403E-B4C2-ABDA41851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987" y="2228850"/>
            <a:ext cx="6486525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28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7FE2A-1476-4E65-ACA0-3BDF70F51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Random Class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88F93B-620B-49AE-ABC1-2581704F8D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137" y="2124075"/>
            <a:ext cx="618172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5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C72CE-7E04-4A22-B583-076D4EA97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CASTING CHAR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841A72-7FB0-4C8D-8008-FD39ED683B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4445" y="1933844"/>
            <a:ext cx="6105525" cy="3990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7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9CB24-E363-4E8D-BF8A-0B6C3E29C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CASTING CHAR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F518E-A1A0-4DCC-92D2-83F83B4A8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7" y="1895475"/>
            <a:ext cx="1009972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21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0B1C38D-A58B-4498-A45A-456724C04A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700" y="438150"/>
            <a:ext cx="6324600" cy="598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04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5C87F0-9FB7-4913-87AE-E11E9B899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301" y="383521"/>
            <a:ext cx="6862762" cy="565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84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7067E3-DC29-423F-A351-F0A89DC0B4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396" y="895350"/>
            <a:ext cx="8126179" cy="441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66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FB31B1-CBB5-4952-AAF3-7370FAE10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535" y="2000250"/>
            <a:ext cx="10303372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9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63</Words>
  <Application>Microsoft Office PowerPoint</Application>
  <PresentationFormat>Widescreen</PresentationFormat>
  <Paragraphs>36</Paragraphs>
  <Slides>63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Calibri Light</vt:lpstr>
      <vt:lpstr>Office Theme</vt:lpstr>
      <vt:lpstr>C#                       CONTROL STRUCTURES </vt:lpstr>
      <vt:lpstr>TYPE CONVERSION </vt:lpstr>
      <vt:lpstr>TYPE CONVERSION </vt:lpstr>
      <vt:lpstr>TYPE CONVERSION </vt:lpstr>
      <vt:lpstr>TYPE CONVERSION </vt:lpstr>
      <vt:lpstr>TYPE CONVERSION </vt:lpstr>
      <vt:lpstr>TYPE CONVERSION </vt:lpstr>
      <vt:lpstr>TYPE CONVERSION </vt:lpstr>
      <vt:lpstr>TYPE CONVERSION </vt:lpstr>
      <vt:lpstr>TYPE CONVERSION </vt:lpstr>
      <vt:lpstr>CLASS</vt:lpstr>
      <vt:lpstr>PowerPoint Presentation</vt:lpstr>
      <vt:lpstr>PowerPoint Presentation</vt:lpstr>
      <vt:lpstr>PowerPoint Presentation</vt:lpstr>
      <vt:lpstr>CLASS</vt:lpstr>
      <vt:lpstr>CLASS</vt:lpstr>
      <vt:lpstr>CLASS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ENUM</vt:lpstr>
      <vt:lpstr>PowerPoint Presentation</vt:lpstr>
      <vt:lpstr>ENUM</vt:lpstr>
      <vt:lpstr>PowerPoint Presentation</vt:lpstr>
      <vt:lpstr>PowerPoint Presentation</vt:lpstr>
      <vt:lpstr>PowerPoint Presentation</vt:lpstr>
      <vt:lpstr>Conditional Statements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ENUM TYPE</vt:lpstr>
      <vt:lpstr>PowerPoint Presentation</vt:lpstr>
      <vt:lpstr>PowerPoint Presentation</vt:lpstr>
      <vt:lpstr>PowerPoint Presentation</vt:lpstr>
      <vt:lpstr>PowerPoint Presentation</vt:lpstr>
      <vt:lpstr>Iteration Statements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Random Class</vt:lpstr>
      <vt:lpstr>Random Class</vt:lpstr>
      <vt:lpstr>CASTING CHAR</vt:lpstr>
      <vt:lpstr>CASTING CHAR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C#                       CONTROL STRUCTURS</dc:title>
  <dc:creator>Ebiteme</dc:creator>
  <cp:lastModifiedBy>Joy Botu</cp:lastModifiedBy>
  <cp:revision>19</cp:revision>
  <dcterms:created xsi:type="dcterms:W3CDTF">2019-07-14T21:21:31Z</dcterms:created>
  <dcterms:modified xsi:type="dcterms:W3CDTF">2019-07-15T10:09:57Z</dcterms:modified>
</cp:coreProperties>
</file>