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3"/>
    <p:sldMasterId id="2147483787" r:id="rId4"/>
    <p:sldMasterId id="2147483806" r:id="rId5"/>
    <p:sldMasterId id="2147483893" r:id="rId6"/>
    <p:sldMasterId id="2147483933" r:id="rId7"/>
    <p:sldMasterId id="2147483945" r:id="rId8"/>
  </p:sldMasterIdLst>
  <p:notesMasterIdLst>
    <p:notesMasterId r:id="rId52"/>
  </p:notesMasterIdLst>
  <p:handoutMasterIdLst>
    <p:handoutMasterId r:id="rId53"/>
  </p:handoutMasterIdLst>
  <p:sldIdLst>
    <p:sldId id="361" r:id="rId9"/>
    <p:sldId id="257" r:id="rId10"/>
    <p:sldId id="305" r:id="rId11"/>
    <p:sldId id="299" r:id="rId12"/>
    <p:sldId id="303" r:id="rId13"/>
    <p:sldId id="301" r:id="rId14"/>
    <p:sldId id="302" r:id="rId15"/>
    <p:sldId id="304" r:id="rId16"/>
    <p:sldId id="300" r:id="rId17"/>
    <p:sldId id="306" r:id="rId18"/>
    <p:sldId id="350" r:id="rId19"/>
    <p:sldId id="523" r:id="rId20"/>
    <p:sldId id="524" r:id="rId21"/>
    <p:sldId id="362" r:id="rId22"/>
    <p:sldId id="297" r:id="rId23"/>
    <p:sldId id="373" r:id="rId24"/>
    <p:sldId id="372" r:id="rId25"/>
    <p:sldId id="341" r:id="rId26"/>
    <p:sldId id="526" r:id="rId27"/>
    <p:sldId id="307" r:id="rId28"/>
    <p:sldId id="308" r:id="rId29"/>
    <p:sldId id="333" r:id="rId30"/>
    <p:sldId id="310" r:id="rId31"/>
    <p:sldId id="312" r:id="rId32"/>
    <p:sldId id="313" r:id="rId33"/>
    <p:sldId id="314" r:id="rId34"/>
    <p:sldId id="317" r:id="rId35"/>
    <p:sldId id="318" r:id="rId36"/>
    <p:sldId id="319" r:id="rId37"/>
    <p:sldId id="320" r:id="rId38"/>
    <p:sldId id="334" r:id="rId39"/>
    <p:sldId id="335" r:id="rId40"/>
    <p:sldId id="322" r:id="rId41"/>
    <p:sldId id="348" r:id="rId42"/>
    <p:sldId id="527" r:id="rId43"/>
    <p:sldId id="528" r:id="rId44"/>
    <p:sldId id="529" r:id="rId45"/>
    <p:sldId id="356" r:id="rId46"/>
    <p:sldId id="525" r:id="rId47"/>
    <p:sldId id="522" r:id="rId48"/>
    <p:sldId id="518" r:id="rId49"/>
    <p:sldId id="517" r:id="rId50"/>
    <p:sldId id="476" r:id="rId51"/>
  </p:sldIdLst>
  <p:sldSz cx="9144000" cy="6858000" type="screen4x3"/>
  <p:notesSz cx="6797675" cy="9926638"/>
  <p:custShowLst>
    <p:custShow name="Lecture Presentation" id="0">
      <p:sldLst>
        <p:sld r:id="rId1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0D5A96-3B2E-4B53-A1AB-3AA098F823C2}" v="105" dt="2025-10-19T07:22:19.0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75303" autoAdjust="0"/>
  </p:normalViewPr>
  <p:slideViewPr>
    <p:cSldViewPr snapToGrid="0">
      <p:cViewPr varScale="1">
        <p:scale>
          <a:sx n="47" d="100"/>
          <a:sy n="47" d="100"/>
        </p:scale>
        <p:origin x="1572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slide" Target="slides/slide33.xml"/><Relationship Id="rId54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handoutMaster" Target="handoutMasters/handoutMaster1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notesMaster" Target="notesMasters/notesMaster1.xml"/><Relationship Id="rId60" Type="http://schemas.microsoft.com/office/2015/10/relationships/revisionInfo" Target="revisionInfo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51" Type="http://schemas.openxmlformats.org/officeDocument/2006/relationships/slide" Target="slides/slide43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C33AB3C0-036C-48E2-917A-FFEC44A80900}"/>
    <pc:docChg chg="undo custSel addSld modSld">
      <pc:chgData name="Divya Chidambaram" userId="a5f655d4-7c16-4009-87eb-8eca468fdbaa" providerId="ADAL" clId="{C33AB3C0-036C-48E2-917A-FFEC44A80900}" dt="2025-10-10T09:59:03.067" v="80" actId="9405"/>
      <pc:docMkLst>
        <pc:docMk/>
      </pc:docMkLst>
      <pc:sldChg chg="mod modShow">
        <pc:chgData name="Divya Chidambaram" userId="a5f655d4-7c16-4009-87eb-8eca468fdbaa" providerId="ADAL" clId="{C33AB3C0-036C-48E2-917A-FFEC44A80900}" dt="2025-10-10T09:29:42.077" v="9" actId="729"/>
        <pc:sldMkLst>
          <pc:docMk/>
          <pc:sldMk cId="2573950212" sldId="257"/>
        </pc:sldMkLst>
      </pc:sldChg>
      <pc:sldChg chg="modSp mod">
        <pc:chgData name="Divya Chidambaram" userId="a5f655d4-7c16-4009-87eb-8eca468fdbaa" providerId="ADAL" clId="{C33AB3C0-036C-48E2-917A-FFEC44A80900}" dt="2025-10-10T09:29:23.740" v="8" actId="20577"/>
        <pc:sldMkLst>
          <pc:docMk/>
          <pc:sldMk cId="3396578147" sldId="361"/>
        </pc:sldMkLst>
        <pc:spChg chg="mod">
          <ac:chgData name="Divya Chidambaram" userId="a5f655d4-7c16-4009-87eb-8eca468fdbaa" providerId="ADAL" clId="{C33AB3C0-036C-48E2-917A-FFEC44A80900}" dt="2025-10-10T09:29:23.740" v="8" actId="20577"/>
          <ac:spMkLst>
            <pc:docMk/>
            <pc:sldMk cId="3396578147" sldId="361"/>
            <ac:spMk id="3" creationId="{C0B403B4-4202-4187-6AAC-D958B124D52E}"/>
          </ac:spMkLst>
        </pc:spChg>
      </pc:sldChg>
      <pc:sldChg chg="addSp delSp modSp new mod">
        <pc:chgData name="Divya Chidambaram" userId="a5f655d4-7c16-4009-87eb-8eca468fdbaa" providerId="ADAL" clId="{C33AB3C0-036C-48E2-917A-FFEC44A80900}" dt="2025-10-10T09:30:12.820" v="18"/>
        <pc:sldMkLst>
          <pc:docMk/>
          <pc:sldMk cId="2314131874" sldId="516"/>
        </pc:sldMkLst>
      </pc:sldChg>
      <pc:sldChg chg="addSp delSp modSp new mod">
        <pc:chgData name="Divya Chidambaram" userId="a5f655d4-7c16-4009-87eb-8eca468fdbaa" providerId="ADAL" clId="{C33AB3C0-036C-48E2-917A-FFEC44A80900}" dt="2025-10-10T09:32:42.462" v="41" actId="255"/>
        <pc:sldMkLst>
          <pc:docMk/>
          <pc:sldMk cId="3625766844" sldId="517"/>
        </pc:sldMkLst>
        <pc:spChg chg="mod">
          <ac:chgData name="Divya Chidambaram" userId="a5f655d4-7c16-4009-87eb-8eca468fdbaa" providerId="ADAL" clId="{C33AB3C0-036C-48E2-917A-FFEC44A80900}" dt="2025-10-10T09:32:07.194" v="34" actId="20577"/>
          <ac:spMkLst>
            <pc:docMk/>
            <pc:sldMk cId="3625766844" sldId="517"/>
            <ac:spMk id="2" creationId="{2AEF3713-0B41-805D-8BF7-FDC068A53CF9}"/>
          </ac:spMkLst>
        </pc:spChg>
        <pc:spChg chg="add mod">
          <ac:chgData name="Divya Chidambaram" userId="a5f655d4-7c16-4009-87eb-8eca468fdbaa" providerId="ADAL" clId="{C33AB3C0-036C-48E2-917A-FFEC44A80900}" dt="2025-10-10T09:32:42.462" v="41" actId="255"/>
          <ac:spMkLst>
            <pc:docMk/>
            <pc:sldMk cId="3625766844" sldId="517"/>
            <ac:spMk id="7" creationId="{ABCD3259-36CB-9406-CEC9-6EF0343E5662}"/>
          </ac:spMkLst>
        </pc:spChg>
        <pc:graphicFrameChg chg="add mod">
          <ac:chgData name="Divya Chidambaram" userId="a5f655d4-7c16-4009-87eb-8eca468fdbaa" providerId="ADAL" clId="{C33AB3C0-036C-48E2-917A-FFEC44A80900}" dt="2025-10-10T09:32:32.914" v="39" actId="1076"/>
          <ac:graphicFrameMkLst>
            <pc:docMk/>
            <pc:sldMk cId="3625766844" sldId="517"/>
            <ac:graphicFrameMk id="6" creationId="{B10735C0-AB0F-1B2D-E8E8-42520AAC9610}"/>
          </ac:graphicFrameMkLst>
        </pc:graphicFrameChg>
      </pc:sldChg>
      <pc:sldChg chg="addSp delSp modSp new mod">
        <pc:chgData name="Divya Chidambaram" userId="a5f655d4-7c16-4009-87eb-8eca468fdbaa" providerId="ADAL" clId="{C33AB3C0-036C-48E2-917A-FFEC44A80900}" dt="2025-10-10T09:59:03.067" v="80" actId="9405"/>
        <pc:sldMkLst>
          <pc:docMk/>
          <pc:sldMk cId="2826207084" sldId="518"/>
        </pc:sldMkLst>
        <pc:spChg chg="mod">
          <ac:chgData name="Divya Chidambaram" userId="a5f655d4-7c16-4009-87eb-8eca468fdbaa" providerId="ADAL" clId="{C33AB3C0-036C-48E2-917A-FFEC44A80900}" dt="2025-10-10T09:58:20.985" v="76" actId="1076"/>
          <ac:spMkLst>
            <pc:docMk/>
            <pc:sldMk cId="2826207084" sldId="518"/>
            <ac:spMk id="3" creationId="{D53B4EDE-B182-5C7E-A3F5-A71E5F781BD2}"/>
          </ac:spMkLst>
        </pc:spChg>
        <pc:picChg chg="add mod modCrop">
          <ac:chgData name="Divya Chidambaram" userId="a5f655d4-7c16-4009-87eb-8eca468fdbaa" providerId="ADAL" clId="{C33AB3C0-036C-48E2-917A-FFEC44A80900}" dt="2025-10-10T09:58:06.622" v="73" actId="732"/>
          <ac:picMkLst>
            <pc:docMk/>
            <pc:sldMk cId="2826207084" sldId="518"/>
            <ac:picMk id="5" creationId="{DC74969A-942F-33E5-9CBA-A54D7368BD90}"/>
          </ac:picMkLst>
        </pc:picChg>
        <pc:picChg chg="add mod modCrop">
          <ac:chgData name="Divya Chidambaram" userId="a5f655d4-7c16-4009-87eb-8eca468fdbaa" providerId="ADAL" clId="{C33AB3C0-036C-48E2-917A-FFEC44A80900}" dt="2025-10-10T09:58:28.791" v="77" actId="1076"/>
          <ac:picMkLst>
            <pc:docMk/>
            <pc:sldMk cId="2826207084" sldId="518"/>
            <ac:picMk id="8" creationId="{DD90DA3B-EAF3-0EF2-DC53-2EFC49F76B2D}"/>
          </ac:picMkLst>
        </pc:picChg>
        <pc:inkChg chg="add">
          <ac:chgData name="Divya Chidambaram" userId="a5f655d4-7c16-4009-87eb-8eca468fdbaa" providerId="ADAL" clId="{C33AB3C0-036C-48E2-917A-FFEC44A80900}" dt="2025-10-10T09:54:32.737" v="65" actId="9405"/>
          <ac:inkMkLst>
            <pc:docMk/>
            <pc:sldMk cId="2826207084" sldId="518"/>
            <ac:inkMk id="6" creationId="{16C0DAC7-5CBD-CE9C-6D87-EF287D6B4E31}"/>
          </ac:inkMkLst>
        </pc:inkChg>
        <pc:inkChg chg="add">
          <ac:chgData name="Divya Chidambaram" userId="a5f655d4-7c16-4009-87eb-8eca468fdbaa" providerId="ADAL" clId="{C33AB3C0-036C-48E2-917A-FFEC44A80900}" dt="2025-10-10T09:59:03.067" v="80" actId="9405"/>
          <ac:inkMkLst>
            <pc:docMk/>
            <pc:sldMk cId="2826207084" sldId="518"/>
            <ac:inkMk id="10" creationId="{778236E8-9B62-071B-CF9F-7AEDB417097F}"/>
          </ac:inkMkLst>
        </pc:inkChg>
      </pc:sldChg>
    </pc:docChg>
  </pc:docChgLst>
  <pc:docChgLst>
    <pc:chgData name="Divya Chidambaram" userId="a5f655d4-7c16-4009-87eb-8eca468fdbaa" providerId="ADAL" clId="{F60D5A96-3B2E-4B53-A1AB-3AA098F823C2}"/>
    <pc:docChg chg="undo custSel addSld delSld modSld sldOrd">
      <pc:chgData name="Divya Chidambaram" userId="a5f655d4-7c16-4009-87eb-8eca468fdbaa" providerId="ADAL" clId="{F60D5A96-3B2E-4B53-A1AB-3AA098F823C2}" dt="2025-10-19T07:24:49.042" v="894" actId="6549"/>
      <pc:docMkLst>
        <pc:docMk/>
      </pc:docMkLst>
      <pc:sldChg chg="modSp mod ord modNotesTx">
        <pc:chgData name="Divya Chidambaram" userId="a5f655d4-7c16-4009-87eb-8eca468fdbaa" providerId="ADAL" clId="{F60D5A96-3B2E-4B53-A1AB-3AA098F823C2}" dt="2025-10-19T07:24:22.692" v="893" actId="6549"/>
        <pc:sldMkLst>
          <pc:docMk/>
          <pc:sldMk cId="2573950212" sldId="257"/>
        </pc:sldMkLst>
        <pc:spChg chg="mod">
          <ac:chgData name="Divya Chidambaram" userId="a5f655d4-7c16-4009-87eb-8eca468fdbaa" providerId="ADAL" clId="{F60D5A96-3B2E-4B53-A1AB-3AA098F823C2}" dt="2025-10-18T21:07:12.595" v="152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modSp add mod">
        <pc:chgData name="Divya Chidambaram" userId="a5f655d4-7c16-4009-87eb-8eca468fdbaa" providerId="ADAL" clId="{F60D5A96-3B2E-4B53-A1AB-3AA098F823C2}" dt="2025-10-18T21:57:16.250" v="229" actId="1035"/>
        <pc:sldMkLst>
          <pc:docMk/>
          <pc:sldMk cId="2548876553" sldId="297"/>
        </pc:sldMkLst>
        <pc:spChg chg="mod">
          <ac:chgData name="Divya Chidambaram" userId="a5f655d4-7c16-4009-87eb-8eca468fdbaa" providerId="ADAL" clId="{F60D5A96-3B2E-4B53-A1AB-3AA098F823C2}" dt="2025-10-18T21:56:36.115" v="183" actId="1076"/>
          <ac:spMkLst>
            <pc:docMk/>
            <pc:sldMk cId="2548876553" sldId="297"/>
            <ac:spMk id="3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8T21:57:16.250" v="229" actId="1035"/>
          <ac:spMkLst>
            <pc:docMk/>
            <pc:sldMk cId="2548876553" sldId="297"/>
            <ac:spMk id="5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8T21:57:16.250" v="229" actId="1035"/>
          <ac:spMkLst>
            <pc:docMk/>
            <pc:sldMk cId="2548876553" sldId="297"/>
            <ac:spMk id="6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8T21:57:16.250" v="229" actId="1035"/>
          <ac:spMkLst>
            <pc:docMk/>
            <pc:sldMk cId="2548876553" sldId="297"/>
            <ac:spMk id="7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8T21:57:16.250" v="229" actId="1035"/>
          <ac:spMkLst>
            <pc:docMk/>
            <pc:sldMk cId="2548876553" sldId="297"/>
            <ac:spMk id="8" creationId="{00000000-0000-0000-0000-000000000000}"/>
          </ac:spMkLst>
        </pc:spChg>
      </pc:sldChg>
      <pc:sldChg chg="modSp add mod modAnim">
        <pc:chgData name="Divya Chidambaram" userId="a5f655d4-7c16-4009-87eb-8eca468fdbaa" providerId="ADAL" clId="{F60D5A96-3B2E-4B53-A1AB-3AA098F823C2}" dt="2025-10-19T05:43:10.757" v="353" actId="20577"/>
        <pc:sldMkLst>
          <pc:docMk/>
          <pc:sldMk cId="2611236435" sldId="299"/>
        </pc:sldMkLst>
        <pc:spChg chg="mod">
          <ac:chgData name="Divya Chidambaram" userId="a5f655d4-7c16-4009-87eb-8eca468fdbaa" providerId="ADAL" clId="{F60D5A96-3B2E-4B53-A1AB-3AA098F823C2}" dt="2025-10-19T05:43:10.757" v="353" actId="20577"/>
          <ac:spMkLst>
            <pc:docMk/>
            <pc:sldMk cId="2611236435" sldId="299"/>
            <ac:spMk id="3" creationId="{00000000-0000-0000-0000-000000000000}"/>
          </ac:spMkLst>
        </pc:spChg>
      </pc:sldChg>
      <pc:sldChg chg="add del">
        <pc:chgData name="Divya Chidambaram" userId="a5f655d4-7c16-4009-87eb-8eca468fdbaa" providerId="ADAL" clId="{F60D5A96-3B2E-4B53-A1AB-3AA098F823C2}" dt="2025-10-19T04:09:08.425" v="282" actId="2696"/>
        <pc:sldMkLst>
          <pc:docMk/>
          <pc:sldMk cId="2545873750" sldId="300"/>
        </pc:sldMkLst>
      </pc:sldChg>
      <pc:sldChg chg="modSp add mod modAnim">
        <pc:chgData name="Divya Chidambaram" userId="a5f655d4-7c16-4009-87eb-8eca468fdbaa" providerId="ADAL" clId="{F60D5A96-3B2E-4B53-A1AB-3AA098F823C2}" dt="2025-10-19T05:50:18.334" v="418" actId="20577"/>
        <pc:sldMkLst>
          <pc:docMk/>
          <pc:sldMk cId="3433489365" sldId="300"/>
        </pc:sldMkLst>
        <pc:spChg chg="mod">
          <ac:chgData name="Divya Chidambaram" userId="a5f655d4-7c16-4009-87eb-8eca468fdbaa" providerId="ADAL" clId="{F60D5A96-3B2E-4B53-A1AB-3AA098F823C2}" dt="2025-10-19T05:50:18.334" v="418" actId="20577"/>
          <ac:spMkLst>
            <pc:docMk/>
            <pc:sldMk cId="3433489365" sldId="300"/>
            <ac:spMk id="3" creationId="{00000000-0000-0000-0000-000000000000}"/>
          </ac:spMkLst>
        </pc:spChg>
      </pc:sldChg>
      <pc:sldChg chg="modSp add mod ord">
        <pc:chgData name="Divya Chidambaram" userId="a5f655d4-7c16-4009-87eb-8eca468fdbaa" providerId="ADAL" clId="{F60D5A96-3B2E-4B53-A1AB-3AA098F823C2}" dt="2025-10-19T04:07:15.088" v="276" actId="20578"/>
        <pc:sldMkLst>
          <pc:docMk/>
          <pc:sldMk cId="2593061212" sldId="301"/>
        </pc:sldMkLst>
        <pc:spChg chg="mod">
          <ac:chgData name="Divya Chidambaram" userId="a5f655d4-7c16-4009-87eb-8eca468fdbaa" providerId="ADAL" clId="{F60D5A96-3B2E-4B53-A1AB-3AA098F823C2}" dt="2025-10-19T04:06:01.443" v="265" actId="27636"/>
          <ac:spMkLst>
            <pc:docMk/>
            <pc:sldMk cId="2593061212" sldId="301"/>
            <ac:spMk id="3" creationId="{00000000-0000-0000-0000-000000000000}"/>
          </ac:spMkLst>
        </pc:spChg>
      </pc:sldChg>
      <pc:sldChg chg="add modNotesTx">
        <pc:chgData name="Divya Chidambaram" userId="a5f655d4-7c16-4009-87eb-8eca468fdbaa" providerId="ADAL" clId="{F60D5A96-3B2E-4B53-A1AB-3AA098F823C2}" dt="2025-10-19T05:47:54.128" v="413" actId="20577"/>
        <pc:sldMkLst>
          <pc:docMk/>
          <pc:sldMk cId="2301106501" sldId="302"/>
        </pc:sldMkLst>
      </pc:sldChg>
      <pc:sldChg chg="modSp add mod ord">
        <pc:chgData name="Divya Chidambaram" userId="a5f655d4-7c16-4009-87eb-8eca468fdbaa" providerId="ADAL" clId="{F60D5A96-3B2E-4B53-A1AB-3AA098F823C2}" dt="2025-10-19T04:11:24.612" v="287"/>
        <pc:sldMkLst>
          <pc:docMk/>
          <pc:sldMk cId="1710998652" sldId="303"/>
        </pc:sldMkLst>
        <pc:spChg chg="mod">
          <ac:chgData name="Divya Chidambaram" userId="a5f655d4-7c16-4009-87eb-8eca468fdbaa" providerId="ADAL" clId="{F60D5A96-3B2E-4B53-A1AB-3AA098F823C2}" dt="2025-10-19T04:06:01.545" v="266" actId="27636"/>
          <ac:spMkLst>
            <pc:docMk/>
            <pc:sldMk cId="1710998652" sldId="303"/>
            <ac:spMk id="2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06:01.577" v="267" actId="27636"/>
          <ac:spMkLst>
            <pc:docMk/>
            <pc:sldMk cId="1710998652" sldId="303"/>
            <ac:spMk id="3" creationId="{00000000-0000-0000-0000-000000000000}"/>
          </ac:spMkLst>
        </pc:spChg>
      </pc:sldChg>
      <pc:sldChg chg="modSp add mod">
        <pc:chgData name="Divya Chidambaram" userId="a5f655d4-7c16-4009-87eb-8eca468fdbaa" providerId="ADAL" clId="{F60D5A96-3B2E-4B53-A1AB-3AA098F823C2}" dt="2025-10-19T05:49:26.643" v="416" actId="1076"/>
        <pc:sldMkLst>
          <pc:docMk/>
          <pc:sldMk cId="2064802312" sldId="304"/>
        </pc:sldMkLst>
        <pc:spChg chg="mod">
          <ac:chgData name="Divya Chidambaram" userId="a5f655d4-7c16-4009-87eb-8eca468fdbaa" providerId="ADAL" clId="{F60D5A96-3B2E-4B53-A1AB-3AA098F823C2}" dt="2025-10-19T04:13:38.007" v="289" actId="14100"/>
          <ac:spMkLst>
            <pc:docMk/>
            <pc:sldMk cId="2064802312" sldId="304"/>
            <ac:spMk id="2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13:43.724" v="290" actId="1076"/>
          <ac:spMkLst>
            <pc:docMk/>
            <pc:sldMk cId="2064802312" sldId="304"/>
            <ac:spMk id="3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5:49:26.643" v="416" actId="1076"/>
          <ac:spMkLst>
            <pc:docMk/>
            <pc:sldMk cId="2064802312" sldId="304"/>
            <ac:spMk id="23" creationId="{00000000-0000-0000-0000-000000000000}"/>
          </ac:spMkLst>
        </pc:spChg>
        <pc:grpChg chg="mod">
          <ac:chgData name="Divya Chidambaram" userId="a5f655d4-7c16-4009-87eb-8eca468fdbaa" providerId="ADAL" clId="{F60D5A96-3B2E-4B53-A1AB-3AA098F823C2}" dt="2025-10-19T05:48:36.055" v="414" actId="1076"/>
          <ac:grpSpMkLst>
            <pc:docMk/>
            <pc:sldMk cId="2064802312" sldId="304"/>
            <ac:grpSpMk id="29" creationId="{00000000-0000-0000-0000-000000000000}"/>
          </ac:grpSpMkLst>
        </pc:grpChg>
        <pc:grpChg chg="mod">
          <ac:chgData name="Divya Chidambaram" userId="a5f655d4-7c16-4009-87eb-8eca468fdbaa" providerId="ADAL" clId="{F60D5A96-3B2E-4B53-A1AB-3AA098F823C2}" dt="2025-10-19T05:48:40.559" v="415" actId="1076"/>
          <ac:grpSpMkLst>
            <pc:docMk/>
            <pc:sldMk cId="2064802312" sldId="304"/>
            <ac:grpSpMk id="30" creationId="{00000000-0000-0000-0000-000000000000}"/>
          </ac:grpSpMkLst>
        </pc:grpChg>
      </pc:sldChg>
      <pc:sldChg chg="modSp add mod ord">
        <pc:chgData name="Divya Chidambaram" userId="a5f655d4-7c16-4009-87eb-8eca468fdbaa" providerId="ADAL" clId="{F60D5A96-3B2E-4B53-A1AB-3AA098F823C2}" dt="2025-10-19T04:07:32.760" v="279"/>
        <pc:sldMkLst>
          <pc:docMk/>
          <pc:sldMk cId="2094315173" sldId="305"/>
        </pc:sldMkLst>
        <pc:spChg chg="mod">
          <ac:chgData name="Divya Chidambaram" userId="a5f655d4-7c16-4009-87eb-8eca468fdbaa" providerId="ADAL" clId="{F60D5A96-3B2E-4B53-A1AB-3AA098F823C2}" dt="2025-10-19T04:06:01.778" v="270" actId="27636"/>
          <ac:spMkLst>
            <pc:docMk/>
            <pc:sldMk cId="2094315173" sldId="305"/>
            <ac:spMk id="2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06:01.777" v="269" actId="27636"/>
          <ac:spMkLst>
            <pc:docMk/>
            <pc:sldMk cId="2094315173" sldId="305"/>
            <ac:spMk id="3" creationId="{00000000-0000-0000-0000-000000000000}"/>
          </ac:spMkLst>
        </pc:spChg>
      </pc:sldChg>
      <pc:sldChg chg="modSp add mod">
        <pc:chgData name="Divya Chidambaram" userId="a5f655d4-7c16-4009-87eb-8eca468fdbaa" providerId="ADAL" clId="{F60D5A96-3B2E-4B53-A1AB-3AA098F823C2}" dt="2025-10-19T04:06:01.878" v="271" actId="27636"/>
        <pc:sldMkLst>
          <pc:docMk/>
          <pc:sldMk cId="266105226" sldId="306"/>
        </pc:sldMkLst>
        <pc:spChg chg="mod">
          <ac:chgData name="Divya Chidambaram" userId="a5f655d4-7c16-4009-87eb-8eca468fdbaa" providerId="ADAL" clId="{F60D5A96-3B2E-4B53-A1AB-3AA098F823C2}" dt="2025-10-19T04:06:01.878" v="271" actId="27636"/>
          <ac:spMkLst>
            <pc:docMk/>
            <pc:sldMk cId="266105226" sldId="306"/>
            <ac:spMk id="3" creationId="{00000000-0000-0000-0000-000000000000}"/>
          </ac:spMkLst>
        </pc:spChg>
      </pc:sldChg>
      <pc:sldChg chg="add">
        <pc:chgData name="Divya Chidambaram" userId="a5f655d4-7c16-4009-87eb-8eca468fdbaa" providerId="ADAL" clId="{F60D5A96-3B2E-4B53-A1AB-3AA098F823C2}" dt="2025-10-19T04:18:14.858" v="292"/>
        <pc:sldMkLst>
          <pc:docMk/>
          <pc:sldMk cId="2874078165" sldId="307"/>
        </pc:sldMkLst>
      </pc:sldChg>
      <pc:sldChg chg="add">
        <pc:chgData name="Divya Chidambaram" userId="a5f655d4-7c16-4009-87eb-8eca468fdbaa" providerId="ADAL" clId="{F60D5A96-3B2E-4B53-A1AB-3AA098F823C2}" dt="2025-10-19T04:18:14.858" v="292"/>
        <pc:sldMkLst>
          <pc:docMk/>
          <pc:sldMk cId="2341025043" sldId="308"/>
        </pc:sldMkLst>
      </pc:sldChg>
      <pc:sldChg chg="modSp add mod">
        <pc:chgData name="Divya Chidambaram" userId="a5f655d4-7c16-4009-87eb-8eca468fdbaa" providerId="ADAL" clId="{F60D5A96-3B2E-4B53-A1AB-3AA098F823C2}" dt="2025-10-19T04:26:27.954" v="299" actId="1076"/>
        <pc:sldMkLst>
          <pc:docMk/>
          <pc:sldMk cId="1708766109" sldId="310"/>
        </pc:sldMkLst>
        <pc:spChg chg="mod">
          <ac:chgData name="Divya Chidambaram" userId="a5f655d4-7c16-4009-87eb-8eca468fdbaa" providerId="ADAL" clId="{F60D5A96-3B2E-4B53-A1AB-3AA098F823C2}" dt="2025-10-19T04:26:11.674" v="296" actId="27636"/>
          <ac:spMkLst>
            <pc:docMk/>
            <pc:sldMk cId="1708766109" sldId="310"/>
            <ac:spMk id="2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6:11.672" v="295" actId="27636"/>
          <ac:spMkLst>
            <pc:docMk/>
            <pc:sldMk cId="1708766109" sldId="310"/>
            <ac:spMk id="3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6:27.954" v="299" actId="1076"/>
          <ac:spMkLst>
            <pc:docMk/>
            <pc:sldMk cId="1708766109" sldId="310"/>
            <ac:spMk id="5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6:22.802" v="298" actId="1076"/>
          <ac:spMkLst>
            <pc:docMk/>
            <pc:sldMk cId="1708766109" sldId="310"/>
            <ac:spMk id="7" creationId="{00000000-0000-0000-0000-000000000000}"/>
          </ac:spMkLst>
        </pc:spChg>
      </pc:sldChg>
      <pc:sldChg chg="modSp add del mod modAnim">
        <pc:chgData name="Divya Chidambaram" userId="a5f655d4-7c16-4009-87eb-8eca468fdbaa" providerId="ADAL" clId="{F60D5A96-3B2E-4B53-A1AB-3AA098F823C2}" dt="2025-10-19T07:17:10.357" v="875"/>
        <pc:sldMkLst>
          <pc:docMk/>
          <pc:sldMk cId="3004560552" sldId="312"/>
        </pc:sldMkLst>
        <pc:spChg chg="mod">
          <ac:chgData name="Divya Chidambaram" userId="a5f655d4-7c16-4009-87eb-8eca468fdbaa" providerId="ADAL" clId="{F60D5A96-3B2E-4B53-A1AB-3AA098F823C2}" dt="2025-10-19T04:29:10.086" v="303"/>
          <ac:spMkLst>
            <pc:docMk/>
            <pc:sldMk cId="3004560552" sldId="312"/>
            <ac:spMk id="2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9:48.082" v="329" actId="1035"/>
          <ac:spMkLst>
            <pc:docMk/>
            <pc:sldMk cId="3004560552" sldId="312"/>
            <ac:spMk id="3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9:48.082" v="329" actId="1035"/>
          <ac:spMkLst>
            <pc:docMk/>
            <pc:sldMk cId="3004560552" sldId="312"/>
            <ac:spMk id="5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9:48.082" v="329" actId="1035"/>
          <ac:spMkLst>
            <pc:docMk/>
            <pc:sldMk cId="3004560552" sldId="312"/>
            <ac:spMk id="6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9:48.082" v="329" actId="1035"/>
          <ac:spMkLst>
            <pc:docMk/>
            <pc:sldMk cId="3004560552" sldId="312"/>
            <ac:spMk id="7" creationId="{00000000-0000-0000-0000-000000000000}"/>
          </ac:spMkLst>
        </pc:spChg>
        <pc:spChg chg="mod">
          <ac:chgData name="Divya Chidambaram" userId="a5f655d4-7c16-4009-87eb-8eca468fdbaa" providerId="ADAL" clId="{F60D5A96-3B2E-4B53-A1AB-3AA098F823C2}" dt="2025-10-19T04:29:48.082" v="329" actId="1035"/>
          <ac:spMkLst>
            <pc:docMk/>
            <pc:sldMk cId="3004560552" sldId="312"/>
            <ac:spMk id="8" creationId="{00000000-0000-0000-0000-000000000000}"/>
          </ac:spMkLst>
        </pc:spChg>
      </pc:sldChg>
      <pc:sldChg chg="modSp add mod modAnim">
        <pc:chgData name="Divya Chidambaram" userId="a5f655d4-7c16-4009-87eb-8eca468fdbaa" providerId="ADAL" clId="{F60D5A96-3B2E-4B53-A1AB-3AA098F823C2}" dt="2025-10-19T04:31:12.691" v="339" actId="27636"/>
        <pc:sldMkLst>
          <pc:docMk/>
          <pc:sldMk cId="2566421065" sldId="313"/>
        </pc:sldMkLst>
        <pc:spChg chg="mod">
          <ac:chgData name="Divya Chidambaram" userId="a5f655d4-7c16-4009-87eb-8eca468fdbaa" providerId="ADAL" clId="{F60D5A96-3B2E-4B53-A1AB-3AA098F823C2}" dt="2025-10-19T04:31:12.691" v="339" actId="27636"/>
          <ac:spMkLst>
            <pc:docMk/>
            <pc:sldMk cId="2566421065" sldId="313"/>
            <ac:spMk id="3" creationId="{00000000-0000-0000-0000-000000000000}"/>
          </ac:spMkLst>
        </pc:spChg>
      </pc:sldChg>
      <pc:sldChg chg="addSp modSp add mod addAnim delAnim modAnim">
        <pc:chgData name="Divya Chidambaram" userId="a5f655d4-7c16-4009-87eb-8eca468fdbaa" providerId="ADAL" clId="{F60D5A96-3B2E-4B53-A1AB-3AA098F823C2}" dt="2025-10-19T07:17:44.385" v="876"/>
        <pc:sldMkLst>
          <pc:docMk/>
          <pc:sldMk cId="796206918" sldId="314"/>
        </pc:sldMkLst>
        <pc:spChg chg="mod">
          <ac:chgData name="Divya Chidambaram" userId="a5f655d4-7c16-4009-87eb-8eca468fdbaa" providerId="ADAL" clId="{F60D5A96-3B2E-4B53-A1AB-3AA098F823C2}" dt="2025-10-19T06:38:29.380" v="693" actId="20577"/>
          <ac:spMkLst>
            <pc:docMk/>
            <pc:sldMk cId="796206918" sldId="314"/>
            <ac:spMk id="3" creationId="{00000000-0000-0000-0000-000000000000}"/>
          </ac:spMkLst>
        </pc:spChg>
        <pc:spChg chg="add mod">
          <ac:chgData name="Divya Chidambaram" userId="a5f655d4-7c16-4009-87eb-8eca468fdbaa" providerId="ADAL" clId="{F60D5A96-3B2E-4B53-A1AB-3AA098F823C2}" dt="2025-10-19T06:37:56.712" v="690" actId="1076"/>
          <ac:spMkLst>
            <pc:docMk/>
            <pc:sldMk cId="796206918" sldId="314"/>
            <ac:spMk id="4" creationId="{BB143554-D090-903C-89C0-EF0809AD3A87}"/>
          </ac:spMkLst>
        </pc:spChg>
        <pc:cxnChg chg="add mod">
          <ac:chgData name="Divya Chidambaram" userId="a5f655d4-7c16-4009-87eb-8eca468fdbaa" providerId="ADAL" clId="{F60D5A96-3B2E-4B53-A1AB-3AA098F823C2}" dt="2025-10-19T06:38:47.525" v="696" actId="13822"/>
          <ac:cxnSpMkLst>
            <pc:docMk/>
            <pc:sldMk cId="796206918" sldId="314"/>
            <ac:cxnSpMk id="6" creationId="{68AF92FD-58E8-CD38-F2AC-926D2986A394}"/>
          </ac:cxnSpMkLst>
        </pc:cxnChg>
        <pc:cxnChg chg="add mod">
          <ac:chgData name="Divya Chidambaram" userId="a5f655d4-7c16-4009-87eb-8eca468fdbaa" providerId="ADAL" clId="{F60D5A96-3B2E-4B53-A1AB-3AA098F823C2}" dt="2025-10-19T06:39:10.522" v="702" actId="14100"/>
          <ac:cxnSpMkLst>
            <pc:docMk/>
            <pc:sldMk cId="796206918" sldId="314"/>
            <ac:cxnSpMk id="8" creationId="{FFEED980-B637-60C7-2F94-B43642C1BBED}"/>
          </ac:cxnSpMkLst>
        </pc:cxnChg>
        <pc:cxnChg chg="add mod">
          <ac:chgData name="Divya Chidambaram" userId="a5f655d4-7c16-4009-87eb-8eca468fdbaa" providerId="ADAL" clId="{F60D5A96-3B2E-4B53-A1AB-3AA098F823C2}" dt="2025-10-19T06:39:01.825" v="700" actId="14100"/>
          <ac:cxnSpMkLst>
            <pc:docMk/>
            <pc:sldMk cId="796206918" sldId="314"/>
            <ac:cxnSpMk id="9" creationId="{7F243B75-63B2-71BA-22A4-B010421652A7}"/>
          </ac:cxnSpMkLst>
        </pc:cxnChg>
      </pc:sldChg>
      <pc:sldChg chg="modSp add mod">
        <pc:chgData name="Divya Chidambaram" userId="a5f655d4-7c16-4009-87eb-8eca468fdbaa" providerId="ADAL" clId="{F60D5A96-3B2E-4B53-A1AB-3AA098F823C2}" dt="2025-10-19T04:38:45.496" v="342" actId="27636"/>
        <pc:sldMkLst>
          <pc:docMk/>
          <pc:sldMk cId="1527869745" sldId="317"/>
        </pc:sldMkLst>
        <pc:spChg chg="mod">
          <ac:chgData name="Divya Chidambaram" userId="a5f655d4-7c16-4009-87eb-8eca468fdbaa" providerId="ADAL" clId="{F60D5A96-3B2E-4B53-A1AB-3AA098F823C2}" dt="2025-10-19T04:38:45.496" v="342" actId="27636"/>
          <ac:spMkLst>
            <pc:docMk/>
            <pc:sldMk cId="1527869745" sldId="317"/>
            <ac:spMk id="3" creationId="{00000000-0000-0000-0000-000000000000}"/>
          </ac:spMkLst>
        </pc:spChg>
      </pc:sldChg>
      <pc:sldChg chg="modSp add mod">
        <pc:chgData name="Divya Chidambaram" userId="a5f655d4-7c16-4009-87eb-8eca468fdbaa" providerId="ADAL" clId="{F60D5A96-3B2E-4B53-A1AB-3AA098F823C2}" dt="2025-10-19T06:41:09.193" v="727" actId="5793"/>
        <pc:sldMkLst>
          <pc:docMk/>
          <pc:sldMk cId="281622033" sldId="318"/>
        </pc:sldMkLst>
        <pc:spChg chg="mod">
          <ac:chgData name="Divya Chidambaram" userId="a5f655d4-7c16-4009-87eb-8eca468fdbaa" providerId="ADAL" clId="{F60D5A96-3B2E-4B53-A1AB-3AA098F823C2}" dt="2025-10-19T06:41:09.193" v="727" actId="5793"/>
          <ac:spMkLst>
            <pc:docMk/>
            <pc:sldMk cId="281622033" sldId="318"/>
            <ac:spMk id="3" creationId="{00000000-0000-0000-0000-000000000000}"/>
          </ac:spMkLst>
        </pc:spChg>
      </pc:sldChg>
      <pc:sldChg chg="modSp add mod modAnim">
        <pc:chgData name="Divya Chidambaram" userId="a5f655d4-7c16-4009-87eb-8eca468fdbaa" providerId="ADAL" clId="{F60D5A96-3B2E-4B53-A1AB-3AA098F823C2}" dt="2025-10-19T06:41:18.389" v="729" actId="20577"/>
        <pc:sldMkLst>
          <pc:docMk/>
          <pc:sldMk cId="1064087727" sldId="319"/>
        </pc:sldMkLst>
        <pc:spChg chg="mod">
          <ac:chgData name="Divya Chidambaram" userId="a5f655d4-7c16-4009-87eb-8eca468fdbaa" providerId="ADAL" clId="{F60D5A96-3B2E-4B53-A1AB-3AA098F823C2}" dt="2025-10-19T06:41:18.389" v="729" actId="20577"/>
          <ac:spMkLst>
            <pc:docMk/>
            <pc:sldMk cId="1064087727" sldId="319"/>
            <ac:spMk id="3" creationId="{00000000-0000-0000-0000-000000000000}"/>
          </ac:spMkLst>
        </pc:spChg>
      </pc:sldChg>
      <pc:sldChg chg="modSp add mod">
        <pc:chgData name="Divya Chidambaram" userId="a5f655d4-7c16-4009-87eb-8eca468fdbaa" providerId="ADAL" clId="{F60D5A96-3B2E-4B53-A1AB-3AA098F823C2}" dt="2025-10-19T04:40:25.564" v="345" actId="27636"/>
        <pc:sldMkLst>
          <pc:docMk/>
          <pc:sldMk cId="2159466703" sldId="320"/>
        </pc:sldMkLst>
        <pc:spChg chg="mod">
          <ac:chgData name="Divya Chidambaram" userId="a5f655d4-7c16-4009-87eb-8eca468fdbaa" providerId="ADAL" clId="{F60D5A96-3B2E-4B53-A1AB-3AA098F823C2}" dt="2025-10-19T04:40:25.564" v="345" actId="27636"/>
          <ac:spMkLst>
            <pc:docMk/>
            <pc:sldMk cId="2159466703" sldId="320"/>
            <ac:spMk id="3" creationId="{00000000-0000-0000-0000-000000000000}"/>
          </ac:spMkLst>
        </pc:spChg>
      </pc:sldChg>
      <pc:sldChg chg="add">
        <pc:chgData name="Divya Chidambaram" userId="a5f655d4-7c16-4009-87eb-8eca468fdbaa" providerId="ADAL" clId="{F60D5A96-3B2E-4B53-A1AB-3AA098F823C2}" dt="2025-10-19T04:43:43.684" v="348"/>
        <pc:sldMkLst>
          <pc:docMk/>
          <pc:sldMk cId="4237943855" sldId="322"/>
        </pc:sldMkLst>
      </pc:sldChg>
      <pc:sldChg chg="addSp modSp add mod">
        <pc:chgData name="Divya Chidambaram" userId="a5f655d4-7c16-4009-87eb-8eca468fdbaa" providerId="ADAL" clId="{F60D5A96-3B2E-4B53-A1AB-3AA098F823C2}" dt="2025-10-19T06:33:17.904" v="654" actId="1076"/>
        <pc:sldMkLst>
          <pc:docMk/>
          <pc:sldMk cId="1797431548" sldId="333"/>
        </pc:sldMkLst>
        <pc:spChg chg="add mod">
          <ac:chgData name="Divya Chidambaram" userId="a5f655d4-7c16-4009-87eb-8eca468fdbaa" providerId="ADAL" clId="{F60D5A96-3B2E-4B53-A1AB-3AA098F823C2}" dt="2025-10-19T06:33:17.904" v="654" actId="1076"/>
          <ac:spMkLst>
            <pc:docMk/>
            <pc:sldMk cId="1797431548" sldId="333"/>
            <ac:spMk id="5" creationId="{94CF26B2-0980-79E8-F1A3-533FA3F14719}"/>
          </ac:spMkLst>
        </pc:spChg>
      </pc:sldChg>
      <pc:sldChg chg="modSp add mod modAnim">
        <pc:chgData name="Divya Chidambaram" userId="a5f655d4-7c16-4009-87eb-8eca468fdbaa" providerId="ADAL" clId="{F60D5A96-3B2E-4B53-A1AB-3AA098F823C2}" dt="2025-10-19T07:18:53.770" v="877"/>
        <pc:sldMkLst>
          <pc:docMk/>
          <pc:sldMk cId="463867033" sldId="334"/>
        </pc:sldMkLst>
        <pc:picChg chg="mod">
          <ac:chgData name="Divya Chidambaram" userId="a5f655d4-7c16-4009-87eb-8eca468fdbaa" providerId="ADAL" clId="{F60D5A96-3B2E-4B53-A1AB-3AA098F823C2}" dt="2025-10-19T04:40:50.465" v="347" actId="1076"/>
          <ac:picMkLst>
            <pc:docMk/>
            <pc:sldMk cId="463867033" sldId="334"/>
            <ac:picMk id="4" creationId="{A7548D96-2B61-406B-9D54-C52B28804087}"/>
          </ac:picMkLst>
        </pc:picChg>
      </pc:sldChg>
      <pc:sldChg chg="modSp add mod modAnim modNotesTx">
        <pc:chgData name="Divya Chidambaram" userId="a5f655d4-7c16-4009-87eb-8eca468fdbaa" providerId="ADAL" clId="{F60D5A96-3B2E-4B53-A1AB-3AA098F823C2}" dt="2025-10-19T07:19:21.669" v="878"/>
        <pc:sldMkLst>
          <pc:docMk/>
          <pc:sldMk cId="813139219" sldId="335"/>
        </pc:sldMkLst>
        <pc:spChg chg="mod">
          <ac:chgData name="Divya Chidambaram" userId="a5f655d4-7c16-4009-87eb-8eca468fdbaa" providerId="ADAL" clId="{F60D5A96-3B2E-4B53-A1AB-3AA098F823C2}" dt="2025-10-19T06:43:11.701" v="731" actId="1076"/>
          <ac:spMkLst>
            <pc:docMk/>
            <pc:sldMk cId="813139219" sldId="335"/>
            <ac:spMk id="3" creationId="{00000000-0000-0000-0000-000000000000}"/>
          </ac:spMkLst>
        </pc:spChg>
      </pc:sldChg>
      <pc:sldChg chg="addSp delSp modSp add mod modClrScheme chgLayout modNotesTx">
        <pc:chgData name="Divya Chidambaram" userId="a5f655d4-7c16-4009-87eb-8eca468fdbaa" providerId="ADAL" clId="{F60D5A96-3B2E-4B53-A1AB-3AA098F823C2}" dt="2025-10-19T07:24:49.042" v="894" actId="6549"/>
        <pc:sldMkLst>
          <pc:docMk/>
          <pc:sldMk cId="3861925480" sldId="341"/>
        </pc:sldMkLst>
        <pc:spChg chg="mod">
          <ac:chgData name="Divya Chidambaram" userId="a5f655d4-7c16-4009-87eb-8eca468fdbaa" providerId="ADAL" clId="{F60D5A96-3B2E-4B53-A1AB-3AA098F823C2}" dt="2025-10-19T06:27:11.337" v="575" actId="1076"/>
          <ac:spMkLst>
            <pc:docMk/>
            <pc:sldMk cId="3861925480" sldId="341"/>
            <ac:spMk id="2" creationId="{29468C5E-6EA0-463E-BCC5-7693692D604E}"/>
          </ac:spMkLst>
        </pc:spChg>
        <pc:spChg chg="mod">
          <ac:chgData name="Divya Chidambaram" userId="a5f655d4-7c16-4009-87eb-8eca468fdbaa" providerId="ADAL" clId="{F60D5A96-3B2E-4B53-A1AB-3AA098F823C2}" dt="2025-10-19T06:27:14.967" v="576" actId="1076"/>
          <ac:spMkLst>
            <pc:docMk/>
            <pc:sldMk cId="3861925480" sldId="341"/>
            <ac:spMk id="3" creationId="{F42BF6BB-7E59-4ED6-B046-616C7302F658}"/>
          </ac:spMkLst>
        </pc:spChg>
        <pc:spChg chg="add mod">
          <ac:chgData name="Divya Chidambaram" userId="a5f655d4-7c16-4009-87eb-8eca468fdbaa" providerId="ADAL" clId="{F60D5A96-3B2E-4B53-A1AB-3AA098F823C2}" dt="2025-10-19T06:29:29.978" v="610"/>
          <ac:spMkLst>
            <pc:docMk/>
            <pc:sldMk cId="3861925480" sldId="341"/>
            <ac:spMk id="7" creationId="{A22B25EF-401A-A7FF-FA0D-D774F8CA2FEF}"/>
          </ac:spMkLst>
        </pc:spChg>
        <pc:spChg chg="add mod">
          <ac:chgData name="Divya Chidambaram" userId="a5f655d4-7c16-4009-87eb-8eca468fdbaa" providerId="ADAL" clId="{F60D5A96-3B2E-4B53-A1AB-3AA098F823C2}" dt="2025-10-19T07:03:03.134" v="773" actId="1076"/>
          <ac:spMkLst>
            <pc:docMk/>
            <pc:sldMk cId="3861925480" sldId="341"/>
            <ac:spMk id="9" creationId="{A7DA391E-EB4C-D2CD-18CD-B1CE49C26256}"/>
          </ac:spMkLst>
        </pc:spChg>
        <pc:spChg chg="add mod">
          <ac:chgData name="Divya Chidambaram" userId="a5f655d4-7c16-4009-87eb-8eca468fdbaa" providerId="ADAL" clId="{F60D5A96-3B2E-4B53-A1AB-3AA098F823C2}" dt="2025-10-19T07:03:34.670" v="785" actId="207"/>
          <ac:spMkLst>
            <pc:docMk/>
            <pc:sldMk cId="3861925480" sldId="341"/>
            <ac:spMk id="10" creationId="{34490078-D696-A64C-C8E3-85CD43C87552}"/>
          </ac:spMkLst>
        </pc:spChg>
        <pc:spChg chg="add mod">
          <ac:chgData name="Divya Chidambaram" userId="a5f655d4-7c16-4009-87eb-8eca468fdbaa" providerId="ADAL" clId="{F60D5A96-3B2E-4B53-A1AB-3AA098F823C2}" dt="2025-10-19T07:03:31.604" v="784" actId="207"/>
          <ac:spMkLst>
            <pc:docMk/>
            <pc:sldMk cId="3861925480" sldId="341"/>
            <ac:spMk id="11" creationId="{766ACC21-C0CB-298C-328F-A565033EB98A}"/>
          </ac:spMkLst>
        </pc:spChg>
        <pc:picChg chg="add del mod">
          <ac:chgData name="Divya Chidambaram" userId="a5f655d4-7c16-4009-87eb-8eca468fdbaa" providerId="ADAL" clId="{F60D5A96-3B2E-4B53-A1AB-3AA098F823C2}" dt="2025-10-19T06:21:44.926" v="532" actId="478"/>
          <ac:picMkLst>
            <pc:docMk/>
            <pc:sldMk cId="3861925480" sldId="341"/>
            <ac:picMk id="5" creationId="{75E44620-E656-7274-6F5E-98ABEBDD2768}"/>
          </ac:picMkLst>
        </pc:picChg>
      </pc:sldChg>
      <pc:sldChg chg="add">
        <pc:chgData name="Divya Chidambaram" userId="a5f655d4-7c16-4009-87eb-8eca468fdbaa" providerId="ADAL" clId="{F60D5A96-3B2E-4B53-A1AB-3AA098F823C2}" dt="2025-10-18T22:12:06.816" v="259"/>
        <pc:sldMkLst>
          <pc:docMk/>
          <pc:sldMk cId="2862628825" sldId="348"/>
        </pc:sldMkLst>
      </pc:sldChg>
      <pc:sldChg chg="modSp add mod">
        <pc:chgData name="Divya Chidambaram" userId="a5f655d4-7c16-4009-87eb-8eca468fdbaa" providerId="ADAL" clId="{F60D5A96-3B2E-4B53-A1AB-3AA098F823C2}" dt="2025-10-18T21:07:56.412" v="154" actId="27636"/>
        <pc:sldMkLst>
          <pc:docMk/>
          <pc:sldMk cId="566778453" sldId="350"/>
        </pc:sldMkLst>
        <pc:spChg chg="mod">
          <ac:chgData name="Divya Chidambaram" userId="a5f655d4-7c16-4009-87eb-8eca468fdbaa" providerId="ADAL" clId="{F60D5A96-3B2E-4B53-A1AB-3AA098F823C2}" dt="2025-10-18T21:07:56.412" v="154" actId="27636"/>
          <ac:spMkLst>
            <pc:docMk/>
            <pc:sldMk cId="566778453" sldId="350"/>
            <ac:spMk id="2" creationId="{39C26BF5-1B7C-49D0-9B4D-3127643098C7}"/>
          </ac:spMkLst>
        </pc:spChg>
      </pc:sldChg>
      <pc:sldChg chg="modSp add mod">
        <pc:chgData name="Divya Chidambaram" userId="a5f655d4-7c16-4009-87eb-8eca468fdbaa" providerId="ADAL" clId="{F60D5A96-3B2E-4B53-A1AB-3AA098F823C2}" dt="2025-10-19T07:00:15.876" v="767" actId="5793"/>
        <pc:sldMkLst>
          <pc:docMk/>
          <pc:sldMk cId="4236361107" sldId="356"/>
        </pc:sldMkLst>
        <pc:spChg chg="mod">
          <ac:chgData name="Divya Chidambaram" userId="a5f655d4-7c16-4009-87eb-8eca468fdbaa" providerId="ADAL" clId="{F60D5A96-3B2E-4B53-A1AB-3AA098F823C2}" dt="2025-10-19T07:00:15.876" v="767" actId="5793"/>
          <ac:spMkLst>
            <pc:docMk/>
            <pc:sldMk cId="4236361107" sldId="356"/>
            <ac:spMk id="3" creationId="{02A47746-0C64-48A3-BDCA-C944895CE1AA}"/>
          </ac:spMkLst>
        </pc:spChg>
      </pc:sldChg>
      <pc:sldChg chg="modSp add mod">
        <pc:chgData name="Divya Chidambaram" userId="a5f655d4-7c16-4009-87eb-8eca468fdbaa" providerId="ADAL" clId="{F60D5A96-3B2E-4B53-A1AB-3AA098F823C2}" dt="2025-10-18T21:32:14.823" v="182" actId="732"/>
        <pc:sldMkLst>
          <pc:docMk/>
          <pc:sldMk cId="4059414017" sldId="362"/>
        </pc:sldMkLst>
        <pc:spChg chg="mod">
          <ac:chgData name="Divya Chidambaram" userId="a5f655d4-7c16-4009-87eb-8eca468fdbaa" providerId="ADAL" clId="{F60D5A96-3B2E-4B53-A1AB-3AA098F823C2}" dt="2025-10-18T21:31:29.724" v="180" actId="1076"/>
          <ac:spMkLst>
            <pc:docMk/>
            <pc:sldMk cId="4059414017" sldId="362"/>
            <ac:spMk id="3" creationId="{111A3A5A-980D-49E5-8EBC-BEE672670727}"/>
          </ac:spMkLst>
        </pc:spChg>
        <pc:picChg chg="mod modCrop">
          <ac:chgData name="Divya Chidambaram" userId="a5f655d4-7c16-4009-87eb-8eca468fdbaa" providerId="ADAL" clId="{F60D5A96-3B2E-4B53-A1AB-3AA098F823C2}" dt="2025-10-18T21:32:14.823" v="182" actId="732"/>
          <ac:picMkLst>
            <pc:docMk/>
            <pc:sldMk cId="4059414017" sldId="362"/>
            <ac:picMk id="4" creationId="{81D5BEDB-8B43-47DD-B750-9B064B6097DB}"/>
          </ac:picMkLst>
        </pc:picChg>
      </pc:sldChg>
      <pc:sldChg chg="add">
        <pc:chgData name="Divya Chidambaram" userId="a5f655d4-7c16-4009-87eb-8eca468fdbaa" providerId="ADAL" clId="{F60D5A96-3B2E-4B53-A1AB-3AA098F823C2}" dt="2025-10-18T21:28:56.924" v="175"/>
        <pc:sldMkLst>
          <pc:docMk/>
          <pc:sldMk cId="2020156942" sldId="372"/>
        </pc:sldMkLst>
      </pc:sldChg>
      <pc:sldChg chg="modSp add mod">
        <pc:chgData name="Divya Chidambaram" userId="a5f655d4-7c16-4009-87eb-8eca468fdbaa" providerId="ADAL" clId="{F60D5A96-3B2E-4B53-A1AB-3AA098F823C2}" dt="2025-10-18T21:58:50.467" v="257" actId="1035"/>
        <pc:sldMkLst>
          <pc:docMk/>
          <pc:sldMk cId="51613809" sldId="373"/>
        </pc:sldMkLst>
        <pc:spChg chg="mod">
          <ac:chgData name="Divya Chidambaram" userId="a5f655d4-7c16-4009-87eb-8eca468fdbaa" providerId="ADAL" clId="{F60D5A96-3B2E-4B53-A1AB-3AA098F823C2}" dt="2025-10-18T21:58:50.467" v="257" actId="1035"/>
          <ac:spMkLst>
            <pc:docMk/>
            <pc:sldMk cId="51613809" sldId="373"/>
            <ac:spMk id="3" creationId="{00000000-0000-0000-0000-000000000000}"/>
          </ac:spMkLst>
        </pc:spChg>
        <pc:picChg chg="mod">
          <ac:chgData name="Divya Chidambaram" userId="a5f655d4-7c16-4009-87eb-8eca468fdbaa" providerId="ADAL" clId="{F60D5A96-3B2E-4B53-A1AB-3AA098F823C2}" dt="2025-10-18T21:58:50.467" v="257" actId="1035"/>
          <ac:picMkLst>
            <pc:docMk/>
            <pc:sldMk cId="51613809" sldId="373"/>
            <ac:picMk id="4" creationId="{1DBD858A-612A-4208-98A8-656FC9428BBD}"/>
          </ac:picMkLst>
        </pc:picChg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804730743" sldId="489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676104405" sldId="490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3769548528" sldId="491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3039822462" sldId="493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2673405417" sldId="494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1972165016" sldId="495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4251829065" sldId="497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1182665354" sldId="498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4175089154" sldId="499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2443419069" sldId="500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3606927384" sldId="501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1487565502" sldId="502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4282051651" sldId="503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1953370225" sldId="504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469114628" sldId="505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3108689885" sldId="507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2975592305" sldId="509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1010165664" sldId="510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2528952702" sldId="514"/>
        </pc:sldMkLst>
      </pc:sldChg>
      <pc:sldChg chg="del">
        <pc:chgData name="Divya Chidambaram" userId="a5f655d4-7c16-4009-87eb-8eca468fdbaa" providerId="ADAL" clId="{F60D5A96-3B2E-4B53-A1AB-3AA098F823C2}" dt="2025-10-11T19:33:01.863" v="0" actId="47"/>
        <pc:sldMkLst>
          <pc:docMk/>
          <pc:sldMk cId="892828456" sldId="515"/>
        </pc:sldMkLst>
      </pc:sldChg>
      <pc:sldChg chg="modSp del mod">
        <pc:chgData name="Divya Chidambaram" userId="a5f655d4-7c16-4009-87eb-8eca468fdbaa" providerId="ADAL" clId="{F60D5A96-3B2E-4B53-A1AB-3AA098F823C2}" dt="2025-10-19T06:59:01.033" v="763" actId="47"/>
        <pc:sldMkLst>
          <pc:docMk/>
          <pc:sldMk cId="2314131874" sldId="516"/>
        </pc:sldMkLst>
      </pc:sldChg>
      <pc:sldChg chg="modSp mod">
        <pc:chgData name="Divya Chidambaram" userId="a5f655d4-7c16-4009-87eb-8eca468fdbaa" providerId="ADAL" clId="{F60D5A96-3B2E-4B53-A1AB-3AA098F823C2}" dt="2025-10-19T07:22:19.029" v="892" actId="255"/>
        <pc:sldMkLst>
          <pc:docMk/>
          <pc:sldMk cId="3625766844" sldId="517"/>
        </pc:sldMkLst>
        <pc:spChg chg="mod">
          <ac:chgData name="Divya Chidambaram" userId="a5f655d4-7c16-4009-87eb-8eca468fdbaa" providerId="ADAL" clId="{F60D5A96-3B2E-4B53-A1AB-3AA098F823C2}" dt="2025-10-19T07:22:19.029" v="892" actId="255"/>
          <ac:spMkLst>
            <pc:docMk/>
            <pc:sldMk cId="3625766844" sldId="517"/>
            <ac:spMk id="7" creationId="{ABCD3259-36CB-9406-CEC9-6EF0343E5662}"/>
          </ac:spMkLst>
        </pc:spChg>
        <pc:graphicFrameChg chg="mod modGraphic">
          <ac:chgData name="Divya Chidambaram" userId="a5f655d4-7c16-4009-87eb-8eca468fdbaa" providerId="ADAL" clId="{F60D5A96-3B2E-4B53-A1AB-3AA098F823C2}" dt="2025-10-19T07:10:11.336" v="835"/>
          <ac:graphicFrameMkLst>
            <pc:docMk/>
            <pc:sldMk cId="3625766844" sldId="517"/>
            <ac:graphicFrameMk id="6" creationId="{B10735C0-AB0F-1B2D-E8E8-42520AAC9610}"/>
          </ac:graphicFrameMkLst>
        </pc:graphicFrameChg>
      </pc:sldChg>
      <pc:sldChg chg="addSp modSp mod">
        <pc:chgData name="Divya Chidambaram" userId="a5f655d4-7c16-4009-87eb-8eca468fdbaa" providerId="ADAL" clId="{F60D5A96-3B2E-4B53-A1AB-3AA098F823C2}" dt="2025-10-19T07:21:49.343" v="890" actId="113"/>
        <pc:sldMkLst>
          <pc:docMk/>
          <pc:sldMk cId="2826207084" sldId="518"/>
        </pc:sldMkLst>
        <pc:spChg chg="add mod">
          <ac:chgData name="Divya Chidambaram" userId="a5f655d4-7c16-4009-87eb-8eca468fdbaa" providerId="ADAL" clId="{F60D5A96-3B2E-4B53-A1AB-3AA098F823C2}" dt="2025-10-19T07:21:49.343" v="890" actId="113"/>
          <ac:spMkLst>
            <pc:docMk/>
            <pc:sldMk cId="2826207084" sldId="518"/>
            <ac:spMk id="2" creationId="{4070C358-871E-0138-389E-7C92E07C810F}"/>
          </ac:spMkLst>
        </pc:spChg>
      </pc:sldChg>
      <pc:sldChg chg="addSp delSp modSp new del mod ord modClrScheme chgLayout">
        <pc:chgData name="Divya Chidambaram" userId="a5f655d4-7c16-4009-87eb-8eca468fdbaa" providerId="ADAL" clId="{F60D5A96-3B2E-4B53-A1AB-3AA098F823C2}" dt="2025-10-19T06:59:01.033" v="763" actId="47"/>
        <pc:sldMkLst>
          <pc:docMk/>
          <pc:sldMk cId="351398307" sldId="519"/>
        </pc:sldMkLst>
      </pc:sldChg>
      <pc:sldChg chg="addSp delSp modSp new del mod ord modClrScheme chgLayout">
        <pc:chgData name="Divya Chidambaram" userId="a5f655d4-7c16-4009-87eb-8eca468fdbaa" providerId="ADAL" clId="{F60D5A96-3B2E-4B53-A1AB-3AA098F823C2}" dt="2025-10-19T06:59:01.033" v="763" actId="47"/>
        <pc:sldMkLst>
          <pc:docMk/>
          <pc:sldMk cId="1451899862" sldId="520"/>
        </pc:sldMkLst>
      </pc:sldChg>
      <pc:sldChg chg="addSp delSp modSp new del mod modClrScheme chgLayout">
        <pc:chgData name="Divya Chidambaram" userId="a5f655d4-7c16-4009-87eb-8eca468fdbaa" providerId="ADAL" clId="{F60D5A96-3B2E-4B53-A1AB-3AA098F823C2}" dt="2025-10-19T06:59:01.033" v="763" actId="47"/>
        <pc:sldMkLst>
          <pc:docMk/>
          <pc:sldMk cId="4001473390" sldId="521"/>
        </pc:sldMkLst>
      </pc:sldChg>
      <pc:sldChg chg="new del">
        <pc:chgData name="Divya Chidambaram" userId="a5f655d4-7c16-4009-87eb-8eca468fdbaa" providerId="ADAL" clId="{F60D5A96-3B2E-4B53-A1AB-3AA098F823C2}" dt="2025-10-11T20:06:44.653" v="146" actId="680"/>
        <pc:sldMkLst>
          <pc:docMk/>
          <pc:sldMk cId="2310367225" sldId="522"/>
        </pc:sldMkLst>
      </pc:sldChg>
      <pc:sldChg chg="new del">
        <pc:chgData name="Divya Chidambaram" userId="a5f655d4-7c16-4009-87eb-8eca468fdbaa" providerId="ADAL" clId="{F60D5A96-3B2E-4B53-A1AB-3AA098F823C2}" dt="2025-10-11T20:16:23.849" v="148" actId="47"/>
        <pc:sldMkLst>
          <pc:docMk/>
          <pc:sldMk cId="2903438551" sldId="522"/>
        </pc:sldMkLst>
      </pc:sldChg>
      <pc:sldChg chg="addSp modSp new mod">
        <pc:chgData name="Divya Chidambaram" userId="a5f655d4-7c16-4009-87eb-8eca468fdbaa" providerId="ADAL" clId="{F60D5A96-3B2E-4B53-A1AB-3AA098F823C2}" dt="2025-10-19T07:07:45.828" v="788" actId="1076"/>
        <pc:sldMkLst>
          <pc:docMk/>
          <pc:sldMk cId="3043756678" sldId="522"/>
        </pc:sldMkLst>
        <pc:picChg chg="add mod">
          <ac:chgData name="Divya Chidambaram" userId="a5f655d4-7c16-4009-87eb-8eca468fdbaa" providerId="ADAL" clId="{F60D5A96-3B2E-4B53-A1AB-3AA098F823C2}" dt="2025-10-19T07:07:45.828" v="788" actId="1076"/>
          <ac:picMkLst>
            <pc:docMk/>
            <pc:sldMk cId="3043756678" sldId="522"/>
            <ac:picMk id="5" creationId="{55D5E265-FE32-40A4-45A3-9B61B4AFC002}"/>
          </ac:picMkLst>
        </pc:picChg>
      </pc:sldChg>
      <pc:sldChg chg="addSp delSp modSp new mod modNotesTx">
        <pc:chgData name="Divya Chidambaram" userId="a5f655d4-7c16-4009-87eb-8eca468fdbaa" providerId="ADAL" clId="{F60D5A96-3B2E-4B53-A1AB-3AA098F823C2}" dt="2025-10-19T07:12:47.318" v="854" actId="20577"/>
        <pc:sldMkLst>
          <pc:docMk/>
          <pc:sldMk cId="1765027666" sldId="523"/>
        </pc:sldMkLst>
        <pc:picChg chg="add del mod">
          <ac:chgData name="Divya Chidambaram" userId="a5f655d4-7c16-4009-87eb-8eca468fdbaa" providerId="ADAL" clId="{F60D5A96-3B2E-4B53-A1AB-3AA098F823C2}" dt="2025-10-19T05:53:50.208" v="419" actId="478"/>
          <ac:picMkLst>
            <pc:docMk/>
            <pc:sldMk cId="1765027666" sldId="523"/>
            <ac:picMk id="5" creationId="{C8E89BCC-6E52-F643-1945-E5F97D6D7CA7}"/>
          </ac:picMkLst>
        </pc:picChg>
        <pc:picChg chg="add mod">
          <ac:chgData name="Divya Chidambaram" userId="a5f655d4-7c16-4009-87eb-8eca468fdbaa" providerId="ADAL" clId="{F60D5A96-3B2E-4B53-A1AB-3AA098F823C2}" dt="2025-10-19T05:54:07.243" v="421" actId="1076"/>
          <ac:picMkLst>
            <pc:docMk/>
            <pc:sldMk cId="1765027666" sldId="523"/>
            <ac:picMk id="6" creationId="{39D9B644-B4C6-F9E9-39A4-E71AA371505E}"/>
          </ac:picMkLst>
        </pc:picChg>
      </pc:sldChg>
      <pc:sldChg chg="addSp delSp modSp new mod">
        <pc:chgData name="Divya Chidambaram" userId="a5f655d4-7c16-4009-87eb-8eca468fdbaa" providerId="ADAL" clId="{F60D5A96-3B2E-4B53-A1AB-3AA098F823C2}" dt="2025-10-18T21:31:09.328" v="179" actId="14100"/>
        <pc:sldMkLst>
          <pc:docMk/>
          <pc:sldMk cId="4045930524" sldId="524"/>
        </pc:sldMkLst>
        <pc:spChg chg="add del">
          <ac:chgData name="Divya Chidambaram" userId="a5f655d4-7c16-4009-87eb-8eca468fdbaa" providerId="ADAL" clId="{F60D5A96-3B2E-4B53-A1AB-3AA098F823C2}" dt="2025-10-18T21:24:22.221" v="168"/>
          <ac:spMkLst>
            <pc:docMk/>
            <pc:sldMk cId="4045930524" sldId="524"/>
            <ac:spMk id="3" creationId="{2C7C2442-D497-4B7D-E568-3E7CA9000795}"/>
          </ac:spMkLst>
        </pc:spChg>
        <pc:spChg chg="add del">
          <ac:chgData name="Divya Chidambaram" userId="a5f655d4-7c16-4009-87eb-8eca468fdbaa" providerId="ADAL" clId="{F60D5A96-3B2E-4B53-A1AB-3AA098F823C2}" dt="2025-10-18T21:16:39.054" v="162" actId="22"/>
          <ac:spMkLst>
            <pc:docMk/>
            <pc:sldMk cId="4045930524" sldId="524"/>
            <ac:spMk id="5" creationId="{FD643C97-E3A2-BDEA-CC4B-F16A52CB7AFC}"/>
          </ac:spMkLst>
        </pc:spChg>
        <pc:spChg chg="add mod">
          <ac:chgData name="Divya Chidambaram" userId="a5f655d4-7c16-4009-87eb-8eca468fdbaa" providerId="ADAL" clId="{F60D5A96-3B2E-4B53-A1AB-3AA098F823C2}" dt="2025-10-18T21:24:22.221" v="168"/>
          <ac:spMkLst>
            <pc:docMk/>
            <pc:sldMk cId="4045930524" sldId="524"/>
            <ac:spMk id="8" creationId="{4286B58D-A112-C331-A218-4FD4D749932D}"/>
          </ac:spMkLst>
        </pc:spChg>
        <pc:spChg chg="add mod">
          <ac:chgData name="Divya Chidambaram" userId="a5f655d4-7c16-4009-87eb-8eca468fdbaa" providerId="ADAL" clId="{F60D5A96-3B2E-4B53-A1AB-3AA098F823C2}" dt="2025-10-18T21:24:30.840" v="170" actId="1076"/>
          <ac:spMkLst>
            <pc:docMk/>
            <pc:sldMk cId="4045930524" sldId="524"/>
            <ac:spMk id="9" creationId="{9F09630F-F8A9-50D4-21BB-7C390D2DA62E}"/>
          </ac:spMkLst>
        </pc:spChg>
        <pc:spChg chg="add mod">
          <ac:chgData name="Divya Chidambaram" userId="a5f655d4-7c16-4009-87eb-8eca468fdbaa" providerId="ADAL" clId="{F60D5A96-3B2E-4B53-A1AB-3AA098F823C2}" dt="2025-10-18T21:31:09.328" v="179" actId="14100"/>
          <ac:spMkLst>
            <pc:docMk/>
            <pc:sldMk cId="4045930524" sldId="524"/>
            <ac:spMk id="12" creationId="{52730D99-E107-4457-1898-7395C381B53B}"/>
          </ac:spMkLst>
        </pc:spChg>
        <pc:picChg chg="add del mod modCrop">
          <ac:chgData name="Divya Chidambaram" userId="a5f655d4-7c16-4009-87eb-8eca468fdbaa" providerId="ADAL" clId="{F60D5A96-3B2E-4B53-A1AB-3AA098F823C2}" dt="2025-10-18T21:25:14.927" v="171" actId="478"/>
          <ac:picMkLst>
            <pc:docMk/>
            <pc:sldMk cId="4045930524" sldId="524"/>
            <ac:picMk id="7" creationId="{37C392A8-51A5-2A5D-0D3C-1E237F7DF9F5}"/>
          </ac:picMkLst>
        </pc:picChg>
        <pc:picChg chg="add mod">
          <ac:chgData name="Divya Chidambaram" userId="a5f655d4-7c16-4009-87eb-8eca468fdbaa" providerId="ADAL" clId="{F60D5A96-3B2E-4B53-A1AB-3AA098F823C2}" dt="2025-10-18T21:25:27.658" v="174" actId="14100"/>
          <ac:picMkLst>
            <pc:docMk/>
            <pc:sldMk cId="4045930524" sldId="524"/>
            <ac:picMk id="11" creationId="{7EB9815F-2B8E-3D3D-9EA5-2D62595FD268}"/>
          </ac:picMkLst>
        </pc:picChg>
      </pc:sldChg>
      <pc:sldChg chg="addSp delSp modSp new mod">
        <pc:chgData name="Divya Chidambaram" userId="a5f655d4-7c16-4009-87eb-8eca468fdbaa" providerId="ADAL" clId="{F60D5A96-3B2E-4B53-A1AB-3AA098F823C2}" dt="2025-10-19T07:20:37.386" v="886" actId="14100"/>
        <pc:sldMkLst>
          <pc:docMk/>
          <pc:sldMk cId="124395007" sldId="525"/>
        </pc:sldMkLst>
        <pc:spChg chg="mod">
          <ac:chgData name="Divya Chidambaram" userId="a5f655d4-7c16-4009-87eb-8eca468fdbaa" providerId="ADAL" clId="{F60D5A96-3B2E-4B53-A1AB-3AA098F823C2}" dt="2025-10-19T07:20:37.386" v="886" actId="14100"/>
          <ac:spMkLst>
            <pc:docMk/>
            <pc:sldMk cId="124395007" sldId="525"/>
            <ac:spMk id="2" creationId="{48B68667-976A-60F3-885A-36931D0E35B9}"/>
          </ac:spMkLst>
        </pc:spChg>
        <pc:spChg chg="add del">
          <ac:chgData name="Divya Chidambaram" userId="a5f655d4-7c16-4009-87eb-8eca468fdbaa" providerId="ADAL" clId="{F60D5A96-3B2E-4B53-A1AB-3AA098F823C2}" dt="2025-10-19T07:01:54.127" v="769" actId="22"/>
          <ac:spMkLst>
            <pc:docMk/>
            <pc:sldMk cId="124395007" sldId="525"/>
            <ac:spMk id="5" creationId="{1A25391A-1764-FA92-9D8C-AE2A965AB801}"/>
          </ac:spMkLst>
        </pc:spChg>
        <pc:picChg chg="add mod">
          <ac:chgData name="Divya Chidambaram" userId="a5f655d4-7c16-4009-87eb-8eca468fdbaa" providerId="ADAL" clId="{F60D5A96-3B2E-4B53-A1AB-3AA098F823C2}" dt="2025-10-19T07:02:30.463" v="771" actId="1076"/>
          <ac:picMkLst>
            <pc:docMk/>
            <pc:sldMk cId="124395007" sldId="525"/>
            <ac:picMk id="7" creationId="{E6B73215-F971-3543-47B2-2781103C3519}"/>
          </ac:picMkLst>
        </pc:picChg>
      </pc:sldChg>
      <pc:sldChg chg="addSp delSp modSp new mod modClrScheme chgLayout">
        <pc:chgData name="Divya Chidambaram" userId="a5f655d4-7c16-4009-87eb-8eca468fdbaa" providerId="ADAL" clId="{F60D5A96-3B2E-4B53-A1AB-3AA098F823C2}" dt="2025-10-19T07:15:49.801" v="870" actId="207"/>
        <pc:sldMkLst>
          <pc:docMk/>
          <pc:sldMk cId="3347967410" sldId="526"/>
        </pc:sldMkLst>
        <pc:spChg chg="del mod">
          <ac:chgData name="Divya Chidambaram" userId="a5f655d4-7c16-4009-87eb-8eca468fdbaa" providerId="ADAL" clId="{F60D5A96-3B2E-4B53-A1AB-3AA098F823C2}" dt="2025-10-19T06:16:40.477" v="477" actId="700"/>
          <ac:spMkLst>
            <pc:docMk/>
            <pc:sldMk cId="3347967410" sldId="526"/>
            <ac:spMk id="2" creationId="{BD6941DD-935F-313D-ED5F-A3C84EB6AA89}"/>
          </ac:spMkLst>
        </pc:spChg>
        <pc:spChg chg="del mod">
          <ac:chgData name="Divya Chidambaram" userId="a5f655d4-7c16-4009-87eb-8eca468fdbaa" providerId="ADAL" clId="{F60D5A96-3B2E-4B53-A1AB-3AA098F823C2}" dt="2025-10-19T06:16:40.477" v="477" actId="700"/>
          <ac:spMkLst>
            <pc:docMk/>
            <pc:sldMk cId="3347967410" sldId="526"/>
            <ac:spMk id="3" creationId="{037FCD9A-E218-E5F6-4F6E-E9CF1DA01E43}"/>
          </ac:spMkLst>
        </pc:spChg>
        <pc:spChg chg="del mod">
          <ac:chgData name="Divya Chidambaram" userId="a5f655d4-7c16-4009-87eb-8eca468fdbaa" providerId="ADAL" clId="{F60D5A96-3B2E-4B53-A1AB-3AA098F823C2}" dt="2025-10-19T06:16:40.477" v="477" actId="700"/>
          <ac:spMkLst>
            <pc:docMk/>
            <pc:sldMk cId="3347967410" sldId="526"/>
            <ac:spMk id="4" creationId="{88F36843-8B8E-D221-55F7-026A57CB7EA9}"/>
          </ac:spMkLst>
        </pc:spChg>
        <pc:spChg chg="add mod">
          <ac:chgData name="Divya Chidambaram" userId="a5f655d4-7c16-4009-87eb-8eca468fdbaa" providerId="ADAL" clId="{F60D5A96-3B2E-4B53-A1AB-3AA098F823C2}" dt="2025-10-19T06:21:19.297" v="531" actId="14100"/>
          <ac:spMkLst>
            <pc:docMk/>
            <pc:sldMk cId="3347967410" sldId="526"/>
            <ac:spMk id="6" creationId="{DD39DA07-6AEE-D68F-D4EC-26314C86B6CB}"/>
          </ac:spMkLst>
        </pc:spChg>
        <pc:spChg chg="add mod">
          <ac:chgData name="Divya Chidambaram" userId="a5f655d4-7c16-4009-87eb-8eca468fdbaa" providerId="ADAL" clId="{F60D5A96-3B2E-4B53-A1AB-3AA098F823C2}" dt="2025-10-19T06:20:56.259" v="523" actId="6549"/>
          <ac:spMkLst>
            <pc:docMk/>
            <pc:sldMk cId="3347967410" sldId="526"/>
            <ac:spMk id="8" creationId="{D6DDEF56-0542-E061-CD46-801C849AD27F}"/>
          </ac:spMkLst>
        </pc:spChg>
        <pc:spChg chg="add mod">
          <ac:chgData name="Divya Chidambaram" userId="a5f655d4-7c16-4009-87eb-8eca468fdbaa" providerId="ADAL" clId="{F60D5A96-3B2E-4B53-A1AB-3AA098F823C2}" dt="2025-10-19T06:18:45.766" v="499" actId="20577"/>
          <ac:spMkLst>
            <pc:docMk/>
            <pc:sldMk cId="3347967410" sldId="526"/>
            <ac:spMk id="9" creationId="{47F7D725-41AC-F407-D1F1-2FDCCECC08A0}"/>
          </ac:spMkLst>
        </pc:spChg>
        <pc:spChg chg="add mod">
          <ac:chgData name="Divya Chidambaram" userId="a5f655d4-7c16-4009-87eb-8eca468fdbaa" providerId="ADAL" clId="{F60D5A96-3B2E-4B53-A1AB-3AA098F823C2}" dt="2025-10-19T06:19:04.357" v="509" actId="20577"/>
          <ac:spMkLst>
            <pc:docMk/>
            <pc:sldMk cId="3347967410" sldId="526"/>
            <ac:spMk id="10" creationId="{9899FF0E-C6C8-6844-9481-9F614EBD09CB}"/>
          </ac:spMkLst>
        </pc:spChg>
        <pc:spChg chg="add mod">
          <ac:chgData name="Divya Chidambaram" userId="a5f655d4-7c16-4009-87eb-8eca468fdbaa" providerId="ADAL" clId="{F60D5A96-3B2E-4B53-A1AB-3AA098F823C2}" dt="2025-10-19T07:15:49.801" v="870" actId="207"/>
          <ac:spMkLst>
            <pc:docMk/>
            <pc:sldMk cId="3347967410" sldId="526"/>
            <ac:spMk id="11" creationId="{4DAB7135-FF6F-D40D-1ADE-6CEC80FE7F8D}"/>
          </ac:spMkLst>
        </pc:spChg>
      </pc:sldChg>
      <pc:sldChg chg="addSp modSp new mod">
        <pc:chgData name="Divya Chidambaram" userId="a5f655d4-7c16-4009-87eb-8eca468fdbaa" providerId="ADAL" clId="{F60D5A96-3B2E-4B53-A1AB-3AA098F823C2}" dt="2025-10-19T06:53:26.406" v="745" actId="14100"/>
        <pc:sldMkLst>
          <pc:docMk/>
          <pc:sldMk cId="928569513" sldId="527"/>
        </pc:sldMkLst>
        <pc:picChg chg="add mod modCrop">
          <ac:chgData name="Divya Chidambaram" userId="a5f655d4-7c16-4009-87eb-8eca468fdbaa" providerId="ADAL" clId="{F60D5A96-3B2E-4B53-A1AB-3AA098F823C2}" dt="2025-10-19T06:53:26.406" v="745" actId="14100"/>
          <ac:picMkLst>
            <pc:docMk/>
            <pc:sldMk cId="928569513" sldId="527"/>
            <ac:picMk id="5" creationId="{45672CED-99F8-1DC2-71CF-C471F474FF29}"/>
          </ac:picMkLst>
        </pc:picChg>
      </pc:sldChg>
      <pc:sldChg chg="addSp delSp modSp new mod">
        <pc:chgData name="Divya Chidambaram" userId="a5f655d4-7c16-4009-87eb-8eca468fdbaa" providerId="ADAL" clId="{F60D5A96-3B2E-4B53-A1AB-3AA098F823C2}" dt="2025-10-19T06:55:43.923" v="750" actId="14100"/>
        <pc:sldMkLst>
          <pc:docMk/>
          <pc:sldMk cId="396415063" sldId="528"/>
        </pc:sldMkLst>
        <pc:spChg chg="add del">
          <ac:chgData name="Divya Chidambaram" userId="a5f655d4-7c16-4009-87eb-8eca468fdbaa" providerId="ADAL" clId="{F60D5A96-3B2E-4B53-A1AB-3AA098F823C2}" dt="2025-10-19T06:52:23.516" v="738" actId="22"/>
          <ac:spMkLst>
            <pc:docMk/>
            <pc:sldMk cId="396415063" sldId="528"/>
            <ac:spMk id="5" creationId="{A87B5BA0-B306-6545-256D-8EEE1290FAE0}"/>
          </ac:spMkLst>
        </pc:spChg>
        <pc:picChg chg="add del">
          <ac:chgData name="Divya Chidambaram" userId="a5f655d4-7c16-4009-87eb-8eca468fdbaa" providerId="ADAL" clId="{F60D5A96-3B2E-4B53-A1AB-3AA098F823C2}" dt="2025-10-19T06:55:32.138" v="747" actId="478"/>
          <ac:picMkLst>
            <pc:docMk/>
            <pc:sldMk cId="396415063" sldId="528"/>
            <ac:picMk id="7" creationId="{1FD7D440-D9BF-D8A7-C530-A8D139092E31}"/>
          </ac:picMkLst>
        </pc:picChg>
        <pc:picChg chg="add mod">
          <ac:chgData name="Divya Chidambaram" userId="a5f655d4-7c16-4009-87eb-8eca468fdbaa" providerId="ADAL" clId="{F60D5A96-3B2E-4B53-A1AB-3AA098F823C2}" dt="2025-10-19T06:55:43.923" v="750" actId="14100"/>
          <ac:picMkLst>
            <pc:docMk/>
            <pc:sldMk cId="396415063" sldId="528"/>
            <ac:picMk id="9" creationId="{B47E0464-8DFD-7959-B0EC-5ED63373FA79}"/>
          </ac:picMkLst>
        </pc:picChg>
      </pc:sldChg>
      <pc:sldChg chg="addSp modSp new mod modAnim">
        <pc:chgData name="Divya Chidambaram" userId="a5f655d4-7c16-4009-87eb-8eca468fdbaa" providerId="ADAL" clId="{F60D5A96-3B2E-4B53-A1AB-3AA098F823C2}" dt="2025-10-19T06:57:47.540" v="762"/>
        <pc:sldMkLst>
          <pc:docMk/>
          <pc:sldMk cId="325094927" sldId="529"/>
        </pc:sldMkLst>
        <pc:picChg chg="add mod modCrop">
          <ac:chgData name="Divya Chidambaram" userId="a5f655d4-7c16-4009-87eb-8eca468fdbaa" providerId="ADAL" clId="{F60D5A96-3B2E-4B53-A1AB-3AA098F823C2}" dt="2025-10-19T06:57:29.769" v="759" actId="1076"/>
          <ac:picMkLst>
            <pc:docMk/>
            <pc:sldMk cId="325094927" sldId="529"/>
            <ac:picMk id="5" creationId="{E9BB86F4-3B95-735D-C99D-11320C14760B}"/>
          </ac:picMkLst>
        </pc:picChg>
        <pc:picChg chg="add mod">
          <ac:chgData name="Divya Chidambaram" userId="a5f655d4-7c16-4009-87eb-8eca468fdbaa" providerId="ADAL" clId="{F60D5A96-3B2E-4B53-A1AB-3AA098F823C2}" dt="2025-10-19T06:57:35.401" v="761" actId="14100"/>
          <ac:picMkLst>
            <pc:docMk/>
            <pc:sldMk cId="325094927" sldId="529"/>
            <ac:picMk id="7" creationId="{5BF7BC18-13C2-5AFE-4F04-392C96D2A50A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0T09:54:32.72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2127 593 24575,'-1'-4'0,"1"0"0,-1 0 0,0 1 0,0-1 0,-1 0 0,1 0 0,-1 1 0,0-1 0,0 0 0,0 1 0,0 0 0,-5-5 0,-4-6 0,-18-15 0,29 29 0,-36-31 0,24 22 0,1-1 0,0 0 0,0-1 0,-9-12 0,15 16 0,1-1 0,0 1 0,-3-11 0,4 11 0,1 1 0,-1 0 0,-1-1 0,1 1 0,-9-11 0,-6-2 0,0 0 0,-1 2 0,-1 0 0,-1 1 0,0 1 0,-1 1 0,-24-11 0,-106-36 0,-91-12 0,216 66 0,12 2 0,0 2 0,-1 0 0,-17-1 0,-40-4 0,-12 0 0,56 8 0,-192 1 0,195 2 0,0 2 0,0 0 0,-33 12 0,47-13 0,-9 3 0,1 1 0,-1 1 0,-36 22 0,21-8 0,-34 31 0,48-34 0,2 1 0,0 0 0,2 2 0,-17 25 0,9-12 0,-8 5 0,22-27 0,0 0 0,-11 20 0,0 2 0,14-23 0,0 1 0,1 0 0,1 1 0,0-1 0,-8 28 0,6-8 0,-2 0 0,-1-1 0,-17 35 0,15-39 0,2 2 0,2-1 0,0 2 0,2-1 0,2 1 0,-3 35 0,2-21 0,3-22 0,-1 34 0,4-24 0,3 92 0,-1-118 0,1-1 0,-1 1 0,2-1 0,-1 1 0,1-1 0,6 12 0,28 40 0,-22-36 0,86 108 0,-15-22 0,-47-59 0,79 82 0,-71-77 0,-5-5 0,-29-34 0,-12-14 0,1 1 0,0-1 0,0 1 0,0-1 0,0 0 0,0 0 0,1 0 0,-1 0 0,1-1 0,-1 1 0,4 1 0,102 39 0,-53-16 0,-28-13 0,21 16 0,-36-21 0,1-1 0,-1 0 0,16 6 0,33 16 0,-35-19 0,-6-3 0,0-1 0,0 0 0,21 2 0,-7-3 0,-5 0 0,42 1 0,-26-7 0,-22 0 0,-1 1 0,1 0 0,34 7 0,-55-6 0,34 7 0,0-1 0,1-2 0,44 1 0,-65-5 0,0 0 0,18 5 0,-16-3 0,25 2 0,145-5 0,-87-1 0,-72-1 0,0-1 0,0-1 0,43-13 0,34-5 0,-83 17 0,1-1 0,-1 0 0,29-14 0,8-2 0,-47 18 0,0-1 0,-1 0 0,1-1 0,-1 0 0,-1-1 0,1 0 0,-1-1 0,15-13 0,22-21 0,21-20 0,-58 51 0,-1 0 0,-1-1 0,1 0 0,7-16 0,12-25 0,-3-1 0,30-91 0,2-29 0,-54 156 0,0-1 0,-1 0 0,0 0 0,-1-23 0,2-19 0,1 20 0,14-197 0,-18 199 0,-2 0 0,-2-1 0,-15-70 0,10 79 0,0 1 0,-3 0 0,-19-41 0,21 56 0,-2 1 0,0 0 0,-1 1 0,0 0 0,0 1 0,-2 1 0,-15-11 0,7 7 0,0 2 0,-1 1 0,-1 1 0,0 0 0,-28-6 0,6 0 0,33 13 0,-1 0 0,1 0 0,-1 2 0,-27-2 0,-59 4 0,39 2 0,-99-2-1365,146 0-5461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0T09:59:03.0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1854 736 24575,'0'-9'0,"0"1"0,0-1 0,-1 0 0,0 1 0,-1-1 0,0 1 0,0-1 0,0 1 0,-7-14 0,-8-11 0,-2 0 0,-1 1 0,-1 1 0,-26-30 0,26 37 0,8 8 0,-1 1 0,0 0 0,-22-17 0,-25-21 0,-1-2 0,49 46 0,0 0 0,0 1 0,-1 0 0,0 1 0,0 0 0,-26-7 0,-3 2 0,2-1 0,0-2 0,-72-38 0,93 42 0,0 2 0,0 0 0,-1 2 0,0 0 0,-39-7 0,26 7 0,10 1 0,0 2 0,0 1 0,-28-1 0,-35 3 0,-104 3 0,176-1 0,0 1 0,-1 1 0,1 0 0,1 1 0,-1 1 0,-25 11 0,10-1 0,1 2 0,-28 21 0,6-7 0,38-25 0,0 2 0,1 0 0,0 0 0,-20 18 0,21-14 0,1 0 0,0 0 0,1 1 0,0 1 0,1 0 0,1 0 0,-10 24 0,11-23 0,-7 17 0,1 0 0,-13 58 0,19-56 0,1 0 0,-1 49 0,6 24 0,2 75 0,-1-166 0,1 0 0,1-1 0,0 1 0,7 17 0,26 59 0,-5-15 0,-22-56 0,16 30 0,4 9 0,-22-43 0,1-1 0,1 0 0,0 0 0,1-1 0,1 0 0,0 0 0,1-1 0,0-1 0,21 17 0,-14-12 0,-1 0 0,31 40 0,10 11 0,-51-62 0,1 1 0,0-2 0,1 1 0,18 8 0,10 7 0,-15-6 0,-19-12 0,1 0 0,0 0 0,0-1 0,1 0 0,-1 0 0,1 0 0,-1-1 0,1 0 0,0 0 0,0 0 0,10 1 0,162-1 0,-88-4 0,-10 3 0,87-2 0,-157 0 0,-1-1 0,0 0 0,1-1 0,12-5 0,9-2 0,124-46 0,-45 15 0,-98 36 0,0-2 0,-1 1 0,1-1 0,-1-1 0,-1 0 0,18-16 0,2-2 0,1 1 0,0-3 0,48-55 0,-57 56 0,29-37 0,-48 59 0,1 0 0,-1 0 0,-1-1 0,1 0 0,-1 1 0,0-1 0,0 0 0,0 0 0,-1 0 0,1-8 0,4-22 0,-2 9 0,2-37 0,-4 35 0,1 1 0,8-30 0,-6 30 0,0 0 0,1-33 0,-7-134-1365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colors.asp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3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also use JavaScript to add CSS to a page.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71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Pseudo-classes</a:t>
            </a:r>
            <a:r>
              <a:rPr lang="en-GB" dirty="0" err="1"/>
              <a:t>a:hover</a:t>
            </a:r>
            <a:endParaRPr lang="en-GB" dirty="0"/>
          </a:p>
          <a:p>
            <a:r>
              <a:rPr lang="en-GB" b="1" dirty="0"/>
              <a:t>State </a:t>
            </a:r>
            <a:r>
              <a:rPr lang="en-GB" b="1" dirty="0" err="1"/>
              <a:t>selectors</a:t>
            </a:r>
            <a:r>
              <a:rPr lang="en-GB" dirty="0" err="1"/>
              <a:t>input:checked</a:t>
            </a:r>
            <a:endParaRPr lang="en-GB" dirty="0"/>
          </a:p>
          <a:p>
            <a:r>
              <a:rPr lang="en-GB" b="1" dirty="0"/>
              <a:t>Position </a:t>
            </a:r>
            <a:r>
              <a:rPr lang="en-GB" b="1" dirty="0" err="1"/>
              <a:t>selectors</a:t>
            </a:r>
            <a:r>
              <a:rPr lang="en-GB" dirty="0" err="1"/>
              <a:t>p:first-childThe</a:t>
            </a:r>
            <a:r>
              <a:rPr lang="en-GB" dirty="0"/>
              <a:t> first &lt;p&gt; inside a container</a:t>
            </a:r>
          </a:p>
          <a:p>
            <a:r>
              <a:rPr lang="en-GB" b="1" dirty="0"/>
              <a:t>Relationship selectors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26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140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id attribute (see: http://www.w3schools.com/tags/att_global_id.asp)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Uniquely identifies a single</a:t>
            </a:r>
            <a:r>
              <a:rPr lang="en-GB" baseline="0" dirty="0"/>
              <a:t> element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An id attribute value must be unique on a page – that is no two elements can have the same id attribute value.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 id attribute value must not have any spaces and must begin with either a letter or an underscore (_)</a:t>
            </a:r>
          </a:p>
          <a:p>
            <a:endParaRPr lang="en-GB" dirty="0"/>
          </a:p>
          <a:p>
            <a:r>
              <a:rPr lang="en-GB" dirty="0"/>
              <a:t>The</a:t>
            </a:r>
            <a:r>
              <a:rPr lang="en-GB" baseline="0" dirty="0"/>
              <a:t> class attribute (see: http://www.w3schools.com/tags/att_global_class.asp)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Identifies a group of elements classed as belonging to some specified group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7093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 and class file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84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</a:t>
            </a:r>
            <a:r>
              <a:rPr lang="en-GB" dirty="0" err="1"/>
              <a:t>css</a:t>
            </a:r>
            <a:r>
              <a:rPr lang="en-GB" dirty="0"/>
              <a:t> for the class “bot-para”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228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https://www.w3schools.com/css/css_colors.asp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21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Colour Charts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https://color.adobe.com/create/color-wheel/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http://www.w3schools.com/cssref/css_colors.asp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http://html-color-codes.info/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http://paletton.com/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78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aseline="0" dirty="0"/>
              <a:t>border property also has a CSS border shorthand property:</a:t>
            </a:r>
          </a:p>
          <a:p>
            <a:endParaRPr lang="en-GB" baseline="0" dirty="0"/>
          </a:p>
          <a:p>
            <a:pPr lvl="1"/>
            <a:r>
              <a:rPr lang="en-GB" baseline="0" dirty="0"/>
              <a:t>border: border-width  border-style (required)   border-</a:t>
            </a:r>
            <a:r>
              <a:rPr lang="en-GB" baseline="0" dirty="0" err="1"/>
              <a:t>color</a:t>
            </a:r>
            <a:r>
              <a:rPr lang="en-GB" baseline="0" dirty="0"/>
              <a:t>;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825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97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5124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0515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a user changes their browser settings (for accessibility), your page automatically scales with it.</a:t>
            </a:r>
          </a:p>
          <a:p>
            <a:r>
              <a:rPr lang="en-GB" dirty="0"/>
              <a:t>This is good practice because it makes your webpage more </a:t>
            </a:r>
            <a:r>
              <a:rPr lang="en-GB" b="1" dirty="0"/>
              <a:t>responsive and accessible</a:t>
            </a:r>
            <a:r>
              <a:rPr lang="en-GB" dirty="0"/>
              <a:t>.</a:t>
            </a:r>
          </a:p>
          <a:p>
            <a:r>
              <a:rPr lang="en-GB" dirty="0"/>
              <a:t>So if the parent has font-size: 16px, then:</a:t>
            </a:r>
          </a:p>
          <a:p>
            <a:r>
              <a:rPr lang="en-GB" dirty="0"/>
              <a:t>1em = 16px</a:t>
            </a:r>
          </a:p>
          <a:p>
            <a:r>
              <a:rPr lang="en-GB" dirty="0"/>
              <a:t>1.5em = 1.5 × 16 = </a:t>
            </a:r>
            <a:r>
              <a:rPr lang="en-GB" b="1" dirty="0"/>
              <a:t>24px</a:t>
            </a:r>
            <a:endParaRPr lang="en-GB" dirty="0"/>
          </a:p>
          <a:p>
            <a:r>
              <a:rPr lang="en-GB" dirty="0"/>
              <a:t>0.5em = 0.5 × 16 = </a:t>
            </a:r>
            <a:r>
              <a:rPr lang="en-GB" b="1" dirty="0"/>
              <a:t>8px</a:t>
            </a:r>
            <a:endParaRPr lang="en-GB" dirty="0"/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833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If a number of background properties apply</a:t>
            </a:r>
            <a:r>
              <a:rPr lang="en-GB" baseline="0" dirty="0"/>
              <a:t> to an element for the same background image, you </a:t>
            </a:r>
            <a:r>
              <a:rPr lang="en-GB" dirty="0"/>
              <a:t>don’t have to write </a:t>
            </a:r>
            <a:r>
              <a:rPr lang="en-GB" baseline="0" dirty="0"/>
              <a:t>each of the </a:t>
            </a:r>
            <a:r>
              <a:rPr lang="en-GB" dirty="0"/>
              <a:t>background</a:t>
            </a:r>
            <a:r>
              <a:rPr lang="en-GB" baseline="0" dirty="0"/>
              <a:t> properties on a separate line.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There is a CSS background shorthand property – the properties are written on one line, separated by spaces in the order shown below:</a:t>
            </a:r>
          </a:p>
          <a:p>
            <a:endParaRPr lang="en-GB" baseline="0" dirty="0"/>
          </a:p>
          <a:p>
            <a:pPr lvl="1"/>
            <a:r>
              <a:rPr lang="en-GB" baseline="0" dirty="0"/>
              <a:t>background: background-colour  background-image  background-repeat  background-attachment  background-position;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588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 screen width is </a:t>
            </a:r>
            <a:r>
              <a:rPr lang="en-GB" b="1" dirty="0"/>
              <a:t>600 pixels or smaller</a:t>
            </a:r>
            <a:r>
              <a:rPr lang="en-GB" dirty="0"/>
              <a:t>, change the background </a:t>
            </a:r>
            <a:r>
              <a:rPr lang="en-GB" dirty="0" err="1"/>
              <a:t>color</a:t>
            </a:r>
            <a:r>
              <a:rPr lang="en-GB" dirty="0"/>
              <a:t> of the page to </a:t>
            </a:r>
            <a:r>
              <a:rPr lang="en-GB" b="1" dirty="0"/>
              <a:t>light blue</a:t>
            </a:r>
            <a:r>
              <a:rPr lang="en-GB" dirty="0"/>
              <a:t>.</a:t>
            </a:r>
          </a:p>
          <a:p>
            <a:r>
              <a:rPr lang="en-GB" dirty="0"/>
              <a:t>So on a </a:t>
            </a:r>
            <a:r>
              <a:rPr lang="en-GB" b="1" dirty="0"/>
              <a:t>mobile phone</a:t>
            </a:r>
            <a:r>
              <a:rPr lang="en-GB" dirty="0"/>
              <a:t>, you’d see a light blue background,</a:t>
            </a:r>
            <a:br>
              <a:rPr lang="en-GB" dirty="0"/>
            </a:br>
            <a:r>
              <a:rPr lang="en-GB" dirty="0"/>
              <a:t>but on a </a:t>
            </a:r>
            <a:r>
              <a:rPr lang="en-GB" b="1" dirty="0"/>
              <a:t>laptop</a:t>
            </a:r>
            <a:r>
              <a:rPr lang="en-GB" dirty="0"/>
              <a:t>, it stays the normal </a:t>
            </a:r>
            <a:r>
              <a:rPr lang="en-GB" dirty="0" err="1"/>
              <a:t>color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0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031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1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0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98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24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36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0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3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989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1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48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02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88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53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8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06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542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87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845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16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37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899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19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38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1875"/>
              <a:t>Click to edit Master title style</a:t>
            </a:r>
            <a:endParaRPr lang="en-US" sz="1875"/>
          </a:p>
        </p:txBody>
      </p:sp>
    </p:spTree>
    <p:extLst>
      <p:ext uri="{BB962C8B-B14F-4D97-AF65-F5344CB8AC3E}">
        <p14:creationId xmlns:p14="http://schemas.microsoft.com/office/powerpoint/2010/main" val="23129101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38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0794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928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760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065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850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733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41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979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419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9273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643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3EF4-8551-3149-8F39-C967D3D82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2D5192-8578-FBAC-702D-4692BB006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A0033-B027-7442-A8FC-FC53E0882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CED1D3-E64B-1FB4-6037-5D5F4DEB1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376AA-2142-8530-D0FE-895260266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589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FF31F-A07C-52AF-8C95-A422DEC9C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D8A83-20A0-3744-7831-1A5234089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0E78A-D14C-9F25-9CDC-6CFE34176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BA090-A058-A78E-74DF-BDBEBE37B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085AB-16E8-CE5F-4F76-9969FB798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0601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E2DE5-3F1B-2ABC-AB5C-2EFFF8228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C004F-442B-E33A-6841-590C1C2D9B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AB7FF-8F8C-A03C-3EC3-65FE61763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C1201-F0A3-DBC7-73DA-49DB68D9B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0335A-C3A6-BB2F-0A07-B59949A2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03694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EB981-D537-8219-2BF7-5D26ACA4C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FDE18-6BC1-668B-E201-F8AABF9A7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1186A6-F06F-B204-25A2-22CE07D90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E7DFBB-1710-0C23-7C97-FE93D8C94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DAF2F-0CFB-1B0B-3332-E7F441F54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2BC871-E715-4B49-28E8-EAF22CBC6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793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36C84-0255-734A-AA25-003C592CF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DA10EE-ABDB-8CD4-7C72-C3416C8F7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DFCA4F-ECA4-27ED-6947-B7B33B2D3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84688F-A3F2-195E-138D-E8FD904509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AD73B7-49FE-9409-B484-A38B9E0884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900433-BD92-6CCB-2DB1-B102E0FDD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3CCCB-F98E-D478-2E10-D69BC4FCE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879A8A-9F7F-7FF7-6040-97FACB53E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545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C855-9595-1B7A-D96E-AA0ED4A9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5F93FC-DAF6-6FA0-8366-80EAC54B7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14E38D-AB51-4F31-017E-959C447FD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12889-2194-AEAF-86A8-4DF5909CD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595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0A942C-C7C6-080F-0FAA-7CD847BD9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CD65E5-552B-E2CB-9831-7F95B4ED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0EFCD-6B3C-761F-13C2-5C84B35C4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0765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7499C-AACE-044F-CA43-D4237DF5B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EF568-42A9-A43B-2E6F-345A27EEF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4871C9-8994-2ED8-B4C6-3B9EE65742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AB758-B12D-8BC8-5055-A7E466497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0506B7-2634-FE6E-4DA4-7A44CC9AE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A0D37F-9492-36A8-4BAC-0007ECAE8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1640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1FAB6-3536-FEE2-889D-F57B0E0EF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0215C0-06E1-4606-A021-760365A718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476EB-9098-41CF-C65F-31CB20568C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C7A1E9-2634-22B8-40E4-AF6B5F36C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D4E935-3A4E-72AD-1261-71E5B94E5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F6421-5426-2CA6-B92A-3E15C3C64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9730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172F-7F98-1533-70D2-ECE3F7495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719C49-215C-EA55-5995-26C8747409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B0298-4C46-AEFF-82DD-8BA88F76B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17FDE-B29F-8C37-6054-4D1A8A563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266CF-5453-2C38-0408-722526DCE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437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39D5A8-E9DF-4D0D-6242-660A10CF6B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26E07B-1BC9-8612-25FF-331E19639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962E0-687E-CBEC-376D-1F0D8BEDD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E5307-F713-52DC-7BC2-EB5BBF63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BB17D-EB6D-FCA0-AD1D-4BD03E5E5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845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918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213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1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410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0455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21831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860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558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16655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4766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64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21" Type="http://schemas.openxmlformats.org/officeDocument/2006/relationships/slideLayout" Target="../slideLayouts/slideLayout23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Relationship Id="rId22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9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706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922" r:id="rId12"/>
    <p:sldLayoutId id="2147483923" r:id="rId13"/>
    <p:sldLayoutId id="2147483924" r:id="rId14"/>
    <p:sldLayoutId id="2147483925" r:id="rId15"/>
    <p:sldLayoutId id="2147483926" r:id="rId16"/>
    <p:sldLayoutId id="2147483927" r:id="rId17"/>
    <p:sldLayoutId id="2147483928" r:id="rId18"/>
    <p:sldLayoutId id="2147483929" r:id="rId19"/>
    <p:sldLayoutId id="2147483930" r:id="rId20"/>
    <p:sldLayoutId id="2147483931" r:id="rId21"/>
    <p:sldLayoutId id="2147483932" r:id="rId2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8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DCE7D7-A87F-D0BB-3B65-D8A9DA4FE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C997E3-9725-6F4E-631F-5936759C88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840F4-7025-01A0-3048-5B2DDD8CE5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6D5D01-BCD1-4689-8152-AE27401667A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1DDB7-B3F8-A282-1EC8-D310A4705A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CE89C-3CD8-D665-81C9-B88EEDC3D3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B09319-957C-4659-A4C6-3164BB7A6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756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706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ref/pr_border.asp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colors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olor.adobe.com/create/color-wheel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paletton.com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orders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Style/Examples/007/units.en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ackgrounds.asp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ref/css3_pr_mediaquery.asp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7" Type="http://schemas.openxmlformats.org/officeDocument/2006/relationships/image" Target="../media/image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.xml"/><Relationship Id="rId5" Type="http://schemas.openxmlformats.org/officeDocument/2006/relationships/image" Target="../media/image17.png"/><Relationship Id="rId4" Type="http://schemas.openxmlformats.org/officeDocument/2006/relationships/image" Target="../media/image50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403B4-4202-4187-6AAC-D958B124D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492896"/>
            <a:ext cx="7886700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CSS-part 2</a:t>
            </a:r>
          </a:p>
        </p:txBody>
      </p:sp>
    </p:spTree>
    <p:extLst>
      <p:ext uri="{BB962C8B-B14F-4D97-AF65-F5344CB8AC3E}">
        <p14:creationId xmlns:p14="http://schemas.microsoft.com/office/powerpoint/2010/main" val="339657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Continuation of Intro to CSS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do you define CSS Styles?</a:t>
            </a:r>
            <a:br>
              <a:rPr lang="en-GB" dirty="0"/>
            </a:br>
            <a:r>
              <a:rPr lang="en-GB" dirty="0"/>
              <a:t>Reminder - </a:t>
            </a:r>
            <a:r>
              <a:rPr lang="en-GB" sz="3100" dirty="0"/>
              <a:t>Three 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section</a:t>
            </a:r>
          </a:p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</p:txBody>
      </p:sp>
    </p:spTree>
    <p:extLst>
      <p:ext uri="{BB962C8B-B14F-4D97-AF65-F5344CB8AC3E}">
        <p14:creationId xmlns:p14="http://schemas.microsoft.com/office/powerpoint/2010/main" val="2094315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CSS to HTML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49991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CSS can be applied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b="1" dirty="0"/>
              <a:t> element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a specific paragraph.</a:t>
            </a:r>
          </a:p>
          <a:p>
            <a:pPr marL="342900" lvl="1" indent="0">
              <a:buNone/>
            </a:pPr>
            <a:endParaRPr lang="en-GB" b="1" dirty="0"/>
          </a:p>
          <a:p>
            <a:r>
              <a:rPr lang="en-GB" dirty="0"/>
              <a:t>A </a:t>
            </a:r>
            <a:r>
              <a:rPr lang="en-GB" b="1" i="1" dirty="0"/>
              <a:t>group</a:t>
            </a:r>
            <a:r>
              <a:rPr lang="en-GB" b="1" dirty="0"/>
              <a:t> of elements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to a set of paragraphs (all/ some of the paragraphs on the page),</a:t>
            </a:r>
          </a:p>
          <a:p>
            <a:pPr lvl="1"/>
            <a:r>
              <a:rPr lang="en-GB" dirty="0"/>
              <a:t>or a mixed combination, e.g. paragraphs &amp; headings.</a:t>
            </a:r>
          </a:p>
          <a:p>
            <a:pPr lvl="1"/>
            <a:endParaRPr lang="en-GB" dirty="0"/>
          </a:p>
          <a:p>
            <a:r>
              <a:rPr lang="en-GB" b="1" i="1" dirty="0"/>
              <a:t>Part of </a:t>
            </a:r>
            <a:r>
              <a:rPr lang="en-GB" b="1" dirty="0"/>
              <a:t>an element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highlight some text in a paragraph.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3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Commonly Used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Element</a:t>
            </a:r>
            <a:r>
              <a:rPr lang="en-GB" dirty="0"/>
              <a:t> selector: 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particular type of element </a:t>
            </a:r>
            <a:r>
              <a:rPr lang="en-GB" dirty="0"/>
              <a:t>e.g. &lt;h1&gt;, &lt;p&gt;, &lt;body&gt;, &lt;div&gt;, etc.</a:t>
            </a:r>
          </a:p>
          <a:p>
            <a:pPr lvl="1"/>
            <a:r>
              <a:rPr lang="en-GB" dirty="0"/>
              <a:t>Defined using the element type’s tag name.</a:t>
            </a:r>
          </a:p>
          <a:p>
            <a:r>
              <a:rPr lang="en-GB" b="1" dirty="0"/>
              <a:t>id</a:t>
            </a:r>
            <a:r>
              <a:rPr lang="en-GB" dirty="0"/>
              <a:t> selector: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single unique element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#</a:t>
            </a:r>
            <a:r>
              <a:rPr lang="en-GB" dirty="0"/>
              <a:t>” followed by the element’s id attribute value.</a:t>
            </a:r>
          </a:p>
          <a:p>
            <a:r>
              <a:rPr lang="en-GB" b="1" dirty="0"/>
              <a:t>Class</a:t>
            </a:r>
            <a:r>
              <a:rPr lang="en-GB" dirty="0"/>
              <a:t> selector</a:t>
            </a:r>
          </a:p>
          <a:p>
            <a:pPr lvl="1"/>
            <a:r>
              <a:rPr lang="en-GB" dirty="0"/>
              <a:t>Usually used to style </a:t>
            </a:r>
            <a:r>
              <a:rPr lang="en-GB" b="1" i="1" dirty="0"/>
              <a:t>one or more similar elements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.</a:t>
            </a:r>
            <a:r>
              <a:rPr lang="en-GB" dirty="0"/>
              <a:t>” followed by the element class the style applies to.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99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CSS Style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b="1" dirty="0"/>
              <a:t>Selector</a:t>
            </a:r>
            <a:r>
              <a:rPr lang="en-GB" dirty="0"/>
              <a:t>: chooses the HTML element to style.</a:t>
            </a:r>
          </a:p>
          <a:p>
            <a:r>
              <a:rPr lang="en-GB" b="1" dirty="0"/>
              <a:t>Declarations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One or more rules enclosed within curly braces { … }. </a:t>
            </a:r>
          </a:p>
          <a:p>
            <a:pPr lvl="1"/>
            <a:r>
              <a:rPr lang="en-GB" dirty="0"/>
              <a:t>Each declaration is made up of:</a:t>
            </a:r>
          </a:p>
          <a:p>
            <a:pPr lvl="2"/>
            <a:r>
              <a:rPr lang="en-GB" dirty="0"/>
              <a:t>A </a:t>
            </a:r>
            <a:r>
              <a:rPr lang="en-GB" b="1" dirty="0"/>
              <a:t>Property 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2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to.</a:t>
            </a:r>
          </a:p>
          <a:p>
            <a:pPr lvl="1"/>
            <a:r>
              <a:rPr lang="en-GB" dirty="0"/>
              <a:t>Semi-colons “;” used to separate multiple declarations.</a:t>
            </a:r>
          </a:p>
          <a:p>
            <a:pPr lvl="1"/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  <p:pic>
        <p:nvPicPr>
          <p:cNvPr id="5" name="Content Placeholder 3" descr="selector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138" y="1431429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6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allow you to </a:t>
            </a:r>
            <a:r>
              <a:rPr lang="en-GB" b="1" i="1" dirty="0"/>
              <a:t>select the element(s)</a:t>
            </a:r>
            <a:r>
              <a:rPr lang="en-GB" dirty="0"/>
              <a:t> from your HTML that you want </a:t>
            </a:r>
            <a:r>
              <a:rPr lang="en-GB" b="1" i="1" dirty="0"/>
              <a:t>to style/format</a:t>
            </a:r>
            <a:r>
              <a:rPr lang="en-GB" dirty="0"/>
              <a:t>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dirty="0"/>
              <a:t>Element type, </a:t>
            </a:r>
          </a:p>
          <a:p>
            <a:pPr lvl="1"/>
            <a:r>
              <a:rPr lang="en-GB" dirty="0"/>
              <a:t>id, class and 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10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8137398" cy="695223"/>
          </a:xfrm>
        </p:spPr>
        <p:txBody>
          <a:bodyPr>
            <a:noAutofit/>
          </a:bodyPr>
          <a:lstStyle/>
          <a:p>
            <a:r>
              <a:rPr lang="en-GB" sz="3800" dirty="0"/>
              <a:t>Commonly Used CSS Selectors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183" y="1138830"/>
            <a:ext cx="8153400" cy="503914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selector: applies to all &lt;p&gt; elements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selector: applies to an element with id para1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selector: applies to any element with a class </a:t>
            </a:r>
            <a:r>
              <a:rPr lang="en-GB" dirty="0" err="1"/>
              <a:t>redPara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</p:txBody>
      </p:sp>
      <p:grpSp>
        <p:nvGrpSpPr>
          <p:cNvPr id="29" name="Group 28"/>
          <p:cNvGrpSpPr/>
          <p:nvPr/>
        </p:nvGrpSpPr>
        <p:grpSpPr>
          <a:xfrm>
            <a:off x="4227822" y="1637817"/>
            <a:ext cx="3224498" cy="1015663"/>
            <a:chOff x="4163703" y="2064470"/>
            <a:chExt cx="3224498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 flipH="1">
              <a:off x="4223209" y="2277089"/>
              <a:ext cx="924855" cy="11731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4163703" y="2483353"/>
              <a:ext cx="984361" cy="88948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/>
          <p:cNvGrpSpPr/>
          <p:nvPr/>
        </p:nvGrpSpPr>
        <p:grpSpPr>
          <a:xfrm>
            <a:off x="4100423" y="3180541"/>
            <a:ext cx="4820733" cy="1015663"/>
            <a:chOff x="3978111" y="3585292"/>
            <a:chExt cx="4820733" cy="1015663"/>
          </a:xfrm>
        </p:grpSpPr>
        <p:sp>
          <p:nvSpPr>
            <p:cNvPr id="6" name="TextBox 5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143837" y="5115845"/>
            <a:ext cx="5965892" cy="1015663"/>
            <a:chOff x="3143837" y="5115845"/>
            <a:chExt cx="5965892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554636" y="5115845"/>
              <a:ext cx="4555093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chemeClr val="tx1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chemeClr val="tx1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14383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 flipV="1">
              <a:off x="3143837" y="5427585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/>
          <p:cNvSpPr txBox="1"/>
          <p:nvPr/>
        </p:nvSpPr>
        <p:spPr>
          <a:xfrm>
            <a:off x="1036956" y="6476211"/>
            <a:ext cx="6383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arrows show which paragraph elements the styles apply to.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148064" y="5176010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5678434" y="3266350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0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HTML Attributes for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8650" y="1609316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attribute:</a:t>
            </a:r>
          </a:p>
          <a:p>
            <a:pPr lvl="1"/>
            <a:r>
              <a:rPr lang="en-GB" u="sng" dirty="0"/>
              <a:t>Uniquely</a:t>
            </a:r>
            <a:r>
              <a:rPr lang="en-GB" dirty="0"/>
              <a:t> identifies a </a:t>
            </a:r>
            <a:r>
              <a:rPr lang="en-GB" b="1" i="1" dirty="0"/>
              <a:t>single element</a:t>
            </a:r>
            <a:r>
              <a:rPr lang="en-GB" dirty="0"/>
              <a:t> on the page.</a:t>
            </a:r>
          </a:p>
          <a:p>
            <a:pPr marL="640080" lvl="2" indent="0">
              <a:buNone/>
            </a:pPr>
            <a:r>
              <a:rPr lang="en-GB" sz="1800" dirty="0"/>
              <a:t>(</a:t>
            </a:r>
            <a:r>
              <a:rPr lang="en-GB" sz="2000" i="1" dirty="0"/>
              <a:t>No two elements on the same page should have the same id value</a:t>
            </a:r>
            <a:r>
              <a:rPr lang="en-GB" sz="1800" dirty="0"/>
              <a:t>.)</a:t>
            </a:r>
          </a:p>
          <a:p>
            <a:pPr lvl="1"/>
            <a:r>
              <a:rPr lang="en-GB" dirty="0"/>
              <a:t>Useful for CSS and also JavaScript programming.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="para1"&gt;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attribute:</a:t>
            </a:r>
          </a:p>
          <a:p>
            <a:pPr lvl="1"/>
            <a:r>
              <a:rPr lang="en-GB" dirty="0"/>
              <a:t>A class name to group (class) together and identify </a:t>
            </a:r>
            <a:r>
              <a:rPr lang="en-GB" b="1" i="1" dirty="0"/>
              <a:t>a set of multiple elements</a:t>
            </a:r>
            <a:r>
              <a:rPr lang="en-GB" dirty="0"/>
              <a:t> to style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489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you have </a:t>
            </a:r>
            <a:r>
              <a:rPr lang="en-GB" b="1" dirty="0"/>
              <a:t>different elements with the same style definitions</a:t>
            </a:r>
            <a:r>
              <a:rPr lang="en-GB" dirty="0"/>
              <a:t>, you can </a:t>
            </a:r>
            <a:r>
              <a:rPr lang="en-GB" b="1" dirty="0"/>
              <a:t>group them together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It minimises code and eliminates duplication</a:t>
            </a:r>
            <a:r>
              <a:rPr lang="en-GB" dirty="0"/>
              <a:t>.</a:t>
            </a:r>
          </a:p>
          <a:p>
            <a:r>
              <a:rPr lang="en-GB" dirty="0"/>
              <a:t>Separate each selector for the different elements with a comma before the style declarations: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/>
              <a:t>This definition applies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/>
              <a:t>”: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05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32" y="116632"/>
            <a:ext cx="8757764" cy="1140668"/>
          </a:xfrm>
        </p:spPr>
        <p:txBody>
          <a:bodyPr>
            <a:normAutofit/>
          </a:bodyPr>
          <a:lstStyle/>
          <a:p>
            <a:r>
              <a:rPr lang="en-GB" dirty="0"/>
              <a:t>Dividing up the content – </a:t>
            </a:r>
            <a:r>
              <a:rPr lang="en-GB" dirty="0" err="1"/>
              <a:t>Div</a:t>
            </a:r>
            <a:r>
              <a:rPr lang="en-GB" dirty="0"/>
              <a:t> and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Now we are going to </a:t>
            </a:r>
            <a:r>
              <a:rPr lang="en-GB" dirty="0" err="1"/>
              <a:t>Div</a:t>
            </a:r>
            <a:r>
              <a:rPr lang="en-GB" dirty="0"/>
              <a:t>(ide) up the page into sections using  &lt;div&gt;</a:t>
            </a:r>
          </a:p>
          <a:p>
            <a:r>
              <a:rPr lang="en-GB" dirty="0"/>
              <a:t>Note that &lt;div&gt; itself doesn’t actually change any formatting, unlike say &lt;p&gt;</a:t>
            </a:r>
          </a:p>
          <a:p>
            <a:r>
              <a:rPr lang="en-GB" dirty="0"/>
              <a:t>We can also make up some ‘class’ names and assign these to different sections</a:t>
            </a:r>
          </a:p>
          <a:p>
            <a:r>
              <a:rPr lang="en-GB" dirty="0"/>
              <a:t>Then we can set parameters such as colour and spacing to these classes in the CSS file</a:t>
            </a:r>
          </a:p>
        </p:txBody>
      </p:sp>
    </p:spTree>
    <p:extLst>
      <p:ext uri="{BB962C8B-B14F-4D97-AF65-F5344CB8AC3E}">
        <p14:creationId xmlns:p14="http://schemas.microsoft.com/office/powerpoint/2010/main" val="56677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3BACC-1802-5E27-6E2A-D198215AB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900E8-4BA0-7990-5050-94C80551F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D9B644-B4C6-F9E9-39A4-E71AA3715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5127"/>
            <a:ext cx="9144000" cy="480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027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76406-E43A-D4D9-48AD-F4417D04C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C2442-D497-4B7D-E568-3E7CA9000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09630F-F8A9-50D4-21BB-7C390D2DA62E}"/>
              </a:ext>
            </a:extLst>
          </p:cNvPr>
          <p:cNvSpPr txBox="1"/>
          <p:nvPr/>
        </p:nvSpPr>
        <p:spPr>
          <a:xfrm>
            <a:off x="711002" y="4908441"/>
            <a:ext cx="822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Vary the size of the browser window and observe what happens.</a:t>
            </a:r>
          </a:p>
          <a:p>
            <a:r>
              <a:rPr lang="en-GB" dirty="0">
                <a:latin typeface="Abadi" panose="020B0604020104020204" pitchFamily="34" charset="0"/>
              </a:rPr>
              <a:t>Now change the width to say 80% and repeat.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B9815F-2B8E-3D3D-9EA5-2D62595FD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276797"/>
            <a:ext cx="5132070" cy="466774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730D99-E107-4457-1898-7395C381B53B}"/>
              </a:ext>
            </a:extLst>
          </p:cNvPr>
          <p:cNvSpPr/>
          <p:nvPr/>
        </p:nvSpPr>
        <p:spPr>
          <a:xfrm>
            <a:off x="1737360" y="2966084"/>
            <a:ext cx="1760220" cy="211455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930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26BF5-1B7C-49D0-9B4D-31276430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3A5A-980D-49E5-8EBC-BEE67267072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We can see that by default the text is very close to the edge. We often need to change this.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D5BEDB-8B43-47DD-B750-9B064B6097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340"/>
          <a:stretch>
            <a:fillRect/>
          </a:stretch>
        </p:blipFill>
        <p:spPr>
          <a:xfrm>
            <a:off x="1899702" y="2411730"/>
            <a:ext cx="5184576" cy="349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414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 – simplified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8650" y="1199230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1984419"/>
            <a:ext cx="7992888" cy="4282447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2384027"/>
            <a:ext cx="7272808" cy="3555239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2707230"/>
            <a:ext cx="6565800" cy="2908832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111235"/>
            <a:ext cx="5904656" cy="2100823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 - full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8650" y="1482725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Note - If needed, even more control can be achieved by varying the parameters of each side.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BD858A-612A-4208-98A8-656FC9428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60" y="2466975"/>
            <a:ext cx="368617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3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 the paragraph class, experiment with setting the parameters of the box model. E.g. to set an overall padding: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.top-para{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 err="1"/>
              <a:t>background-color:white</a:t>
            </a:r>
            <a:r>
              <a:rPr lang="en-GB" sz="2400" dirty="0"/>
              <a:t>;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 err="1"/>
              <a:t>color:black</a:t>
            </a:r>
            <a:r>
              <a:rPr lang="en-GB" sz="2400" dirty="0"/>
              <a:t>;</a:t>
            </a:r>
          </a:p>
          <a:p>
            <a:pPr marL="0" indent="0">
              <a:buNone/>
            </a:pPr>
            <a:r>
              <a:rPr lang="en-GB" sz="2400" dirty="0"/>
              <a:t>			</a:t>
            </a:r>
            <a:r>
              <a:rPr lang="en-GB" sz="2400" dirty="0">
                <a:solidFill>
                  <a:srgbClr val="FF0000"/>
                </a:solidFill>
              </a:rPr>
              <a:t>padding:20px;</a:t>
            </a:r>
          </a:p>
          <a:p>
            <a:pPr marL="0" indent="0">
              <a:buNone/>
            </a:pPr>
            <a:r>
              <a:rPr lang="en-GB" sz="2400" dirty="0"/>
              <a:t>}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Click here for the syntax of the various options: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https://www.w3schools.com/cssref/pr_border.asp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015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8C5E-6EA0-463E-BCC5-7693692D6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15" y="119321"/>
            <a:ext cx="7886700" cy="421454"/>
          </a:xfrm>
        </p:spPr>
        <p:txBody>
          <a:bodyPr>
            <a:normAutofit fontScale="90000"/>
          </a:bodyPr>
          <a:lstStyle/>
          <a:p>
            <a:r>
              <a:rPr lang="en-GB" dirty="0"/>
              <a:t>‘Class’ vs ‘id’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BF6BB-7E59-4ED6-B046-616C7302F6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965" y="761718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is the difference between the id and class attribute:</a:t>
            </a:r>
            <a:r>
              <a:rPr lang="en-GB" dirty="0"/>
              <a:t> </a:t>
            </a:r>
          </a:p>
          <a:p>
            <a:r>
              <a:rPr lang="en-GB" dirty="0"/>
              <a:t>The only difference between them is that “id” is unique in a page and can only apply to one element, while “class” selector can apply to multiple elements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2B25EF-401A-A7FF-FA0D-D774F8CA2FEF}"/>
              </a:ext>
            </a:extLst>
          </p:cNvPr>
          <p:cNvSpPr txBox="1"/>
          <p:nvPr/>
        </p:nvSpPr>
        <p:spPr>
          <a:xfrm>
            <a:off x="5340840" y="1937365"/>
            <a:ext cx="3616347" cy="48013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body { </a:t>
            </a:r>
          </a:p>
          <a:p>
            <a:r>
              <a:rPr lang="en-GB" dirty="0"/>
              <a:t>font-family: Arial; </a:t>
            </a:r>
          </a:p>
          <a:p>
            <a:r>
              <a:rPr lang="en-GB" dirty="0"/>
              <a:t>background: #f4f4f4; </a:t>
            </a:r>
          </a:p>
          <a:p>
            <a:r>
              <a:rPr lang="en-GB" dirty="0"/>
              <a:t>}</a:t>
            </a:r>
          </a:p>
          <a:p>
            <a:r>
              <a:rPr lang="en-GB" dirty="0">
                <a:highlight>
                  <a:srgbClr val="1BC6E5"/>
                </a:highlight>
              </a:rPr>
              <a:t>.card {</a:t>
            </a:r>
          </a:p>
          <a:p>
            <a:r>
              <a:rPr lang="en-GB" dirty="0">
                <a:highlight>
                  <a:srgbClr val="1BC6E5"/>
                </a:highlight>
              </a:rPr>
              <a:t> background: white; </a:t>
            </a:r>
          </a:p>
          <a:p>
            <a:r>
              <a:rPr lang="en-GB" dirty="0">
                <a:highlight>
                  <a:srgbClr val="1BC6E5"/>
                </a:highlight>
              </a:rPr>
              <a:t>padding: 20px; </a:t>
            </a:r>
          </a:p>
          <a:p>
            <a:r>
              <a:rPr lang="en-GB" dirty="0">
                <a:highlight>
                  <a:srgbClr val="1BC6E5"/>
                </a:highlight>
              </a:rPr>
              <a:t>margin: 10px; </a:t>
            </a:r>
          </a:p>
          <a:p>
            <a:r>
              <a:rPr lang="en-GB" dirty="0">
                <a:highlight>
                  <a:srgbClr val="1BC6E5"/>
                </a:highlight>
              </a:rPr>
              <a:t>border-radius: 8px; </a:t>
            </a:r>
          </a:p>
          <a:p>
            <a:r>
              <a:rPr lang="en-GB" dirty="0">
                <a:highlight>
                  <a:srgbClr val="1BC6E5"/>
                </a:highlight>
              </a:rPr>
              <a:t>}</a:t>
            </a:r>
          </a:p>
          <a:p>
            <a:r>
              <a:rPr lang="en-GB" dirty="0"/>
              <a:t> header {</a:t>
            </a:r>
          </a:p>
          <a:p>
            <a:r>
              <a:rPr lang="en-GB" dirty="0"/>
              <a:t> background: navy; </a:t>
            </a:r>
          </a:p>
          <a:p>
            <a:r>
              <a:rPr lang="en-GB" dirty="0" err="1"/>
              <a:t>color</a:t>
            </a:r>
            <a:r>
              <a:rPr lang="en-GB" dirty="0"/>
              <a:t>: white; </a:t>
            </a:r>
          </a:p>
          <a:p>
            <a:r>
              <a:rPr lang="en-GB" dirty="0"/>
              <a:t>padding: 10px; </a:t>
            </a:r>
          </a:p>
          <a:p>
            <a:r>
              <a:rPr lang="en-GB" dirty="0"/>
              <a:t>text-align: </a:t>
            </a:r>
            <a:r>
              <a:rPr lang="en-GB" dirty="0" err="1"/>
              <a:t>center</a:t>
            </a:r>
            <a:r>
              <a:rPr lang="en-GB" dirty="0"/>
              <a:t>;</a:t>
            </a:r>
          </a:p>
          <a:p>
            <a:r>
              <a:rPr lang="en-GB" dirty="0"/>
              <a:t> }</a:t>
            </a:r>
            <a:endParaRPr lang="en-GB" dirty="0">
              <a:highlight>
                <a:srgbClr val="1BC6E5"/>
              </a:highlight>
            </a:endParaRPr>
          </a:p>
          <a:p>
            <a:r>
              <a:rPr lang="en-GB" dirty="0"/>
              <a:t>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DA391E-EB4C-D2CD-18CD-B1CE49C26256}"/>
              </a:ext>
            </a:extLst>
          </p:cNvPr>
          <p:cNvSpPr txBox="1"/>
          <p:nvPr/>
        </p:nvSpPr>
        <p:spPr>
          <a:xfrm>
            <a:off x="160318" y="2786546"/>
            <a:ext cx="4572000" cy="31393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&lt;header&gt;</a:t>
            </a:r>
          </a:p>
          <a:p>
            <a:r>
              <a:rPr lang="en-GB" dirty="0"/>
              <a:t>    &lt;h1&gt;Welcome to My Page  &lt;/h1&gt;</a:t>
            </a:r>
          </a:p>
          <a:p>
            <a:r>
              <a:rPr lang="en-GB" dirty="0"/>
              <a:t>  &lt;/header&gt;</a:t>
            </a:r>
          </a:p>
          <a:p>
            <a:r>
              <a:rPr lang="en-GB" dirty="0"/>
              <a:t>  </a:t>
            </a:r>
          </a:p>
          <a:p>
            <a:r>
              <a:rPr lang="en-GB" dirty="0">
                <a:highlight>
                  <a:srgbClr val="1BC6E5"/>
                </a:highlight>
              </a:rPr>
              <a:t>&lt;div class="card"&gt;</a:t>
            </a:r>
          </a:p>
          <a:p>
            <a:r>
              <a:rPr lang="en-GB" dirty="0">
                <a:highlight>
                  <a:srgbClr val="1BC6E5"/>
                </a:highlight>
              </a:rPr>
              <a:t>    </a:t>
            </a:r>
          </a:p>
          <a:p>
            <a:r>
              <a:rPr lang="en-GB" dirty="0">
                <a:highlight>
                  <a:srgbClr val="1BC6E5"/>
                </a:highlight>
              </a:rPr>
              <a:t>&lt;h2&gt;About Me&lt;/h2&gt;</a:t>
            </a:r>
          </a:p>
          <a:p>
            <a:r>
              <a:rPr lang="en-GB" dirty="0">
                <a:highlight>
                  <a:srgbClr val="1BC6E5"/>
                </a:highlight>
              </a:rPr>
              <a:t>    &lt;p&gt;This is my custom design using plain HTML &amp; CSS.&lt;/p&gt;</a:t>
            </a:r>
          </a:p>
          <a:p>
            <a:r>
              <a:rPr lang="en-GB" dirty="0">
                <a:highlight>
                  <a:srgbClr val="1BC6E5"/>
                </a:highlight>
              </a:rPr>
              <a:t> </a:t>
            </a:r>
          </a:p>
          <a:p>
            <a:r>
              <a:rPr lang="en-GB" dirty="0">
                <a:highlight>
                  <a:srgbClr val="1BC6E5"/>
                </a:highlight>
              </a:rPr>
              <a:t> &lt;/div&gt;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490078-D696-A64C-C8E3-85CD43C87552}"/>
              </a:ext>
            </a:extLst>
          </p:cNvPr>
          <p:cNvSpPr txBox="1"/>
          <p:nvPr/>
        </p:nvSpPr>
        <p:spPr>
          <a:xfrm>
            <a:off x="343515" y="2248527"/>
            <a:ext cx="2094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HTML CODE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6ACC21-C0CB-298C-328F-A565033EB98A}"/>
              </a:ext>
            </a:extLst>
          </p:cNvPr>
          <p:cNvSpPr txBox="1"/>
          <p:nvPr/>
        </p:nvSpPr>
        <p:spPr>
          <a:xfrm>
            <a:off x="7183079" y="1879195"/>
            <a:ext cx="2094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CSS CODE</a:t>
            </a:r>
          </a:p>
        </p:txBody>
      </p:sp>
    </p:spTree>
    <p:extLst>
      <p:ext uri="{BB962C8B-B14F-4D97-AF65-F5344CB8AC3E}">
        <p14:creationId xmlns:p14="http://schemas.microsoft.com/office/powerpoint/2010/main" val="3861925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39DA07-6AEE-D68F-D4EC-26314C86B6CB}"/>
              </a:ext>
            </a:extLst>
          </p:cNvPr>
          <p:cNvSpPr txBox="1"/>
          <p:nvPr/>
        </p:nvSpPr>
        <p:spPr>
          <a:xfrm>
            <a:off x="314633" y="1111044"/>
            <a:ext cx="5348748" cy="31393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>
                <a:highlight>
                  <a:srgbClr val="C0C0C0"/>
                </a:highlight>
              </a:rPr>
              <a:t>  &lt;div class="card"&gt;</a:t>
            </a:r>
          </a:p>
          <a:p>
            <a:r>
              <a:rPr lang="en-GB" dirty="0">
                <a:highlight>
                  <a:srgbClr val="C0C0C0"/>
                </a:highlight>
              </a:rPr>
              <a:t>    &lt;h2&gt;About Me&lt;/h2&gt;</a:t>
            </a:r>
          </a:p>
          <a:p>
            <a:r>
              <a:rPr lang="en-GB" dirty="0">
                <a:highlight>
                  <a:srgbClr val="C0C0C0"/>
                </a:highlight>
              </a:rPr>
              <a:t>    &lt;p&gt;This is my custom design using plain HTML &amp; CSS.</a:t>
            </a:r>
          </a:p>
          <a:p>
            <a:r>
              <a:rPr lang="en-GB" dirty="0">
                <a:highlight>
                  <a:srgbClr val="C0C0C0"/>
                </a:highlight>
              </a:rPr>
              <a:t>&lt;/p&gt;</a:t>
            </a:r>
          </a:p>
          <a:p>
            <a:endParaRPr lang="en-GB" dirty="0">
              <a:highlight>
                <a:srgbClr val="C0C0C0"/>
              </a:highlight>
            </a:endParaRPr>
          </a:p>
          <a:p>
            <a:r>
              <a:rPr lang="en-GB" dirty="0">
                <a:highlight>
                  <a:srgbClr val="C0C0C0"/>
                </a:highlight>
              </a:rPr>
              <a:t>  &lt;/div&gt;</a:t>
            </a:r>
          </a:p>
          <a:p>
            <a:endParaRPr lang="en-GB" dirty="0"/>
          </a:p>
          <a:p>
            <a:r>
              <a:rPr lang="en-GB" dirty="0">
                <a:highlight>
                  <a:srgbClr val="1BC6E5"/>
                </a:highlight>
              </a:rPr>
              <a:t>&lt;div id="</a:t>
            </a:r>
            <a:r>
              <a:rPr lang="en-GB" dirty="0" err="1">
                <a:highlight>
                  <a:srgbClr val="1BC6E5"/>
                </a:highlight>
              </a:rPr>
              <a:t>specialNote</a:t>
            </a:r>
            <a:r>
              <a:rPr lang="en-GB" dirty="0">
                <a:highlight>
                  <a:srgbClr val="1BC6E5"/>
                </a:highlight>
              </a:rPr>
              <a:t>"&gt;</a:t>
            </a:r>
          </a:p>
          <a:p>
            <a:r>
              <a:rPr lang="en-GB" dirty="0">
                <a:highlight>
                  <a:srgbClr val="1BC6E5"/>
                </a:highlight>
              </a:rPr>
              <a:t>    This section is styled using an &lt;b&gt;id selector&lt;/b&gt;.</a:t>
            </a:r>
          </a:p>
          <a:p>
            <a:r>
              <a:rPr lang="en-GB" dirty="0">
                <a:highlight>
                  <a:srgbClr val="1BC6E5"/>
                </a:highlight>
              </a:rPr>
              <a:t>  &lt;/div&gt;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DDEF56-0542-E061-CD46-801C849AD27F}"/>
              </a:ext>
            </a:extLst>
          </p:cNvPr>
          <p:cNvSpPr txBox="1"/>
          <p:nvPr/>
        </p:nvSpPr>
        <p:spPr>
          <a:xfrm>
            <a:off x="5830530" y="943897"/>
            <a:ext cx="3313470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>
                <a:highlight>
                  <a:srgbClr val="C0C0C0"/>
                </a:highlight>
              </a:rPr>
              <a:t>    .card {</a:t>
            </a:r>
          </a:p>
          <a:p>
            <a:r>
              <a:rPr lang="en-GB" dirty="0">
                <a:highlight>
                  <a:srgbClr val="C0C0C0"/>
                </a:highlight>
              </a:rPr>
              <a:t>      background: white;</a:t>
            </a:r>
          </a:p>
          <a:p>
            <a:r>
              <a:rPr lang="en-GB" dirty="0">
                <a:highlight>
                  <a:srgbClr val="C0C0C0"/>
                </a:highlight>
              </a:rPr>
              <a:t>      padding: 20px;</a:t>
            </a:r>
          </a:p>
          <a:p>
            <a:r>
              <a:rPr lang="en-GB" dirty="0">
                <a:highlight>
                  <a:srgbClr val="C0C0C0"/>
                </a:highlight>
              </a:rPr>
              <a:t>      margin: 10px;</a:t>
            </a:r>
          </a:p>
          <a:p>
            <a:r>
              <a:rPr lang="en-GB" dirty="0">
                <a:highlight>
                  <a:srgbClr val="C0C0C0"/>
                </a:highlight>
              </a:rPr>
              <a:t>      border-radius: 8px;</a:t>
            </a:r>
          </a:p>
          <a:p>
            <a:r>
              <a:rPr lang="en-GB" dirty="0">
                <a:highlight>
                  <a:srgbClr val="C0C0C0"/>
                </a:highlight>
              </a:rPr>
              <a:t>    }</a:t>
            </a:r>
          </a:p>
          <a:p>
            <a:endParaRPr lang="en-GB" dirty="0"/>
          </a:p>
          <a:p>
            <a:r>
              <a:rPr lang="en-GB" dirty="0">
                <a:highlight>
                  <a:srgbClr val="1BC6E5"/>
                </a:highlight>
              </a:rPr>
              <a:t>#specialNote {</a:t>
            </a:r>
          </a:p>
          <a:p>
            <a:r>
              <a:rPr lang="en-GB" dirty="0">
                <a:highlight>
                  <a:srgbClr val="1BC6E5"/>
                </a:highlight>
              </a:rPr>
              <a:t>      background-</a:t>
            </a:r>
            <a:r>
              <a:rPr lang="en-GB" dirty="0" err="1">
                <a:highlight>
                  <a:srgbClr val="1BC6E5"/>
                </a:highlight>
              </a:rPr>
              <a:t>color</a:t>
            </a:r>
            <a:r>
              <a:rPr lang="en-GB" dirty="0">
                <a:highlight>
                  <a:srgbClr val="1BC6E5"/>
                </a:highlight>
              </a:rPr>
              <a:t>: gold;</a:t>
            </a:r>
          </a:p>
          <a:p>
            <a:r>
              <a:rPr lang="en-GB" dirty="0">
                <a:highlight>
                  <a:srgbClr val="1BC6E5"/>
                </a:highlight>
              </a:rPr>
              <a:t>      </a:t>
            </a:r>
            <a:r>
              <a:rPr lang="en-GB" dirty="0" err="1">
                <a:highlight>
                  <a:srgbClr val="1BC6E5"/>
                </a:highlight>
              </a:rPr>
              <a:t>color</a:t>
            </a:r>
            <a:r>
              <a:rPr lang="en-GB" dirty="0">
                <a:highlight>
                  <a:srgbClr val="1BC6E5"/>
                </a:highlight>
              </a:rPr>
              <a:t>: black;</a:t>
            </a:r>
          </a:p>
          <a:p>
            <a:r>
              <a:rPr lang="en-GB" dirty="0">
                <a:highlight>
                  <a:srgbClr val="1BC6E5"/>
                </a:highlight>
              </a:rPr>
              <a:t>      font-weight: bold;</a:t>
            </a:r>
          </a:p>
          <a:p>
            <a:r>
              <a:rPr lang="en-GB" dirty="0">
                <a:highlight>
                  <a:srgbClr val="1BC6E5"/>
                </a:highlight>
              </a:rPr>
              <a:t>      padding: 15px;</a:t>
            </a:r>
          </a:p>
          <a:p>
            <a:r>
              <a:rPr lang="en-GB" dirty="0">
                <a:highlight>
                  <a:srgbClr val="1BC6E5"/>
                </a:highlight>
              </a:rPr>
              <a:t>      text-align: </a:t>
            </a:r>
            <a:r>
              <a:rPr lang="en-GB" dirty="0" err="1">
                <a:highlight>
                  <a:srgbClr val="1BC6E5"/>
                </a:highlight>
              </a:rPr>
              <a:t>center</a:t>
            </a:r>
            <a:r>
              <a:rPr lang="en-GB" dirty="0">
                <a:highlight>
                  <a:srgbClr val="1BC6E5"/>
                </a:highlight>
              </a:rPr>
              <a:t>;</a:t>
            </a:r>
          </a:p>
          <a:p>
            <a:r>
              <a:rPr lang="en-GB" dirty="0">
                <a:highlight>
                  <a:srgbClr val="1BC6E5"/>
                </a:highlight>
              </a:rPr>
              <a:t>      border-radius: 8px;</a:t>
            </a:r>
          </a:p>
          <a:p>
            <a:r>
              <a:rPr lang="en-GB" dirty="0">
                <a:highlight>
                  <a:srgbClr val="1BC6E5"/>
                </a:highlight>
              </a:rPr>
              <a:t>    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F7D725-41AC-F407-D1F1-2FDCCECC08A0}"/>
              </a:ext>
            </a:extLst>
          </p:cNvPr>
          <p:cNvSpPr txBox="1"/>
          <p:nvPr/>
        </p:nvSpPr>
        <p:spPr>
          <a:xfrm>
            <a:off x="393290" y="304800"/>
            <a:ext cx="2094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HTML CODE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99FF0E-C6C8-6844-9481-9F614EBD09CB}"/>
              </a:ext>
            </a:extLst>
          </p:cNvPr>
          <p:cNvSpPr txBox="1"/>
          <p:nvPr/>
        </p:nvSpPr>
        <p:spPr>
          <a:xfrm>
            <a:off x="5471653" y="132735"/>
            <a:ext cx="2094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CSS CODE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AB7135-FF6F-D40D-1ADE-6CEC80FE7F8D}"/>
              </a:ext>
            </a:extLst>
          </p:cNvPr>
          <p:cNvSpPr txBox="1"/>
          <p:nvPr/>
        </p:nvSpPr>
        <p:spPr>
          <a:xfrm>
            <a:off x="2487561" y="120134"/>
            <a:ext cx="2094271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Using ‘id’</a:t>
            </a:r>
          </a:p>
        </p:txBody>
      </p:sp>
    </p:spTree>
    <p:extLst>
      <p:ext uri="{BB962C8B-B14F-4D97-AF65-F5344CB8AC3E}">
        <p14:creationId xmlns:p14="http://schemas.microsoft.com/office/powerpoint/2010/main" val="3347967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styles are we using today?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Adding a splash of colour</a:t>
            </a:r>
          </a:p>
          <a:p>
            <a:r>
              <a:rPr lang="en-GB" dirty="0"/>
              <a:t>The text – font, size, etc.</a:t>
            </a:r>
          </a:p>
          <a:p>
            <a:r>
              <a:rPr lang="en-GB" dirty="0"/>
              <a:t>Adding a background or two</a:t>
            </a:r>
          </a:p>
          <a:p>
            <a:r>
              <a:rPr lang="en-GB" dirty="0"/>
              <a:t>Adding a border</a:t>
            </a:r>
          </a:p>
          <a:p>
            <a:r>
              <a:rPr lang="en-GB" dirty="0"/>
              <a:t>Spacing things out – paddings and margins</a:t>
            </a:r>
          </a:p>
          <a:p>
            <a:r>
              <a:rPr lang="en-GB" dirty="0"/>
              <a:t>Changing the size of stuff</a:t>
            </a:r>
          </a:p>
          <a:p>
            <a:r>
              <a:rPr lang="en-GB" dirty="0"/>
              <a:t>Styling links and navigation menus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078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Styling a HTML page with CSS.</a:t>
            </a:r>
          </a:p>
        </p:txBody>
      </p:sp>
    </p:spTree>
    <p:extLst>
      <p:ext uri="{BB962C8B-B14F-4D97-AF65-F5344CB8AC3E}">
        <p14:creationId xmlns:p14="http://schemas.microsoft.com/office/powerpoint/2010/main" val="23410250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Colour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ways to specify colour in CSS, using:</a:t>
            </a:r>
          </a:p>
          <a:p>
            <a:pPr lvl="1"/>
            <a:r>
              <a:rPr lang="en-GB" dirty="0"/>
              <a:t>Red (</a:t>
            </a: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/>
              <a:t>), Green (</a:t>
            </a:r>
            <a:r>
              <a:rPr lang="en-GB" dirty="0">
                <a:solidFill>
                  <a:srgbClr val="00B050"/>
                </a:solidFill>
              </a:rPr>
              <a:t>G</a:t>
            </a:r>
            <a:r>
              <a:rPr lang="en-GB" dirty="0"/>
              <a:t>) and Blue (</a:t>
            </a:r>
            <a:r>
              <a:rPr lang="en-GB" dirty="0">
                <a:solidFill>
                  <a:srgbClr val="0070C0"/>
                </a:solidFill>
              </a:rPr>
              <a:t>B</a:t>
            </a:r>
            <a:r>
              <a:rPr lang="en-GB" dirty="0"/>
              <a:t>) colour component values</a:t>
            </a:r>
          </a:p>
          <a:p>
            <a:pPr lvl="1"/>
            <a:r>
              <a:rPr lang="en-GB" dirty="0"/>
              <a:t>Hue, Saturation and Lightness of a colour</a:t>
            </a:r>
          </a:p>
          <a:p>
            <a:r>
              <a:rPr lang="en-GB" dirty="0"/>
              <a:t>CSS</a:t>
            </a:r>
            <a:r>
              <a:rPr lang="en-GB" b="1" dirty="0"/>
              <a:t>3</a:t>
            </a:r>
            <a:r>
              <a:rPr lang="en-GB" dirty="0"/>
              <a:t> also allows you to add transparency to a colour using the alpha (</a:t>
            </a:r>
            <a:r>
              <a:rPr lang="en-GB" b="1" dirty="0"/>
              <a:t>a</a:t>
            </a:r>
            <a:r>
              <a:rPr lang="en-GB" dirty="0"/>
              <a:t>) channel.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CF26B2-0980-79E8-F1A3-533FA3F14719}"/>
              </a:ext>
            </a:extLst>
          </p:cNvPr>
          <p:cNvSpPr txBox="1"/>
          <p:nvPr/>
        </p:nvSpPr>
        <p:spPr>
          <a:xfrm>
            <a:off x="5948517" y="5460110"/>
            <a:ext cx="31954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See more: </a:t>
            </a:r>
            <a:r>
              <a:rPr lang="en-GB" sz="1200" dirty="0">
                <a:hlinkClick r:id="rId3"/>
              </a:rPr>
              <a:t>https://www.w3schools.com/css/css_colors.asp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9743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Colour</a:t>
            </a:r>
            <a:br>
              <a:rPr lang="en-GB" dirty="0"/>
            </a:br>
            <a:r>
              <a:rPr lang="en-GB" sz="3100" dirty="0">
                <a:solidFill>
                  <a:srgbClr val="464646"/>
                </a:solidFill>
              </a:rPr>
              <a:t>Red (</a:t>
            </a:r>
            <a:r>
              <a:rPr lang="en-GB" sz="3100" dirty="0">
                <a:solidFill>
                  <a:srgbClr val="FF0000"/>
                </a:solidFill>
              </a:rPr>
              <a:t>R</a:t>
            </a:r>
            <a:r>
              <a:rPr lang="en-GB" sz="3100" dirty="0">
                <a:solidFill>
                  <a:srgbClr val="464646"/>
                </a:solidFill>
              </a:rPr>
              <a:t>), Green (</a:t>
            </a:r>
            <a:r>
              <a:rPr lang="en-GB" sz="3100" dirty="0">
                <a:solidFill>
                  <a:srgbClr val="00B050"/>
                </a:solidFill>
              </a:rPr>
              <a:t>G</a:t>
            </a:r>
            <a:r>
              <a:rPr lang="en-GB" sz="3100" dirty="0">
                <a:solidFill>
                  <a:srgbClr val="464646"/>
                </a:solidFill>
              </a:rPr>
              <a:t>) and Blue (</a:t>
            </a:r>
            <a:r>
              <a:rPr lang="en-GB" sz="3100" dirty="0">
                <a:solidFill>
                  <a:srgbClr val="0070C0"/>
                </a:solidFill>
              </a:rPr>
              <a:t>B</a:t>
            </a:r>
            <a:r>
              <a:rPr lang="en-GB" sz="3100" dirty="0">
                <a:solidFill>
                  <a:srgbClr val="464646"/>
                </a:solidFill>
              </a:rPr>
              <a:t>) Colour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Hexadecimal Colours:</a:t>
            </a:r>
          </a:p>
          <a:p>
            <a:pPr lvl="1"/>
            <a:r>
              <a:rPr lang="en-GB" b="1" dirty="0"/>
              <a:t>#RRGGBB</a:t>
            </a:r>
          </a:p>
          <a:p>
            <a:pPr lvl="2"/>
            <a:r>
              <a:rPr lang="en-GB" dirty="0"/>
              <a:t>RR, GG, BB is a hex value between 0 and FF</a:t>
            </a:r>
          </a:p>
          <a:p>
            <a:pPr lvl="2"/>
            <a:r>
              <a:rPr lang="en-GB" dirty="0"/>
              <a:t>Old Browsers understand this format!</a:t>
            </a:r>
          </a:p>
          <a:p>
            <a:r>
              <a:rPr lang="en-GB" dirty="0"/>
              <a:t>RGB and RGBA Colours:</a:t>
            </a:r>
          </a:p>
          <a:p>
            <a:pPr lvl="1"/>
            <a:r>
              <a:rPr lang="en-GB" b="1" dirty="0" err="1"/>
              <a:t>rgb</a:t>
            </a:r>
            <a:r>
              <a:rPr lang="en-GB" dirty="0"/>
              <a:t>(red, green, blue)</a:t>
            </a:r>
          </a:p>
          <a:p>
            <a:pPr lvl="1"/>
            <a:r>
              <a:rPr lang="en-GB" b="1" dirty="0" err="1"/>
              <a:t>rgba</a:t>
            </a:r>
            <a:r>
              <a:rPr lang="en-GB" dirty="0"/>
              <a:t>(red, green, blue, alpha)</a:t>
            </a:r>
          </a:p>
          <a:p>
            <a:pPr lvl="2"/>
            <a:r>
              <a:rPr lang="en-GB" dirty="0"/>
              <a:t>red, green, blue is an integer value between 0 and 255</a:t>
            </a:r>
          </a:p>
          <a:p>
            <a:pPr lvl="2"/>
            <a:r>
              <a:rPr lang="en-GB" dirty="0"/>
              <a:t>alpha defines opacity: 0.0 (transparent)    1.0 (opaque)</a:t>
            </a:r>
          </a:p>
          <a:p>
            <a:r>
              <a:rPr lang="en-GB" i="1" dirty="0"/>
              <a:t>No need to memorise colours! Use sites such as:</a:t>
            </a:r>
          </a:p>
        </p:txBody>
      </p:sp>
      <p:sp>
        <p:nvSpPr>
          <p:cNvPr id="5" name="Rectangle 4"/>
          <p:cNvSpPr/>
          <p:nvPr/>
        </p:nvSpPr>
        <p:spPr>
          <a:xfrm>
            <a:off x="974496" y="5156335"/>
            <a:ext cx="2273571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3"/>
              </a:rPr>
              <a:t>Adobe </a:t>
            </a:r>
            <a:r>
              <a:rPr lang="en-GB" sz="2300" i="1" dirty="0" err="1">
                <a:solidFill>
                  <a:prstClr val="black"/>
                </a:solidFill>
                <a:hlinkClick r:id="rId3"/>
              </a:rPr>
              <a:t>Color</a:t>
            </a:r>
            <a:r>
              <a:rPr lang="en-GB" sz="2300" i="1" dirty="0">
                <a:solidFill>
                  <a:prstClr val="black"/>
                </a:solidFill>
                <a:hlinkClick r:id="rId3"/>
              </a:rPr>
              <a:t> CC</a:t>
            </a:r>
            <a:endParaRPr lang="en-GB" sz="2300" i="1" dirty="0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744051" y="5156335"/>
            <a:ext cx="4572000" cy="44627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4"/>
              </a:rPr>
              <a:t>http://paletton.com/</a:t>
            </a:r>
            <a:r>
              <a:rPr lang="en-GB" sz="2300" i="1" dirty="0">
                <a:solidFill>
                  <a:prstClr val="black"/>
                </a:solidFill>
              </a:rPr>
              <a:t> or similar</a:t>
            </a:r>
          </a:p>
        </p:txBody>
      </p:sp>
    </p:spTree>
    <p:extLst>
      <p:ext uri="{BB962C8B-B14F-4D97-AF65-F5344CB8AC3E}">
        <p14:creationId xmlns:p14="http://schemas.microsoft.com/office/powerpoint/2010/main" val="170876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 - 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07869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1991164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Margin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2351204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Border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2639236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Padding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2999276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Content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30045605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8650" y="134384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Draws a border line/strip around an element.</a:t>
            </a:r>
          </a:p>
          <a:p>
            <a:pPr>
              <a:lnSpc>
                <a:spcPct val="200000"/>
              </a:lnSpc>
            </a:pPr>
            <a:r>
              <a:rPr lang="en-GB" dirty="0"/>
              <a:t>Also used to specify no border wanted!</a:t>
            </a:r>
          </a:p>
          <a:p>
            <a:r>
              <a:rPr lang="en-GB" dirty="0"/>
              <a:t>The CSS border properties:</a:t>
            </a:r>
          </a:p>
          <a:p>
            <a:pPr lvl="1"/>
            <a:r>
              <a:rPr lang="en-GB" b="1" i="1" dirty="0"/>
              <a:t>border-style</a:t>
            </a:r>
            <a:r>
              <a:rPr lang="en-GB" dirty="0"/>
              <a:t>: </a:t>
            </a:r>
            <a:r>
              <a:rPr lang="en-GB" u="sng" dirty="0"/>
              <a:t>must</a:t>
            </a:r>
            <a:r>
              <a:rPr lang="en-GB" dirty="0"/>
              <a:t> specify if you want a border.</a:t>
            </a:r>
          </a:p>
          <a:p>
            <a:pPr lvl="1"/>
            <a:r>
              <a:rPr lang="en-GB" b="1" i="1" dirty="0"/>
              <a:t>border-width</a:t>
            </a:r>
            <a:r>
              <a:rPr lang="en-GB" dirty="0"/>
              <a:t>: the thickness of the border</a:t>
            </a:r>
          </a:p>
          <a:p>
            <a:pPr lvl="1"/>
            <a:r>
              <a:rPr lang="en-GB" b="1" i="1" dirty="0"/>
              <a:t>border-</a:t>
            </a:r>
            <a:r>
              <a:rPr lang="en-GB" b="1" i="1" dirty="0" err="1"/>
              <a:t>color</a:t>
            </a:r>
            <a:r>
              <a:rPr lang="en-GB" dirty="0"/>
              <a:t>: the colour of the border</a:t>
            </a:r>
          </a:p>
          <a:p>
            <a:endParaRPr lang="en-GB" dirty="0"/>
          </a:p>
          <a:p>
            <a:r>
              <a:rPr lang="en-GB" dirty="0"/>
              <a:t>Can also specify styles for </a:t>
            </a:r>
            <a:r>
              <a:rPr lang="en-GB" i="1" dirty="0"/>
              <a:t>individual</a:t>
            </a:r>
            <a:r>
              <a:rPr lang="en-GB" dirty="0"/>
              <a:t> border edges</a:t>
            </a:r>
          </a:p>
          <a:p>
            <a:pPr lvl="1"/>
            <a:r>
              <a:rPr lang="en-GB" dirty="0"/>
              <a:t>Just insert what edge (-edge) after border</a:t>
            </a:r>
          </a:p>
          <a:p>
            <a:pPr lvl="1"/>
            <a:r>
              <a:rPr lang="en-GB" dirty="0"/>
              <a:t>E.g. </a:t>
            </a:r>
            <a:r>
              <a:rPr lang="en-GB" b="1" i="1" dirty="0"/>
              <a:t>border-</a:t>
            </a:r>
            <a:r>
              <a:rPr lang="en-GB" b="1" i="1" dirty="0">
                <a:solidFill>
                  <a:srgbClr val="FF0000"/>
                </a:solidFill>
              </a:rPr>
              <a:t>left</a:t>
            </a:r>
            <a:r>
              <a:rPr lang="en-GB" b="1" i="1" dirty="0"/>
              <a:t>-style</a:t>
            </a:r>
            <a:r>
              <a:rPr lang="en-GB" dirty="0"/>
              <a:t>, </a:t>
            </a:r>
            <a:r>
              <a:rPr lang="en-GB" b="1" i="1" dirty="0"/>
              <a:t>border-</a:t>
            </a:r>
            <a:r>
              <a:rPr lang="en-GB" b="1" i="1" dirty="0">
                <a:solidFill>
                  <a:srgbClr val="FF0000"/>
                </a:solidFill>
              </a:rPr>
              <a:t>bottom</a:t>
            </a:r>
            <a:r>
              <a:rPr lang="en-GB" b="1" i="1" dirty="0"/>
              <a:t>-width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42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CSS3 has some </a:t>
            </a:r>
            <a:r>
              <a:rPr lang="en-GB" dirty="0">
                <a:hlinkClick r:id="rId3"/>
              </a:rPr>
              <a:t>new border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new rounded borders property is very useful.</a:t>
            </a:r>
          </a:p>
          <a:p>
            <a:r>
              <a:rPr lang="en-GB" dirty="0"/>
              <a:t>There is also a shorthand property that allows all styles to be specified in one line:</a:t>
            </a:r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r>
              <a:rPr lang="en-GB" dirty="0"/>
              <a:t>E.g.           </a:t>
            </a:r>
            <a:r>
              <a:rPr lang="en-GB" i="1" dirty="0"/>
              <a:t>border: 1px solid red;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143554-D090-903C-89C0-EF0809AD3A87}"/>
              </a:ext>
            </a:extLst>
          </p:cNvPr>
          <p:cNvSpPr txBox="1"/>
          <p:nvPr/>
        </p:nvSpPr>
        <p:spPr>
          <a:xfrm>
            <a:off x="1273277" y="3244334"/>
            <a:ext cx="6066503" cy="36933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border: border-width  border-style (required)   border-color;</a:t>
            </a:r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8AF92FD-58E8-CD38-F2AC-926D2986A394}"/>
              </a:ext>
            </a:extLst>
          </p:cNvPr>
          <p:cNvCxnSpPr>
            <a:cxnSpLocks/>
          </p:cNvCxnSpPr>
          <p:nvPr/>
        </p:nvCxnSpPr>
        <p:spPr>
          <a:xfrm flipH="1" flipV="1">
            <a:off x="2792361" y="3500284"/>
            <a:ext cx="88491" cy="924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FEED980-B637-60C7-2F94-B43642C1BBED}"/>
              </a:ext>
            </a:extLst>
          </p:cNvPr>
          <p:cNvCxnSpPr>
            <a:cxnSpLocks/>
          </p:cNvCxnSpPr>
          <p:nvPr/>
        </p:nvCxnSpPr>
        <p:spPr>
          <a:xfrm flipV="1">
            <a:off x="3424391" y="3478161"/>
            <a:ext cx="380692" cy="946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F243B75-63B2-71BA-22A4-B010421652A7}"/>
              </a:ext>
            </a:extLst>
          </p:cNvPr>
          <p:cNvCxnSpPr>
            <a:cxnSpLocks/>
          </p:cNvCxnSpPr>
          <p:nvPr/>
        </p:nvCxnSpPr>
        <p:spPr>
          <a:xfrm flipV="1">
            <a:off x="3893574" y="3556975"/>
            <a:ext cx="2217176" cy="8675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206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Padding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Adds space around an element (</a:t>
            </a:r>
            <a:r>
              <a:rPr lang="en-GB" b="1" i="1" dirty="0"/>
              <a:t>but inside the border</a:t>
            </a:r>
            <a:r>
              <a:rPr lang="en-GB" dirty="0"/>
              <a:t>).</a:t>
            </a:r>
          </a:p>
          <a:p>
            <a:r>
              <a:rPr lang="en-GB" dirty="0"/>
              <a:t>The value of the padding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/>
              <a:t>You can specify the </a:t>
            </a:r>
            <a:r>
              <a:rPr lang="en-GB" b="1" i="1" dirty="0"/>
              <a:t>same padding value for all sides</a:t>
            </a:r>
            <a:r>
              <a:rPr lang="en-GB" dirty="0"/>
              <a:t> using </a:t>
            </a:r>
            <a:r>
              <a:rPr lang="en-GB" i="1" dirty="0"/>
              <a:t>padding: value</a:t>
            </a:r>
            <a:r>
              <a:rPr lang="en-GB" dirty="0"/>
              <a:t>;</a:t>
            </a:r>
          </a:p>
          <a:p>
            <a:pPr marL="2160000" lvl="2" indent="0">
              <a:buNone/>
            </a:pPr>
            <a:r>
              <a:rPr lang="en-GB" i="1" dirty="0"/>
              <a:t>padding: 5px;</a:t>
            </a:r>
            <a:endParaRPr lang="en-GB" dirty="0"/>
          </a:p>
          <a:p>
            <a:pPr lvl="1"/>
            <a:r>
              <a:rPr lang="en-GB" dirty="0"/>
              <a:t>Or </a:t>
            </a:r>
            <a:r>
              <a:rPr lang="en-GB" b="1" i="1" dirty="0"/>
              <a:t>different for each side</a:t>
            </a:r>
            <a:r>
              <a:rPr lang="en-GB" dirty="0"/>
              <a:t>, by inserting what edge before padding, e.g. </a:t>
            </a:r>
          </a:p>
          <a:p>
            <a:pPr marL="2160000" lvl="2" indent="0">
              <a:buNone/>
            </a:pPr>
            <a:r>
              <a:rPr lang="en-GB" b="1" i="1" dirty="0"/>
              <a:t>left</a:t>
            </a:r>
            <a:r>
              <a:rPr lang="en-GB" i="1" dirty="0"/>
              <a:t>-padding:10px</a:t>
            </a:r>
            <a:r>
              <a:rPr lang="en-GB" dirty="0"/>
              <a:t>; </a:t>
            </a:r>
          </a:p>
          <a:p>
            <a:pPr marL="2160000" lvl="2" indent="0">
              <a:buNone/>
            </a:pPr>
            <a:r>
              <a:rPr lang="en-GB" b="1" i="1" dirty="0"/>
              <a:t>right</a:t>
            </a:r>
            <a:r>
              <a:rPr lang="en-GB" i="1" dirty="0"/>
              <a:t>-padding</a:t>
            </a:r>
            <a:r>
              <a:rPr lang="en-GB" dirty="0"/>
              <a:t>: 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86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Padding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Shorthand property: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i="1" dirty="0"/>
              <a:t>padding: top  right  bottom  left</a:t>
            </a:r>
            <a:r>
              <a:rPr lang="en-GB" dirty="0"/>
              <a:t>; </a:t>
            </a:r>
          </a:p>
          <a:p>
            <a:pPr marL="342900" lvl="1" indent="0">
              <a:buNone/>
            </a:pPr>
            <a:r>
              <a:rPr lang="en-GB" i="1" dirty="0"/>
              <a:t>   padding: 10px 5px </a:t>
            </a:r>
            <a:r>
              <a:rPr lang="en-GB" i="1" dirty="0" err="1"/>
              <a:t>5px</a:t>
            </a:r>
            <a:r>
              <a:rPr lang="en-GB" i="1" dirty="0"/>
              <a:t> 0px;</a:t>
            </a:r>
          </a:p>
          <a:p>
            <a:pPr lvl="1"/>
            <a:endParaRPr lang="en-GB" i="1" dirty="0"/>
          </a:p>
          <a:p>
            <a:pPr lvl="1"/>
            <a:r>
              <a:rPr lang="en-GB" i="1" dirty="0"/>
              <a:t>padding: </a:t>
            </a:r>
            <a:r>
              <a:rPr lang="en-GB" i="1" dirty="0" err="1"/>
              <a:t>top&amp;bottom</a:t>
            </a:r>
            <a:r>
              <a:rPr lang="en-GB" i="1" dirty="0"/>
              <a:t>  </a:t>
            </a:r>
            <a:r>
              <a:rPr lang="en-GB" i="1" dirty="0" err="1"/>
              <a:t>right&amp;left</a:t>
            </a:r>
            <a:r>
              <a:rPr lang="en-GB" dirty="0"/>
              <a:t>;</a:t>
            </a:r>
          </a:p>
          <a:p>
            <a:pPr marL="342900" lvl="1" indent="0">
              <a:buNone/>
            </a:pPr>
            <a:r>
              <a:rPr lang="en-GB" i="1" dirty="0"/>
              <a:t>   padding: 5px 10px;</a:t>
            </a:r>
            <a:endParaRPr lang="en-GB" dirty="0"/>
          </a:p>
          <a:p>
            <a:pPr lvl="1"/>
            <a:endParaRPr lang="en-GB" i="1" dirty="0"/>
          </a:p>
          <a:p>
            <a:pPr lvl="1"/>
            <a:r>
              <a:rPr lang="en-GB" i="1" dirty="0"/>
              <a:t>padding: all sides equal</a:t>
            </a:r>
            <a:r>
              <a:rPr lang="en-GB" dirty="0"/>
              <a:t>;</a:t>
            </a:r>
          </a:p>
          <a:p>
            <a:pPr marL="342900" lvl="1" indent="0">
              <a:buNone/>
            </a:pPr>
            <a:r>
              <a:rPr lang="en-GB" i="1" dirty="0"/>
              <a:t>   padding: 10px;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220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 - CSS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28650" y="1383173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CSS Properties used to format text: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i="1" dirty="0" err="1"/>
              <a:t>color</a:t>
            </a:r>
            <a:r>
              <a:rPr lang="en-GB" dirty="0"/>
              <a:t>: the text colour (note the American spelling!)</a:t>
            </a:r>
          </a:p>
          <a:p>
            <a:r>
              <a:rPr lang="en-GB" b="1" i="1" dirty="0"/>
              <a:t>text-align</a:t>
            </a:r>
            <a:r>
              <a:rPr lang="en-GB" dirty="0"/>
              <a:t>: the horizontal alignment of a block of text, i.e. </a:t>
            </a:r>
            <a:r>
              <a:rPr lang="en-GB" dirty="0" err="1"/>
              <a:t>center</a:t>
            </a:r>
            <a:r>
              <a:rPr lang="en-GB" dirty="0"/>
              <a:t>, left, right or justified</a:t>
            </a:r>
          </a:p>
          <a:p>
            <a:r>
              <a:rPr lang="en-GB" b="1" i="1" dirty="0"/>
              <a:t>text-decoration</a:t>
            </a:r>
            <a:r>
              <a:rPr lang="en-GB" dirty="0"/>
              <a:t>: allows you to sort of decorate your text, i.e. underline, line-through, </a:t>
            </a:r>
            <a:r>
              <a:rPr lang="en-GB" dirty="0" err="1"/>
              <a:t>overline</a:t>
            </a:r>
            <a:r>
              <a:rPr lang="en-GB" dirty="0"/>
              <a:t>, none</a:t>
            </a:r>
          </a:p>
          <a:p>
            <a:r>
              <a:rPr lang="en-GB" b="1" i="1" dirty="0"/>
              <a:t>text-transform</a:t>
            </a:r>
            <a:r>
              <a:rPr lang="en-GB" dirty="0"/>
              <a:t>: specify uppercase or lowercase text or capitalise first letter only</a:t>
            </a:r>
          </a:p>
          <a:p>
            <a:r>
              <a:rPr lang="en-GB" dirty="0"/>
              <a:t> </a:t>
            </a:r>
            <a:r>
              <a:rPr lang="en-GB" b="1" i="1" dirty="0"/>
              <a:t>text-indent</a:t>
            </a:r>
            <a:r>
              <a:rPr lang="en-GB" dirty="0"/>
              <a:t>: specifies indentation for the first line of a block of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08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II - CSS Font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2578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CSS Properties to define the font:</a:t>
            </a:r>
          </a:p>
          <a:p>
            <a:r>
              <a:rPr lang="en-GB" b="1" i="1" dirty="0"/>
              <a:t>font-family</a:t>
            </a:r>
            <a:r>
              <a:rPr lang="en-GB" dirty="0"/>
              <a:t>: what font do you want to use. Ideally specify several – the browser will use the first it finds</a:t>
            </a:r>
          </a:p>
          <a:p>
            <a:r>
              <a:rPr lang="en-GB" b="1" i="1" dirty="0"/>
              <a:t>font-style</a:t>
            </a:r>
            <a:r>
              <a:rPr lang="en-GB" dirty="0"/>
              <a:t>: normal font, italic or oblique (leaning text which is actually very similar to italic text)</a:t>
            </a:r>
          </a:p>
          <a:p>
            <a:r>
              <a:rPr lang="en-GB" b="1" i="1" dirty="0"/>
              <a:t>font-size</a:t>
            </a:r>
            <a:r>
              <a:rPr lang="en-GB" dirty="0"/>
              <a:t>: sets the size of the text</a:t>
            </a:r>
          </a:p>
          <a:p>
            <a:pPr lvl="1"/>
            <a:r>
              <a:rPr lang="en-GB" dirty="0"/>
              <a:t>The default text size is 16px.</a:t>
            </a:r>
          </a:p>
          <a:p>
            <a:pPr lvl="1"/>
            <a:r>
              <a:rPr lang="en-GB" dirty="0"/>
              <a:t>For best practices, specify font size in </a:t>
            </a:r>
            <a:r>
              <a:rPr lang="en-GB" dirty="0" err="1"/>
              <a:t>em</a:t>
            </a:r>
            <a:r>
              <a:rPr lang="en-GB" dirty="0"/>
              <a:t> units (see notes)</a:t>
            </a:r>
          </a:p>
          <a:p>
            <a:pPr lvl="1"/>
            <a:r>
              <a:rPr lang="en-GB" dirty="0"/>
              <a:t>1em is equal to the current default font size.</a:t>
            </a:r>
          </a:p>
          <a:p>
            <a:r>
              <a:rPr lang="en-GB" b="1" i="1" dirty="0"/>
              <a:t>font-weight</a:t>
            </a:r>
            <a:r>
              <a:rPr lang="en-GB" dirty="0"/>
              <a:t>: how bold you want the text</a:t>
            </a:r>
          </a:p>
        </p:txBody>
      </p:sp>
    </p:spTree>
    <p:extLst>
      <p:ext uri="{BB962C8B-B14F-4D97-AF65-F5344CB8AC3E}">
        <p14:creationId xmlns:p14="http://schemas.microsoft.com/office/powerpoint/2010/main" val="21594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size/length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2578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CSS allows many ways of defining these –conceptually quite complicated – see:</a:t>
            </a:r>
          </a:p>
          <a:p>
            <a:pPr marL="0" indent="0">
              <a:buNone/>
            </a:pPr>
            <a:r>
              <a:rPr lang="en-GB" sz="2600" dirty="0">
                <a:hlinkClick r:id="rId3"/>
              </a:rPr>
              <a:t>https://www.w3.org/Style/Examples/007/units.en.html</a:t>
            </a:r>
          </a:p>
          <a:p>
            <a:r>
              <a:rPr lang="en-GB" b="1" i="1" dirty="0"/>
              <a:t>Bottom line:</a:t>
            </a:r>
          </a:p>
          <a:p>
            <a:r>
              <a:rPr lang="en-GB" dirty="0"/>
              <a:t>Stick to ‘</a:t>
            </a:r>
            <a:r>
              <a:rPr lang="en-GB" dirty="0" err="1"/>
              <a:t>em</a:t>
            </a:r>
            <a:r>
              <a:rPr lang="en-GB" dirty="0"/>
              <a:t>’ , ‘px’ or ‘%’ unless you have a specific need or are going to print your page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548D96-2B61-406B-9D54-C52B288040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" y="3941746"/>
            <a:ext cx="7920880" cy="171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670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size/length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05888" y="1183510"/>
            <a:ext cx="8732224" cy="51411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default font-size for text in browsers is 16px.</a:t>
            </a:r>
          </a:p>
          <a:p>
            <a:pPr marL="0" indent="0">
              <a:buNone/>
            </a:pPr>
            <a:r>
              <a:rPr lang="en-GB" dirty="0"/>
              <a:t>For best practices, create a style definition for the &lt;html&gt; and &lt;body&gt; tags and set the font-size to 100%</a:t>
            </a:r>
          </a:p>
          <a:p>
            <a:pPr marL="0" indent="0">
              <a:buNone/>
            </a:pPr>
            <a:r>
              <a:rPr lang="en-GB" dirty="0"/>
              <a:t>html, body {</a:t>
            </a:r>
          </a:p>
          <a:p>
            <a:pPr marL="0" indent="0">
              <a:buNone/>
            </a:pPr>
            <a:r>
              <a:rPr lang="en-GB" dirty="0"/>
              <a:t>	font-size: 100%;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Then, for all other elements that you wish to specify a font-size for, use </a:t>
            </a:r>
            <a:r>
              <a:rPr lang="en-GB" dirty="0" err="1"/>
              <a:t>em</a:t>
            </a:r>
            <a:r>
              <a:rPr lang="en-GB" dirty="0"/>
              <a:t> units.</a:t>
            </a:r>
          </a:p>
          <a:p>
            <a:pPr marL="0" indent="0">
              <a:buNone/>
            </a:pPr>
            <a:r>
              <a:rPr lang="en-GB" dirty="0"/>
              <a:t>1em is equal to the current default font-size.</a:t>
            </a:r>
          </a:p>
          <a:p>
            <a:pPr marL="0" indent="0">
              <a:buNone/>
            </a:pPr>
            <a:r>
              <a:rPr lang="en-GB" dirty="0"/>
              <a:t>For example, to set a font size to 24px, this will be 1.5em, so</a:t>
            </a:r>
          </a:p>
          <a:p>
            <a:pPr marL="0" indent="0">
              <a:buNone/>
            </a:pPr>
            <a:r>
              <a:rPr lang="en-GB" dirty="0"/>
              <a:t>p {</a:t>
            </a:r>
          </a:p>
          <a:p>
            <a:pPr marL="0" indent="0">
              <a:buNone/>
            </a:pPr>
            <a:r>
              <a:rPr lang="en-GB" dirty="0"/>
              <a:t>	font-size: 1.5em;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To set a font-size to 8px, this will be 0.5em, so</a:t>
            </a:r>
          </a:p>
          <a:p>
            <a:pPr marL="0" indent="0">
              <a:buNone/>
            </a:pPr>
            <a:r>
              <a:rPr lang="en-GB" dirty="0"/>
              <a:t>p {</a:t>
            </a:r>
          </a:p>
          <a:p>
            <a:pPr marL="0" indent="0">
              <a:buNone/>
            </a:pPr>
            <a:r>
              <a:rPr lang="en-GB" dirty="0"/>
              <a:t>	font-size: 0.5em;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8131392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5" cy="4810540"/>
          </a:xfrm>
        </p:spPr>
        <p:txBody>
          <a:bodyPr>
            <a:normAutofit/>
          </a:bodyPr>
          <a:lstStyle/>
          <a:p>
            <a:r>
              <a:rPr lang="en-GB" dirty="0"/>
              <a:t>Define background styling effects for an element:</a:t>
            </a:r>
          </a:p>
          <a:p>
            <a:pPr lvl="1"/>
            <a:r>
              <a:rPr lang="en-GB" b="1" i="1" dirty="0"/>
              <a:t>background-</a:t>
            </a:r>
            <a:r>
              <a:rPr lang="en-GB" b="1" i="1" dirty="0" err="1"/>
              <a:t>color</a:t>
            </a:r>
            <a:r>
              <a:rPr lang="en-GB" dirty="0"/>
              <a:t>: the colour</a:t>
            </a:r>
          </a:p>
          <a:p>
            <a:pPr lvl="1"/>
            <a:r>
              <a:rPr lang="en-GB" b="1" i="1" dirty="0"/>
              <a:t>background-image</a:t>
            </a:r>
            <a:r>
              <a:rPr lang="en-GB" dirty="0"/>
              <a:t>: what image</a:t>
            </a:r>
          </a:p>
          <a:p>
            <a:pPr lvl="1"/>
            <a:r>
              <a:rPr lang="en-GB" b="1" i="1" dirty="0"/>
              <a:t>background-repeat</a:t>
            </a:r>
            <a:r>
              <a:rPr lang="en-GB" dirty="0"/>
              <a:t>: should a background image repeat horizontally  (repeat-x) or vertically (repeat-y)</a:t>
            </a:r>
          </a:p>
          <a:p>
            <a:pPr lvl="1"/>
            <a:r>
              <a:rPr lang="en-GB" b="1" i="1" dirty="0"/>
              <a:t>background-attachment</a:t>
            </a:r>
            <a:r>
              <a:rPr lang="en-GB" dirty="0"/>
              <a:t>: is the background image fixed or does it scroll with the rest of the page.</a:t>
            </a:r>
          </a:p>
          <a:p>
            <a:pPr lvl="1"/>
            <a:r>
              <a:rPr lang="en-GB" b="1" i="1" dirty="0"/>
              <a:t>background-position</a:t>
            </a:r>
            <a:r>
              <a:rPr lang="en-GB" dirty="0"/>
              <a:t>: sets the starting position of a background image.</a:t>
            </a:r>
          </a:p>
          <a:p>
            <a:pPr>
              <a:spcBef>
                <a:spcPts val="1200"/>
              </a:spcBef>
            </a:pPr>
            <a:r>
              <a:rPr lang="en-GB" dirty="0"/>
              <a:t>CSS3 has some </a:t>
            </a:r>
            <a:r>
              <a:rPr lang="en-GB" dirty="0">
                <a:hlinkClick r:id="rId3"/>
              </a:rPr>
              <a:t>new background properties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794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8C5E-6EA0-463E-BCC5-7693692D6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Setting/resetting defaults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BF6BB-7E59-4ED6-B046-616C7302F65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Let change the look of all the hyperlinks</a:t>
            </a:r>
          </a:p>
          <a:p>
            <a:pPr marL="0" indent="0">
              <a:buNone/>
            </a:pPr>
            <a:r>
              <a:rPr lang="en-GB" dirty="0"/>
              <a:t>a{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color:black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a:hover{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color:yellow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6288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B84F1-23B7-80BB-3581-9A5C47BA3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EEA56-104B-BC5E-3352-DA78CAF72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672CED-99F8-1DC2-71CF-C471F474FF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654" b="8761"/>
          <a:stretch>
            <a:fillRect/>
          </a:stretch>
        </p:blipFill>
        <p:spPr>
          <a:xfrm>
            <a:off x="1" y="1"/>
            <a:ext cx="8976784" cy="4942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5695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3BEFD-8C2D-6737-56DC-D2026C0B4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3447B-C1FC-7415-F0DA-E804FF1C7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7E0464-8DFD-7959-B0EC-5ED63373F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239"/>
            <a:ext cx="9130866" cy="567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150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1525-132D-D583-F5F4-5C7C2FB7D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1FEF5-8836-463D-3EDD-CCE3BF2F3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BB86F4-3B95-735D-C99D-11320C1476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6817"/>
          <a:stretch>
            <a:fillRect/>
          </a:stretch>
        </p:blipFill>
        <p:spPr>
          <a:xfrm>
            <a:off x="363155" y="-13425"/>
            <a:ext cx="7523545" cy="30922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F7BC18-13C2-5AFE-4F04-392C96D2A5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155" y="3098120"/>
            <a:ext cx="7357159" cy="301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5E244-2B66-4D90-93DA-C72403BB0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Media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47746-0C64-48A3-BDCA-C944895CE1A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@media to interrogate the browser/device and format accordingly.</a:t>
            </a:r>
          </a:p>
          <a:p>
            <a:r>
              <a:rPr lang="en-GB" b="1" dirty="0"/>
              <a:t>Media queries</a:t>
            </a:r>
            <a:r>
              <a:rPr lang="en-GB" dirty="0"/>
              <a:t> are special CSS rules that let your webpage </a:t>
            </a:r>
            <a:r>
              <a:rPr lang="en-GB" b="1" dirty="0"/>
              <a:t>change its style</a:t>
            </a:r>
            <a:r>
              <a:rPr lang="en-GB" dirty="0"/>
              <a:t> depending on the </a:t>
            </a:r>
            <a:r>
              <a:rPr lang="en-GB" b="1" dirty="0"/>
              <a:t>device or screen size</a:t>
            </a:r>
            <a:r>
              <a:rPr lang="en-GB" dirty="0"/>
              <a:t>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You can check things like:</a:t>
            </a:r>
            <a:br>
              <a:rPr lang="en-GB" dirty="0"/>
            </a:br>
            <a:r>
              <a:rPr lang="en-GB" dirty="0"/>
              <a:t>Width and Height</a:t>
            </a:r>
            <a:br>
              <a:rPr lang="en-GB" dirty="0"/>
            </a:br>
            <a:r>
              <a:rPr lang="en-GB" dirty="0"/>
              <a:t>Resolution</a:t>
            </a:r>
            <a:br>
              <a:rPr lang="en-GB" dirty="0"/>
            </a:br>
            <a:r>
              <a:rPr lang="en-GB" dirty="0"/>
              <a:t>Orientation</a:t>
            </a:r>
            <a:br>
              <a:rPr lang="en-GB" dirty="0"/>
            </a:br>
            <a:r>
              <a:rPr lang="en-GB" dirty="0"/>
              <a:t>see:</a:t>
            </a:r>
          </a:p>
          <a:p>
            <a:br>
              <a:rPr lang="en-GB" dirty="0"/>
            </a:br>
            <a:r>
              <a:rPr lang="en-GB" dirty="0">
                <a:hlinkClick r:id="rId2"/>
              </a:rPr>
              <a:t>https://www.w3schools.com/cssref/css3_pr_mediaquery.asp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611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68667-976A-60F3-885A-36931D0E3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25975"/>
            <a:ext cx="7886700" cy="764715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1F917-6D6E-7CDF-5C7F-A6ED340B6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B73215-F971-3543-47B2-2781103C3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167" y="2200817"/>
            <a:ext cx="7192379" cy="360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950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25EF7-1EF2-0FCC-9B4C-E7A1DF5DA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3973D-FA99-67E9-355A-D2D8C1823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D5E265-FE32-40A4-45A3-9B61B4AFC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914" y="669462"/>
            <a:ext cx="8926171" cy="483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566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B4EDE-B182-5C7E-A3F5-A71E5F781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18" y="81455"/>
            <a:ext cx="8549856" cy="536880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&lt;!DOCTYPE html&gt;</a:t>
            </a:r>
          </a:p>
          <a:p>
            <a:pPr marL="0" indent="0">
              <a:buNone/>
            </a:pPr>
            <a:r>
              <a:rPr lang="en-GB" dirty="0"/>
              <a:t>&lt;html&gt;</a:t>
            </a:r>
          </a:p>
          <a:p>
            <a:pPr marL="0" indent="0">
              <a:buNone/>
            </a:pPr>
            <a:r>
              <a:rPr lang="en-GB" dirty="0"/>
              <a:t>&lt;head&gt;</a:t>
            </a:r>
          </a:p>
          <a:p>
            <a:pPr marL="0" indent="0">
              <a:buNone/>
            </a:pPr>
            <a:r>
              <a:rPr lang="en-GB" dirty="0"/>
              <a:t>  &lt;title&gt;My Page Title&lt;/title&gt;</a:t>
            </a:r>
          </a:p>
          <a:p>
            <a:pPr marL="0" indent="0">
              <a:buNone/>
            </a:pPr>
            <a:r>
              <a:rPr lang="en-GB" dirty="0"/>
              <a:t>  &lt;link </a:t>
            </a:r>
            <a:r>
              <a:rPr lang="en-GB" dirty="0" err="1"/>
              <a:t>rel</a:t>
            </a:r>
            <a:r>
              <a:rPr lang="en-GB" dirty="0"/>
              <a:t>="icon" type="image/x-icon" </a:t>
            </a:r>
            <a:r>
              <a:rPr lang="en-GB" dirty="0" err="1"/>
              <a:t>href</a:t>
            </a:r>
            <a:r>
              <a:rPr lang="en-GB" dirty="0"/>
              <a:t>="courageous_17225402.png"&gt;</a:t>
            </a:r>
          </a:p>
          <a:p>
            <a:pPr marL="0" indent="0">
              <a:buNone/>
            </a:pPr>
            <a:r>
              <a:rPr lang="en-GB" dirty="0"/>
              <a:t>  &lt;/head&gt;</a:t>
            </a:r>
          </a:p>
          <a:p>
            <a:pPr marL="0" indent="0">
              <a:buNone/>
            </a:pPr>
            <a:r>
              <a:rPr lang="en-GB" dirty="0"/>
              <a:t>&lt;body&gt;</a:t>
            </a:r>
          </a:p>
          <a:p>
            <a:pPr marL="0" indent="0">
              <a:buNone/>
            </a:pPr>
            <a:r>
              <a:rPr lang="en-GB" dirty="0"/>
              <a:t>&lt;h1&gt;This is a Heading&lt;/h1&gt;</a:t>
            </a:r>
          </a:p>
          <a:p>
            <a:pPr marL="0" indent="0">
              <a:buNone/>
            </a:pPr>
            <a:r>
              <a:rPr lang="en-GB" dirty="0"/>
              <a:t>&lt;p&gt;This is a paragraph.&lt;/p&gt;</a:t>
            </a:r>
          </a:p>
          <a:p>
            <a:pPr marL="0" indent="0">
              <a:buNone/>
            </a:pPr>
            <a:r>
              <a:rPr lang="en-GB" dirty="0"/>
              <a:t>&lt;/body&gt;</a:t>
            </a:r>
          </a:p>
          <a:p>
            <a:pPr marL="0" indent="0">
              <a:buNone/>
            </a:pPr>
            <a:r>
              <a:rPr lang="en-GB" dirty="0"/>
              <a:t>&lt;/html&gt;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74969A-942F-33E5-9CBA-A54D7368B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59" r="42537" b="82854"/>
          <a:stretch/>
        </p:blipFill>
        <p:spPr>
          <a:xfrm>
            <a:off x="4318959" y="2535405"/>
            <a:ext cx="4624463" cy="315802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6C0DAC7-5CBD-CE9C-6D87-EF287D6B4E31}"/>
                  </a:ext>
                </a:extLst>
              </p14:cNvPr>
              <p14:cNvContentPartPr/>
              <p14:nvPr/>
            </p14:nvContentPartPr>
            <p14:xfrm>
              <a:off x="4939250" y="2575603"/>
              <a:ext cx="1048320" cy="8233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6C0DAC7-5CBD-CE9C-6D87-EF287D6B4E3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33130" y="2569483"/>
                <a:ext cx="1060560" cy="83556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DD90DA3B-EAF3-0EF2-DC53-2EFC49F76B2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912" r="60692" b="91848"/>
          <a:stretch/>
        </p:blipFill>
        <p:spPr>
          <a:xfrm>
            <a:off x="229713" y="4596791"/>
            <a:ext cx="3968151" cy="109664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778236E8-9B62-071B-CF9F-7AEDB417097F}"/>
                  </a:ext>
                </a:extLst>
              </p14:cNvPr>
              <p14:cNvContentPartPr/>
              <p14:nvPr/>
            </p14:nvContentPartPr>
            <p14:xfrm>
              <a:off x="108770" y="4496563"/>
              <a:ext cx="685440" cy="6397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778236E8-9B62-071B-CF9F-7AEDB417097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9770" y="4487563"/>
                <a:ext cx="703080" cy="65736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4070C358-871E-0138-389E-7C92E07C8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0976" y="365128"/>
            <a:ext cx="4024373" cy="630296"/>
          </a:xfrm>
        </p:spPr>
        <p:txBody>
          <a:bodyPr/>
          <a:lstStyle/>
          <a:p>
            <a:r>
              <a:rPr lang="en-GB" b="1" dirty="0"/>
              <a:t>Favicon</a:t>
            </a:r>
          </a:p>
        </p:txBody>
      </p:sp>
    </p:spTree>
    <p:extLst>
      <p:ext uri="{BB962C8B-B14F-4D97-AF65-F5344CB8AC3E}">
        <p14:creationId xmlns:p14="http://schemas.microsoft.com/office/powerpoint/2010/main" val="28262070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F3713-0B41-805D-8BF7-FDC068A5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Favicon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10735C0-AB0F-1B2D-E8E8-42520AAC96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078016"/>
              </p:ext>
            </p:extLst>
          </p:nvPr>
        </p:nvGraphicFramePr>
        <p:xfrm>
          <a:off x="456121" y="1437340"/>
          <a:ext cx="7886700" cy="4358640"/>
        </p:xfrm>
        <a:graphic>
          <a:graphicData uri="http://schemas.openxmlformats.org/drawingml/2006/table">
            <a:tbl>
              <a:tblPr/>
              <a:tblGrid>
                <a:gridCol w="2628900">
                  <a:extLst>
                    <a:ext uri="{9D8B030D-6E8A-4147-A177-3AD203B41FA5}">
                      <a16:colId xmlns:a16="http://schemas.microsoft.com/office/drawing/2014/main" val="235888899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1980260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46690552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Format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Use case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Notes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920022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.ico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Traditional, universally supported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Works in all browsers (even older ones). Recommended if you need maximum compatibility.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2589653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.</a:t>
                      </a:r>
                      <a:r>
                        <a:rPr lang="en-GB" sz="1600" dirty="0" err="1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png</a:t>
                      </a:r>
                      <a:endParaRPr lang="en-GB" sz="1600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Modern browsers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Preferred for higher quality and transparency. Common sizes: 32x32, 48x48, or 64x64.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828719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.svg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Scalable, ideal for modern sites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Great for high-resolution displays. Supported by most modern browsers (except some older Edge/IE versions).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507980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.jpg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Works, but not ideal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No transparency and can look blurry at small sizes.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9908782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ABCD3259-36CB-9406-CEC9-6EF0343E5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0115" y="508023"/>
            <a:ext cx="265970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Common favicon formats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7668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67330A-DC01-7DCD-E5D5-F24848E92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Further Reading :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21080-43A5-C060-B3DF-C9B15BC51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Part  II: HTML Markup for Structure </a:t>
            </a:r>
          </a:p>
          <a:p>
            <a:pPr marL="0" indent="0">
              <a:buNone/>
            </a:pPr>
            <a:r>
              <a:rPr lang="en-GB" b="1" dirty="0"/>
              <a:t>Part III: CSS for Presentation</a:t>
            </a:r>
          </a:p>
          <a:p>
            <a:pPr marL="0" indent="0">
              <a:buNone/>
            </a:pPr>
            <a:r>
              <a:rPr lang="en-GB" dirty="0"/>
              <a:t>Robbins, J., 2018, Learning Web Design: A Beginner’s Guide to HTML, CSS, JavaScript, and Web Graphics, O'Reilly Media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932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and content n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tle and content new" id="{B47FA701-FB60-4F58-990A-23DAFAA0A824}" vid="{E7D14248-1312-4751-828B-7EEC4C836A3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</TotalTime>
  <Words>3339</Words>
  <Application>Microsoft Office PowerPoint</Application>
  <PresentationFormat>On-screen Show (4:3)</PresentationFormat>
  <Paragraphs>442</Paragraphs>
  <Slides>43</Slides>
  <Notes>16</Notes>
  <HiddenSlides>1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43</vt:i4>
      </vt:variant>
      <vt:variant>
        <vt:lpstr>Custom Shows</vt:lpstr>
      </vt:variant>
      <vt:variant>
        <vt:i4>1</vt:i4>
      </vt:variant>
    </vt:vector>
  </HeadingPairs>
  <TitlesOfParts>
    <vt:vector size="59" baseType="lpstr">
      <vt:lpstr>Abadi</vt:lpstr>
      <vt:lpstr>Aptos</vt:lpstr>
      <vt:lpstr>Aptos Display</vt:lpstr>
      <vt:lpstr>Arial</vt:lpstr>
      <vt:lpstr>Calibri</vt:lpstr>
      <vt:lpstr>Calibri Light</vt:lpstr>
      <vt:lpstr>Cambria</vt:lpstr>
      <vt:lpstr>Consolas</vt:lpstr>
      <vt:lpstr>Wingdings</vt:lpstr>
      <vt:lpstr>content slide template</vt:lpstr>
      <vt:lpstr>1_Text 1</vt:lpstr>
      <vt:lpstr>Title Slide 3</vt:lpstr>
      <vt:lpstr>title and content new</vt:lpstr>
      <vt:lpstr>Office Theme</vt:lpstr>
      <vt:lpstr>Office 2013 - 2022 Theme</vt:lpstr>
      <vt:lpstr>PowerPoint Presentation</vt:lpstr>
      <vt:lpstr>Today’s Lecture</vt:lpstr>
      <vt:lpstr>Where do you define CSS Styles? Reminder - Three Choices</vt:lpstr>
      <vt:lpstr>Adding CSS to HTML Content</vt:lpstr>
      <vt:lpstr>Most Commonly Used CSS Selectors</vt:lpstr>
      <vt:lpstr>Defining CSS Style Rules</vt:lpstr>
      <vt:lpstr>CSS Selectors</vt:lpstr>
      <vt:lpstr>Commonly Used CSS Selectors Examples</vt:lpstr>
      <vt:lpstr>Important HTML Attributes for CSS</vt:lpstr>
      <vt:lpstr>Grouping CSS Selectors</vt:lpstr>
      <vt:lpstr>Dividing up the content – Div and Class</vt:lpstr>
      <vt:lpstr>PowerPoint Presentation</vt:lpstr>
      <vt:lpstr>PowerPoint Presentation</vt:lpstr>
      <vt:lpstr>Spacing</vt:lpstr>
      <vt:lpstr>The CSS Box Model – simplified</vt:lpstr>
      <vt:lpstr>The CSS Box Model - full</vt:lpstr>
      <vt:lpstr>Exercise </vt:lpstr>
      <vt:lpstr>‘Class’ vs ‘id’</vt:lpstr>
      <vt:lpstr>PowerPoint Presentation</vt:lpstr>
      <vt:lpstr>What styles are we using today?</vt:lpstr>
      <vt:lpstr>Demonstration</vt:lpstr>
      <vt:lpstr>CSS Colour</vt:lpstr>
      <vt:lpstr>CSS Colour Red (R), Green (G) and Blue (B) Colour Values</vt:lpstr>
      <vt:lpstr>Reminder - The CSS Box Model</vt:lpstr>
      <vt:lpstr>CSS Border</vt:lpstr>
      <vt:lpstr>CSS Border</vt:lpstr>
      <vt:lpstr>CSS Padding</vt:lpstr>
      <vt:lpstr>CSS Padding</vt:lpstr>
      <vt:lpstr>Styling Text I - CSS Text</vt:lpstr>
      <vt:lpstr>Styling Text II - CSS Font</vt:lpstr>
      <vt:lpstr>CSS size/length units</vt:lpstr>
      <vt:lpstr>CSS size/length units</vt:lpstr>
      <vt:lpstr>CSS Background</vt:lpstr>
      <vt:lpstr>Setting/resetting defaults</vt:lpstr>
      <vt:lpstr>PowerPoint Presentation</vt:lpstr>
      <vt:lpstr>PowerPoint Presentation</vt:lpstr>
      <vt:lpstr>PowerPoint Presentation</vt:lpstr>
      <vt:lpstr>CSS Media Queries</vt:lpstr>
      <vt:lpstr>Example</vt:lpstr>
      <vt:lpstr>PowerPoint Presentation</vt:lpstr>
      <vt:lpstr>Favicon</vt:lpstr>
      <vt:lpstr>Favicon</vt:lpstr>
      <vt:lpstr>Further Reading :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Divya Chidambaram</dc:creator>
  <cp:lastModifiedBy>Divya Chidambaram</cp:lastModifiedBy>
  <cp:revision>5</cp:revision>
  <cp:lastPrinted>2014-09-29T16:21:25Z</cp:lastPrinted>
  <dcterms:created xsi:type="dcterms:W3CDTF">2013-09-18T07:00:31Z</dcterms:created>
  <dcterms:modified xsi:type="dcterms:W3CDTF">2025-10-19T07:24:57Z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