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20A5C-3FF9-A80C-F82F-DDBB9175A1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57B902-D340-ED70-31CB-E0EDA5E8C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5F753-67E9-EB71-5B2A-CC6710AE7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B9D2-E4F8-4F9F-B3B5-67B213697D2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2579B-D4AB-9EAC-6825-0A7F34766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F1570-103E-F382-89AC-9C00B5221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BF957-C635-4DA1-A61E-4ED625AAD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666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03184-80D0-BAD8-ABD2-ECC736C0D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96105-2060-9202-F135-79BB4DFF5C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6A0967-8370-F8BE-1A0A-D83E9AB01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B9D2-E4F8-4F9F-B3B5-67B213697D2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A9D17A-72E9-F8D4-7064-91EB48D5C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AF242-941C-99F8-4850-3FFAD78CC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BF957-C635-4DA1-A61E-4ED625AAD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933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0B42E-C3FA-CF50-4C3B-0F71E9121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ED4CFE-163A-19DA-168B-4FFFBC3A04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8FFF4F-9675-9BC4-84B1-DADDF8A78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B9D2-E4F8-4F9F-B3B5-67B213697D2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164F2-74B8-DE44-35DB-580FC33E0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2FD0D2-BC2E-49DB-79E8-85F895F3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BF957-C635-4DA1-A61E-4ED625AAD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106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225E0-10A5-9CB8-06F1-9600DC734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37E4D-7F90-990E-2FE8-387AF760C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AA08C5-6CEC-AD04-07A9-7509A9B600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C37C29-BDC0-88DF-6E70-563504ED9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B9D2-E4F8-4F9F-B3B5-67B213697D2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D736A3-DF08-FF7E-A4B3-B99F5A4F0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CA2B9E-974E-2645-673B-30B4035ED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BF957-C635-4DA1-A61E-4ED625AAD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881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C0BD0-B6B4-3A66-9C64-8B2DF1FF7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598123-069A-9457-7518-E5971E2532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32F09-C484-1FCB-D555-E143E07715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D1A9DB-6D70-7263-B8F9-A93B8AD1E8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ACCA0C-ACF2-5A6E-C160-1E62F3FC07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4E66F-A1A1-EFCC-A2C4-B2017A352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B9D2-E4F8-4F9F-B3B5-67B213697D2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3447FC-E6AB-7D26-EB8C-043A71AEB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20933C-3A58-D2D7-09F5-03E8A1D0D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BF957-C635-4DA1-A61E-4ED625AAD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14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ED4D0-13EC-953C-3AE1-5F83D8FBE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2E0BCB-EF9C-4225-DBF8-64FA1EC6F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B9D2-E4F8-4F9F-B3B5-67B213697D2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41B837-AF0B-BDA1-D307-9A3F72228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45D4C5-13EB-5D4C-EBAE-03EF0A8A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BF957-C635-4DA1-A61E-4ED625AAD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749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C84AB1-4576-7779-5FD4-E0699D93D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B9D2-E4F8-4F9F-B3B5-67B213697D2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0DDAD7-6C70-B9EC-E286-DBC301E1D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73BBCF-21CE-2684-22BB-27780D244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BF957-C635-4DA1-A61E-4ED625AAD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504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84810-A317-29BC-4832-4FEE0C4C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B649F-7806-DEF8-6409-4993B2390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53E03A-A8B6-396F-E4B5-1308D47493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0F7CF3-9AF3-B2FB-2F93-AC2F9F86F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B9D2-E4F8-4F9F-B3B5-67B213697D2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4A636E-1A00-5830-3C1C-50C277B03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5A93B5-86C5-AC26-2BE1-D3671D45D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BF957-C635-4DA1-A61E-4ED625AAD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048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09771-1E9D-F393-D770-C954C306D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E3F564-38C7-28AD-751C-D6ED3DC2B6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FE8AE1-8496-1519-B251-B5FFF38D9D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69C28F-F63D-C3E7-C9E8-97B8DCAF7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B9D2-E4F8-4F9F-B3B5-67B213697D2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F3AA78-332B-8C73-2CE4-B6F37D40B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C0C0A3-F8D1-CD9B-126E-15489CC6B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BF957-C635-4DA1-A61E-4ED625AAD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455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DD072-56C5-3123-20DE-AE16737E5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08162C-C0DE-93EE-BB5B-1E3D0C84CD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750C2-70AD-2D79-E68F-A68E712DC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B9D2-E4F8-4F9F-B3B5-67B213697D2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BF5768-5B39-5FA5-01F2-7B72D34EE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EECCE-9CFD-DEE6-9724-93CA30AB2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BF957-C635-4DA1-A61E-4ED625AAD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900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AE7C8B-D474-4BC0-FC7F-CF1B682F3B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9ED7EE-4CD7-8C28-1B28-57D780D579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53959-AFE6-1DC6-12A5-AFBAE0DDE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EB9D2-E4F8-4F9F-B3B5-67B213697D2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6835C-EC77-2E03-A6B9-552B9A7B6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87755D-FCAF-EB77-7F94-F198BC519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BF957-C635-4DA1-A61E-4ED625AAD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363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B92E52-B058-D880-C7F1-0ACCCA271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F45199-DB1F-0D2F-AF45-C7FB540CB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A847E-061E-DB58-F44E-408B7E9B76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CEB9D2-E4F8-4F9F-B3B5-67B213697D22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BBAFD-D597-6DA5-14E3-3F0DA7383F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20548-2C80-291C-2F3D-5684F4E874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ABF957-C635-4DA1-A61E-4ED625AAD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49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W_Hotels_Logo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AC053A-2150-1856-515E-0053B4184B92}"/>
              </a:ext>
            </a:extLst>
          </p:cNvPr>
          <p:cNvSpPr txBox="1"/>
          <p:nvPr/>
        </p:nvSpPr>
        <p:spPr>
          <a:xfrm>
            <a:off x="2460279" y="1384145"/>
            <a:ext cx="6097508" cy="35716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&amp; Cultural Awareness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Spanish –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Español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(BMIH5003)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Lecture’s Name: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Rodrigo Aguilera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Hotel Management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Marius Ciocea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2111529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email: 2111529@student.uwtsd.ac.uk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4596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A006027-1EF5-A733-4E1B-D3D94AA8BA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5532650"/>
              </p:ext>
            </p:extLst>
          </p:nvPr>
        </p:nvGraphicFramePr>
        <p:xfrm>
          <a:off x="1472191" y="988403"/>
          <a:ext cx="5902859" cy="57372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33322">
                  <a:extLst>
                    <a:ext uri="{9D8B030D-6E8A-4147-A177-3AD203B41FA5}">
                      <a16:colId xmlns:a16="http://schemas.microsoft.com/office/drawing/2014/main" val="3007691288"/>
                    </a:ext>
                  </a:extLst>
                </a:gridCol>
                <a:gridCol w="2969537">
                  <a:extLst>
                    <a:ext uri="{9D8B030D-6E8A-4147-A177-3AD203B41FA5}">
                      <a16:colId xmlns:a16="http://schemas.microsoft.com/office/drawing/2014/main" val="406165700"/>
                    </a:ext>
                  </a:extLst>
                </a:gridCol>
              </a:tblGrid>
              <a:tr h="342277">
                <a:tc>
                  <a:txBody>
                    <a:bodyPr/>
                    <a:lstStyle/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Habitacion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6410690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/>
                        <a:t>DOBLE SUPERIOR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£195.00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465383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/>
                        <a:t>SUPERIOR REY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£206.00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2461480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/>
                        <a:t>SIGNATURE KING CON BALCÓN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£237.00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004860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/>
                        <a:t>DELUXE SUITE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£360.00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7553574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/>
                        <a:t>SUITE PRESIDENCIAL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£1389.00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8770386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Tratamiento de Spa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2344771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/>
                        <a:t>TRATAMIENTO DE MASAJE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£98.00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0218631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/>
                        <a:t>TRATAMIENTOS FACIALES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2510780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Actividades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5357610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/>
                        <a:t>SALTO DE BOSQUE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£24.00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8481379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/>
                        <a:t>EN EL OBJETIVO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£16.50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8324831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/>
                        <a:t>COMBATE LÁSER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£15.50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4283422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/>
                        <a:t>TENIS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£32.50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7024971"/>
                  </a:ext>
                </a:extLst>
              </a:tr>
              <a:tr h="342277">
                <a:tc>
                  <a:txBody>
                    <a:bodyPr/>
                    <a:lstStyle/>
                    <a:p>
                      <a:r>
                        <a:rPr lang="en-GB" dirty="0"/>
                        <a:t>GOLF DE AVENTURA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£13.00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8623286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D469D96-2D11-236B-6C7F-3172B7D271F0}"/>
              </a:ext>
            </a:extLst>
          </p:cNvPr>
          <p:cNvSpPr txBox="1"/>
          <p:nvPr/>
        </p:nvSpPr>
        <p:spPr>
          <a:xfrm>
            <a:off x="2222299" y="342072"/>
            <a:ext cx="67606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Tableros de precios </a:t>
            </a:r>
            <a:r>
              <a:rPr lang="en-GB" u="sng" dirty="0">
                <a:solidFill>
                  <a:srgbClr val="0070C0"/>
                </a:solidFill>
              </a:rPr>
              <a:t>-  Price board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MARIUS HERITAGE HOTEL ***** </a:t>
            </a:r>
          </a:p>
        </p:txBody>
      </p:sp>
      <p:pic>
        <p:nvPicPr>
          <p:cNvPr id="10" name="Picture 9" descr="Logo&#10;&#10;Description automatically generated">
            <a:extLst>
              <a:ext uri="{FF2B5EF4-FFF2-40B4-BE49-F238E27FC236}">
                <a16:creationId xmlns:a16="http://schemas.microsoft.com/office/drawing/2014/main" id="{228CCD14-3270-C321-2DD6-29842DD4E7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9996" b="33513"/>
          <a:stretch/>
        </p:blipFill>
        <p:spPr>
          <a:xfrm rot="10800000">
            <a:off x="7562662" y="665237"/>
            <a:ext cx="3614166" cy="2253023"/>
          </a:xfrm>
          <a:prstGeom prst="rect">
            <a:avLst/>
          </a:prstGeom>
        </p:spPr>
      </p:pic>
      <p:pic>
        <p:nvPicPr>
          <p:cNvPr id="11" name="Picture 10" descr="Logo">
            <a:extLst>
              <a:ext uri="{FF2B5EF4-FFF2-40B4-BE49-F238E27FC236}">
                <a16:creationId xmlns:a16="http://schemas.microsoft.com/office/drawing/2014/main" id="{E0492E5A-6C40-8023-4C38-8F800F46B5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68380" y="1506847"/>
            <a:ext cx="4036973" cy="3156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9191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109</Words>
  <Application>Microsoft Office PowerPoint</Application>
  <PresentationFormat>Widescreen</PresentationFormat>
  <Paragraphs>37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 marius</dc:creator>
  <cp:lastModifiedBy>marius marius</cp:lastModifiedBy>
  <cp:revision>1</cp:revision>
  <dcterms:created xsi:type="dcterms:W3CDTF">2022-11-16T18:49:21Z</dcterms:created>
  <dcterms:modified xsi:type="dcterms:W3CDTF">2022-11-16T19:40:37Z</dcterms:modified>
</cp:coreProperties>
</file>