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4" d="100"/>
          <a:sy n="134" d="100"/>
        </p:scale>
        <p:origin x="14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ct val="100000"/>
              <a:buChar char="●"/>
              <a:defRPr sz="1100"/>
            </a:lvl1pPr>
            <a:lvl2pPr lvl="1">
              <a:spcBef>
                <a:spcPts val="0"/>
              </a:spcBef>
              <a:buSzPct val="100000"/>
              <a:buChar char="○"/>
              <a:defRPr sz="1100"/>
            </a:lvl2pPr>
            <a:lvl3pPr lvl="2">
              <a:spcBef>
                <a:spcPts val="0"/>
              </a:spcBef>
              <a:buSzPct val="100000"/>
              <a:buChar char="■"/>
              <a:defRPr sz="1100"/>
            </a:lvl3pPr>
            <a:lvl4pPr lvl="3">
              <a:spcBef>
                <a:spcPts val="0"/>
              </a:spcBef>
              <a:buSzPct val="100000"/>
              <a:buChar char="●"/>
              <a:defRPr sz="1100"/>
            </a:lvl4pPr>
            <a:lvl5pPr lvl="4">
              <a:spcBef>
                <a:spcPts val="0"/>
              </a:spcBef>
              <a:buSzPct val="100000"/>
              <a:buChar char="○"/>
              <a:defRPr sz="1100"/>
            </a:lvl5pPr>
            <a:lvl6pPr lvl="5">
              <a:spcBef>
                <a:spcPts val="0"/>
              </a:spcBef>
              <a:buSzPct val="100000"/>
              <a:buChar char="■"/>
              <a:defRPr sz="1100"/>
            </a:lvl6pPr>
            <a:lvl7pPr lvl="6">
              <a:spcBef>
                <a:spcPts val="0"/>
              </a:spcBef>
              <a:buSzPct val="100000"/>
              <a:buChar char="●"/>
              <a:defRPr sz="1100"/>
            </a:lvl7pPr>
            <a:lvl8pPr lvl="7">
              <a:spcBef>
                <a:spcPts val="0"/>
              </a:spcBef>
              <a:buSzPct val="100000"/>
              <a:buChar char="○"/>
              <a:defRPr sz="1100"/>
            </a:lvl8pPr>
            <a:lvl9pPr lvl="8">
              <a:spcBef>
                <a:spcPts val="0"/>
              </a:spcBef>
              <a:buSzPct val="1000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5200"/>
            </a:lvl1pPr>
            <a:lvl2pPr lvl="1" algn="ctr">
              <a:spcBef>
                <a:spcPts val="0"/>
              </a:spcBef>
              <a:buSzPct val="100000"/>
              <a:defRPr sz="5200"/>
            </a:lvl2pPr>
            <a:lvl3pPr lvl="2" algn="ctr">
              <a:spcBef>
                <a:spcPts val="0"/>
              </a:spcBef>
              <a:buSzPct val="100000"/>
              <a:defRPr sz="5200"/>
            </a:lvl3pPr>
            <a:lvl4pPr lvl="3" algn="ctr">
              <a:spcBef>
                <a:spcPts val="0"/>
              </a:spcBef>
              <a:buSzPct val="100000"/>
              <a:defRPr sz="5200"/>
            </a:lvl4pPr>
            <a:lvl5pPr lvl="4" algn="ctr">
              <a:spcBef>
                <a:spcPts val="0"/>
              </a:spcBef>
              <a:buSzPct val="100000"/>
              <a:defRPr sz="5200"/>
            </a:lvl5pPr>
            <a:lvl6pPr lvl="5" algn="ctr">
              <a:spcBef>
                <a:spcPts val="0"/>
              </a:spcBef>
              <a:buSzPct val="100000"/>
              <a:defRPr sz="5200"/>
            </a:lvl6pPr>
            <a:lvl7pPr lvl="6" algn="ctr">
              <a:spcBef>
                <a:spcPts val="0"/>
              </a:spcBef>
              <a:buSzPct val="100000"/>
              <a:defRPr sz="5200"/>
            </a:lvl7pPr>
            <a:lvl8pPr lvl="7" algn="ctr">
              <a:spcBef>
                <a:spcPts val="0"/>
              </a:spcBef>
              <a:buSzPct val="100000"/>
              <a:defRPr sz="5200"/>
            </a:lvl8pPr>
            <a:lvl9pPr lvl="8" algn="ctr">
              <a:spcBef>
                <a:spcPts val="0"/>
              </a:spcBef>
              <a:buSzPct val="100000"/>
              <a:defRPr sz="52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 algn="ctr">
              <a:spcBef>
                <a:spcPts val="0"/>
              </a:spcBef>
              <a:buSzPct val="100000"/>
              <a:defRPr sz="3600"/>
            </a:lvl1pPr>
            <a:lvl2pPr lvl="1" algn="ctr">
              <a:spcBef>
                <a:spcPts val="0"/>
              </a:spcBef>
              <a:buSzPct val="100000"/>
              <a:defRPr sz="3600"/>
            </a:lvl2pPr>
            <a:lvl3pPr lvl="2" algn="ctr">
              <a:spcBef>
                <a:spcPts val="0"/>
              </a:spcBef>
              <a:buSzPct val="100000"/>
              <a:defRPr sz="3600"/>
            </a:lvl3pPr>
            <a:lvl4pPr lvl="3" algn="ctr">
              <a:spcBef>
                <a:spcPts val="0"/>
              </a:spcBef>
              <a:buSzPct val="100000"/>
              <a:defRPr sz="3600"/>
            </a:lvl4pPr>
            <a:lvl5pPr lvl="4" algn="ctr">
              <a:spcBef>
                <a:spcPts val="0"/>
              </a:spcBef>
              <a:buSzPct val="100000"/>
              <a:defRPr sz="3600"/>
            </a:lvl5pPr>
            <a:lvl6pPr lvl="5" algn="ctr">
              <a:spcBef>
                <a:spcPts val="0"/>
              </a:spcBef>
              <a:buSzPct val="100000"/>
              <a:defRPr sz="3600"/>
            </a:lvl6pPr>
            <a:lvl7pPr lvl="6" algn="ctr">
              <a:spcBef>
                <a:spcPts val="0"/>
              </a:spcBef>
              <a:buSzPct val="100000"/>
              <a:defRPr sz="3600"/>
            </a:lvl7pPr>
            <a:lvl8pPr lvl="7" algn="ctr">
              <a:spcBef>
                <a:spcPts val="0"/>
              </a:spcBef>
              <a:buSzPct val="100000"/>
              <a:defRPr sz="3600"/>
            </a:lvl8pPr>
            <a:lvl9pPr lvl="8" algn="ctr">
              <a:spcBef>
                <a:spcPts val="0"/>
              </a:spcBef>
              <a:buSzPct val="100000"/>
              <a:defRPr sz="3600"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>
              <a:spcBef>
                <a:spcPts val="0"/>
              </a:spcBef>
              <a:buSzPct val="100000"/>
              <a:defRPr sz="2400"/>
            </a:lvl1pPr>
            <a:lvl2pPr lvl="1">
              <a:spcBef>
                <a:spcPts val="0"/>
              </a:spcBef>
              <a:buSzPct val="100000"/>
              <a:defRPr sz="2400"/>
            </a:lvl2pPr>
            <a:lvl3pPr lvl="2">
              <a:spcBef>
                <a:spcPts val="0"/>
              </a:spcBef>
              <a:buSzPct val="100000"/>
              <a:defRPr sz="2400"/>
            </a:lvl3pPr>
            <a:lvl4pPr lvl="3">
              <a:spcBef>
                <a:spcPts val="0"/>
              </a:spcBef>
              <a:buSzPct val="100000"/>
              <a:defRPr sz="2400"/>
            </a:lvl4pPr>
            <a:lvl5pPr lvl="4">
              <a:spcBef>
                <a:spcPts val="0"/>
              </a:spcBef>
              <a:buSzPct val="100000"/>
              <a:defRPr sz="2400"/>
            </a:lvl5pPr>
            <a:lvl6pPr lvl="5">
              <a:spcBef>
                <a:spcPts val="0"/>
              </a:spcBef>
              <a:buSzPct val="100000"/>
              <a:defRPr sz="2400"/>
            </a:lvl6pPr>
            <a:lvl7pPr lvl="6">
              <a:spcBef>
                <a:spcPts val="0"/>
              </a:spcBef>
              <a:buSzPct val="100000"/>
              <a:defRPr sz="2400"/>
            </a:lvl7pPr>
            <a:lvl8pPr lvl="7">
              <a:spcBef>
                <a:spcPts val="0"/>
              </a:spcBef>
              <a:buSzPct val="100000"/>
              <a:defRPr sz="2400"/>
            </a:lvl8pPr>
            <a:lvl9pPr lvl="8">
              <a:spcBef>
                <a:spcPts val="0"/>
              </a:spcBef>
              <a:buSzPct val="100000"/>
              <a:defRPr sz="2400"/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2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buSzPct val="100000"/>
              <a:defRPr sz="4800"/>
            </a:lvl1pPr>
            <a:lvl2pPr lvl="1">
              <a:spcBef>
                <a:spcPts val="0"/>
              </a:spcBef>
              <a:buSzPct val="100000"/>
              <a:defRPr sz="4800"/>
            </a:lvl2pPr>
            <a:lvl3pPr lvl="2">
              <a:spcBef>
                <a:spcPts val="0"/>
              </a:spcBef>
              <a:buSzPct val="100000"/>
              <a:defRPr sz="4800"/>
            </a:lvl3pPr>
            <a:lvl4pPr lvl="3">
              <a:spcBef>
                <a:spcPts val="0"/>
              </a:spcBef>
              <a:buSzPct val="100000"/>
              <a:defRPr sz="4800"/>
            </a:lvl4pPr>
            <a:lvl5pPr lvl="4">
              <a:spcBef>
                <a:spcPts val="0"/>
              </a:spcBef>
              <a:buSzPct val="100000"/>
              <a:defRPr sz="4800"/>
            </a:lvl5pPr>
            <a:lvl6pPr lvl="5">
              <a:spcBef>
                <a:spcPts val="0"/>
              </a:spcBef>
              <a:buSzPct val="100000"/>
              <a:defRPr sz="4800"/>
            </a:lvl6pPr>
            <a:lvl7pPr lvl="6">
              <a:spcBef>
                <a:spcPts val="0"/>
              </a:spcBef>
              <a:buSzPct val="100000"/>
              <a:defRPr sz="4800"/>
            </a:lvl7pPr>
            <a:lvl8pPr lvl="7">
              <a:spcBef>
                <a:spcPts val="0"/>
              </a:spcBef>
              <a:buSzPct val="100000"/>
              <a:defRPr sz="4800"/>
            </a:lvl8pPr>
            <a:lvl9pPr lvl="8">
              <a:spcBef>
                <a:spcPts val="0"/>
              </a:spcBef>
              <a:buSzPct val="100000"/>
              <a:defRPr sz="48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4200"/>
            </a:lvl1pPr>
            <a:lvl2pPr lvl="1" algn="ctr">
              <a:spcBef>
                <a:spcPts val="0"/>
              </a:spcBef>
              <a:buSzPct val="100000"/>
              <a:defRPr sz="4200"/>
            </a:lvl2pPr>
            <a:lvl3pPr lvl="2" algn="ctr">
              <a:spcBef>
                <a:spcPts val="0"/>
              </a:spcBef>
              <a:buSzPct val="100000"/>
              <a:defRPr sz="4200"/>
            </a:lvl3pPr>
            <a:lvl4pPr lvl="3" algn="ctr">
              <a:spcBef>
                <a:spcPts val="0"/>
              </a:spcBef>
              <a:buSzPct val="100000"/>
              <a:defRPr sz="4200"/>
            </a:lvl4pPr>
            <a:lvl5pPr lvl="4" algn="ctr">
              <a:spcBef>
                <a:spcPts val="0"/>
              </a:spcBef>
              <a:buSzPct val="100000"/>
              <a:defRPr sz="4200"/>
            </a:lvl5pPr>
            <a:lvl6pPr lvl="5" algn="ctr">
              <a:spcBef>
                <a:spcPts val="0"/>
              </a:spcBef>
              <a:buSzPct val="100000"/>
              <a:defRPr sz="4200"/>
            </a:lvl6pPr>
            <a:lvl7pPr lvl="6" algn="ctr">
              <a:spcBef>
                <a:spcPts val="0"/>
              </a:spcBef>
              <a:buSzPct val="100000"/>
              <a:defRPr sz="4200"/>
            </a:lvl7pPr>
            <a:lvl8pPr lvl="7" algn="ctr">
              <a:spcBef>
                <a:spcPts val="0"/>
              </a:spcBef>
              <a:buSzPct val="100000"/>
              <a:defRPr sz="4200"/>
            </a:lvl8pPr>
            <a:lvl9pPr lvl="8" algn="ctr">
              <a:spcBef>
                <a:spcPts val="0"/>
              </a:spcBef>
              <a:buSzPct val="100000"/>
              <a:defRPr sz="4200"/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wrap="square" lIns="91425" tIns="91425" rIns="91425" bIns="91425" anchor="ctr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wrap="square"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12000"/>
            </a:lvl1pPr>
            <a:lvl2pPr lvl="1" algn="ctr">
              <a:spcBef>
                <a:spcPts val="0"/>
              </a:spcBef>
              <a:buSzPct val="100000"/>
              <a:defRPr sz="12000"/>
            </a:lvl2pPr>
            <a:lvl3pPr lvl="2" algn="ctr">
              <a:spcBef>
                <a:spcPts val="0"/>
              </a:spcBef>
              <a:buSzPct val="100000"/>
              <a:defRPr sz="12000"/>
            </a:lvl3pPr>
            <a:lvl4pPr lvl="3" algn="ctr">
              <a:spcBef>
                <a:spcPts val="0"/>
              </a:spcBef>
              <a:buSzPct val="100000"/>
              <a:defRPr sz="12000"/>
            </a:lvl4pPr>
            <a:lvl5pPr lvl="4" algn="ctr">
              <a:spcBef>
                <a:spcPts val="0"/>
              </a:spcBef>
              <a:buSzPct val="100000"/>
              <a:defRPr sz="12000"/>
            </a:lvl5pPr>
            <a:lvl6pPr lvl="5" algn="ctr">
              <a:spcBef>
                <a:spcPts val="0"/>
              </a:spcBef>
              <a:buSzPct val="100000"/>
              <a:defRPr sz="12000"/>
            </a:lvl6pPr>
            <a:lvl7pPr lvl="6" algn="ctr">
              <a:spcBef>
                <a:spcPts val="0"/>
              </a:spcBef>
              <a:buSzPct val="100000"/>
              <a:defRPr sz="12000"/>
            </a:lvl7pPr>
            <a:lvl8pPr lvl="7" algn="ctr">
              <a:spcBef>
                <a:spcPts val="0"/>
              </a:spcBef>
              <a:buSzPct val="100000"/>
              <a:defRPr sz="12000"/>
            </a:lvl8pPr>
            <a:lvl9pPr lvl="8" algn="ctr">
              <a:spcBef>
                <a:spcPts val="0"/>
              </a:spcBef>
              <a:buSzPct val="100000"/>
              <a:defRPr sz="12000"/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wrap="square" lIns="91425" tIns="91425" rIns="91425" bIns="91425" anchor="t" anchorCtr="0"/>
          <a:lstStyle>
            <a:lvl1pPr lvl="0" algn="ctr">
              <a:spcBef>
                <a:spcPts val="0"/>
              </a:spcBef>
              <a:defRPr/>
            </a:lvl1pPr>
            <a:lvl2pPr lvl="1" algn="ctr">
              <a:spcBef>
                <a:spcPts val="0"/>
              </a:spcBef>
              <a:defRPr/>
            </a:lvl2pPr>
            <a:lvl3pPr lvl="2" algn="ctr">
              <a:spcBef>
                <a:spcPts val="0"/>
              </a:spcBef>
              <a:defRPr/>
            </a:lvl3pPr>
            <a:lvl4pPr lvl="3" algn="ctr">
              <a:spcBef>
                <a:spcPts val="0"/>
              </a:spcBef>
              <a:defRPr/>
            </a:lvl4pPr>
            <a:lvl5pPr lvl="4" algn="ctr">
              <a:spcBef>
                <a:spcPts val="0"/>
              </a:spcBef>
              <a:defRPr/>
            </a:lvl5pPr>
            <a:lvl6pPr lvl="5" algn="ctr">
              <a:spcBef>
                <a:spcPts val="0"/>
              </a:spcBef>
              <a:defRPr/>
            </a:lvl6pPr>
            <a:lvl7pPr lvl="6" algn="ctr">
              <a:spcBef>
                <a:spcPts val="0"/>
              </a:spcBef>
              <a:defRPr/>
            </a:lvl7pPr>
            <a:lvl8pPr lvl="7" algn="ctr">
              <a:spcBef>
                <a:spcPts val="0"/>
              </a:spcBef>
              <a:defRPr/>
            </a:lvl8pPr>
            <a:lvl9pPr lvl="8" algn="ctr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"/>
              <a:t>‹#›</a:t>
            </a:fld>
            <a:endParaRPr lang="e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buChar char="●"/>
              <a:defRPr sz="1800">
                <a:solidFill>
                  <a:schemeClr val="dk2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●"/>
              <a:defRPr>
                <a:solidFill>
                  <a:schemeClr val="dk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●"/>
              <a:defRPr>
                <a:solidFill>
                  <a:schemeClr val="dk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○"/>
              <a:defRPr>
                <a:solidFill>
                  <a:schemeClr val="dk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 algn="r">
              <a:spcBef>
                <a:spcPts val="0"/>
              </a:spcBef>
              <a:buNone/>
            </a:pPr>
            <a:fld id="{00000000-1234-1234-1234-123412341234}" type="slidenum">
              <a:rPr lang="en" sz="1000">
                <a:solidFill>
                  <a:schemeClr val="dk2"/>
                </a:solidFill>
              </a:rPr>
              <a:t>‹#›</a:t>
            </a:fld>
            <a:endParaRPr lang="en" sz="1000">
              <a:solidFill>
                <a:schemeClr val="dk2"/>
              </a:solidFill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/>
        </p:nvSpPr>
        <p:spPr>
          <a:xfrm>
            <a:off x="127200" y="53625"/>
            <a:ext cx="1299900" cy="28545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Key partners:</a:t>
            </a:r>
            <a:r>
              <a:rPr lang="en" sz="1100"/>
              <a:t>to establish a good cosmetics company key partnerships need to be made such as,testing facilities, chemical facilities, businesses that are willing to sell our cosmetic brand in their chain of stores (example:boots,superdrug)</a:t>
            </a:r>
          </a:p>
        </p:txBody>
      </p:sp>
      <p:sp>
        <p:nvSpPr>
          <p:cNvPr id="55" name="Shape 55"/>
          <p:cNvSpPr txBox="1"/>
          <p:nvPr/>
        </p:nvSpPr>
        <p:spPr>
          <a:xfrm>
            <a:off x="1582650" y="53625"/>
            <a:ext cx="2147700" cy="3066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Key activities: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Capturing customer preferences(e.g.colour availability).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Personalised services(forums set up where staff can interact with customers about products)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Networking with cosmetic suppliers ect.</a:t>
            </a:r>
          </a:p>
          <a:p>
            <a:pPr lvl="0">
              <a:spcBef>
                <a:spcPts val="0"/>
              </a:spcBef>
              <a:buNone/>
            </a:pPr>
            <a:endParaRPr sz="1100"/>
          </a:p>
        </p:txBody>
      </p:sp>
      <p:sp>
        <p:nvSpPr>
          <p:cNvPr id="56" name="Shape 56"/>
          <p:cNvSpPr txBox="1"/>
          <p:nvPr/>
        </p:nvSpPr>
        <p:spPr>
          <a:xfrm>
            <a:off x="3885800" y="53625"/>
            <a:ext cx="1907700" cy="2713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Value propositions: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We value customer preferences and caring for skin, also we value using only natural chemicals that are gentle and healing on skin. 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Also have a value base for charity through donation.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Having a wide range of product colour.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Affordable pricing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Solving customers eczema and acne prone skin.</a:t>
            </a:r>
          </a:p>
        </p:txBody>
      </p:sp>
      <p:sp>
        <p:nvSpPr>
          <p:cNvPr id="57" name="Shape 57"/>
          <p:cNvSpPr txBox="1"/>
          <p:nvPr/>
        </p:nvSpPr>
        <p:spPr>
          <a:xfrm>
            <a:off x="5878300" y="53625"/>
            <a:ext cx="1582500" cy="2995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Customer relationship: 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Interactive services: having forums between staff and customer.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Colour match availability in store, customer and staff 1on1.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Online community:feedback availability and comments section available online.</a:t>
            </a:r>
          </a:p>
        </p:txBody>
      </p:sp>
      <p:sp>
        <p:nvSpPr>
          <p:cNvPr id="58" name="Shape 58"/>
          <p:cNvSpPr txBox="1"/>
          <p:nvPr/>
        </p:nvSpPr>
        <p:spPr>
          <a:xfrm>
            <a:off x="7460875" y="53625"/>
            <a:ext cx="1356600" cy="32643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Customer segments: </a:t>
            </a:r>
            <a:r>
              <a:rPr lang="en" sz="1100"/>
              <a:t>skin care and beauty enthusiasts: people between the age demographic of 18-50 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Eczema and acne sufferers.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Makeup vloggers/bloggers 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Those involved in the cosmetic industry. </a:t>
            </a:r>
          </a:p>
        </p:txBody>
      </p:sp>
      <p:sp>
        <p:nvSpPr>
          <p:cNvPr id="59" name="Shape 59"/>
          <p:cNvSpPr txBox="1"/>
          <p:nvPr/>
        </p:nvSpPr>
        <p:spPr>
          <a:xfrm>
            <a:off x="1582650" y="1876725"/>
            <a:ext cx="1497900" cy="15399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Key resources: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Chemists, labs, dermatologists, skin care experts,ingredients experts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Manifacturers 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Online presence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 </a:t>
            </a:r>
          </a:p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60" name="Shape 60"/>
          <p:cNvSpPr txBox="1"/>
          <p:nvPr/>
        </p:nvSpPr>
        <p:spPr>
          <a:xfrm>
            <a:off x="3885900" y="2597175"/>
            <a:ext cx="1681500" cy="1723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Channels: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Direct delivery of products and services.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Creating awareness through PR:online, industry workers ,print (Magazine adverts) TV, vlogs.</a:t>
            </a:r>
          </a:p>
        </p:txBody>
      </p:sp>
      <p:sp>
        <p:nvSpPr>
          <p:cNvPr id="61" name="Shape 61"/>
          <p:cNvSpPr txBox="1"/>
          <p:nvPr/>
        </p:nvSpPr>
        <p:spPr>
          <a:xfrm>
            <a:off x="-7050" y="3529825"/>
            <a:ext cx="3892800" cy="8901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Cost structure: </a:t>
            </a:r>
            <a:r>
              <a:rPr lang="en" sz="1100"/>
              <a:t>manufacturing costs, cost of staff employed,overhead on running website,cogs. </a:t>
            </a:r>
          </a:p>
        </p:txBody>
      </p:sp>
      <p:sp>
        <p:nvSpPr>
          <p:cNvPr id="62" name="Shape 62"/>
          <p:cNvSpPr txBox="1"/>
          <p:nvPr/>
        </p:nvSpPr>
        <p:spPr>
          <a:xfrm>
            <a:off x="0" y="4320975"/>
            <a:ext cx="3574800" cy="7065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 b="1"/>
              <a:t>Revenue streams:</a:t>
            </a:r>
          </a:p>
          <a:p>
            <a:pPr lvl="0">
              <a:spcBef>
                <a:spcPts val="0"/>
              </a:spcBef>
              <a:buNone/>
            </a:pPr>
            <a:r>
              <a:rPr lang="en" sz="1100"/>
              <a:t>Margins on sale of products, reasonable pricing of products is essential.advertising,list price fixed, </a:t>
            </a:r>
          </a:p>
        </p:txBody>
      </p:sp>
      <p:sp>
        <p:nvSpPr>
          <p:cNvPr id="63" name="Shape 63"/>
          <p:cNvSpPr txBox="1"/>
          <p:nvPr/>
        </p:nvSpPr>
        <p:spPr>
          <a:xfrm>
            <a:off x="6127750" y="4489450"/>
            <a:ext cx="2421300" cy="453300"/>
          </a:xfrm>
          <a:prstGeom prst="rect">
            <a:avLst/>
          </a:prstGeom>
          <a:solidFill>
            <a:srgbClr val="FCE5CD"/>
          </a:solidFill>
          <a:ln w="9525" cap="flat" cmpd="sng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square" lIns="91425" tIns="91425" rIns="91425" bIns="91425" anchor="t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rPr lang="en" sz="1100"/>
              <a:t>Fresh fusions skincare foundation</a:t>
            </a:r>
          </a:p>
        </p:txBody>
      </p:sp>
      <p:pic>
        <p:nvPicPr>
          <p:cNvPr id="64" name="Shape 64" descr="dermacol-cover-makeup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78300" y="2766813"/>
            <a:ext cx="2882251" cy="1441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261</Words>
  <Application>Microsoft Office PowerPoint</Application>
  <PresentationFormat>On-screen Show (16:9)</PresentationFormat>
  <Paragraphs>31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Simple Light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Jasmin Sweeney (P150546)</dc:creator>
  <cp:lastModifiedBy>Jasmin Sweeney (P150546)</cp:lastModifiedBy>
  <cp:revision>1</cp:revision>
  <dcterms:modified xsi:type="dcterms:W3CDTF">2017-11-09T16:11:09Z</dcterms:modified>
</cp:coreProperties>
</file>