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0" r:id="rId9"/>
    <p:sldId id="261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EBDD26-5DD5-F936-AA1F-EEFA2079B1CB}" v="10" dt="2022-10-11T15:18:18.969"/>
    <p1510:client id="{AE06E21D-FF88-465F-B5D5-DD74BA03B4C7}" v="221" dt="2022-10-10T20:47:29.519"/>
    <p1510:client id="{D3DCCB6A-18FF-9557-6636-15AF5993E20E}" v="755" dt="2022-10-11T09:14:52.435"/>
    <p1510:client id="{F4E26D4C-2707-4B68-EC0A-CE02874A5109}" v="249" dt="2022-10-11T15:10:35.4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ama Sowa (2212215)" userId="S::2212215@student.uwtsd.ac.uk::d3c84bcd-2c60-4a94-ad3f-dbc9c2152548" providerId="AD" clId="Web-{AE06E21D-FF88-465F-B5D5-DD74BA03B4C7}"/>
    <pc:docChg chg="addSld modSld addMainMaster delMainMaster">
      <pc:chgData name="Adama Sowa (2212215)" userId="S::2212215@student.uwtsd.ac.uk::d3c84bcd-2c60-4a94-ad3f-dbc9c2152548" providerId="AD" clId="Web-{AE06E21D-FF88-465F-B5D5-DD74BA03B4C7}" dt="2022-10-10T20:47:29.519" v="230"/>
      <pc:docMkLst>
        <pc:docMk/>
      </pc:docMkLst>
      <pc:sldChg chg="addSp modSp mod setBg modClrScheme addAnim chgLayout">
        <pc:chgData name="Adama Sowa (2212215)" userId="S::2212215@student.uwtsd.ac.uk::d3c84bcd-2c60-4a94-ad3f-dbc9c2152548" providerId="AD" clId="Web-{AE06E21D-FF88-465F-B5D5-DD74BA03B4C7}" dt="2022-10-10T20:28:12.478" v="77"/>
        <pc:sldMkLst>
          <pc:docMk/>
          <pc:sldMk cId="109857222" sldId="256"/>
        </pc:sldMkLst>
        <pc:spChg chg="mod">
          <ac:chgData name="Adama Sowa (2212215)" userId="S::2212215@student.uwtsd.ac.uk::d3c84bcd-2c60-4a94-ad3f-dbc9c2152548" providerId="AD" clId="Web-{AE06E21D-FF88-465F-B5D5-DD74BA03B4C7}" dt="2022-10-10T20:28:12.478" v="7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dama Sowa (2212215)" userId="S::2212215@student.uwtsd.ac.uk::d3c84bcd-2c60-4a94-ad3f-dbc9c2152548" providerId="AD" clId="Web-{AE06E21D-FF88-465F-B5D5-DD74BA03B4C7}" dt="2022-10-10T20:28:12.478" v="7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dama Sowa (2212215)" userId="S::2212215@student.uwtsd.ac.uk::d3c84bcd-2c60-4a94-ad3f-dbc9c2152548" providerId="AD" clId="Web-{AE06E21D-FF88-465F-B5D5-DD74BA03B4C7}" dt="2022-10-10T20:28:12.478" v="75"/>
          <ac:spMkLst>
            <pc:docMk/>
            <pc:sldMk cId="109857222" sldId="256"/>
            <ac:spMk id="9" creationId="{A5D0B0D3-D735-4619-AA45-B57B791E1744}"/>
          </ac:spMkLst>
        </pc:spChg>
        <pc:spChg chg="add">
          <ac:chgData name="Adama Sowa (2212215)" userId="S::2212215@student.uwtsd.ac.uk::d3c84bcd-2c60-4a94-ad3f-dbc9c2152548" providerId="AD" clId="Web-{AE06E21D-FF88-465F-B5D5-DD74BA03B4C7}" dt="2022-10-10T20:28:12.478" v="75"/>
          <ac:spMkLst>
            <pc:docMk/>
            <pc:sldMk cId="109857222" sldId="256"/>
            <ac:spMk id="11" creationId="{CF7F2079-504C-499A-A644-58F4DDC7643B}"/>
          </ac:spMkLst>
        </pc:spChg>
        <pc:spChg chg="add">
          <ac:chgData name="Adama Sowa (2212215)" userId="S::2212215@student.uwtsd.ac.uk::d3c84bcd-2c60-4a94-ad3f-dbc9c2152548" providerId="AD" clId="Web-{AE06E21D-FF88-465F-B5D5-DD74BA03B4C7}" dt="2022-10-10T20:28:12.478" v="75"/>
          <ac:spMkLst>
            <pc:docMk/>
            <pc:sldMk cId="109857222" sldId="256"/>
            <ac:spMk id="21" creationId="{3D505D40-32E9-4C48-81F8-AD80433BE6B7}"/>
          </ac:spMkLst>
        </pc:spChg>
        <pc:grpChg chg="add">
          <ac:chgData name="Adama Sowa (2212215)" userId="S::2212215@student.uwtsd.ac.uk::d3c84bcd-2c60-4a94-ad3f-dbc9c2152548" providerId="AD" clId="Web-{AE06E21D-FF88-465F-B5D5-DD74BA03B4C7}" dt="2022-10-10T20:28:12.478" v="75"/>
          <ac:grpSpMkLst>
            <pc:docMk/>
            <pc:sldMk cId="109857222" sldId="256"/>
            <ac:grpSpMk id="13" creationId="{DBBA0A0D-8F6A-400A-9E49-8C008E2C7DB1}"/>
          </ac:grpSpMkLst>
        </pc:grpChg>
        <pc:grpChg chg="add">
          <ac:chgData name="Adama Sowa (2212215)" userId="S::2212215@student.uwtsd.ac.uk::d3c84bcd-2c60-4a94-ad3f-dbc9c2152548" providerId="AD" clId="Web-{AE06E21D-FF88-465F-B5D5-DD74BA03B4C7}" dt="2022-10-10T20:28:12.478" v="75"/>
          <ac:grpSpMkLst>
            <pc:docMk/>
            <pc:sldMk cId="109857222" sldId="256"/>
            <ac:grpSpMk id="23" creationId="{C507BF36-B92B-4CAC-BCA7-8364B51E1F09}"/>
          </ac:grpSpMkLst>
        </pc:grpChg>
        <pc:picChg chg="add">
          <ac:chgData name="Adama Sowa (2212215)" userId="S::2212215@student.uwtsd.ac.uk::d3c84bcd-2c60-4a94-ad3f-dbc9c2152548" providerId="AD" clId="Web-{AE06E21D-FF88-465F-B5D5-DD74BA03B4C7}" dt="2022-10-10T20:28:12.478" v="75"/>
          <ac:picMkLst>
            <pc:docMk/>
            <pc:sldMk cId="109857222" sldId="256"/>
            <ac:picMk id="4" creationId="{A82C41BE-B445-8357-360B-F9D457919D91}"/>
          </ac:picMkLst>
        </pc:picChg>
      </pc:sldChg>
      <pc:sldChg chg="addSp delSp modSp new mod modTransition setBg">
        <pc:chgData name="Adama Sowa (2212215)" userId="S::2212215@student.uwtsd.ac.uk::d3c84bcd-2c60-4a94-ad3f-dbc9c2152548" providerId="AD" clId="Web-{AE06E21D-FF88-465F-B5D5-DD74BA03B4C7}" dt="2022-10-10T20:47:29.519" v="230"/>
        <pc:sldMkLst>
          <pc:docMk/>
          <pc:sldMk cId="2432503433" sldId="257"/>
        </pc:sldMkLst>
        <pc:spChg chg="mod">
          <ac:chgData name="Adama Sowa (2212215)" userId="S::2212215@student.uwtsd.ac.uk::d3c84bcd-2c60-4a94-ad3f-dbc9c2152548" providerId="AD" clId="Web-{AE06E21D-FF88-465F-B5D5-DD74BA03B4C7}" dt="2022-10-10T20:47:29.503" v="229"/>
          <ac:spMkLst>
            <pc:docMk/>
            <pc:sldMk cId="2432503433" sldId="257"/>
            <ac:spMk id="2" creationId="{17D4D565-8E74-61C4-0A6A-DA177B22971C}"/>
          </ac:spMkLst>
        </pc:spChg>
        <pc:spChg chg="mod">
          <ac:chgData name="Adama Sowa (2212215)" userId="S::2212215@student.uwtsd.ac.uk::d3c84bcd-2c60-4a94-ad3f-dbc9c2152548" providerId="AD" clId="Web-{AE06E21D-FF88-465F-B5D5-DD74BA03B4C7}" dt="2022-10-10T20:47:29.503" v="229"/>
          <ac:spMkLst>
            <pc:docMk/>
            <pc:sldMk cId="2432503433" sldId="257"/>
            <ac:spMk id="3" creationId="{70E751A9-05E0-97F7-E558-64B82D669A78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4:44.649" v="213"/>
          <ac:spMkLst>
            <pc:docMk/>
            <pc:sldMk cId="2432503433" sldId="257"/>
            <ac:spMk id="8" creationId="{2F9C493A-9F03-49B4-B3FB-19CE5AC115BE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4:44.649" v="213"/>
          <ac:spMkLst>
            <pc:docMk/>
            <pc:sldMk cId="2432503433" sldId="257"/>
            <ac:spMk id="10" creationId="{90A46C7D-C1BB-49B8-8D37-39742820E964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4:52.415" v="217"/>
          <ac:spMkLst>
            <pc:docMk/>
            <pc:sldMk cId="2432503433" sldId="257"/>
            <ac:spMk id="18" creationId="{808D4A0C-A317-468C-ABC7-9713599D8A5B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4:44.649" v="213"/>
          <ac:spMkLst>
            <pc:docMk/>
            <pc:sldMk cId="2432503433" sldId="257"/>
            <ac:spMk id="20" creationId="{D5B4F0F5-BE58-4EC0-B650-A71A07437CDD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4:49.071" v="215"/>
          <ac:spMkLst>
            <pc:docMk/>
            <pc:sldMk cId="2432503433" sldId="257"/>
            <ac:spMk id="31" creationId="{F420BC5C-C418-4843-B04B-6918968D0982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4:49.071" v="215"/>
          <ac:spMkLst>
            <pc:docMk/>
            <pc:sldMk cId="2432503433" sldId="257"/>
            <ac:spMk id="32" creationId="{13E5F285-BD95-4989-B20B-77899015947C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4:49.071" v="215"/>
          <ac:spMkLst>
            <pc:docMk/>
            <pc:sldMk cId="2432503433" sldId="257"/>
            <ac:spMk id="34" creationId="{A2597A8B-414A-4F6D-9710-2F1BE256E74B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4:52.415" v="217"/>
          <ac:spMkLst>
            <pc:docMk/>
            <pc:sldMk cId="2432503433" sldId="257"/>
            <ac:spMk id="37" creationId="{142D98E1-37D2-4470-BF74-845E897954C6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5:19.479" v="219"/>
          <ac:spMkLst>
            <pc:docMk/>
            <pc:sldMk cId="2432503433" sldId="257"/>
            <ac:spMk id="43" creationId="{F420BC5C-C418-4843-B04B-6918968D0982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5:19.479" v="219"/>
          <ac:spMkLst>
            <pc:docMk/>
            <pc:sldMk cId="2432503433" sldId="257"/>
            <ac:spMk id="44" creationId="{13E5F285-BD95-4989-B20B-77899015947C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5:19.479" v="219"/>
          <ac:spMkLst>
            <pc:docMk/>
            <pc:sldMk cId="2432503433" sldId="257"/>
            <ac:spMk id="47" creationId="{A2597A8B-414A-4F6D-9710-2F1BE256E74B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6:06.151" v="221"/>
          <ac:spMkLst>
            <pc:docMk/>
            <pc:sldMk cId="2432503433" sldId="257"/>
            <ac:spMk id="55" creationId="{2F9C493A-9F03-49B4-B3FB-19CE5AC115BE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6:06.151" v="221"/>
          <ac:spMkLst>
            <pc:docMk/>
            <pc:sldMk cId="2432503433" sldId="257"/>
            <ac:spMk id="57" creationId="{90A46C7D-C1BB-49B8-8D37-39742820E964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6:06.151" v="221"/>
          <ac:spMkLst>
            <pc:docMk/>
            <pc:sldMk cId="2432503433" sldId="257"/>
            <ac:spMk id="67" creationId="{55820E42-2F9D-41EF-B67F-522A133B3373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6:29.434" v="226"/>
          <ac:spMkLst>
            <pc:docMk/>
            <pc:sldMk cId="2432503433" sldId="257"/>
            <ac:spMk id="81" creationId="{2F9C493A-9F03-49B4-B3FB-19CE5AC115BE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6:29.434" v="226"/>
          <ac:spMkLst>
            <pc:docMk/>
            <pc:sldMk cId="2432503433" sldId="257"/>
            <ac:spMk id="83" creationId="{90A46C7D-C1BB-49B8-8D37-39742820E964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6:29.434" v="226"/>
          <ac:spMkLst>
            <pc:docMk/>
            <pc:sldMk cId="2432503433" sldId="257"/>
            <ac:spMk id="93" creationId="{55820E42-2F9D-41EF-B67F-522A133B3373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6:29.418" v="225"/>
          <ac:spMkLst>
            <pc:docMk/>
            <pc:sldMk cId="2432503433" sldId="257"/>
            <ac:spMk id="107" creationId="{2F9C493A-9F03-49B4-B3FB-19CE5AC115BE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6:29.418" v="225"/>
          <ac:spMkLst>
            <pc:docMk/>
            <pc:sldMk cId="2432503433" sldId="257"/>
            <ac:spMk id="109" creationId="{90A46C7D-C1BB-49B8-8D37-39742820E964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6:29.418" v="225"/>
          <ac:spMkLst>
            <pc:docMk/>
            <pc:sldMk cId="2432503433" sldId="257"/>
            <ac:spMk id="119" creationId="{55820E42-2F9D-41EF-B67F-522A133B3373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7:29.519" v="230"/>
          <ac:spMkLst>
            <pc:docMk/>
            <pc:sldMk cId="2432503433" sldId="257"/>
            <ac:spMk id="130" creationId="{F420BC5C-C418-4843-B04B-6918968D0982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7:29.519" v="230"/>
          <ac:spMkLst>
            <pc:docMk/>
            <pc:sldMk cId="2432503433" sldId="257"/>
            <ac:spMk id="131" creationId="{13E5F285-BD95-4989-B20B-77899015947C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7:29.519" v="230"/>
          <ac:spMkLst>
            <pc:docMk/>
            <pc:sldMk cId="2432503433" sldId="257"/>
            <ac:spMk id="133" creationId="{6B6061A8-D267-4967-AF47-C3CC45138582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7:29.503" v="229"/>
          <ac:spMkLst>
            <pc:docMk/>
            <pc:sldMk cId="2432503433" sldId="257"/>
            <ac:spMk id="139" creationId="{2F9C493A-9F03-49B4-B3FB-19CE5AC115BE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7:29.503" v="229"/>
          <ac:spMkLst>
            <pc:docMk/>
            <pc:sldMk cId="2432503433" sldId="257"/>
            <ac:spMk id="141" creationId="{90A46C7D-C1BB-49B8-8D37-39742820E964}"/>
          </ac:spMkLst>
        </pc:spChg>
        <pc:spChg chg="add del">
          <ac:chgData name="Adama Sowa (2212215)" userId="S::2212215@student.uwtsd.ac.uk::d3c84bcd-2c60-4a94-ad3f-dbc9c2152548" providerId="AD" clId="Web-{AE06E21D-FF88-465F-B5D5-DD74BA03B4C7}" dt="2022-10-10T20:47:29.503" v="229"/>
          <ac:spMkLst>
            <pc:docMk/>
            <pc:sldMk cId="2432503433" sldId="257"/>
            <ac:spMk id="151" creationId="{55820E42-2F9D-41EF-B67F-522A133B3373}"/>
          </ac:spMkLst>
        </pc:spChg>
        <pc:spChg chg="add">
          <ac:chgData name="Adama Sowa (2212215)" userId="S::2212215@student.uwtsd.ac.uk::d3c84bcd-2c60-4a94-ad3f-dbc9c2152548" providerId="AD" clId="Web-{AE06E21D-FF88-465F-B5D5-DD74BA03B4C7}" dt="2022-10-10T20:47:29.519" v="230"/>
          <ac:spMkLst>
            <pc:docMk/>
            <pc:sldMk cId="2432503433" sldId="257"/>
            <ac:spMk id="162" creationId="{F420BC5C-C418-4843-B04B-6918968D0982}"/>
          </ac:spMkLst>
        </pc:spChg>
        <pc:spChg chg="add">
          <ac:chgData name="Adama Sowa (2212215)" userId="S::2212215@student.uwtsd.ac.uk::d3c84bcd-2c60-4a94-ad3f-dbc9c2152548" providerId="AD" clId="Web-{AE06E21D-FF88-465F-B5D5-DD74BA03B4C7}" dt="2022-10-10T20:47:29.519" v="230"/>
          <ac:spMkLst>
            <pc:docMk/>
            <pc:sldMk cId="2432503433" sldId="257"/>
            <ac:spMk id="163" creationId="{13E5F285-BD95-4989-B20B-77899015947C}"/>
          </ac:spMkLst>
        </pc:spChg>
        <pc:spChg chg="add">
          <ac:chgData name="Adama Sowa (2212215)" userId="S::2212215@student.uwtsd.ac.uk::d3c84bcd-2c60-4a94-ad3f-dbc9c2152548" providerId="AD" clId="Web-{AE06E21D-FF88-465F-B5D5-DD74BA03B4C7}" dt="2022-10-10T20:47:29.519" v="230"/>
          <ac:spMkLst>
            <pc:docMk/>
            <pc:sldMk cId="2432503433" sldId="257"/>
            <ac:spMk id="165" creationId="{6B6061A8-D267-4967-AF47-C3CC45138582}"/>
          </ac:spMkLst>
        </pc:spChg>
        <pc:grpChg chg="add del">
          <ac:chgData name="Adama Sowa (2212215)" userId="S::2212215@student.uwtsd.ac.uk::d3c84bcd-2c60-4a94-ad3f-dbc9c2152548" providerId="AD" clId="Web-{AE06E21D-FF88-465F-B5D5-DD74BA03B4C7}" dt="2022-10-10T20:44:44.649" v="213"/>
          <ac:grpSpMkLst>
            <pc:docMk/>
            <pc:sldMk cId="2432503433" sldId="257"/>
            <ac:grpSpMk id="12" creationId="{61BBAB6F-65E6-4E2B-B363-6AB27C84E0C1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4:44.649" v="213"/>
          <ac:grpSpMkLst>
            <pc:docMk/>
            <pc:sldMk cId="2432503433" sldId="257"/>
            <ac:grpSpMk id="22" creationId="{E700C1F5-B637-45FE-96CC-270D263A597B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4:49.071" v="215"/>
          <ac:grpSpMkLst>
            <pc:docMk/>
            <pc:sldMk cId="2432503433" sldId="257"/>
            <ac:grpSpMk id="33" creationId="{6C02F4BE-6538-4CAD-B506-5FEB41D378BC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4:49.071" v="215"/>
          <ac:grpSpMkLst>
            <pc:docMk/>
            <pc:sldMk cId="2432503433" sldId="257"/>
            <ac:grpSpMk id="35" creationId="{09BA142B-E03A-4CCD-8C46-8BDDD96AB334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4:52.415" v="217"/>
          <ac:grpSpMkLst>
            <pc:docMk/>
            <pc:sldMk cId="2432503433" sldId="257"/>
            <ac:grpSpMk id="38" creationId="{2EDC2578-BDB0-4118-975D-CFCE02823D48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4:52.415" v="217"/>
          <ac:grpSpMkLst>
            <pc:docMk/>
            <pc:sldMk cId="2432503433" sldId="257"/>
            <ac:grpSpMk id="40" creationId="{66D15788-48EC-465C-BB15-0E2B97EE0D44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5:19.479" v="219"/>
          <ac:grpSpMkLst>
            <pc:docMk/>
            <pc:sldMk cId="2432503433" sldId="257"/>
            <ac:grpSpMk id="45" creationId="{6C02F4BE-6538-4CAD-B506-5FEB41D378BC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5:19.479" v="219"/>
          <ac:grpSpMkLst>
            <pc:docMk/>
            <pc:sldMk cId="2432503433" sldId="257"/>
            <ac:grpSpMk id="48" creationId="{09BA142B-E03A-4CCD-8C46-8BDDD96AB334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6:06.151" v="221"/>
          <ac:grpSpMkLst>
            <pc:docMk/>
            <pc:sldMk cId="2432503433" sldId="257"/>
            <ac:grpSpMk id="59" creationId="{61BBAB6F-65E6-4E2B-B363-6AB27C84E0C1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6:06.151" v="221"/>
          <ac:grpSpMkLst>
            <pc:docMk/>
            <pc:sldMk cId="2432503433" sldId="257"/>
            <ac:grpSpMk id="69" creationId="{13D9BC31-B57D-4933-AD83-94F462D4C2F9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6:29.434" v="226"/>
          <ac:grpSpMkLst>
            <pc:docMk/>
            <pc:sldMk cId="2432503433" sldId="257"/>
            <ac:grpSpMk id="85" creationId="{61BBAB6F-65E6-4E2B-B363-6AB27C84E0C1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6:29.434" v="226"/>
          <ac:grpSpMkLst>
            <pc:docMk/>
            <pc:sldMk cId="2432503433" sldId="257"/>
            <ac:grpSpMk id="95" creationId="{13D9BC31-B57D-4933-AD83-94F462D4C2F9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6:29.418" v="225"/>
          <ac:grpSpMkLst>
            <pc:docMk/>
            <pc:sldMk cId="2432503433" sldId="257"/>
            <ac:grpSpMk id="111" creationId="{61BBAB6F-65E6-4E2B-B363-6AB27C84E0C1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6:29.418" v="225"/>
          <ac:grpSpMkLst>
            <pc:docMk/>
            <pc:sldMk cId="2432503433" sldId="257"/>
            <ac:grpSpMk id="121" creationId="{13D9BC31-B57D-4933-AD83-94F462D4C2F9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7:29.519" v="230"/>
          <ac:grpSpMkLst>
            <pc:docMk/>
            <pc:sldMk cId="2432503433" sldId="257"/>
            <ac:grpSpMk id="132" creationId="{6C02F4BE-6538-4CAD-B506-5FEB41D378BC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7:29.519" v="230"/>
          <ac:grpSpMkLst>
            <pc:docMk/>
            <pc:sldMk cId="2432503433" sldId="257"/>
            <ac:grpSpMk id="134" creationId="{12DB770A-658D-4212-9BF2-236070D5D7A4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7:29.503" v="229"/>
          <ac:grpSpMkLst>
            <pc:docMk/>
            <pc:sldMk cId="2432503433" sldId="257"/>
            <ac:grpSpMk id="143" creationId="{61BBAB6F-65E6-4E2B-B363-6AB27C84E0C1}"/>
          </ac:grpSpMkLst>
        </pc:grpChg>
        <pc:grpChg chg="add del">
          <ac:chgData name="Adama Sowa (2212215)" userId="S::2212215@student.uwtsd.ac.uk::d3c84bcd-2c60-4a94-ad3f-dbc9c2152548" providerId="AD" clId="Web-{AE06E21D-FF88-465F-B5D5-DD74BA03B4C7}" dt="2022-10-10T20:47:29.503" v="229"/>
          <ac:grpSpMkLst>
            <pc:docMk/>
            <pc:sldMk cId="2432503433" sldId="257"/>
            <ac:grpSpMk id="153" creationId="{13D9BC31-B57D-4933-AD83-94F462D4C2F9}"/>
          </ac:grpSpMkLst>
        </pc:grpChg>
        <pc:grpChg chg="add">
          <ac:chgData name="Adama Sowa (2212215)" userId="S::2212215@student.uwtsd.ac.uk::d3c84bcd-2c60-4a94-ad3f-dbc9c2152548" providerId="AD" clId="Web-{AE06E21D-FF88-465F-B5D5-DD74BA03B4C7}" dt="2022-10-10T20:47:29.519" v="230"/>
          <ac:grpSpMkLst>
            <pc:docMk/>
            <pc:sldMk cId="2432503433" sldId="257"/>
            <ac:grpSpMk id="164" creationId="{6C02F4BE-6538-4CAD-B506-5FEB41D378BC}"/>
          </ac:grpSpMkLst>
        </pc:grpChg>
        <pc:grpChg chg="add">
          <ac:chgData name="Adama Sowa (2212215)" userId="S::2212215@student.uwtsd.ac.uk::d3c84bcd-2c60-4a94-ad3f-dbc9c2152548" providerId="AD" clId="Web-{AE06E21D-FF88-465F-B5D5-DD74BA03B4C7}" dt="2022-10-10T20:47:29.519" v="230"/>
          <ac:grpSpMkLst>
            <pc:docMk/>
            <pc:sldMk cId="2432503433" sldId="257"/>
            <ac:grpSpMk id="166" creationId="{12DB770A-658D-4212-9BF2-236070D5D7A4}"/>
          </ac:grpSpMkLst>
        </pc:grpChg>
        <pc:picChg chg="add mod">
          <ac:chgData name="Adama Sowa (2212215)" userId="S::2212215@student.uwtsd.ac.uk::d3c84bcd-2c60-4a94-ad3f-dbc9c2152548" providerId="AD" clId="Web-{AE06E21D-FF88-465F-B5D5-DD74BA03B4C7}" dt="2022-10-10T20:47:29.503" v="229"/>
          <ac:picMkLst>
            <pc:docMk/>
            <pc:sldMk cId="2432503433" sldId="257"/>
            <ac:picMk id="52" creationId="{0988C001-57BF-4CE1-B8DF-5421CD4A8CD9}"/>
          </ac:picMkLst>
        </pc:picChg>
      </pc:sldChg>
      <pc:sldMasterChg chg="del delSldLayout">
        <pc:chgData name="Adama Sowa (2212215)" userId="S::2212215@student.uwtsd.ac.uk::d3c84bcd-2c60-4a94-ad3f-dbc9c2152548" providerId="AD" clId="Web-{AE06E21D-FF88-465F-B5D5-DD74BA03B4C7}" dt="2022-10-10T20:28:12.478" v="75"/>
        <pc:sldMasterMkLst>
          <pc:docMk/>
          <pc:sldMasterMk cId="2460954070" sldId="2147483660"/>
        </pc:sldMasterMkLst>
        <pc:sldLayoutChg chg="del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Adama Sowa (2212215)" userId="S::2212215@student.uwtsd.ac.uk::d3c84bcd-2c60-4a94-ad3f-dbc9c2152548" providerId="AD" clId="Web-{AE06E21D-FF88-465F-B5D5-DD74BA03B4C7}" dt="2022-10-10T20:28:12.478" v="75"/>
        <pc:sldMasterMkLst>
          <pc:docMk/>
          <pc:sldMasterMk cId="954740155" sldId="2147483685"/>
        </pc:sldMasterMkLst>
        <pc:sldLayoutChg chg="add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954740155" sldId="2147483685"/>
            <pc:sldLayoutMk cId="2600324875" sldId="2147483674"/>
          </pc:sldLayoutMkLst>
        </pc:sldLayoutChg>
        <pc:sldLayoutChg chg="add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954740155" sldId="2147483685"/>
            <pc:sldLayoutMk cId="2654930529" sldId="2147483675"/>
          </pc:sldLayoutMkLst>
        </pc:sldLayoutChg>
        <pc:sldLayoutChg chg="add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954740155" sldId="2147483685"/>
            <pc:sldLayoutMk cId="3137025810" sldId="2147483676"/>
          </pc:sldLayoutMkLst>
        </pc:sldLayoutChg>
        <pc:sldLayoutChg chg="add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954740155" sldId="2147483685"/>
            <pc:sldLayoutMk cId="279825412" sldId="2147483677"/>
          </pc:sldLayoutMkLst>
        </pc:sldLayoutChg>
        <pc:sldLayoutChg chg="add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954740155" sldId="2147483685"/>
            <pc:sldLayoutMk cId="842865543" sldId="2147483678"/>
          </pc:sldLayoutMkLst>
        </pc:sldLayoutChg>
        <pc:sldLayoutChg chg="add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954740155" sldId="2147483685"/>
            <pc:sldLayoutMk cId="669417784" sldId="2147483679"/>
          </pc:sldLayoutMkLst>
        </pc:sldLayoutChg>
        <pc:sldLayoutChg chg="add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954740155" sldId="2147483685"/>
            <pc:sldLayoutMk cId="4079338687" sldId="2147483680"/>
          </pc:sldLayoutMkLst>
        </pc:sldLayoutChg>
        <pc:sldLayoutChg chg="add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954740155" sldId="2147483685"/>
            <pc:sldLayoutMk cId="4085892399" sldId="2147483681"/>
          </pc:sldLayoutMkLst>
        </pc:sldLayoutChg>
        <pc:sldLayoutChg chg="add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954740155" sldId="2147483685"/>
            <pc:sldLayoutMk cId="2496483192" sldId="2147483682"/>
          </pc:sldLayoutMkLst>
        </pc:sldLayoutChg>
        <pc:sldLayoutChg chg="add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954740155" sldId="2147483685"/>
            <pc:sldLayoutMk cId="3320383014" sldId="2147483683"/>
          </pc:sldLayoutMkLst>
        </pc:sldLayoutChg>
        <pc:sldLayoutChg chg="add">
          <pc:chgData name="Adama Sowa (2212215)" userId="S::2212215@student.uwtsd.ac.uk::d3c84bcd-2c60-4a94-ad3f-dbc9c2152548" providerId="AD" clId="Web-{AE06E21D-FF88-465F-B5D5-DD74BA03B4C7}" dt="2022-10-10T20:28:12.478" v="75"/>
          <pc:sldLayoutMkLst>
            <pc:docMk/>
            <pc:sldMasterMk cId="954740155" sldId="2147483685"/>
            <pc:sldLayoutMk cId="3044413008" sldId="2147483684"/>
          </pc:sldLayoutMkLst>
        </pc:sldLayoutChg>
      </pc:sldMasterChg>
    </pc:docChg>
  </pc:docChgLst>
  <pc:docChgLst>
    <pc:chgData name="Adama Sowa (2212215)" userId="S::2212215@student.uwtsd.ac.uk::d3c84bcd-2c60-4a94-ad3f-dbc9c2152548" providerId="AD" clId="Web-{D3DCCB6A-18FF-9557-6636-15AF5993E20E}"/>
    <pc:docChg chg="addSld delSld modSld">
      <pc:chgData name="Adama Sowa (2212215)" userId="S::2212215@student.uwtsd.ac.uk::d3c84bcd-2c60-4a94-ad3f-dbc9c2152548" providerId="AD" clId="Web-{D3DCCB6A-18FF-9557-6636-15AF5993E20E}" dt="2022-10-11T09:14:52.638" v="774" actId="1076"/>
      <pc:docMkLst>
        <pc:docMk/>
      </pc:docMkLst>
      <pc:sldChg chg="addSp modSp new mod setBg">
        <pc:chgData name="Adama Sowa (2212215)" userId="S::2212215@student.uwtsd.ac.uk::d3c84bcd-2c60-4a94-ad3f-dbc9c2152548" providerId="AD" clId="Web-{D3DCCB6A-18FF-9557-6636-15AF5993E20E}" dt="2022-10-10T21:03:30.341" v="331"/>
        <pc:sldMkLst>
          <pc:docMk/>
          <pc:sldMk cId="480145004" sldId="258"/>
        </pc:sldMkLst>
        <pc:spChg chg="mod">
          <ac:chgData name="Adama Sowa (2212215)" userId="S::2212215@student.uwtsd.ac.uk::d3c84bcd-2c60-4a94-ad3f-dbc9c2152548" providerId="AD" clId="Web-{D3DCCB6A-18FF-9557-6636-15AF5993E20E}" dt="2022-10-10T21:03:30.341" v="331"/>
          <ac:spMkLst>
            <pc:docMk/>
            <pc:sldMk cId="480145004" sldId="258"/>
            <ac:spMk id="2" creationId="{06C06F9A-81D8-1E7E-9294-E6C7B6DE9DCF}"/>
          </ac:spMkLst>
        </pc:spChg>
        <pc:spChg chg="mod">
          <ac:chgData name="Adama Sowa (2212215)" userId="S::2212215@student.uwtsd.ac.uk::d3c84bcd-2c60-4a94-ad3f-dbc9c2152548" providerId="AD" clId="Web-{D3DCCB6A-18FF-9557-6636-15AF5993E20E}" dt="2022-10-10T21:03:30.341" v="331"/>
          <ac:spMkLst>
            <pc:docMk/>
            <pc:sldMk cId="480145004" sldId="258"/>
            <ac:spMk id="3" creationId="{4716C9EF-D1AB-7A97-7E5B-691E26BBA28D}"/>
          </ac:spMkLst>
        </pc:spChg>
        <pc:spChg chg="add">
          <ac:chgData name="Adama Sowa (2212215)" userId="S::2212215@student.uwtsd.ac.uk::d3c84bcd-2c60-4a94-ad3f-dbc9c2152548" providerId="AD" clId="Web-{D3DCCB6A-18FF-9557-6636-15AF5993E20E}" dt="2022-10-10T21:03:30.341" v="331"/>
          <ac:spMkLst>
            <pc:docMk/>
            <pc:sldMk cId="480145004" sldId="258"/>
            <ac:spMk id="10" creationId="{F420BC5C-C418-4843-B04B-6918968D0982}"/>
          </ac:spMkLst>
        </pc:spChg>
        <pc:spChg chg="add">
          <ac:chgData name="Adama Sowa (2212215)" userId="S::2212215@student.uwtsd.ac.uk::d3c84bcd-2c60-4a94-ad3f-dbc9c2152548" providerId="AD" clId="Web-{D3DCCB6A-18FF-9557-6636-15AF5993E20E}" dt="2022-10-10T21:03:30.341" v="331"/>
          <ac:spMkLst>
            <pc:docMk/>
            <pc:sldMk cId="480145004" sldId="258"/>
            <ac:spMk id="12" creationId="{13E5F285-BD95-4989-B20B-77899015947C}"/>
          </ac:spMkLst>
        </pc:spChg>
        <pc:spChg chg="add">
          <ac:chgData name="Adama Sowa (2212215)" userId="S::2212215@student.uwtsd.ac.uk::d3c84bcd-2c60-4a94-ad3f-dbc9c2152548" providerId="AD" clId="Web-{D3DCCB6A-18FF-9557-6636-15AF5993E20E}" dt="2022-10-10T21:03:30.341" v="331"/>
          <ac:spMkLst>
            <pc:docMk/>
            <pc:sldMk cId="480145004" sldId="258"/>
            <ac:spMk id="22" creationId="{6B6061A8-D267-4967-AF47-C3CC45138582}"/>
          </ac:spMkLst>
        </pc:spChg>
        <pc:grpChg chg="add">
          <ac:chgData name="Adama Sowa (2212215)" userId="S::2212215@student.uwtsd.ac.uk::d3c84bcd-2c60-4a94-ad3f-dbc9c2152548" providerId="AD" clId="Web-{D3DCCB6A-18FF-9557-6636-15AF5993E20E}" dt="2022-10-10T21:03:30.341" v="331"/>
          <ac:grpSpMkLst>
            <pc:docMk/>
            <pc:sldMk cId="480145004" sldId="258"/>
            <ac:grpSpMk id="14" creationId="{6C02F4BE-6538-4CAD-B506-5FEB41D378BC}"/>
          </ac:grpSpMkLst>
        </pc:grpChg>
        <pc:grpChg chg="add">
          <ac:chgData name="Adama Sowa (2212215)" userId="S::2212215@student.uwtsd.ac.uk::d3c84bcd-2c60-4a94-ad3f-dbc9c2152548" providerId="AD" clId="Web-{D3DCCB6A-18FF-9557-6636-15AF5993E20E}" dt="2022-10-10T21:03:30.341" v="331"/>
          <ac:grpSpMkLst>
            <pc:docMk/>
            <pc:sldMk cId="480145004" sldId="258"/>
            <ac:grpSpMk id="24" creationId="{12DB770A-658D-4212-9BF2-236070D5D7A4}"/>
          </ac:grpSpMkLst>
        </pc:grpChg>
        <pc:picChg chg="add">
          <ac:chgData name="Adama Sowa (2212215)" userId="S::2212215@student.uwtsd.ac.uk::d3c84bcd-2c60-4a94-ad3f-dbc9c2152548" providerId="AD" clId="Web-{D3DCCB6A-18FF-9557-6636-15AF5993E20E}" dt="2022-10-10T21:03:30.341" v="331"/>
          <ac:picMkLst>
            <pc:docMk/>
            <pc:sldMk cId="480145004" sldId="258"/>
            <ac:picMk id="7" creationId="{97885FA6-DC27-931A-13E4-F1B41BD8EC1F}"/>
          </ac:picMkLst>
        </pc:picChg>
      </pc:sldChg>
      <pc:sldChg chg="new del">
        <pc:chgData name="Adama Sowa (2212215)" userId="S::2212215@student.uwtsd.ac.uk::d3c84bcd-2c60-4a94-ad3f-dbc9c2152548" providerId="AD" clId="Web-{D3DCCB6A-18FF-9557-6636-15AF5993E20E}" dt="2022-10-10T20:50:12.412" v="1"/>
        <pc:sldMkLst>
          <pc:docMk/>
          <pc:sldMk cId="1985440720" sldId="258"/>
        </pc:sldMkLst>
      </pc:sldChg>
      <pc:sldChg chg="addSp delSp modSp new mod setBg">
        <pc:chgData name="Adama Sowa (2212215)" userId="S::2212215@student.uwtsd.ac.uk::d3c84bcd-2c60-4a94-ad3f-dbc9c2152548" providerId="AD" clId="Web-{D3DCCB6A-18FF-9557-6636-15AF5993E20E}" dt="2022-10-11T09:14:52.638" v="774" actId="1076"/>
        <pc:sldMkLst>
          <pc:docMk/>
          <pc:sldMk cId="1722173887" sldId="259"/>
        </pc:sldMkLst>
        <pc:spChg chg="mod">
          <ac:chgData name="Adama Sowa (2212215)" userId="S::2212215@student.uwtsd.ac.uk::d3c84bcd-2c60-4a94-ad3f-dbc9c2152548" providerId="AD" clId="Web-{D3DCCB6A-18FF-9557-6636-15AF5993E20E}" dt="2022-10-10T21:27:18.872" v="538"/>
          <ac:spMkLst>
            <pc:docMk/>
            <pc:sldMk cId="1722173887" sldId="259"/>
            <ac:spMk id="2" creationId="{C7BAFE9B-10DB-54A4-3272-138EEFABA96D}"/>
          </ac:spMkLst>
        </pc:spChg>
        <pc:spChg chg="add del mod">
          <ac:chgData name="Adama Sowa (2212215)" userId="S::2212215@student.uwtsd.ac.uk::d3c84bcd-2c60-4a94-ad3f-dbc9c2152548" providerId="AD" clId="Web-{D3DCCB6A-18FF-9557-6636-15AF5993E20E}" dt="2022-10-10T21:27:18.872" v="538"/>
          <ac:spMkLst>
            <pc:docMk/>
            <pc:sldMk cId="1722173887" sldId="259"/>
            <ac:spMk id="3" creationId="{9F7C4759-7E9E-25DF-6B73-7EA948A27768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27:18.841" v="537"/>
          <ac:spMkLst>
            <pc:docMk/>
            <pc:sldMk cId="1722173887" sldId="259"/>
            <ac:spMk id="6" creationId="{142D98E1-37D2-4470-BF74-845E897954C6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27:18.841" v="537"/>
          <ac:spMkLst>
            <pc:docMk/>
            <pc:sldMk cId="1722173887" sldId="259"/>
            <ac:spMk id="7" creationId="{3ED2C98F-B668-4CD9-862F-6BF4AE5D2743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09:18.463" v="369"/>
          <ac:spMkLst>
            <pc:docMk/>
            <pc:sldMk cId="1722173887" sldId="259"/>
            <ac:spMk id="9" creationId="{435959F4-53DA-47FF-BC24-1E5B75C69876}"/>
          </ac:spMkLst>
        </pc:spChg>
        <pc:spChg chg="add">
          <ac:chgData name="Adama Sowa (2212215)" userId="S::2212215@student.uwtsd.ac.uk::d3c84bcd-2c60-4a94-ad3f-dbc9c2152548" providerId="AD" clId="Web-{D3DCCB6A-18FF-9557-6636-15AF5993E20E}" dt="2022-10-10T21:27:18.872" v="538"/>
          <ac:spMkLst>
            <pc:docMk/>
            <pc:sldMk cId="1722173887" sldId="259"/>
            <ac:spMk id="10" creationId="{142D98E1-37D2-4470-BF74-845E897954C6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09:18.463" v="369"/>
          <ac:spMkLst>
            <pc:docMk/>
            <pc:sldMk cId="1722173887" sldId="259"/>
            <ac:spMk id="20" creationId="{59226104-0061-4319-8237-9C001BF85D49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09:18.463" v="369"/>
          <ac:spMkLst>
            <pc:docMk/>
            <pc:sldMk cId="1722173887" sldId="259"/>
            <ac:spMk id="30" creationId="{A5D0B0D3-D735-4619-AA45-B57B791E1744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09:18.463" v="369"/>
          <ac:spMkLst>
            <pc:docMk/>
            <pc:sldMk cId="1722173887" sldId="259"/>
            <ac:spMk id="32" creationId="{CF7F2079-504C-499A-A644-58F4DDC7643B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09:18.463" v="369"/>
          <ac:spMkLst>
            <pc:docMk/>
            <pc:sldMk cId="1722173887" sldId="259"/>
            <ac:spMk id="42" creationId="{3D505D40-32E9-4C48-81F8-AD80433BE6B7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09:38.261" v="371"/>
          <ac:spMkLst>
            <pc:docMk/>
            <pc:sldMk cId="1722173887" sldId="259"/>
            <ac:spMk id="53" creationId="{435959F4-53DA-47FF-BC24-1E5B75C69876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09:38.261" v="371"/>
          <ac:spMkLst>
            <pc:docMk/>
            <pc:sldMk cId="1722173887" sldId="259"/>
            <ac:spMk id="55" creationId="{59226104-0061-4319-8237-9C001BF85D49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09:38.261" v="371"/>
          <ac:spMkLst>
            <pc:docMk/>
            <pc:sldMk cId="1722173887" sldId="259"/>
            <ac:spMk id="57" creationId="{A5D0B0D3-D735-4619-AA45-B57B791E1744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09:38.261" v="371"/>
          <ac:spMkLst>
            <pc:docMk/>
            <pc:sldMk cId="1722173887" sldId="259"/>
            <ac:spMk id="59" creationId="{948AEA76-67F2-4344-A189-9BFFE0076388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09:52.339" v="373"/>
          <ac:spMkLst>
            <pc:docMk/>
            <pc:sldMk cId="1722173887" sldId="259"/>
            <ac:spMk id="62" creationId="{435959F4-53DA-47FF-BC24-1E5B75C69876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09:52.339" v="373"/>
          <ac:spMkLst>
            <pc:docMk/>
            <pc:sldMk cId="1722173887" sldId="259"/>
            <ac:spMk id="64" creationId="{59226104-0061-4319-8237-9C001BF85D49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09:52.339" v="373"/>
          <ac:spMkLst>
            <pc:docMk/>
            <pc:sldMk cId="1722173887" sldId="259"/>
            <ac:spMk id="66" creationId="{A5D0B0D3-D735-4619-AA45-B57B791E1744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09:52.339" v="373"/>
          <ac:spMkLst>
            <pc:docMk/>
            <pc:sldMk cId="1722173887" sldId="259"/>
            <ac:spMk id="68" creationId="{948AEA76-67F2-4344-A189-9BFFE0076388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09:52.339" v="373"/>
          <ac:spMkLst>
            <pc:docMk/>
            <pc:sldMk cId="1722173887" sldId="259"/>
            <ac:spMk id="69" creationId="{CF7F2079-504C-499A-A644-58F4DDC7643B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09:52.339" v="373"/>
          <ac:spMkLst>
            <pc:docMk/>
            <pc:sldMk cId="1722173887" sldId="259"/>
            <ac:spMk id="71" creationId="{3D505D40-32E9-4C48-81F8-AD80433BE6B7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19:20.145" v="377"/>
          <ac:spMkLst>
            <pc:docMk/>
            <pc:sldMk cId="1722173887" sldId="259"/>
            <ac:spMk id="74" creationId="{435959F4-53DA-47FF-BC24-1E5B75C69876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19:20.145" v="377"/>
          <ac:spMkLst>
            <pc:docMk/>
            <pc:sldMk cId="1722173887" sldId="259"/>
            <ac:spMk id="76" creationId="{59226104-0061-4319-8237-9C001BF85D49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19:20.145" v="377"/>
          <ac:spMkLst>
            <pc:docMk/>
            <pc:sldMk cId="1722173887" sldId="259"/>
            <ac:spMk id="78" creationId="{A5D0B0D3-D735-4619-AA45-B57B791E1744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19:20.145" v="377"/>
          <ac:spMkLst>
            <pc:docMk/>
            <pc:sldMk cId="1722173887" sldId="259"/>
            <ac:spMk id="80" creationId="{CF7F2079-504C-499A-A644-58F4DDC7643B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19:20.145" v="377"/>
          <ac:spMkLst>
            <pc:docMk/>
            <pc:sldMk cId="1722173887" sldId="259"/>
            <ac:spMk id="83" creationId="{3D505D40-32E9-4C48-81F8-AD80433BE6B7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19:17.738" v="376"/>
          <ac:spMkLst>
            <pc:docMk/>
            <pc:sldMk cId="1722173887" sldId="259"/>
            <ac:spMk id="90" creationId="{435959F4-53DA-47FF-BC24-1E5B75C69876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19:17.738" v="376"/>
          <ac:spMkLst>
            <pc:docMk/>
            <pc:sldMk cId="1722173887" sldId="259"/>
            <ac:spMk id="101" creationId="{59226104-0061-4319-8237-9C001BF85D49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19:17.738" v="376"/>
          <ac:spMkLst>
            <pc:docMk/>
            <pc:sldMk cId="1722173887" sldId="259"/>
            <ac:spMk id="111" creationId="{A5D0B0D3-D735-4619-AA45-B57B791E1744}"/>
          </ac:spMkLst>
        </pc:spChg>
        <pc:spChg chg="add del">
          <ac:chgData name="Adama Sowa (2212215)" userId="S::2212215@student.uwtsd.ac.uk::d3c84bcd-2c60-4a94-ad3f-dbc9c2152548" providerId="AD" clId="Web-{D3DCCB6A-18FF-9557-6636-15AF5993E20E}" dt="2022-10-10T21:19:17.738" v="376"/>
          <ac:spMkLst>
            <pc:docMk/>
            <pc:sldMk cId="1722173887" sldId="259"/>
            <ac:spMk id="113" creationId="{948AEA76-67F2-4344-A189-9BFFE0076388}"/>
          </ac:spMkLst>
        </pc:spChg>
        <pc:grpChg chg="add del">
          <ac:chgData name="Adama Sowa (2212215)" userId="S::2212215@student.uwtsd.ac.uk::d3c84bcd-2c60-4a94-ad3f-dbc9c2152548" providerId="AD" clId="Web-{D3DCCB6A-18FF-9557-6636-15AF5993E20E}" dt="2022-10-10T21:09:18.463" v="369"/>
          <ac:grpSpMkLst>
            <pc:docMk/>
            <pc:sldMk cId="1722173887" sldId="259"/>
            <ac:grpSpMk id="11" creationId="{A7CF83E8-F6F0-41E3-B580-7412A04DDFB5}"/>
          </ac:grpSpMkLst>
        </pc:grpChg>
        <pc:grpChg chg="add">
          <ac:chgData name="Adama Sowa (2212215)" userId="S::2212215@student.uwtsd.ac.uk::d3c84bcd-2c60-4a94-ad3f-dbc9c2152548" providerId="AD" clId="Web-{D3DCCB6A-18FF-9557-6636-15AF5993E20E}" dt="2022-10-10T21:27:18.872" v="538"/>
          <ac:grpSpMkLst>
            <pc:docMk/>
            <pc:sldMk cId="1722173887" sldId="259"/>
            <ac:grpSpMk id="18" creationId="{91868ACA-CC8C-4FA4-8E32-6DB1C7DA9E27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09:18.463" v="369"/>
          <ac:grpSpMkLst>
            <pc:docMk/>
            <pc:sldMk cId="1722173887" sldId="259"/>
            <ac:grpSpMk id="22" creationId="{51B01909-73B8-4486-A749-C643B1D7E361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09:18.463" v="369"/>
          <ac:grpSpMkLst>
            <pc:docMk/>
            <pc:sldMk cId="1722173887" sldId="259"/>
            <ac:grpSpMk id="34" creationId="{DBBA0A0D-8F6A-400A-9E49-8C008E2C7DB1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09:52.339" v="373"/>
          <ac:grpSpMkLst>
            <pc:docMk/>
            <pc:sldMk cId="1722173887" sldId="259"/>
            <ac:grpSpMk id="36" creationId="{DBBA0A0D-8F6A-400A-9E49-8C008E2C7DB1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09:18.463" v="369"/>
          <ac:grpSpMkLst>
            <pc:docMk/>
            <pc:sldMk cId="1722173887" sldId="259"/>
            <ac:grpSpMk id="44" creationId="{C507BF36-B92B-4CAC-BCA7-8364B51E1F09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09:52.339" v="373"/>
          <ac:grpSpMkLst>
            <pc:docMk/>
            <pc:sldMk cId="1722173887" sldId="259"/>
            <ac:grpSpMk id="46" creationId="{C507BF36-B92B-4CAC-BCA7-8364B51E1F09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09:38.261" v="371"/>
          <ac:grpSpMkLst>
            <pc:docMk/>
            <pc:sldMk cId="1722173887" sldId="259"/>
            <ac:grpSpMk id="54" creationId="{A7CF83E8-F6F0-41E3-B580-7412A04DDFB5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09:38.261" v="371"/>
          <ac:grpSpMkLst>
            <pc:docMk/>
            <pc:sldMk cId="1722173887" sldId="259"/>
            <ac:grpSpMk id="56" creationId="{51B01909-73B8-4486-A749-C643B1D7E361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09:38.261" v="371"/>
          <ac:grpSpMkLst>
            <pc:docMk/>
            <pc:sldMk cId="1722173887" sldId="259"/>
            <ac:grpSpMk id="60" creationId="{DBBA0A0D-8F6A-400A-9E49-8C008E2C7DB1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09:52.339" v="373"/>
          <ac:grpSpMkLst>
            <pc:docMk/>
            <pc:sldMk cId="1722173887" sldId="259"/>
            <ac:grpSpMk id="63" creationId="{A7CF83E8-F6F0-41E3-B580-7412A04DDFB5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09:52.339" v="373"/>
          <ac:grpSpMkLst>
            <pc:docMk/>
            <pc:sldMk cId="1722173887" sldId="259"/>
            <ac:grpSpMk id="65" creationId="{51B01909-73B8-4486-A749-C643B1D7E361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19:20.145" v="377"/>
          <ac:grpSpMkLst>
            <pc:docMk/>
            <pc:sldMk cId="1722173887" sldId="259"/>
            <ac:grpSpMk id="75" creationId="{A7CF83E8-F6F0-41E3-B580-7412A04DDFB5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19:20.145" v="377"/>
          <ac:grpSpMkLst>
            <pc:docMk/>
            <pc:sldMk cId="1722173887" sldId="259"/>
            <ac:grpSpMk id="77" creationId="{51B01909-73B8-4486-A749-C643B1D7E361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19:20.145" v="377"/>
          <ac:grpSpMkLst>
            <pc:docMk/>
            <pc:sldMk cId="1722173887" sldId="259"/>
            <ac:grpSpMk id="81" creationId="{DBBA0A0D-8F6A-400A-9E49-8C008E2C7DB1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19:20.145" v="377"/>
          <ac:grpSpMkLst>
            <pc:docMk/>
            <pc:sldMk cId="1722173887" sldId="259"/>
            <ac:grpSpMk id="84" creationId="{C507BF36-B92B-4CAC-BCA7-8364B51E1F09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19:17.738" v="376"/>
          <ac:grpSpMkLst>
            <pc:docMk/>
            <pc:sldMk cId="1722173887" sldId="259"/>
            <ac:grpSpMk id="92" creationId="{A7CF83E8-F6F0-41E3-B580-7412A04DDFB5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19:17.738" v="376"/>
          <ac:grpSpMkLst>
            <pc:docMk/>
            <pc:sldMk cId="1722173887" sldId="259"/>
            <ac:grpSpMk id="103" creationId="{51B01909-73B8-4486-A749-C643B1D7E361}"/>
          </ac:grpSpMkLst>
        </pc:grpChg>
        <pc:grpChg chg="add del">
          <ac:chgData name="Adama Sowa (2212215)" userId="S::2212215@student.uwtsd.ac.uk::d3c84bcd-2c60-4a94-ad3f-dbc9c2152548" providerId="AD" clId="Web-{D3DCCB6A-18FF-9557-6636-15AF5993E20E}" dt="2022-10-10T21:19:17.738" v="376"/>
          <ac:grpSpMkLst>
            <pc:docMk/>
            <pc:sldMk cId="1722173887" sldId="259"/>
            <ac:grpSpMk id="115" creationId="{DBBA0A0D-8F6A-400A-9E49-8C008E2C7DB1}"/>
          </ac:grpSpMkLst>
        </pc:grpChg>
        <pc:graphicFrameChg chg="add del">
          <ac:chgData name="Adama Sowa (2212215)" userId="S::2212215@student.uwtsd.ac.uk::d3c84bcd-2c60-4a94-ad3f-dbc9c2152548" providerId="AD" clId="Web-{D3DCCB6A-18FF-9557-6636-15AF5993E20E}" dt="2022-10-10T21:27:18.841" v="537"/>
          <ac:graphicFrameMkLst>
            <pc:docMk/>
            <pc:sldMk cId="1722173887" sldId="259"/>
            <ac:graphicFrameMk id="8" creationId="{49F56CDA-4D01-3DA4-FD40-5CE34D957087}"/>
          </ac:graphicFrameMkLst>
        </pc:graphicFrameChg>
        <pc:graphicFrameChg chg="add mod modGraphic">
          <ac:chgData name="Adama Sowa (2212215)" userId="S::2212215@student.uwtsd.ac.uk::d3c84bcd-2c60-4a94-ad3f-dbc9c2152548" providerId="AD" clId="Web-{D3DCCB6A-18FF-9557-6636-15AF5993E20E}" dt="2022-10-11T09:14:52.638" v="774" actId="1076"/>
          <ac:graphicFrameMkLst>
            <pc:docMk/>
            <pc:sldMk cId="1722173887" sldId="259"/>
            <ac:graphicFrameMk id="19" creationId="{C8050DC9-22BF-5B84-8019-DACDA9BD53E8}"/>
          </ac:graphicFrameMkLst>
        </pc:graphicFrameChg>
        <pc:picChg chg="add del">
          <ac:chgData name="Adama Sowa (2212215)" userId="S::2212215@student.uwtsd.ac.uk::d3c84bcd-2c60-4a94-ad3f-dbc9c2152548" providerId="AD" clId="Web-{D3DCCB6A-18FF-9557-6636-15AF5993E20E}" dt="2022-10-10T21:09:18.463" v="369"/>
          <ac:picMkLst>
            <pc:docMk/>
            <pc:sldMk cId="1722173887" sldId="259"/>
            <ac:picMk id="5" creationId="{FFF136A9-BCE4-1A2A-5B1D-D51429CED569}"/>
          </ac:picMkLst>
        </pc:picChg>
        <pc:picChg chg="add del">
          <ac:chgData name="Adama Sowa (2212215)" userId="S::2212215@student.uwtsd.ac.uk::d3c84bcd-2c60-4a94-ad3f-dbc9c2152548" providerId="AD" clId="Web-{D3DCCB6A-18FF-9557-6636-15AF5993E20E}" dt="2022-10-10T21:09:38.261" v="371"/>
          <ac:picMkLst>
            <pc:docMk/>
            <pc:sldMk cId="1722173887" sldId="259"/>
            <ac:picMk id="58" creationId="{653478A8-F808-6F0D-9ECA-B7B72EFFAFCD}"/>
          </ac:picMkLst>
        </pc:picChg>
        <pc:picChg chg="add del">
          <ac:chgData name="Adama Sowa (2212215)" userId="S::2212215@student.uwtsd.ac.uk::d3c84bcd-2c60-4a94-ad3f-dbc9c2152548" providerId="AD" clId="Web-{D3DCCB6A-18FF-9557-6636-15AF5993E20E}" dt="2022-10-10T21:09:52.339" v="373"/>
          <ac:picMkLst>
            <pc:docMk/>
            <pc:sldMk cId="1722173887" sldId="259"/>
            <ac:picMk id="67" creationId="{AF57CEAF-0D46-CD1E-1677-A2397680204A}"/>
          </ac:picMkLst>
        </pc:picChg>
        <pc:picChg chg="add del mod">
          <ac:chgData name="Adama Sowa (2212215)" userId="S::2212215@student.uwtsd.ac.uk::d3c84bcd-2c60-4a94-ad3f-dbc9c2152548" providerId="AD" clId="Web-{D3DCCB6A-18FF-9557-6636-15AF5993E20E}" dt="2022-10-10T21:19:20.145" v="377"/>
          <ac:picMkLst>
            <pc:docMk/>
            <pc:sldMk cId="1722173887" sldId="259"/>
            <ac:picMk id="79" creationId="{FFF136A9-BCE4-1A2A-5B1D-D51429CED569}"/>
          </ac:picMkLst>
        </pc:picChg>
      </pc:sldChg>
      <pc:sldChg chg="modSp new">
        <pc:chgData name="Adama Sowa (2212215)" userId="S::2212215@student.uwtsd.ac.uk::d3c84bcd-2c60-4a94-ad3f-dbc9c2152548" providerId="AD" clId="Web-{D3DCCB6A-18FF-9557-6636-15AF5993E20E}" dt="2022-10-11T08:57:32.736" v="726" actId="20577"/>
        <pc:sldMkLst>
          <pc:docMk/>
          <pc:sldMk cId="1703249876" sldId="260"/>
        </pc:sldMkLst>
        <pc:spChg chg="mod">
          <ac:chgData name="Adama Sowa (2212215)" userId="S::2212215@student.uwtsd.ac.uk::d3c84bcd-2c60-4a94-ad3f-dbc9c2152548" providerId="AD" clId="Web-{D3DCCB6A-18FF-9557-6636-15AF5993E20E}" dt="2022-10-11T08:42:46.135" v="565" actId="20577"/>
          <ac:spMkLst>
            <pc:docMk/>
            <pc:sldMk cId="1703249876" sldId="260"/>
            <ac:spMk id="2" creationId="{E6487EFA-06DD-E41B-016E-8AA885171449}"/>
          </ac:spMkLst>
        </pc:spChg>
        <pc:spChg chg="mod">
          <ac:chgData name="Adama Sowa (2212215)" userId="S::2212215@student.uwtsd.ac.uk::d3c84bcd-2c60-4a94-ad3f-dbc9c2152548" providerId="AD" clId="Web-{D3DCCB6A-18FF-9557-6636-15AF5993E20E}" dt="2022-10-11T08:57:32.736" v="726" actId="20577"/>
          <ac:spMkLst>
            <pc:docMk/>
            <pc:sldMk cId="1703249876" sldId="260"/>
            <ac:spMk id="3" creationId="{C9D2E72D-313F-0D59-7D06-6E8D8423BA3F}"/>
          </ac:spMkLst>
        </pc:spChg>
      </pc:sldChg>
      <pc:sldChg chg="modSp new">
        <pc:chgData name="Adama Sowa (2212215)" userId="S::2212215@student.uwtsd.ac.uk::d3c84bcd-2c60-4a94-ad3f-dbc9c2152548" providerId="AD" clId="Web-{D3DCCB6A-18FF-9557-6636-15AF5993E20E}" dt="2022-10-11T09:06:08.781" v="755" actId="20577"/>
        <pc:sldMkLst>
          <pc:docMk/>
          <pc:sldMk cId="2846284020" sldId="261"/>
        </pc:sldMkLst>
        <pc:spChg chg="mod">
          <ac:chgData name="Adama Sowa (2212215)" userId="S::2212215@student.uwtsd.ac.uk::d3c84bcd-2c60-4a94-ad3f-dbc9c2152548" providerId="AD" clId="Web-{D3DCCB6A-18FF-9557-6636-15AF5993E20E}" dt="2022-10-11T09:06:08.781" v="755" actId="20577"/>
          <ac:spMkLst>
            <pc:docMk/>
            <pc:sldMk cId="2846284020" sldId="261"/>
            <ac:spMk id="3" creationId="{F0B3A91B-604B-562F-D659-7D0230CFA2ED}"/>
          </ac:spMkLst>
        </pc:spChg>
      </pc:sldChg>
      <pc:sldChg chg="new">
        <pc:chgData name="Adama Sowa (2212215)" userId="S::2212215@student.uwtsd.ac.uk::d3c84bcd-2c60-4a94-ad3f-dbc9c2152548" providerId="AD" clId="Web-{D3DCCB6A-18FF-9557-6636-15AF5993E20E}" dt="2022-10-11T09:14:52.435" v="773"/>
        <pc:sldMkLst>
          <pc:docMk/>
          <pc:sldMk cId="2552064426" sldId="262"/>
        </pc:sldMkLst>
      </pc:sldChg>
    </pc:docChg>
  </pc:docChgLst>
  <pc:docChgLst>
    <pc:chgData name="Adama Sowa (2212215)" userId="S::2212215@student.uwtsd.ac.uk::d3c84bcd-2c60-4a94-ad3f-dbc9c2152548" providerId="AD" clId="Web-{F4E26D4C-2707-4B68-EC0A-CE02874A5109}"/>
    <pc:docChg chg="addSld modSld">
      <pc:chgData name="Adama Sowa (2212215)" userId="S::2212215@student.uwtsd.ac.uk::d3c84bcd-2c60-4a94-ad3f-dbc9c2152548" providerId="AD" clId="Web-{F4E26D4C-2707-4B68-EC0A-CE02874A5109}" dt="2022-10-11T15:10:35.464" v="265" actId="20577"/>
      <pc:docMkLst>
        <pc:docMk/>
      </pc:docMkLst>
      <pc:sldChg chg="modSp">
        <pc:chgData name="Adama Sowa (2212215)" userId="S::2212215@student.uwtsd.ac.uk::d3c84bcd-2c60-4a94-ad3f-dbc9c2152548" providerId="AD" clId="Web-{F4E26D4C-2707-4B68-EC0A-CE02874A5109}" dt="2022-10-11T15:10:35.464" v="265" actId="20577"/>
        <pc:sldMkLst>
          <pc:docMk/>
          <pc:sldMk cId="109857222" sldId="256"/>
        </pc:sldMkLst>
        <pc:spChg chg="mod">
          <ac:chgData name="Adama Sowa (2212215)" userId="S::2212215@student.uwtsd.ac.uk::d3c84bcd-2c60-4a94-ad3f-dbc9c2152548" providerId="AD" clId="Web-{F4E26D4C-2707-4B68-EC0A-CE02874A5109}" dt="2022-10-11T15:10:35.464" v="26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Adama Sowa (2212215)" userId="S::2212215@student.uwtsd.ac.uk::d3c84bcd-2c60-4a94-ad3f-dbc9c2152548" providerId="AD" clId="Web-{F4E26D4C-2707-4B68-EC0A-CE02874A5109}" dt="2022-10-11T14:48:52.328" v="142" actId="20577"/>
        <pc:sldMkLst>
          <pc:docMk/>
          <pc:sldMk cId="1722173887" sldId="259"/>
        </pc:sldMkLst>
        <pc:graphicFrameChg chg="modGraphic">
          <ac:chgData name="Adama Sowa (2212215)" userId="S::2212215@student.uwtsd.ac.uk::d3c84bcd-2c60-4a94-ad3f-dbc9c2152548" providerId="AD" clId="Web-{F4E26D4C-2707-4B68-EC0A-CE02874A5109}" dt="2022-10-11T14:48:52.328" v="142" actId="20577"/>
          <ac:graphicFrameMkLst>
            <pc:docMk/>
            <pc:sldMk cId="1722173887" sldId="259"/>
            <ac:graphicFrameMk id="19" creationId="{C8050DC9-22BF-5B84-8019-DACDA9BD53E8}"/>
          </ac:graphicFrameMkLst>
        </pc:graphicFrameChg>
      </pc:sldChg>
      <pc:sldChg chg="addSp delSp modSp mod setBg">
        <pc:chgData name="Adama Sowa (2212215)" userId="S::2212215@student.uwtsd.ac.uk::d3c84bcd-2c60-4a94-ad3f-dbc9c2152548" providerId="AD" clId="Web-{F4E26D4C-2707-4B68-EC0A-CE02874A5109}" dt="2022-10-11T14:55:21.320" v="247"/>
        <pc:sldMkLst>
          <pc:docMk/>
          <pc:sldMk cId="1703249876" sldId="260"/>
        </pc:sldMkLst>
        <pc:spChg chg="mod">
          <ac:chgData name="Adama Sowa (2212215)" userId="S::2212215@student.uwtsd.ac.uk::d3c84bcd-2c60-4a94-ad3f-dbc9c2152548" providerId="AD" clId="Web-{F4E26D4C-2707-4B68-EC0A-CE02874A5109}" dt="2022-10-11T14:55:21.320" v="247"/>
          <ac:spMkLst>
            <pc:docMk/>
            <pc:sldMk cId="1703249876" sldId="260"/>
            <ac:spMk id="2" creationId="{E6487EFA-06DD-E41B-016E-8AA885171449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5:21.320" v="247"/>
          <ac:spMkLst>
            <pc:docMk/>
            <pc:sldMk cId="1703249876" sldId="260"/>
            <ac:spMk id="3" creationId="{C9D2E72D-313F-0D59-7D06-6E8D8423BA3F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4:55.523" v="240"/>
          <ac:spMkLst>
            <pc:docMk/>
            <pc:sldMk cId="1703249876" sldId="260"/>
            <ac:spMk id="9" creationId="{2F9C493A-9F03-49B4-B3FB-19CE5AC115BE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4:55.523" v="240"/>
          <ac:spMkLst>
            <pc:docMk/>
            <pc:sldMk cId="1703249876" sldId="260"/>
            <ac:spMk id="19" creationId="{90A46C7D-C1BB-49B8-8D37-39742820E964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5:03.804" v="242"/>
          <ac:spMkLst>
            <pc:docMk/>
            <pc:sldMk cId="1703249876" sldId="260"/>
            <ac:spMk id="21" creationId="{2F9C493A-9F03-49B4-B3FB-19CE5AC115BE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5:03.804" v="242"/>
          <ac:spMkLst>
            <pc:docMk/>
            <pc:sldMk cId="1703249876" sldId="260"/>
            <ac:spMk id="23" creationId="{90A46C7D-C1BB-49B8-8D37-39742820E964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5:08.304" v="244"/>
          <ac:spMkLst>
            <pc:docMk/>
            <pc:sldMk cId="1703249876" sldId="260"/>
            <ac:spMk id="26" creationId="{2F9C493A-9F03-49B4-B3FB-19CE5AC115BE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5:08.304" v="244"/>
          <ac:spMkLst>
            <pc:docMk/>
            <pc:sldMk cId="1703249876" sldId="260"/>
            <ac:spMk id="28" creationId="{90A46C7D-C1BB-49B8-8D37-39742820E964}"/>
          </ac:spMkLst>
        </pc:spChg>
        <pc:spChg chg="add">
          <ac:chgData name="Adama Sowa (2212215)" userId="S::2212215@student.uwtsd.ac.uk::d3c84bcd-2c60-4a94-ad3f-dbc9c2152548" providerId="AD" clId="Web-{F4E26D4C-2707-4B68-EC0A-CE02874A5109}" dt="2022-10-11T14:55:21.320" v="247"/>
          <ac:spMkLst>
            <pc:docMk/>
            <pc:sldMk cId="1703249876" sldId="260"/>
            <ac:spMk id="33" creationId="{142D98E1-37D2-4470-BF74-845E897954C6}"/>
          </ac:spMkLst>
        </pc:spChg>
        <pc:grpChg chg="add del">
          <ac:chgData name="Adama Sowa (2212215)" userId="S::2212215@student.uwtsd.ac.uk::d3c84bcd-2c60-4a94-ad3f-dbc9c2152548" providerId="AD" clId="Web-{F4E26D4C-2707-4B68-EC0A-CE02874A5109}" dt="2022-10-11T14:54:55.523" v="240"/>
          <ac:grpSpMkLst>
            <pc:docMk/>
            <pc:sldMk cId="1703249876" sldId="260"/>
            <ac:grpSpMk id="11" creationId="{BC3D4A83-1EFA-4B2C-B330-849E3589503E}"/>
          </ac:grpSpMkLst>
        </pc:grpChg>
        <pc:grpChg chg="add del">
          <ac:chgData name="Adama Sowa (2212215)" userId="S::2212215@student.uwtsd.ac.uk::d3c84bcd-2c60-4a94-ad3f-dbc9c2152548" providerId="AD" clId="Web-{F4E26D4C-2707-4B68-EC0A-CE02874A5109}" dt="2022-10-11T14:55:03.804" v="242"/>
          <ac:grpSpMkLst>
            <pc:docMk/>
            <pc:sldMk cId="1703249876" sldId="260"/>
            <ac:grpSpMk id="22" creationId="{BC3D4A83-1EFA-4B2C-B330-849E3589503E}"/>
          </ac:grpSpMkLst>
        </pc:grpChg>
        <pc:grpChg chg="add del">
          <ac:chgData name="Adama Sowa (2212215)" userId="S::2212215@student.uwtsd.ac.uk::d3c84bcd-2c60-4a94-ad3f-dbc9c2152548" providerId="AD" clId="Web-{F4E26D4C-2707-4B68-EC0A-CE02874A5109}" dt="2022-10-11T14:55:08.304" v="244"/>
          <ac:grpSpMkLst>
            <pc:docMk/>
            <pc:sldMk cId="1703249876" sldId="260"/>
            <ac:grpSpMk id="27" creationId="{BC3D4A83-1EFA-4B2C-B330-849E3589503E}"/>
          </ac:grpSpMkLst>
        </pc:grpChg>
        <pc:grpChg chg="add">
          <ac:chgData name="Adama Sowa (2212215)" userId="S::2212215@student.uwtsd.ac.uk::d3c84bcd-2c60-4a94-ad3f-dbc9c2152548" providerId="AD" clId="Web-{F4E26D4C-2707-4B68-EC0A-CE02874A5109}" dt="2022-10-11T14:55:21.320" v="247"/>
          <ac:grpSpMkLst>
            <pc:docMk/>
            <pc:sldMk cId="1703249876" sldId="260"/>
            <ac:grpSpMk id="34" creationId="{91868ACA-CC8C-4FA4-8E32-6DB1C7DA9E27}"/>
          </ac:grpSpMkLst>
        </pc:grpChg>
        <pc:graphicFrameChg chg="add del">
          <ac:chgData name="Adama Sowa (2212215)" userId="S::2212215@student.uwtsd.ac.uk::d3c84bcd-2c60-4a94-ad3f-dbc9c2152548" providerId="AD" clId="Web-{F4E26D4C-2707-4B68-EC0A-CE02874A5109}" dt="2022-10-11T14:54:55.523" v="240"/>
          <ac:graphicFrameMkLst>
            <pc:docMk/>
            <pc:sldMk cId="1703249876" sldId="260"/>
            <ac:graphicFrameMk id="5" creationId="{01594178-D411-55CE-D76D-9CA91F2C98DE}"/>
          </ac:graphicFrameMkLst>
        </pc:graphicFrameChg>
        <pc:graphicFrameChg chg="add del">
          <ac:chgData name="Adama Sowa (2212215)" userId="S::2212215@student.uwtsd.ac.uk::d3c84bcd-2c60-4a94-ad3f-dbc9c2152548" providerId="AD" clId="Web-{F4E26D4C-2707-4B68-EC0A-CE02874A5109}" dt="2022-10-11T14:55:03.804" v="242"/>
          <ac:graphicFrameMkLst>
            <pc:docMk/>
            <pc:sldMk cId="1703249876" sldId="260"/>
            <ac:graphicFrameMk id="24" creationId="{4AF5ACE8-BDB5-4AE6-7AAC-636718E92F62}"/>
          </ac:graphicFrameMkLst>
        </pc:graphicFrameChg>
        <pc:graphicFrameChg chg="add del">
          <ac:chgData name="Adama Sowa (2212215)" userId="S::2212215@student.uwtsd.ac.uk::d3c84bcd-2c60-4a94-ad3f-dbc9c2152548" providerId="AD" clId="Web-{F4E26D4C-2707-4B68-EC0A-CE02874A5109}" dt="2022-10-11T14:55:08.304" v="244"/>
          <ac:graphicFrameMkLst>
            <pc:docMk/>
            <pc:sldMk cId="1703249876" sldId="260"/>
            <ac:graphicFrameMk id="29" creationId="{01594178-D411-55CE-D76D-9CA91F2C98DE}"/>
          </ac:graphicFrameMkLst>
        </pc:graphicFrameChg>
        <pc:graphicFrameChg chg="add del">
          <ac:chgData name="Adama Sowa (2212215)" userId="S::2212215@student.uwtsd.ac.uk::d3c84bcd-2c60-4a94-ad3f-dbc9c2152548" providerId="AD" clId="Web-{F4E26D4C-2707-4B68-EC0A-CE02874A5109}" dt="2022-10-11T14:55:21.289" v="246"/>
          <ac:graphicFrameMkLst>
            <pc:docMk/>
            <pc:sldMk cId="1703249876" sldId="260"/>
            <ac:graphicFrameMk id="31" creationId="{D13DABAC-D471-41F6-3750-FA97683EAB8B}"/>
          </ac:graphicFrameMkLst>
        </pc:graphicFrameChg>
        <pc:graphicFrameChg chg="add">
          <ac:chgData name="Adama Sowa (2212215)" userId="S::2212215@student.uwtsd.ac.uk::d3c84bcd-2c60-4a94-ad3f-dbc9c2152548" providerId="AD" clId="Web-{F4E26D4C-2707-4B68-EC0A-CE02874A5109}" dt="2022-10-11T14:55:21.320" v="247"/>
          <ac:graphicFrameMkLst>
            <pc:docMk/>
            <pc:sldMk cId="1703249876" sldId="260"/>
            <ac:graphicFrameMk id="35" creationId="{9328CC13-8CF9-EE6C-762F-31CE74551F3A}"/>
          </ac:graphicFrameMkLst>
        </pc:graphicFrameChg>
      </pc:sldChg>
      <pc:sldChg chg="addSp delSp modSp mod setBg addAnim delAnim">
        <pc:chgData name="Adama Sowa (2212215)" userId="S::2212215@student.uwtsd.ac.uk::d3c84bcd-2c60-4a94-ad3f-dbc9c2152548" providerId="AD" clId="Web-{F4E26D4C-2707-4B68-EC0A-CE02874A5109}" dt="2022-10-11T14:53:22.755" v="234"/>
        <pc:sldMkLst>
          <pc:docMk/>
          <pc:sldMk cId="2552064426" sldId="262"/>
        </pc:sldMkLst>
        <pc:spChg chg="mod">
          <ac:chgData name="Adama Sowa (2212215)" userId="S::2212215@student.uwtsd.ac.uk::d3c84bcd-2c60-4a94-ad3f-dbc9c2152548" providerId="AD" clId="Web-{F4E26D4C-2707-4B68-EC0A-CE02874A5109}" dt="2022-10-11T14:53:22.755" v="234"/>
          <ac:spMkLst>
            <pc:docMk/>
            <pc:sldMk cId="2552064426" sldId="262"/>
            <ac:spMk id="2" creationId="{79878C07-7068-2930-51F4-24D66AE5647B}"/>
          </ac:spMkLst>
        </pc:spChg>
        <pc:spChg chg="mod">
          <ac:chgData name="Adama Sowa (2212215)" userId="S::2212215@student.uwtsd.ac.uk::d3c84bcd-2c60-4a94-ad3f-dbc9c2152548" providerId="AD" clId="Web-{F4E26D4C-2707-4B68-EC0A-CE02874A5109}" dt="2022-10-11T14:53:22.755" v="234"/>
          <ac:spMkLst>
            <pc:docMk/>
            <pc:sldMk cId="2552064426" sldId="262"/>
            <ac:spMk id="3" creationId="{952027BE-631C-3EB2-7C0D-D894BD0DC8BD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3:22.708" v="233"/>
          <ac:spMkLst>
            <pc:docMk/>
            <pc:sldMk cId="2552064426" sldId="262"/>
            <ac:spMk id="9" creationId="{435959F4-53DA-47FF-BC24-1E5B75C69876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3:22.708" v="233"/>
          <ac:spMkLst>
            <pc:docMk/>
            <pc:sldMk cId="2552064426" sldId="262"/>
            <ac:spMk id="20" creationId="{59226104-0061-4319-8237-9C001BF85D49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3:22.708" v="233"/>
          <ac:spMkLst>
            <pc:docMk/>
            <pc:sldMk cId="2552064426" sldId="262"/>
            <ac:spMk id="30" creationId="{A5D0B0D3-D735-4619-AA45-B57B791E1744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3:22.708" v="233"/>
          <ac:spMkLst>
            <pc:docMk/>
            <pc:sldMk cId="2552064426" sldId="262"/>
            <ac:spMk id="32" creationId="{948AEA76-67F2-4344-A189-9BFFE0076388}"/>
          </ac:spMkLst>
        </pc:spChg>
        <pc:spChg chg="add">
          <ac:chgData name="Adama Sowa (2212215)" userId="S::2212215@student.uwtsd.ac.uk::d3c84bcd-2c60-4a94-ad3f-dbc9c2152548" providerId="AD" clId="Web-{F4E26D4C-2707-4B68-EC0A-CE02874A5109}" dt="2022-10-11T14:53:22.755" v="234"/>
          <ac:spMkLst>
            <pc:docMk/>
            <pc:sldMk cId="2552064426" sldId="262"/>
            <ac:spMk id="40" creationId="{3D505D40-32E9-4C48-81F8-AD80433BE6B7}"/>
          </ac:spMkLst>
        </pc:spChg>
        <pc:spChg chg="add">
          <ac:chgData name="Adama Sowa (2212215)" userId="S::2212215@student.uwtsd.ac.uk::d3c84bcd-2c60-4a94-ad3f-dbc9c2152548" providerId="AD" clId="Web-{F4E26D4C-2707-4B68-EC0A-CE02874A5109}" dt="2022-10-11T14:53:22.755" v="234"/>
          <ac:spMkLst>
            <pc:docMk/>
            <pc:sldMk cId="2552064426" sldId="262"/>
            <ac:spMk id="50" creationId="{435959F4-53DA-47FF-BC24-1E5B75C69876}"/>
          </ac:spMkLst>
        </pc:spChg>
        <pc:spChg chg="add">
          <ac:chgData name="Adama Sowa (2212215)" userId="S::2212215@student.uwtsd.ac.uk::d3c84bcd-2c60-4a94-ad3f-dbc9c2152548" providerId="AD" clId="Web-{F4E26D4C-2707-4B68-EC0A-CE02874A5109}" dt="2022-10-11T14:53:22.755" v="234"/>
          <ac:spMkLst>
            <pc:docMk/>
            <pc:sldMk cId="2552064426" sldId="262"/>
            <ac:spMk id="52" creationId="{59226104-0061-4319-8237-9C001BF85D49}"/>
          </ac:spMkLst>
        </pc:spChg>
        <pc:spChg chg="add">
          <ac:chgData name="Adama Sowa (2212215)" userId="S::2212215@student.uwtsd.ac.uk::d3c84bcd-2c60-4a94-ad3f-dbc9c2152548" providerId="AD" clId="Web-{F4E26D4C-2707-4B68-EC0A-CE02874A5109}" dt="2022-10-11T14:53:22.755" v="234"/>
          <ac:spMkLst>
            <pc:docMk/>
            <pc:sldMk cId="2552064426" sldId="262"/>
            <ac:spMk id="54" creationId="{A5D0B0D3-D735-4619-AA45-B57B791E1744}"/>
          </ac:spMkLst>
        </pc:spChg>
        <pc:grpChg chg="add del">
          <ac:chgData name="Adama Sowa (2212215)" userId="S::2212215@student.uwtsd.ac.uk::d3c84bcd-2c60-4a94-ad3f-dbc9c2152548" providerId="AD" clId="Web-{F4E26D4C-2707-4B68-EC0A-CE02874A5109}" dt="2022-10-11T14:53:22.708" v="233"/>
          <ac:grpSpMkLst>
            <pc:docMk/>
            <pc:sldMk cId="2552064426" sldId="262"/>
            <ac:grpSpMk id="11" creationId="{A7CF83E8-F6F0-41E3-B580-7412A04DDFB5}"/>
          </ac:grpSpMkLst>
        </pc:grpChg>
        <pc:grpChg chg="add del">
          <ac:chgData name="Adama Sowa (2212215)" userId="S::2212215@student.uwtsd.ac.uk::d3c84bcd-2c60-4a94-ad3f-dbc9c2152548" providerId="AD" clId="Web-{F4E26D4C-2707-4B68-EC0A-CE02874A5109}" dt="2022-10-11T14:53:22.708" v="233"/>
          <ac:grpSpMkLst>
            <pc:docMk/>
            <pc:sldMk cId="2552064426" sldId="262"/>
            <ac:grpSpMk id="22" creationId="{51B01909-73B8-4486-A749-C643B1D7E361}"/>
          </ac:grpSpMkLst>
        </pc:grpChg>
        <pc:grpChg chg="add del">
          <ac:chgData name="Adama Sowa (2212215)" userId="S::2212215@student.uwtsd.ac.uk::d3c84bcd-2c60-4a94-ad3f-dbc9c2152548" providerId="AD" clId="Web-{F4E26D4C-2707-4B68-EC0A-CE02874A5109}" dt="2022-10-11T14:53:22.708" v="233"/>
          <ac:grpSpMkLst>
            <pc:docMk/>
            <pc:sldMk cId="2552064426" sldId="262"/>
            <ac:grpSpMk id="34" creationId="{DBBA0A0D-8F6A-400A-9E49-8C008E2C7DB1}"/>
          </ac:grpSpMkLst>
        </pc:grpChg>
        <pc:grpChg chg="add">
          <ac:chgData name="Adama Sowa (2212215)" userId="S::2212215@student.uwtsd.ac.uk::d3c84bcd-2c60-4a94-ad3f-dbc9c2152548" providerId="AD" clId="Web-{F4E26D4C-2707-4B68-EC0A-CE02874A5109}" dt="2022-10-11T14:53:22.755" v="234"/>
          <ac:grpSpMkLst>
            <pc:docMk/>
            <pc:sldMk cId="2552064426" sldId="262"/>
            <ac:grpSpMk id="42" creationId="{C507BF36-B92B-4CAC-BCA7-8364B51E1F09}"/>
          </ac:grpSpMkLst>
        </pc:grpChg>
        <pc:grpChg chg="add">
          <ac:chgData name="Adama Sowa (2212215)" userId="S::2212215@student.uwtsd.ac.uk::d3c84bcd-2c60-4a94-ad3f-dbc9c2152548" providerId="AD" clId="Web-{F4E26D4C-2707-4B68-EC0A-CE02874A5109}" dt="2022-10-11T14:53:22.755" v="234"/>
          <ac:grpSpMkLst>
            <pc:docMk/>
            <pc:sldMk cId="2552064426" sldId="262"/>
            <ac:grpSpMk id="51" creationId="{A7CF83E8-F6F0-41E3-B580-7412A04DDFB5}"/>
          </ac:grpSpMkLst>
        </pc:grpChg>
        <pc:grpChg chg="add">
          <ac:chgData name="Adama Sowa (2212215)" userId="S::2212215@student.uwtsd.ac.uk::d3c84bcd-2c60-4a94-ad3f-dbc9c2152548" providerId="AD" clId="Web-{F4E26D4C-2707-4B68-EC0A-CE02874A5109}" dt="2022-10-11T14:53:22.755" v="234"/>
          <ac:grpSpMkLst>
            <pc:docMk/>
            <pc:sldMk cId="2552064426" sldId="262"/>
            <ac:grpSpMk id="53" creationId="{51B01909-73B8-4486-A749-C643B1D7E361}"/>
          </ac:grpSpMkLst>
        </pc:grpChg>
        <pc:grpChg chg="add">
          <ac:chgData name="Adama Sowa (2212215)" userId="S::2212215@student.uwtsd.ac.uk::d3c84bcd-2c60-4a94-ad3f-dbc9c2152548" providerId="AD" clId="Web-{F4E26D4C-2707-4B68-EC0A-CE02874A5109}" dt="2022-10-11T14:53:22.755" v="234"/>
          <ac:grpSpMkLst>
            <pc:docMk/>
            <pc:sldMk cId="2552064426" sldId="262"/>
            <ac:grpSpMk id="56" creationId="{DBBA0A0D-8F6A-400A-9E49-8C008E2C7DB1}"/>
          </ac:grpSpMkLst>
        </pc:grpChg>
        <pc:picChg chg="add del">
          <ac:chgData name="Adama Sowa (2212215)" userId="S::2212215@student.uwtsd.ac.uk::d3c84bcd-2c60-4a94-ad3f-dbc9c2152548" providerId="AD" clId="Web-{F4E26D4C-2707-4B68-EC0A-CE02874A5109}" dt="2022-10-11T14:53:22.708" v="233"/>
          <ac:picMkLst>
            <pc:docMk/>
            <pc:sldMk cId="2552064426" sldId="262"/>
            <ac:picMk id="5" creationId="{67CBDA7B-D1E4-71C1-D79B-0C9F5E0B421A}"/>
          </ac:picMkLst>
        </pc:picChg>
        <pc:picChg chg="add">
          <ac:chgData name="Adama Sowa (2212215)" userId="S::2212215@student.uwtsd.ac.uk::d3c84bcd-2c60-4a94-ad3f-dbc9c2152548" providerId="AD" clId="Web-{F4E26D4C-2707-4B68-EC0A-CE02874A5109}" dt="2022-10-11T14:53:22.755" v="234"/>
          <ac:picMkLst>
            <pc:docMk/>
            <pc:sldMk cId="2552064426" sldId="262"/>
            <ac:picMk id="55" creationId="{9B07ED53-DC7F-B919-1A94-EFF0AC9BBD79}"/>
          </ac:picMkLst>
        </pc:picChg>
      </pc:sldChg>
      <pc:sldChg chg="addSp delSp modSp new mod setBg">
        <pc:chgData name="Adama Sowa (2212215)" userId="S::2212215@student.uwtsd.ac.uk::d3c84bcd-2c60-4a94-ad3f-dbc9c2152548" providerId="AD" clId="Web-{F4E26D4C-2707-4B68-EC0A-CE02874A5109}" dt="2022-10-11T14:53:57.818" v="237"/>
        <pc:sldMkLst>
          <pc:docMk/>
          <pc:sldMk cId="959839159" sldId="263"/>
        </pc:sldMkLst>
        <pc:spChg chg="mod">
          <ac:chgData name="Adama Sowa (2212215)" userId="S::2212215@student.uwtsd.ac.uk::d3c84bcd-2c60-4a94-ad3f-dbc9c2152548" providerId="AD" clId="Web-{F4E26D4C-2707-4B68-EC0A-CE02874A5109}" dt="2022-10-11T14:53:57.818" v="237"/>
          <ac:spMkLst>
            <pc:docMk/>
            <pc:sldMk cId="959839159" sldId="263"/>
            <ac:spMk id="2" creationId="{6EB8379E-7B9C-808C-B05E-BC24A0857505}"/>
          </ac:spMkLst>
        </pc:spChg>
        <pc:spChg chg="mod">
          <ac:chgData name="Adama Sowa (2212215)" userId="S::2212215@student.uwtsd.ac.uk::d3c84bcd-2c60-4a94-ad3f-dbc9c2152548" providerId="AD" clId="Web-{F4E26D4C-2707-4B68-EC0A-CE02874A5109}" dt="2022-10-11T14:53:57.818" v="237"/>
          <ac:spMkLst>
            <pc:docMk/>
            <pc:sldMk cId="959839159" sldId="263"/>
            <ac:spMk id="3" creationId="{C0A80004-7115-564F-5E04-755858862A33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3:57.772" v="236"/>
          <ac:spMkLst>
            <pc:docMk/>
            <pc:sldMk cId="959839159" sldId="263"/>
            <ac:spMk id="9" creationId="{435959F4-53DA-47FF-BC24-1E5B75C69876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3:57.772" v="236"/>
          <ac:spMkLst>
            <pc:docMk/>
            <pc:sldMk cId="959839159" sldId="263"/>
            <ac:spMk id="20" creationId="{59226104-0061-4319-8237-9C001BF85D49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3:57.772" v="236"/>
          <ac:spMkLst>
            <pc:docMk/>
            <pc:sldMk cId="959839159" sldId="263"/>
            <ac:spMk id="30" creationId="{A5D0B0D3-D735-4619-AA45-B57B791E1744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3:57.772" v="236"/>
          <ac:spMkLst>
            <pc:docMk/>
            <pc:sldMk cId="959839159" sldId="263"/>
            <ac:spMk id="32" creationId="{CF7F2079-504C-499A-A644-58F4DDC7643B}"/>
          </ac:spMkLst>
        </pc:spChg>
        <pc:spChg chg="add del">
          <ac:chgData name="Adama Sowa (2212215)" userId="S::2212215@student.uwtsd.ac.uk::d3c84bcd-2c60-4a94-ad3f-dbc9c2152548" providerId="AD" clId="Web-{F4E26D4C-2707-4B68-EC0A-CE02874A5109}" dt="2022-10-11T14:53:57.772" v="236"/>
          <ac:spMkLst>
            <pc:docMk/>
            <pc:sldMk cId="959839159" sldId="263"/>
            <ac:spMk id="42" creationId="{3D505D40-32E9-4C48-81F8-AD80433BE6B7}"/>
          </ac:spMkLst>
        </pc:spChg>
        <pc:spChg chg="add">
          <ac:chgData name="Adama Sowa (2212215)" userId="S::2212215@student.uwtsd.ac.uk::d3c84bcd-2c60-4a94-ad3f-dbc9c2152548" providerId="AD" clId="Web-{F4E26D4C-2707-4B68-EC0A-CE02874A5109}" dt="2022-10-11T14:53:57.818" v="237"/>
          <ac:spMkLst>
            <pc:docMk/>
            <pc:sldMk cId="959839159" sldId="263"/>
            <ac:spMk id="54" creationId="{435959F4-53DA-47FF-BC24-1E5B75C69876}"/>
          </ac:spMkLst>
        </pc:spChg>
        <pc:spChg chg="add">
          <ac:chgData name="Adama Sowa (2212215)" userId="S::2212215@student.uwtsd.ac.uk::d3c84bcd-2c60-4a94-ad3f-dbc9c2152548" providerId="AD" clId="Web-{F4E26D4C-2707-4B68-EC0A-CE02874A5109}" dt="2022-10-11T14:53:57.818" v="237"/>
          <ac:spMkLst>
            <pc:docMk/>
            <pc:sldMk cId="959839159" sldId="263"/>
            <ac:spMk id="56" creationId="{59226104-0061-4319-8237-9C001BF85D49}"/>
          </ac:spMkLst>
        </pc:spChg>
        <pc:spChg chg="add">
          <ac:chgData name="Adama Sowa (2212215)" userId="S::2212215@student.uwtsd.ac.uk::d3c84bcd-2c60-4a94-ad3f-dbc9c2152548" providerId="AD" clId="Web-{F4E26D4C-2707-4B68-EC0A-CE02874A5109}" dt="2022-10-11T14:53:57.818" v="237"/>
          <ac:spMkLst>
            <pc:docMk/>
            <pc:sldMk cId="959839159" sldId="263"/>
            <ac:spMk id="58" creationId="{A5D0B0D3-D735-4619-AA45-B57B791E1744}"/>
          </ac:spMkLst>
        </pc:spChg>
        <pc:spChg chg="add">
          <ac:chgData name="Adama Sowa (2212215)" userId="S::2212215@student.uwtsd.ac.uk::d3c84bcd-2c60-4a94-ad3f-dbc9c2152548" providerId="AD" clId="Web-{F4E26D4C-2707-4B68-EC0A-CE02874A5109}" dt="2022-10-11T14:53:57.818" v="237"/>
          <ac:spMkLst>
            <pc:docMk/>
            <pc:sldMk cId="959839159" sldId="263"/>
            <ac:spMk id="60" creationId="{948AEA76-67F2-4344-A189-9BFFE0076388}"/>
          </ac:spMkLst>
        </pc:spChg>
        <pc:spChg chg="add">
          <ac:chgData name="Adama Sowa (2212215)" userId="S::2212215@student.uwtsd.ac.uk::d3c84bcd-2c60-4a94-ad3f-dbc9c2152548" providerId="AD" clId="Web-{F4E26D4C-2707-4B68-EC0A-CE02874A5109}" dt="2022-10-11T14:53:57.818" v="237"/>
          <ac:spMkLst>
            <pc:docMk/>
            <pc:sldMk cId="959839159" sldId="263"/>
            <ac:spMk id="61" creationId="{CF7F2079-504C-499A-A644-58F4DDC7643B}"/>
          </ac:spMkLst>
        </pc:spChg>
        <pc:spChg chg="add">
          <ac:chgData name="Adama Sowa (2212215)" userId="S::2212215@student.uwtsd.ac.uk::d3c84bcd-2c60-4a94-ad3f-dbc9c2152548" providerId="AD" clId="Web-{F4E26D4C-2707-4B68-EC0A-CE02874A5109}" dt="2022-10-11T14:53:57.818" v="237"/>
          <ac:spMkLst>
            <pc:docMk/>
            <pc:sldMk cId="959839159" sldId="263"/>
            <ac:spMk id="63" creationId="{3D505D40-32E9-4C48-81F8-AD80433BE6B7}"/>
          </ac:spMkLst>
        </pc:spChg>
        <pc:grpChg chg="add del">
          <ac:chgData name="Adama Sowa (2212215)" userId="S::2212215@student.uwtsd.ac.uk::d3c84bcd-2c60-4a94-ad3f-dbc9c2152548" providerId="AD" clId="Web-{F4E26D4C-2707-4B68-EC0A-CE02874A5109}" dt="2022-10-11T14:53:57.772" v="236"/>
          <ac:grpSpMkLst>
            <pc:docMk/>
            <pc:sldMk cId="959839159" sldId="263"/>
            <ac:grpSpMk id="11" creationId="{A7CF83E8-F6F0-41E3-B580-7412A04DDFB5}"/>
          </ac:grpSpMkLst>
        </pc:grpChg>
        <pc:grpChg chg="add del">
          <ac:chgData name="Adama Sowa (2212215)" userId="S::2212215@student.uwtsd.ac.uk::d3c84bcd-2c60-4a94-ad3f-dbc9c2152548" providerId="AD" clId="Web-{F4E26D4C-2707-4B68-EC0A-CE02874A5109}" dt="2022-10-11T14:53:57.772" v="236"/>
          <ac:grpSpMkLst>
            <pc:docMk/>
            <pc:sldMk cId="959839159" sldId="263"/>
            <ac:grpSpMk id="22" creationId="{51B01909-73B8-4486-A749-C643B1D7E361}"/>
          </ac:grpSpMkLst>
        </pc:grpChg>
        <pc:grpChg chg="add del">
          <ac:chgData name="Adama Sowa (2212215)" userId="S::2212215@student.uwtsd.ac.uk::d3c84bcd-2c60-4a94-ad3f-dbc9c2152548" providerId="AD" clId="Web-{F4E26D4C-2707-4B68-EC0A-CE02874A5109}" dt="2022-10-11T14:53:57.772" v="236"/>
          <ac:grpSpMkLst>
            <pc:docMk/>
            <pc:sldMk cId="959839159" sldId="263"/>
            <ac:grpSpMk id="34" creationId="{DBBA0A0D-8F6A-400A-9E49-8C008E2C7DB1}"/>
          </ac:grpSpMkLst>
        </pc:grpChg>
        <pc:grpChg chg="add">
          <ac:chgData name="Adama Sowa (2212215)" userId="S::2212215@student.uwtsd.ac.uk::d3c84bcd-2c60-4a94-ad3f-dbc9c2152548" providerId="AD" clId="Web-{F4E26D4C-2707-4B68-EC0A-CE02874A5109}" dt="2022-10-11T14:53:57.818" v="237"/>
          <ac:grpSpMkLst>
            <pc:docMk/>
            <pc:sldMk cId="959839159" sldId="263"/>
            <ac:grpSpMk id="36" creationId="{DBBA0A0D-8F6A-400A-9E49-8C008E2C7DB1}"/>
          </ac:grpSpMkLst>
        </pc:grpChg>
        <pc:grpChg chg="add del">
          <ac:chgData name="Adama Sowa (2212215)" userId="S::2212215@student.uwtsd.ac.uk::d3c84bcd-2c60-4a94-ad3f-dbc9c2152548" providerId="AD" clId="Web-{F4E26D4C-2707-4B68-EC0A-CE02874A5109}" dt="2022-10-11T14:53:57.772" v="236"/>
          <ac:grpSpMkLst>
            <pc:docMk/>
            <pc:sldMk cId="959839159" sldId="263"/>
            <ac:grpSpMk id="44" creationId="{C507BF36-B92B-4CAC-BCA7-8364B51E1F09}"/>
          </ac:grpSpMkLst>
        </pc:grpChg>
        <pc:grpChg chg="add">
          <ac:chgData name="Adama Sowa (2212215)" userId="S::2212215@student.uwtsd.ac.uk::d3c84bcd-2c60-4a94-ad3f-dbc9c2152548" providerId="AD" clId="Web-{F4E26D4C-2707-4B68-EC0A-CE02874A5109}" dt="2022-10-11T14:53:57.818" v="237"/>
          <ac:grpSpMkLst>
            <pc:docMk/>
            <pc:sldMk cId="959839159" sldId="263"/>
            <ac:grpSpMk id="46" creationId="{C507BF36-B92B-4CAC-BCA7-8364B51E1F09}"/>
          </ac:grpSpMkLst>
        </pc:grpChg>
        <pc:grpChg chg="add">
          <ac:chgData name="Adama Sowa (2212215)" userId="S::2212215@student.uwtsd.ac.uk::d3c84bcd-2c60-4a94-ad3f-dbc9c2152548" providerId="AD" clId="Web-{F4E26D4C-2707-4B68-EC0A-CE02874A5109}" dt="2022-10-11T14:53:57.818" v="237"/>
          <ac:grpSpMkLst>
            <pc:docMk/>
            <pc:sldMk cId="959839159" sldId="263"/>
            <ac:grpSpMk id="55" creationId="{A7CF83E8-F6F0-41E3-B580-7412A04DDFB5}"/>
          </ac:grpSpMkLst>
        </pc:grpChg>
        <pc:grpChg chg="add">
          <ac:chgData name="Adama Sowa (2212215)" userId="S::2212215@student.uwtsd.ac.uk::d3c84bcd-2c60-4a94-ad3f-dbc9c2152548" providerId="AD" clId="Web-{F4E26D4C-2707-4B68-EC0A-CE02874A5109}" dt="2022-10-11T14:53:57.818" v="237"/>
          <ac:grpSpMkLst>
            <pc:docMk/>
            <pc:sldMk cId="959839159" sldId="263"/>
            <ac:grpSpMk id="57" creationId="{51B01909-73B8-4486-A749-C643B1D7E361}"/>
          </ac:grpSpMkLst>
        </pc:grpChg>
        <pc:picChg chg="add del">
          <ac:chgData name="Adama Sowa (2212215)" userId="S::2212215@student.uwtsd.ac.uk::d3c84bcd-2c60-4a94-ad3f-dbc9c2152548" providerId="AD" clId="Web-{F4E26D4C-2707-4B68-EC0A-CE02874A5109}" dt="2022-10-11T14:53:57.772" v="236"/>
          <ac:picMkLst>
            <pc:docMk/>
            <pc:sldMk cId="959839159" sldId="263"/>
            <ac:picMk id="5" creationId="{C058FD0A-3CE4-5004-5F14-C6773C2D8F75}"/>
          </ac:picMkLst>
        </pc:picChg>
        <pc:picChg chg="add">
          <ac:chgData name="Adama Sowa (2212215)" userId="S::2212215@student.uwtsd.ac.uk::d3c84bcd-2c60-4a94-ad3f-dbc9c2152548" providerId="AD" clId="Web-{F4E26D4C-2707-4B68-EC0A-CE02874A5109}" dt="2022-10-11T14:53:57.818" v="237"/>
          <ac:picMkLst>
            <pc:docMk/>
            <pc:sldMk cId="959839159" sldId="263"/>
            <ac:picMk id="59" creationId="{544710E9-8F0E-4CB0-2638-223DF878AAD7}"/>
          </ac:picMkLst>
        </pc:picChg>
      </pc:sldChg>
      <pc:sldChg chg="addSp modSp new mod setBg">
        <pc:chgData name="Adama Sowa (2212215)" userId="S::2212215@student.uwtsd.ac.uk::d3c84bcd-2c60-4a94-ad3f-dbc9c2152548" providerId="AD" clId="Web-{F4E26D4C-2707-4B68-EC0A-CE02874A5109}" dt="2022-10-11T14:54:20.569" v="238"/>
        <pc:sldMkLst>
          <pc:docMk/>
          <pc:sldMk cId="3993321816" sldId="264"/>
        </pc:sldMkLst>
        <pc:spChg chg="mod">
          <ac:chgData name="Adama Sowa (2212215)" userId="S::2212215@student.uwtsd.ac.uk::d3c84bcd-2c60-4a94-ad3f-dbc9c2152548" providerId="AD" clId="Web-{F4E26D4C-2707-4B68-EC0A-CE02874A5109}" dt="2022-10-11T14:54:20.569" v="238"/>
          <ac:spMkLst>
            <pc:docMk/>
            <pc:sldMk cId="3993321816" sldId="264"/>
            <ac:spMk id="2" creationId="{B3AA3EA0-65D9-E2A4-10BB-AD91E0E4E2DE}"/>
          </ac:spMkLst>
        </pc:spChg>
        <pc:spChg chg="mod">
          <ac:chgData name="Adama Sowa (2212215)" userId="S::2212215@student.uwtsd.ac.uk::d3c84bcd-2c60-4a94-ad3f-dbc9c2152548" providerId="AD" clId="Web-{F4E26D4C-2707-4B68-EC0A-CE02874A5109}" dt="2022-10-11T14:54:20.569" v="238"/>
          <ac:spMkLst>
            <pc:docMk/>
            <pc:sldMk cId="3993321816" sldId="264"/>
            <ac:spMk id="3" creationId="{B3AAC9B9-9237-76D3-24D5-9AE90E9801BE}"/>
          </ac:spMkLst>
        </pc:spChg>
        <pc:spChg chg="add">
          <ac:chgData name="Adama Sowa (2212215)" userId="S::2212215@student.uwtsd.ac.uk::d3c84bcd-2c60-4a94-ad3f-dbc9c2152548" providerId="AD" clId="Web-{F4E26D4C-2707-4B68-EC0A-CE02874A5109}" dt="2022-10-11T14:54:20.569" v="238"/>
          <ac:spMkLst>
            <pc:docMk/>
            <pc:sldMk cId="3993321816" sldId="264"/>
            <ac:spMk id="9" creationId="{2F9C493A-9F03-49B4-B3FB-19CE5AC115BE}"/>
          </ac:spMkLst>
        </pc:spChg>
        <pc:spChg chg="add">
          <ac:chgData name="Adama Sowa (2212215)" userId="S::2212215@student.uwtsd.ac.uk::d3c84bcd-2c60-4a94-ad3f-dbc9c2152548" providerId="AD" clId="Web-{F4E26D4C-2707-4B68-EC0A-CE02874A5109}" dt="2022-10-11T14:54:20.569" v="238"/>
          <ac:spMkLst>
            <pc:docMk/>
            <pc:sldMk cId="3993321816" sldId="264"/>
            <ac:spMk id="11" creationId="{90A46C7D-C1BB-49B8-8D37-39742820E964}"/>
          </ac:spMkLst>
        </pc:spChg>
        <pc:spChg chg="add">
          <ac:chgData name="Adama Sowa (2212215)" userId="S::2212215@student.uwtsd.ac.uk::d3c84bcd-2c60-4a94-ad3f-dbc9c2152548" providerId="AD" clId="Web-{F4E26D4C-2707-4B68-EC0A-CE02874A5109}" dt="2022-10-11T14:54:20.569" v="238"/>
          <ac:spMkLst>
            <pc:docMk/>
            <pc:sldMk cId="3993321816" sldId="264"/>
            <ac:spMk id="21" creationId="{55820E42-2F9D-41EF-B67F-522A133B3373}"/>
          </ac:spMkLst>
        </pc:spChg>
        <pc:grpChg chg="add">
          <ac:chgData name="Adama Sowa (2212215)" userId="S::2212215@student.uwtsd.ac.uk::d3c84bcd-2c60-4a94-ad3f-dbc9c2152548" providerId="AD" clId="Web-{F4E26D4C-2707-4B68-EC0A-CE02874A5109}" dt="2022-10-11T14:54:20.569" v="238"/>
          <ac:grpSpMkLst>
            <pc:docMk/>
            <pc:sldMk cId="3993321816" sldId="264"/>
            <ac:grpSpMk id="13" creationId="{61BBAB6F-65E6-4E2B-B363-6AB27C84E0C1}"/>
          </ac:grpSpMkLst>
        </pc:grpChg>
        <pc:grpChg chg="add">
          <ac:chgData name="Adama Sowa (2212215)" userId="S::2212215@student.uwtsd.ac.uk::d3c84bcd-2c60-4a94-ad3f-dbc9c2152548" providerId="AD" clId="Web-{F4E26D4C-2707-4B68-EC0A-CE02874A5109}" dt="2022-10-11T14:54:20.569" v="238"/>
          <ac:grpSpMkLst>
            <pc:docMk/>
            <pc:sldMk cId="3993321816" sldId="264"/>
            <ac:grpSpMk id="23" creationId="{13D9BC31-B57D-4933-AD83-94F462D4C2F9}"/>
          </ac:grpSpMkLst>
        </pc:grpChg>
        <pc:picChg chg="add">
          <ac:chgData name="Adama Sowa (2212215)" userId="S::2212215@student.uwtsd.ac.uk::d3c84bcd-2c60-4a94-ad3f-dbc9c2152548" providerId="AD" clId="Web-{F4E26D4C-2707-4B68-EC0A-CE02874A5109}" dt="2022-10-11T14:54:20.569" v="238"/>
          <ac:picMkLst>
            <pc:docMk/>
            <pc:sldMk cId="3993321816" sldId="264"/>
            <ac:picMk id="5" creationId="{A3496D1F-A3E2-0935-F906-CD270F4F96E5}"/>
          </ac:picMkLst>
        </pc:picChg>
      </pc:sldChg>
    </pc:docChg>
  </pc:docChgLst>
  <pc:docChgLst>
    <pc:chgData name="Adama Sowa (2212215)" userId="S::2212215@student.uwtsd.ac.uk::d3c84bcd-2c60-4a94-ad3f-dbc9c2152548" providerId="AD" clId="Web-{79EBDD26-5DD5-F936-AA1F-EEFA2079B1CB}"/>
    <pc:docChg chg="modSld">
      <pc:chgData name="Adama Sowa (2212215)" userId="S::2212215@student.uwtsd.ac.uk::d3c84bcd-2c60-4a94-ad3f-dbc9c2152548" providerId="AD" clId="Web-{79EBDD26-5DD5-F936-AA1F-EEFA2079B1CB}" dt="2022-10-11T15:18:16.797" v="8" actId="20577"/>
      <pc:docMkLst>
        <pc:docMk/>
      </pc:docMkLst>
      <pc:sldChg chg="modSp">
        <pc:chgData name="Adama Sowa (2212215)" userId="S::2212215@student.uwtsd.ac.uk::d3c84bcd-2c60-4a94-ad3f-dbc9c2152548" providerId="AD" clId="Web-{79EBDD26-5DD5-F936-AA1F-EEFA2079B1CB}" dt="2022-10-11T15:18:16.797" v="8" actId="20577"/>
        <pc:sldMkLst>
          <pc:docMk/>
          <pc:sldMk cId="2846284020" sldId="261"/>
        </pc:sldMkLst>
        <pc:spChg chg="mod">
          <ac:chgData name="Adama Sowa (2212215)" userId="S::2212215@student.uwtsd.ac.uk::d3c84bcd-2c60-4a94-ad3f-dbc9c2152548" providerId="AD" clId="Web-{79EBDD26-5DD5-F936-AA1F-EEFA2079B1CB}" dt="2022-10-11T15:18:16.797" v="8" actId="20577"/>
          <ac:spMkLst>
            <pc:docMk/>
            <pc:sldMk cId="2846284020" sldId="261"/>
            <ac:spMk id="2" creationId="{2B21E6E5-190D-C0B2-6E14-51AC1E138F39}"/>
          </ac:spMkLst>
        </pc:spChg>
        <pc:spChg chg="mod">
          <ac:chgData name="Adama Sowa (2212215)" userId="S::2212215@student.uwtsd.ac.uk::d3c84bcd-2c60-4a94-ad3f-dbc9c2152548" providerId="AD" clId="Web-{79EBDD26-5DD5-F936-AA1F-EEFA2079B1CB}" dt="2022-10-11T15:17:52.343" v="1" actId="20577"/>
          <ac:spMkLst>
            <pc:docMk/>
            <pc:sldMk cId="2846284020" sldId="261"/>
            <ac:spMk id="3" creationId="{F0B3A91B-604B-562F-D659-7D0230CFA2E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3C01EE-5463-4E07-A113-F62A4268BAC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2F8E708-CB47-4607-8AC1-A1897E55A3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 </a:t>
          </a:r>
          <a:r>
            <a:rPr lang="en-GB">
              <a:latin typeface="Georgia Pro Semibold"/>
            </a:rPr>
            <a:t>makes tracking workflows easier</a:t>
          </a:r>
          <a:endParaRPr lang="en-US"/>
        </a:p>
      </dgm:t>
    </dgm:pt>
    <dgm:pt modelId="{BB717317-2A92-40F9-83B2-119B088D1A72}" type="parTrans" cxnId="{E513AFAD-3726-47AB-A85F-16DAE140ECAE}">
      <dgm:prSet/>
      <dgm:spPr/>
      <dgm:t>
        <a:bodyPr/>
        <a:lstStyle/>
        <a:p>
          <a:endParaRPr lang="en-US"/>
        </a:p>
      </dgm:t>
    </dgm:pt>
    <dgm:pt modelId="{13119256-9293-46B7-A75D-763B19A517FC}" type="sibTrans" cxnId="{E513AFAD-3726-47AB-A85F-16DAE140ECAE}">
      <dgm:prSet/>
      <dgm:spPr/>
      <dgm:t>
        <a:bodyPr/>
        <a:lstStyle/>
        <a:p>
          <a:endParaRPr lang="en-US"/>
        </a:p>
      </dgm:t>
    </dgm:pt>
    <dgm:pt modelId="{B5FD2157-44D9-449E-A56E-F8DC158613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 </a:t>
          </a:r>
          <a:r>
            <a:rPr lang="en-GB">
              <a:latin typeface="Georgia Pro Semibold"/>
            </a:rPr>
            <a:t> better information access</a:t>
          </a:r>
          <a:endParaRPr lang="en-US"/>
        </a:p>
      </dgm:t>
    </dgm:pt>
    <dgm:pt modelId="{11BE25FA-185F-4203-B2A4-751DB8D7658C}" type="parTrans" cxnId="{87B59A2E-8DFF-4023-BF56-5516EC51AF6C}">
      <dgm:prSet/>
      <dgm:spPr/>
      <dgm:t>
        <a:bodyPr/>
        <a:lstStyle/>
        <a:p>
          <a:endParaRPr lang="en-US"/>
        </a:p>
      </dgm:t>
    </dgm:pt>
    <dgm:pt modelId="{91040C93-C78D-4BF6-8760-C9065E3B1F93}" type="sibTrans" cxnId="{87B59A2E-8DFF-4023-BF56-5516EC51AF6C}">
      <dgm:prSet/>
      <dgm:spPr/>
      <dgm:t>
        <a:bodyPr/>
        <a:lstStyle/>
        <a:p>
          <a:endParaRPr lang="en-US"/>
        </a:p>
      </dgm:t>
    </dgm:pt>
    <dgm:pt modelId="{9B08C07C-7A34-4159-B3ED-0C65C66789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3. </a:t>
          </a:r>
          <a:r>
            <a:rPr lang="en-GB">
              <a:latin typeface="Georgia Pro Semibold"/>
            </a:rPr>
            <a:t>quick editing</a:t>
          </a:r>
          <a:endParaRPr lang="en-GB"/>
        </a:p>
      </dgm:t>
    </dgm:pt>
    <dgm:pt modelId="{E6FC22BD-5427-4FED-A141-B6D04E16E47D}" type="parTrans" cxnId="{4281FBF9-794C-499E-9705-179082367D60}">
      <dgm:prSet/>
      <dgm:spPr/>
      <dgm:t>
        <a:bodyPr/>
        <a:lstStyle/>
        <a:p>
          <a:endParaRPr lang="en-US"/>
        </a:p>
      </dgm:t>
    </dgm:pt>
    <dgm:pt modelId="{A4E20726-0648-4242-9CE7-F3EA6EB043B8}" type="sibTrans" cxnId="{4281FBF9-794C-499E-9705-179082367D60}">
      <dgm:prSet/>
      <dgm:spPr/>
      <dgm:t>
        <a:bodyPr/>
        <a:lstStyle/>
        <a:p>
          <a:endParaRPr lang="en-US"/>
        </a:p>
      </dgm:t>
    </dgm:pt>
    <dgm:pt modelId="{D36C643E-54BF-4A47-AA17-DB7E705FF4F3}" type="pres">
      <dgm:prSet presAssocID="{AD3C01EE-5463-4E07-A113-F62A4268BAC8}" presName="root" presStyleCnt="0">
        <dgm:presLayoutVars>
          <dgm:dir/>
          <dgm:resizeHandles val="exact"/>
        </dgm:presLayoutVars>
      </dgm:prSet>
      <dgm:spPr/>
    </dgm:pt>
    <dgm:pt modelId="{DB61F485-488B-42AE-9DA8-A4588E023D1E}" type="pres">
      <dgm:prSet presAssocID="{A2F8E708-CB47-4607-8AC1-A1897E55A340}" presName="compNode" presStyleCnt="0"/>
      <dgm:spPr/>
    </dgm:pt>
    <dgm:pt modelId="{19919EE3-3543-4226-A534-0C07153BC56A}" type="pres">
      <dgm:prSet presAssocID="{A2F8E708-CB47-4607-8AC1-A1897E55A340}" presName="bgRect" presStyleLbl="bgShp" presStyleIdx="0" presStyleCnt="3"/>
      <dgm:spPr/>
    </dgm:pt>
    <dgm:pt modelId="{2D2A44C2-0FD2-4F4B-8062-7646EB468E3E}" type="pres">
      <dgm:prSet presAssocID="{A2F8E708-CB47-4607-8AC1-A1897E55A34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330B2E3-45BB-486E-A82A-03B98CA33D7A}" type="pres">
      <dgm:prSet presAssocID="{A2F8E708-CB47-4607-8AC1-A1897E55A340}" presName="spaceRect" presStyleCnt="0"/>
      <dgm:spPr/>
    </dgm:pt>
    <dgm:pt modelId="{7B668D2C-CCD2-4133-A336-B3A21455AD4D}" type="pres">
      <dgm:prSet presAssocID="{A2F8E708-CB47-4607-8AC1-A1897E55A340}" presName="parTx" presStyleLbl="revTx" presStyleIdx="0" presStyleCnt="3">
        <dgm:presLayoutVars>
          <dgm:chMax val="0"/>
          <dgm:chPref val="0"/>
        </dgm:presLayoutVars>
      </dgm:prSet>
      <dgm:spPr/>
    </dgm:pt>
    <dgm:pt modelId="{B16C6FCE-8261-44C0-BC81-D178556E6902}" type="pres">
      <dgm:prSet presAssocID="{13119256-9293-46B7-A75D-763B19A517FC}" presName="sibTrans" presStyleCnt="0"/>
      <dgm:spPr/>
    </dgm:pt>
    <dgm:pt modelId="{EBDF4B9E-0D94-4ECE-BE29-82707F2D6C7B}" type="pres">
      <dgm:prSet presAssocID="{B5FD2157-44D9-449E-A56E-F8DC158613D8}" presName="compNode" presStyleCnt="0"/>
      <dgm:spPr/>
    </dgm:pt>
    <dgm:pt modelId="{9B5F36EE-0B01-4097-96AC-FADCC755FE89}" type="pres">
      <dgm:prSet presAssocID="{B5FD2157-44D9-449E-A56E-F8DC158613D8}" presName="bgRect" presStyleLbl="bgShp" presStyleIdx="1" presStyleCnt="3"/>
      <dgm:spPr/>
    </dgm:pt>
    <dgm:pt modelId="{A8FEC328-CC49-452D-BF02-F4718146FDCE}" type="pres">
      <dgm:prSet presAssocID="{B5FD2157-44D9-449E-A56E-F8DC158613D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4D0F400-7A51-4673-9E3F-94E3E42E0D93}" type="pres">
      <dgm:prSet presAssocID="{B5FD2157-44D9-449E-A56E-F8DC158613D8}" presName="spaceRect" presStyleCnt="0"/>
      <dgm:spPr/>
    </dgm:pt>
    <dgm:pt modelId="{507F420D-2B0E-4851-AABE-B2CAB32810E1}" type="pres">
      <dgm:prSet presAssocID="{B5FD2157-44D9-449E-A56E-F8DC158613D8}" presName="parTx" presStyleLbl="revTx" presStyleIdx="1" presStyleCnt="3">
        <dgm:presLayoutVars>
          <dgm:chMax val="0"/>
          <dgm:chPref val="0"/>
        </dgm:presLayoutVars>
      </dgm:prSet>
      <dgm:spPr/>
    </dgm:pt>
    <dgm:pt modelId="{01A79239-2595-4129-84CE-A9795A7F8411}" type="pres">
      <dgm:prSet presAssocID="{91040C93-C78D-4BF6-8760-C9065E3B1F93}" presName="sibTrans" presStyleCnt="0"/>
      <dgm:spPr/>
    </dgm:pt>
    <dgm:pt modelId="{38F892A7-8B55-4698-A83B-38ABDCFF0EC5}" type="pres">
      <dgm:prSet presAssocID="{9B08C07C-7A34-4159-B3ED-0C65C6678991}" presName="compNode" presStyleCnt="0"/>
      <dgm:spPr/>
    </dgm:pt>
    <dgm:pt modelId="{6A79D2A2-2C9F-4998-A98E-812382C82825}" type="pres">
      <dgm:prSet presAssocID="{9B08C07C-7A34-4159-B3ED-0C65C6678991}" presName="bgRect" presStyleLbl="bgShp" presStyleIdx="2" presStyleCnt="3"/>
      <dgm:spPr/>
    </dgm:pt>
    <dgm:pt modelId="{C624528B-2BE1-40E7-B6E1-7484824E27DD}" type="pres">
      <dgm:prSet presAssocID="{9B08C07C-7A34-4159-B3ED-0C65C667899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530FBDC8-2112-471E-A98A-1FFE4213C313}" type="pres">
      <dgm:prSet presAssocID="{9B08C07C-7A34-4159-B3ED-0C65C6678991}" presName="spaceRect" presStyleCnt="0"/>
      <dgm:spPr/>
    </dgm:pt>
    <dgm:pt modelId="{69996B17-1E4F-4D30-804F-FEB3B97FA511}" type="pres">
      <dgm:prSet presAssocID="{9B08C07C-7A34-4159-B3ED-0C65C667899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7B59A2E-8DFF-4023-BF56-5516EC51AF6C}" srcId="{AD3C01EE-5463-4E07-A113-F62A4268BAC8}" destId="{B5FD2157-44D9-449E-A56E-F8DC158613D8}" srcOrd="1" destOrd="0" parTransId="{11BE25FA-185F-4203-B2A4-751DB8D7658C}" sibTransId="{91040C93-C78D-4BF6-8760-C9065E3B1F93}"/>
    <dgm:cxn modelId="{4F8E9D4E-3AA0-413E-8F7E-DFCED201AD7B}" type="presOf" srcId="{A2F8E708-CB47-4607-8AC1-A1897E55A340}" destId="{7B668D2C-CCD2-4133-A336-B3A21455AD4D}" srcOrd="0" destOrd="0" presId="urn:microsoft.com/office/officeart/2018/2/layout/IconVerticalSolidList"/>
    <dgm:cxn modelId="{F83D1B75-4AE5-4D81-A8EA-6C72491EDDCC}" type="presOf" srcId="{9B08C07C-7A34-4159-B3ED-0C65C6678991}" destId="{69996B17-1E4F-4D30-804F-FEB3B97FA511}" srcOrd="0" destOrd="0" presId="urn:microsoft.com/office/officeart/2018/2/layout/IconVerticalSolidList"/>
    <dgm:cxn modelId="{E3620595-0216-4707-96F4-A601D15E4C15}" type="presOf" srcId="{AD3C01EE-5463-4E07-A113-F62A4268BAC8}" destId="{D36C643E-54BF-4A47-AA17-DB7E705FF4F3}" srcOrd="0" destOrd="0" presId="urn:microsoft.com/office/officeart/2018/2/layout/IconVerticalSolidList"/>
    <dgm:cxn modelId="{E513AFAD-3726-47AB-A85F-16DAE140ECAE}" srcId="{AD3C01EE-5463-4E07-A113-F62A4268BAC8}" destId="{A2F8E708-CB47-4607-8AC1-A1897E55A340}" srcOrd="0" destOrd="0" parTransId="{BB717317-2A92-40F9-83B2-119B088D1A72}" sibTransId="{13119256-9293-46B7-A75D-763B19A517FC}"/>
    <dgm:cxn modelId="{D4AC05BC-B8D1-4E2E-B511-32D3A352A405}" type="presOf" srcId="{B5FD2157-44D9-449E-A56E-F8DC158613D8}" destId="{507F420D-2B0E-4851-AABE-B2CAB32810E1}" srcOrd="0" destOrd="0" presId="urn:microsoft.com/office/officeart/2018/2/layout/IconVerticalSolidList"/>
    <dgm:cxn modelId="{4281FBF9-794C-499E-9705-179082367D60}" srcId="{AD3C01EE-5463-4E07-A113-F62A4268BAC8}" destId="{9B08C07C-7A34-4159-B3ED-0C65C6678991}" srcOrd="2" destOrd="0" parTransId="{E6FC22BD-5427-4FED-A141-B6D04E16E47D}" sibTransId="{A4E20726-0648-4242-9CE7-F3EA6EB043B8}"/>
    <dgm:cxn modelId="{FE60E330-4EA9-457D-81B0-AEED629F1B3C}" type="presParOf" srcId="{D36C643E-54BF-4A47-AA17-DB7E705FF4F3}" destId="{DB61F485-488B-42AE-9DA8-A4588E023D1E}" srcOrd="0" destOrd="0" presId="urn:microsoft.com/office/officeart/2018/2/layout/IconVerticalSolidList"/>
    <dgm:cxn modelId="{29E499DA-4DFE-42DF-B5F2-C28EF449D22C}" type="presParOf" srcId="{DB61F485-488B-42AE-9DA8-A4588E023D1E}" destId="{19919EE3-3543-4226-A534-0C07153BC56A}" srcOrd="0" destOrd="0" presId="urn:microsoft.com/office/officeart/2018/2/layout/IconVerticalSolidList"/>
    <dgm:cxn modelId="{B2A0BE47-9885-4C54-BEE0-38EBD9EA7149}" type="presParOf" srcId="{DB61F485-488B-42AE-9DA8-A4588E023D1E}" destId="{2D2A44C2-0FD2-4F4B-8062-7646EB468E3E}" srcOrd="1" destOrd="0" presId="urn:microsoft.com/office/officeart/2018/2/layout/IconVerticalSolidList"/>
    <dgm:cxn modelId="{834F89BC-983D-48A8-A98D-E634C8580C05}" type="presParOf" srcId="{DB61F485-488B-42AE-9DA8-A4588E023D1E}" destId="{4330B2E3-45BB-486E-A82A-03B98CA33D7A}" srcOrd="2" destOrd="0" presId="urn:microsoft.com/office/officeart/2018/2/layout/IconVerticalSolidList"/>
    <dgm:cxn modelId="{1F790C62-449D-45A3-90BB-F9CABD5254A9}" type="presParOf" srcId="{DB61F485-488B-42AE-9DA8-A4588E023D1E}" destId="{7B668D2C-CCD2-4133-A336-B3A21455AD4D}" srcOrd="3" destOrd="0" presId="urn:microsoft.com/office/officeart/2018/2/layout/IconVerticalSolidList"/>
    <dgm:cxn modelId="{3F3AB911-0463-4C9A-9B1D-47A705ABE12F}" type="presParOf" srcId="{D36C643E-54BF-4A47-AA17-DB7E705FF4F3}" destId="{B16C6FCE-8261-44C0-BC81-D178556E6902}" srcOrd="1" destOrd="0" presId="urn:microsoft.com/office/officeart/2018/2/layout/IconVerticalSolidList"/>
    <dgm:cxn modelId="{E4ADBF69-3D8E-4912-9FD3-B35D2D24F3FD}" type="presParOf" srcId="{D36C643E-54BF-4A47-AA17-DB7E705FF4F3}" destId="{EBDF4B9E-0D94-4ECE-BE29-82707F2D6C7B}" srcOrd="2" destOrd="0" presId="urn:microsoft.com/office/officeart/2018/2/layout/IconVerticalSolidList"/>
    <dgm:cxn modelId="{49B44520-6105-44D2-92D3-FD2B1A8F9B6D}" type="presParOf" srcId="{EBDF4B9E-0D94-4ECE-BE29-82707F2D6C7B}" destId="{9B5F36EE-0B01-4097-96AC-FADCC755FE89}" srcOrd="0" destOrd="0" presId="urn:microsoft.com/office/officeart/2018/2/layout/IconVerticalSolidList"/>
    <dgm:cxn modelId="{C1D4E403-6BEF-4F1A-BEA2-156D81F56182}" type="presParOf" srcId="{EBDF4B9E-0D94-4ECE-BE29-82707F2D6C7B}" destId="{A8FEC328-CC49-452D-BF02-F4718146FDCE}" srcOrd="1" destOrd="0" presId="urn:microsoft.com/office/officeart/2018/2/layout/IconVerticalSolidList"/>
    <dgm:cxn modelId="{87A87FD1-2C2F-4DE0-948E-8C4797E011F5}" type="presParOf" srcId="{EBDF4B9E-0D94-4ECE-BE29-82707F2D6C7B}" destId="{F4D0F400-7A51-4673-9E3F-94E3E42E0D93}" srcOrd="2" destOrd="0" presId="urn:microsoft.com/office/officeart/2018/2/layout/IconVerticalSolidList"/>
    <dgm:cxn modelId="{DD5C7017-B50D-4A99-AE64-96AF4C1C64C5}" type="presParOf" srcId="{EBDF4B9E-0D94-4ECE-BE29-82707F2D6C7B}" destId="{507F420D-2B0E-4851-AABE-B2CAB32810E1}" srcOrd="3" destOrd="0" presId="urn:microsoft.com/office/officeart/2018/2/layout/IconVerticalSolidList"/>
    <dgm:cxn modelId="{9F841849-2FE7-4F23-9A3A-1DF5D84EA28B}" type="presParOf" srcId="{D36C643E-54BF-4A47-AA17-DB7E705FF4F3}" destId="{01A79239-2595-4129-84CE-A9795A7F8411}" srcOrd="3" destOrd="0" presId="urn:microsoft.com/office/officeart/2018/2/layout/IconVerticalSolidList"/>
    <dgm:cxn modelId="{007AAACB-1F08-48A6-9351-4A73752856C1}" type="presParOf" srcId="{D36C643E-54BF-4A47-AA17-DB7E705FF4F3}" destId="{38F892A7-8B55-4698-A83B-38ABDCFF0EC5}" srcOrd="4" destOrd="0" presId="urn:microsoft.com/office/officeart/2018/2/layout/IconVerticalSolidList"/>
    <dgm:cxn modelId="{641AFB1E-7218-4B7D-8FDB-8DC2BA6E089F}" type="presParOf" srcId="{38F892A7-8B55-4698-A83B-38ABDCFF0EC5}" destId="{6A79D2A2-2C9F-4998-A98E-812382C82825}" srcOrd="0" destOrd="0" presId="urn:microsoft.com/office/officeart/2018/2/layout/IconVerticalSolidList"/>
    <dgm:cxn modelId="{0B42B102-3840-47D2-9139-BBEF52401139}" type="presParOf" srcId="{38F892A7-8B55-4698-A83B-38ABDCFF0EC5}" destId="{C624528B-2BE1-40E7-B6E1-7484824E27DD}" srcOrd="1" destOrd="0" presId="urn:microsoft.com/office/officeart/2018/2/layout/IconVerticalSolidList"/>
    <dgm:cxn modelId="{A7E780A2-EB0C-4BCF-88CB-BA2F2472973E}" type="presParOf" srcId="{38F892A7-8B55-4698-A83B-38ABDCFF0EC5}" destId="{530FBDC8-2112-471E-A98A-1FFE4213C313}" srcOrd="2" destOrd="0" presId="urn:microsoft.com/office/officeart/2018/2/layout/IconVerticalSolidList"/>
    <dgm:cxn modelId="{842E542C-E8E8-4867-B20D-71AE937A5DED}" type="presParOf" srcId="{38F892A7-8B55-4698-A83B-38ABDCFF0EC5}" destId="{69996B17-1E4F-4D30-804F-FEB3B97FA5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C3EDC8-3520-4A73-97E5-6A059BD9D67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7635A07-0A55-4E2F-AB19-439FC50CBF13}">
      <dgm:prSet/>
      <dgm:spPr/>
      <dgm:t>
        <a:bodyPr/>
        <a:lstStyle/>
        <a:p>
          <a:pPr>
            <a:defRPr cap="all"/>
          </a:pPr>
          <a:r>
            <a:rPr lang="en-GB"/>
            <a:t>1. making remote working more efficient </a:t>
          </a:r>
          <a:endParaRPr lang="en-US"/>
        </a:p>
      </dgm:t>
    </dgm:pt>
    <dgm:pt modelId="{88F16161-1FCA-481A-A55F-2D999E045B50}" type="parTrans" cxnId="{53DFE7DE-349E-47EA-9A4E-CCFFBAFB9D9B}">
      <dgm:prSet/>
      <dgm:spPr/>
      <dgm:t>
        <a:bodyPr/>
        <a:lstStyle/>
        <a:p>
          <a:endParaRPr lang="en-US"/>
        </a:p>
      </dgm:t>
    </dgm:pt>
    <dgm:pt modelId="{B58B8B65-2205-40D4-8642-45A804B23403}" type="sibTrans" cxnId="{53DFE7DE-349E-47EA-9A4E-CCFFBAFB9D9B}">
      <dgm:prSet/>
      <dgm:spPr/>
      <dgm:t>
        <a:bodyPr/>
        <a:lstStyle/>
        <a:p>
          <a:endParaRPr lang="en-US"/>
        </a:p>
      </dgm:t>
    </dgm:pt>
    <dgm:pt modelId="{3460F1CB-A288-4C32-9BA8-6D786D2A7C0A}">
      <dgm:prSet/>
      <dgm:spPr/>
      <dgm:t>
        <a:bodyPr/>
        <a:lstStyle/>
        <a:p>
          <a:pPr>
            <a:defRPr cap="all"/>
          </a:pPr>
          <a:r>
            <a:rPr lang="en-GB"/>
            <a:t>2. increasing productivity so you can focus on the most important tasks.</a:t>
          </a:r>
          <a:endParaRPr lang="en-US"/>
        </a:p>
      </dgm:t>
    </dgm:pt>
    <dgm:pt modelId="{7307762A-FE99-4DEB-9335-EF56F934EBF5}" type="parTrans" cxnId="{D3C6F5F0-8C00-423C-B554-692E78948F28}">
      <dgm:prSet/>
      <dgm:spPr/>
      <dgm:t>
        <a:bodyPr/>
        <a:lstStyle/>
        <a:p>
          <a:endParaRPr lang="en-US"/>
        </a:p>
      </dgm:t>
    </dgm:pt>
    <dgm:pt modelId="{1F25FF9D-AD52-498F-8F1A-5ABFA74E7A62}" type="sibTrans" cxnId="{D3C6F5F0-8C00-423C-B554-692E78948F28}">
      <dgm:prSet/>
      <dgm:spPr/>
      <dgm:t>
        <a:bodyPr/>
        <a:lstStyle/>
        <a:p>
          <a:endParaRPr lang="en-US"/>
        </a:p>
      </dgm:t>
    </dgm:pt>
    <dgm:pt modelId="{53066F36-F833-44EE-8D67-52CD955AD7A8}">
      <dgm:prSet/>
      <dgm:spPr/>
      <dgm:t>
        <a:bodyPr/>
        <a:lstStyle/>
        <a:p>
          <a:pPr>
            <a:defRPr cap="all"/>
          </a:pPr>
          <a:r>
            <a:rPr lang="en-GB"/>
            <a:t>3. improving communication within teams, between teams and within third parties.</a:t>
          </a:r>
          <a:endParaRPr lang="en-US"/>
        </a:p>
      </dgm:t>
    </dgm:pt>
    <dgm:pt modelId="{97B6AE1A-9789-4A56-B517-AA577A2DF8A6}" type="parTrans" cxnId="{C5EF1538-814E-433C-85AA-CBF3023899D4}">
      <dgm:prSet/>
      <dgm:spPr/>
      <dgm:t>
        <a:bodyPr/>
        <a:lstStyle/>
        <a:p>
          <a:endParaRPr lang="en-US"/>
        </a:p>
      </dgm:t>
    </dgm:pt>
    <dgm:pt modelId="{8F6C3A99-2D6A-4580-A974-7D0A19953B8C}" type="sibTrans" cxnId="{C5EF1538-814E-433C-85AA-CBF3023899D4}">
      <dgm:prSet/>
      <dgm:spPr/>
      <dgm:t>
        <a:bodyPr/>
        <a:lstStyle/>
        <a:p>
          <a:endParaRPr lang="en-US"/>
        </a:p>
      </dgm:t>
    </dgm:pt>
    <dgm:pt modelId="{0C74803B-5155-45EF-8FDA-1150E0849C7B}" type="pres">
      <dgm:prSet presAssocID="{51C3EDC8-3520-4A73-97E5-6A059BD9D671}" presName="root" presStyleCnt="0">
        <dgm:presLayoutVars>
          <dgm:dir/>
          <dgm:resizeHandles val="exact"/>
        </dgm:presLayoutVars>
      </dgm:prSet>
      <dgm:spPr/>
    </dgm:pt>
    <dgm:pt modelId="{ADBE23F0-9F78-4B85-A21F-CC6DDD0DB012}" type="pres">
      <dgm:prSet presAssocID="{E7635A07-0A55-4E2F-AB19-439FC50CBF13}" presName="compNode" presStyleCnt="0"/>
      <dgm:spPr/>
    </dgm:pt>
    <dgm:pt modelId="{D3279584-68B0-46BA-901D-30413702E672}" type="pres">
      <dgm:prSet presAssocID="{E7635A07-0A55-4E2F-AB19-439FC50CBF13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EC43A74-ABF9-4BA1-AEEF-DB631CE3B463}" type="pres">
      <dgm:prSet presAssocID="{E7635A07-0A55-4E2F-AB19-439FC50CBF1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0C74A658-A848-4C6C-8724-8CAA265B8253}" type="pres">
      <dgm:prSet presAssocID="{E7635A07-0A55-4E2F-AB19-439FC50CBF13}" presName="spaceRect" presStyleCnt="0"/>
      <dgm:spPr/>
    </dgm:pt>
    <dgm:pt modelId="{4793CE48-297E-4870-B00F-62CB3DBB282F}" type="pres">
      <dgm:prSet presAssocID="{E7635A07-0A55-4E2F-AB19-439FC50CBF13}" presName="textRect" presStyleLbl="revTx" presStyleIdx="0" presStyleCnt="3">
        <dgm:presLayoutVars>
          <dgm:chMax val="1"/>
          <dgm:chPref val="1"/>
        </dgm:presLayoutVars>
      </dgm:prSet>
      <dgm:spPr/>
    </dgm:pt>
    <dgm:pt modelId="{485AE18A-D6F3-4A00-A0AF-3574503B91F0}" type="pres">
      <dgm:prSet presAssocID="{B58B8B65-2205-40D4-8642-45A804B23403}" presName="sibTrans" presStyleCnt="0"/>
      <dgm:spPr/>
    </dgm:pt>
    <dgm:pt modelId="{17FB4C0D-46BC-4488-9EE0-87A30D48E2A8}" type="pres">
      <dgm:prSet presAssocID="{3460F1CB-A288-4C32-9BA8-6D786D2A7C0A}" presName="compNode" presStyleCnt="0"/>
      <dgm:spPr/>
    </dgm:pt>
    <dgm:pt modelId="{2D8399C7-EFFE-4C83-BCC0-746193E120D2}" type="pres">
      <dgm:prSet presAssocID="{3460F1CB-A288-4C32-9BA8-6D786D2A7C0A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8CBE61E-80C8-4DC4-92AB-C8313F115A98}" type="pres">
      <dgm:prSet presAssocID="{3460F1CB-A288-4C32-9BA8-6D786D2A7C0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ACD6125-8211-44C7-AF61-9DE358E41805}" type="pres">
      <dgm:prSet presAssocID="{3460F1CB-A288-4C32-9BA8-6D786D2A7C0A}" presName="spaceRect" presStyleCnt="0"/>
      <dgm:spPr/>
    </dgm:pt>
    <dgm:pt modelId="{F542E638-E997-4772-828A-2577C92B6D04}" type="pres">
      <dgm:prSet presAssocID="{3460F1CB-A288-4C32-9BA8-6D786D2A7C0A}" presName="textRect" presStyleLbl="revTx" presStyleIdx="1" presStyleCnt="3">
        <dgm:presLayoutVars>
          <dgm:chMax val="1"/>
          <dgm:chPref val="1"/>
        </dgm:presLayoutVars>
      </dgm:prSet>
      <dgm:spPr/>
    </dgm:pt>
    <dgm:pt modelId="{2049083A-0FBB-4BDF-965A-C3334F55F950}" type="pres">
      <dgm:prSet presAssocID="{1F25FF9D-AD52-498F-8F1A-5ABFA74E7A62}" presName="sibTrans" presStyleCnt="0"/>
      <dgm:spPr/>
    </dgm:pt>
    <dgm:pt modelId="{1C3D3277-45FC-4D69-BFC7-8049EAEBFCF8}" type="pres">
      <dgm:prSet presAssocID="{53066F36-F833-44EE-8D67-52CD955AD7A8}" presName="compNode" presStyleCnt="0"/>
      <dgm:spPr/>
    </dgm:pt>
    <dgm:pt modelId="{6637E61E-F87B-4A1F-AE91-5E0654BD8BB8}" type="pres">
      <dgm:prSet presAssocID="{53066F36-F833-44EE-8D67-52CD955AD7A8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F7E1CC6-08E2-43A4-B980-05A007F18C5E}" type="pres">
      <dgm:prSet presAssocID="{53066F36-F833-44EE-8D67-52CD955AD7A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BE9B9387-71C9-48AD-BA7F-B94E4FD3BC89}" type="pres">
      <dgm:prSet presAssocID="{53066F36-F833-44EE-8D67-52CD955AD7A8}" presName="spaceRect" presStyleCnt="0"/>
      <dgm:spPr/>
    </dgm:pt>
    <dgm:pt modelId="{F446E218-7C39-4CE9-9CEC-DE44DAF23D6A}" type="pres">
      <dgm:prSet presAssocID="{53066F36-F833-44EE-8D67-52CD955AD7A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2BD001C-6D13-4776-A4A2-E72BACB9658A}" type="presOf" srcId="{53066F36-F833-44EE-8D67-52CD955AD7A8}" destId="{F446E218-7C39-4CE9-9CEC-DE44DAF23D6A}" srcOrd="0" destOrd="0" presId="urn:microsoft.com/office/officeart/2018/5/layout/IconLeafLabelList"/>
    <dgm:cxn modelId="{C5EF1538-814E-433C-85AA-CBF3023899D4}" srcId="{51C3EDC8-3520-4A73-97E5-6A059BD9D671}" destId="{53066F36-F833-44EE-8D67-52CD955AD7A8}" srcOrd="2" destOrd="0" parTransId="{97B6AE1A-9789-4A56-B517-AA577A2DF8A6}" sibTransId="{8F6C3A99-2D6A-4580-A974-7D0A19953B8C}"/>
    <dgm:cxn modelId="{3341F740-1FD0-4BE2-BA57-3FD80E273CAF}" type="presOf" srcId="{51C3EDC8-3520-4A73-97E5-6A059BD9D671}" destId="{0C74803B-5155-45EF-8FDA-1150E0849C7B}" srcOrd="0" destOrd="0" presId="urn:microsoft.com/office/officeart/2018/5/layout/IconLeafLabelList"/>
    <dgm:cxn modelId="{0C201660-0C3F-4013-A33F-69ABEDA67FE6}" type="presOf" srcId="{E7635A07-0A55-4E2F-AB19-439FC50CBF13}" destId="{4793CE48-297E-4870-B00F-62CB3DBB282F}" srcOrd="0" destOrd="0" presId="urn:microsoft.com/office/officeart/2018/5/layout/IconLeafLabelList"/>
    <dgm:cxn modelId="{F2816646-96C0-4404-AA27-3DE49E655DB7}" type="presOf" srcId="{3460F1CB-A288-4C32-9BA8-6D786D2A7C0A}" destId="{F542E638-E997-4772-828A-2577C92B6D04}" srcOrd="0" destOrd="0" presId="urn:microsoft.com/office/officeart/2018/5/layout/IconLeafLabelList"/>
    <dgm:cxn modelId="{53DFE7DE-349E-47EA-9A4E-CCFFBAFB9D9B}" srcId="{51C3EDC8-3520-4A73-97E5-6A059BD9D671}" destId="{E7635A07-0A55-4E2F-AB19-439FC50CBF13}" srcOrd="0" destOrd="0" parTransId="{88F16161-1FCA-481A-A55F-2D999E045B50}" sibTransId="{B58B8B65-2205-40D4-8642-45A804B23403}"/>
    <dgm:cxn modelId="{D3C6F5F0-8C00-423C-B554-692E78948F28}" srcId="{51C3EDC8-3520-4A73-97E5-6A059BD9D671}" destId="{3460F1CB-A288-4C32-9BA8-6D786D2A7C0A}" srcOrd="1" destOrd="0" parTransId="{7307762A-FE99-4DEB-9335-EF56F934EBF5}" sibTransId="{1F25FF9D-AD52-498F-8F1A-5ABFA74E7A62}"/>
    <dgm:cxn modelId="{E7F2B665-7978-48A9-B385-796A20F982AB}" type="presParOf" srcId="{0C74803B-5155-45EF-8FDA-1150E0849C7B}" destId="{ADBE23F0-9F78-4B85-A21F-CC6DDD0DB012}" srcOrd="0" destOrd="0" presId="urn:microsoft.com/office/officeart/2018/5/layout/IconLeafLabelList"/>
    <dgm:cxn modelId="{F24687B0-C7D4-4069-A27F-37E3F95381F1}" type="presParOf" srcId="{ADBE23F0-9F78-4B85-A21F-CC6DDD0DB012}" destId="{D3279584-68B0-46BA-901D-30413702E672}" srcOrd="0" destOrd="0" presId="urn:microsoft.com/office/officeart/2018/5/layout/IconLeafLabelList"/>
    <dgm:cxn modelId="{8C6A5CE8-E75A-4A45-809B-2496F751538C}" type="presParOf" srcId="{ADBE23F0-9F78-4B85-A21F-CC6DDD0DB012}" destId="{4EC43A74-ABF9-4BA1-AEEF-DB631CE3B463}" srcOrd="1" destOrd="0" presId="urn:microsoft.com/office/officeart/2018/5/layout/IconLeafLabelList"/>
    <dgm:cxn modelId="{EA09ED68-00CA-4595-BE82-BDC2C22771DA}" type="presParOf" srcId="{ADBE23F0-9F78-4B85-A21F-CC6DDD0DB012}" destId="{0C74A658-A848-4C6C-8724-8CAA265B8253}" srcOrd="2" destOrd="0" presId="urn:microsoft.com/office/officeart/2018/5/layout/IconLeafLabelList"/>
    <dgm:cxn modelId="{984E5E44-181A-4F5E-B42A-A42178DAC114}" type="presParOf" srcId="{ADBE23F0-9F78-4B85-A21F-CC6DDD0DB012}" destId="{4793CE48-297E-4870-B00F-62CB3DBB282F}" srcOrd="3" destOrd="0" presId="urn:microsoft.com/office/officeart/2018/5/layout/IconLeafLabelList"/>
    <dgm:cxn modelId="{A67B3D35-D536-4DD2-8408-0A861C877A26}" type="presParOf" srcId="{0C74803B-5155-45EF-8FDA-1150E0849C7B}" destId="{485AE18A-D6F3-4A00-A0AF-3574503B91F0}" srcOrd="1" destOrd="0" presId="urn:microsoft.com/office/officeart/2018/5/layout/IconLeafLabelList"/>
    <dgm:cxn modelId="{B67D52DF-D4FD-47E3-9016-53CD9FCD7C60}" type="presParOf" srcId="{0C74803B-5155-45EF-8FDA-1150E0849C7B}" destId="{17FB4C0D-46BC-4488-9EE0-87A30D48E2A8}" srcOrd="2" destOrd="0" presId="urn:microsoft.com/office/officeart/2018/5/layout/IconLeafLabelList"/>
    <dgm:cxn modelId="{9C34C301-A3DE-4991-810E-3058877BE3BD}" type="presParOf" srcId="{17FB4C0D-46BC-4488-9EE0-87A30D48E2A8}" destId="{2D8399C7-EFFE-4C83-BCC0-746193E120D2}" srcOrd="0" destOrd="0" presId="urn:microsoft.com/office/officeart/2018/5/layout/IconLeafLabelList"/>
    <dgm:cxn modelId="{CADEE7A9-90A3-4B6E-BC5B-B516FED1CE0B}" type="presParOf" srcId="{17FB4C0D-46BC-4488-9EE0-87A30D48E2A8}" destId="{58CBE61E-80C8-4DC4-92AB-C8313F115A98}" srcOrd="1" destOrd="0" presId="urn:microsoft.com/office/officeart/2018/5/layout/IconLeafLabelList"/>
    <dgm:cxn modelId="{763630EE-6FA7-4766-969E-30392D236489}" type="presParOf" srcId="{17FB4C0D-46BC-4488-9EE0-87A30D48E2A8}" destId="{0ACD6125-8211-44C7-AF61-9DE358E41805}" srcOrd="2" destOrd="0" presId="urn:microsoft.com/office/officeart/2018/5/layout/IconLeafLabelList"/>
    <dgm:cxn modelId="{EEE662F2-E765-4300-AF9A-0866959AF89C}" type="presParOf" srcId="{17FB4C0D-46BC-4488-9EE0-87A30D48E2A8}" destId="{F542E638-E997-4772-828A-2577C92B6D04}" srcOrd="3" destOrd="0" presId="urn:microsoft.com/office/officeart/2018/5/layout/IconLeafLabelList"/>
    <dgm:cxn modelId="{14B9CFE7-8337-4725-8A0E-9BD6C1C731D2}" type="presParOf" srcId="{0C74803B-5155-45EF-8FDA-1150E0849C7B}" destId="{2049083A-0FBB-4BDF-965A-C3334F55F950}" srcOrd="3" destOrd="0" presId="urn:microsoft.com/office/officeart/2018/5/layout/IconLeafLabelList"/>
    <dgm:cxn modelId="{74E088E9-947C-4D5B-86DF-E8B3216C88CA}" type="presParOf" srcId="{0C74803B-5155-45EF-8FDA-1150E0849C7B}" destId="{1C3D3277-45FC-4D69-BFC7-8049EAEBFCF8}" srcOrd="4" destOrd="0" presId="urn:microsoft.com/office/officeart/2018/5/layout/IconLeafLabelList"/>
    <dgm:cxn modelId="{1AED175A-0617-4A7D-83C9-70FDF062109D}" type="presParOf" srcId="{1C3D3277-45FC-4D69-BFC7-8049EAEBFCF8}" destId="{6637E61E-F87B-4A1F-AE91-5E0654BD8BB8}" srcOrd="0" destOrd="0" presId="urn:microsoft.com/office/officeart/2018/5/layout/IconLeafLabelList"/>
    <dgm:cxn modelId="{EBE4ED89-C30E-4689-9D57-9CCE925C37F5}" type="presParOf" srcId="{1C3D3277-45FC-4D69-BFC7-8049EAEBFCF8}" destId="{7F7E1CC6-08E2-43A4-B980-05A007F18C5E}" srcOrd="1" destOrd="0" presId="urn:microsoft.com/office/officeart/2018/5/layout/IconLeafLabelList"/>
    <dgm:cxn modelId="{A98C3B60-5693-4EA3-958C-EE88F3054405}" type="presParOf" srcId="{1C3D3277-45FC-4D69-BFC7-8049EAEBFCF8}" destId="{BE9B9387-71C9-48AD-BA7F-B94E4FD3BC89}" srcOrd="2" destOrd="0" presId="urn:microsoft.com/office/officeart/2018/5/layout/IconLeafLabelList"/>
    <dgm:cxn modelId="{6F756CA7-CB91-4788-B663-D48030DA04EF}" type="presParOf" srcId="{1C3D3277-45FC-4D69-BFC7-8049EAEBFCF8}" destId="{F446E218-7C39-4CE9-9CEC-DE44DAF23D6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919EE3-3543-4226-A534-0C07153BC56A}">
      <dsp:nvSpPr>
        <dsp:cNvPr id="0" name=""/>
        <dsp:cNvSpPr/>
      </dsp:nvSpPr>
      <dsp:spPr>
        <a:xfrm>
          <a:off x="0" y="696"/>
          <a:ext cx="6151830" cy="16303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2A44C2-0FD2-4F4B-8062-7646EB468E3E}">
      <dsp:nvSpPr>
        <dsp:cNvPr id="0" name=""/>
        <dsp:cNvSpPr/>
      </dsp:nvSpPr>
      <dsp:spPr>
        <a:xfrm>
          <a:off x="493167" y="367515"/>
          <a:ext cx="896667" cy="8966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668D2C-CCD2-4133-A336-B3A21455AD4D}">
      <dsp:nvSpPr>
        <dsp:cNvPr id="0" name=""/>
        <dsp:cNvSpPr/>
      </dsp:nvSpPr>
      <dsp:spPr>
        <a:xfrm>
          <a:off x="1883001" y="696"/>
          <a:ext cx="4268829" cy="163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541" tIns="172541" rIns="172541" bIns="17254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 </a:t>
          </a:r>
          <a:r>
            <a:rPr lang="en-GB" sz="2500" kern="1200">
              <a:latin typeface="Georgia Pro Semibold"/>
            </a:rPr>
            <a:t>makes tracking workflows easier</a:t>
          </a:r>
          <a:endParaRPr lang="en-US" sz="2500" kern="1200"/>
        </a:p>
      </dsp:txBody>
      <dsp:txXfrm>
        <a:off x="1883001" y="696"/>
        <a:ext cx="4268829" cy="1630304"/>
      </dsp:txXfrm>
    </dsp:sp>
    <dsp:sp modelId="{9B5F36EE-0B01-4097-96AC-FADCC755FE89}">
      <dsp:nvSpPr>
        <dsp:cNvPr id="0" name=""/>
        <dsp:cNvSpPr/>
      </dsp:nvSpPr>
      <dsp:spPr>
        <a:xfrm>
          <a:off x="0" y="2038576"/>
          <a:ext cx="6151830" cy="16303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FEC328-CC49-452D-BF02-F4718146FDCE}">
      <dsp:nvSpPr>
        <dsp:cNvPr id="0" name=""/>
        <dsp:cNvSpPr/>
      </dsp:nvSpPr>
      <dsp:spPr>
        <a:xfrm>
          <a:off x="493167" y="2405395"/>
          <a:ext cx="896667" cy="8966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7F420D-2B0E-4851-AABE-B2CAB32810E1}">
      <dsp:nvSpPr>
        <dsp:cNvPr id="0" name=""/>
        <dsp:cNvSpPr/>
      </dsp:nvSpPr>
      <dsp:spPr>
        <a:xfrm>
          <a:off x="1883001" y="2038576"/>
          <a:ext cx="4268829" cy="163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541" tIns="172541" rIns="172541" bIns="17254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 </a:t>
          </a:r>
          <a:r>
            <a:rPr lang="en-GB" sz="2500" kern="1200">
              <a:latin typeface="Georgia Pro Semibold"/>
            </a:rPr>
            <a:t> better information access</a:t>
          </a:r>
          <a:endParaRPr lang="en-US" sz="2500" kern="1200"/>
        </a:p>
      </dsp:txBody>
      <dsp:txXfrm>
        <a:off x="1883001" y="2038576"/>
        <a:ext cx="4268829" cy="1630304"/>
      </dsp:txXfrm>
    </dsp:sp>
    <dsp:sp modelId="{6A79D2A2-2C9F-4998-A98E-812382C82825}">
      <dsp:nvSpPr>
        <dsp:cNvPr id="0" name=""/>
        <dsp:cNvSpPr/>
      </dsp:nvSpPr>
      <dsp:spPr>
        <a:xfrm>
          <a:off x="0" y="4076457"/>
          <a:ext cx="6151830" cy="16303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24528B-2BE1-40E7-B6E1-7484824E27DD}">
      <dsp:nvSpPr>
        <dsp:cNvPr id="0" name=""/>
        <dsp:cNvSpPr/>
      </dsp:nvSpPr>
      <dsp:spPr>
        <a:xfrm>
          <a:off x="493167" y="4443275"/>
          <a:ext cx="896667" cy="8966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96B17-1E4F-4D30-804F-FEB3B97FA511}">
      <dsp:nvSpPr>
        <dsp:cNvPr id="0" name=""/>
        <dsp:cNvSpPr/>
      </dsp:nvSpPr>
      <dsp:spPr>
        <a:xfrm>
          <a:off x="1883001" y="4076457"/>
          <a:ext cx="4268829" cy="163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541" tIns="172541" rIns="172541" bIns="17254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3. </a:t>
          </a:r>
          <a:r>
            <a:rPr lang="en-GB" sz="2500" kern="1200">
              <a:latin typeface="Georgia Pro Semibold"/>
            </a:rPr>
            <a:t>quick editing</a:t>
          </a:r>
          <a:endParaRPr lang="en-GB" sz="2500" kern="1200"/>
        </a:p>
      </dsp:txBody>
      <dsp:txXfrm>
        <a:off x="1883001" y="4076457"/>
        <a:ext cx="4268829" cy="16303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279584-68B0-46BA-901D-30413702E672}">
      <dsp:nvSpPr>
        <dsp:cNvPr id="0" name=""/>
        <dsp:cNvSpPr/>
      </dsp:nvSpPr>
      <dsp:spPr>
        <a:xfrm>
          <a:off x="1017587" y="447"/>
          <a:ext cx="1406812" cy="1406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C43A74-ABF9-4BA1-AEEF-DB631CE3B463}">
      <dsp:nvSpPr>
        <dsp:cNvPr id="0" name=""/>
        <dsp:cNvSpPr/>
      </dsp:nvSpPr>
      <dsp:spPr>
        <a:xfrm>
          <a:off x="1317399" y="300260"/>
          <a:ext cx="807187" cy="80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93CE48-297E-4870-B00F-62CB3DBB282F}">
      <dsp:nvSpPr>
        <dsp:cNvPr id="0" name=""/>
        <dsp:cNvSpPr/>
      </dsp:nvSpPr>
      <dsp:spPr>
        <a:xfrm>
          <a:off x="567868" y="1845447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1. making remote working more efficient </a:t>
          </a:r>
          <a:endParaRPr lang="en-US" sz="1200" kern="1200"/>
        </a:p>
      </dsp:txBody>
      <dsp:txXfrm>
        <a:off x="567868" y="1845447"/>
        <a:ext cx="2306250" cy="720000"/>
      </dsp:txXfrm>
    </dsp:sp>
    <dsp:sp modelId="{2D8399C7-EFFE-4C83-BCC0-746193E120D2}">
      <dsp:nvSpPr>
        <dsp:cNvPr id="0" name=""/>
        <dsp:cNvSpPr/>
      </dsp:nvSpPr>
      <dsp:spPr>
        <a:xfrm>
          <a:off x="3727431" y="447"/>
          <a:ext cx="1406812" cy="1406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CBE61E-80C8-4DC4-92AB-C8313F115A98}">
      <dsp:nvSpPr>
        <dsp:cNvPr id="0" name=""/>
        <dsp:cNvSpPr/>
      </dsp:nvSpPr>
      <dsp:spPr>
        <a:xfrm>
          <a:off x="4027243" y="300260"/>
          <a:ext cx="807187" cy="80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42E638-E997-4772-828A-2577C92B6D04}">
      <dsp:nvSpPr>
        <dsp:cNvPr id="0" name=""/>
        <dsp:cNvSpPr/>
      </dsp:nvSpPr>
      <dsp:spPr>
        <a:xfrm>
          <a:off x="3277712" y="1845447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2. increasing productivity so you can focus on the most important tasks.</a:t>
          </a:r>
          <a:endParaRPr lang="en-US" sz="1200" kern="1200"/>
        </a:p>
      </dsp:txBody>
      <dsp:txXfrm>
        <a:off x="3277712" y="1845447"/>
        <a:ext cx="2306250" cy="720000"/>
      </dsp:txXfrm>
    </dsp:sp>
    <dsp:sp modelId="{6637E61E-F87B-4A1F-AE91-5E0654BD8BB8}">
      <dsp:nvSpPr>
        <dsp:cNvPr id="0" name=""/>
        <dsp:cNvSpPr/>
      </dsp:nvSpPr>
      <dsp:spPr>
        <a:xfrm>
          <a:off x="2372509" y="3142010"/>
          <a:ext cx="1406812" cy="1406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7E1CC6-08E2-43A4-B980-05A007F18C5E}">
      <dsp:nvSpPr>
        <dsp:cNvPr id="0" name=""/>
        <dsp:cNvSpPr/>
      </dsp:nvSpPr>
      <dsp:spPr>
        <a:xfrm>
          <a:off x="2672321" y="3441822"/>
          <a:ext cx="807187" cy="807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46E218-7C39-4CE9-9CEC-DE44DAF23D6A}">
      <dsp:nvSpPr>
        <dsp:cNvPr id="0" name=""/>
        <dsp:cNvSpPr/>
      </dsp:nvSpPr>
      <dsp:spPr>
        <a:xfrm>
          <a:off x="1922790" y="4987010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3. improving communication within teams, between teams and within third parties.</a:t>
          </a:r>
          <a:endParaRPr lang="en-US" sz="1200" kern="1200"/>
        </a:p>
      </dsp:txBody>
      <dsp:txXfrm>
        <a:off x="1922790" y="4987010"/>
        <a:ext cx="23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79338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5892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96483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10/11/2022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20383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10/11/2022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413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10/11/2022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42865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10/11/2022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324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10/11/2022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54930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10/11/2022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37025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9825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69417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740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5340911" cy="197834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>
                <a:cs typeface="Calibri Light"/>
              </a:rPr>
              <a:t>IS THERE A NEED TO PROVIDE TRINING ON HOW TO USE TECHNOLOGY TO COLLABORATE AT UWTSD?</a:t>
            </a:r>
            <a:endParaRPr lang="en-GB" sz="2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5340911" cy="27098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ADAMA .S. SOWA</a:t>
            </a:r>
          </a:p>
          <a:p>
            <a:r>
              <a:rPr lang="en-GB">
                <a:cs typeface="Calibri"/>
              </a:rPr>
              <a:t>BARBARA ESHUN</a:t>
            </a:r>
          </a:p>
          <a:p>
            <a:r>
              <a:rPr lang="en-GB">
                <a:cs typeface="Calibri"/>
              </a:rPr>
              <a:t>CARWELL HYLTON</a:t>
            </a:r>
            <a:endParaRPr lang="en-GB" dirty="0">
              <a:cs typeface="Calibri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7F2079-504C-499A-A644-58F4DDC7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82C41BE-B445-8357-360B-F9D457919D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55" r="41482" b="-5"/>
          <a:stretch/>
        </p:blipFill>
        <p:spPr>
          <a:xfrm>
            <a:off x="6535696" y="10"/>
            <a:ext cx="5669280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6006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2" name="Rectangle 138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D4D565-8E74-61C4-0A6A-DA177B229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GB"/>
              <a:t>WHAT IS TECHNOLOGY &amp; COLLABORATION?</a:t>
            </a:r>
          </a:p>
        </p:txBody>
      </p:sp>
      <p:sp>
        <p:nvSpPr>
          <p:cNvPr id="163" name="Freeform: Shape 140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64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4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5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6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7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8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9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751A9-05E0-97F7-E558-64B82D669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This refers to devices and practice designed to better facilitate group work, both in-office and isolated.</a:t>
            </a:r>
          </a:p>
        </p:txBody>
      </p:sp>
      <p:pic>
        <p:nvPicPr>
          <p:cNvPr id="52" name="Graphic 51" descr="Social Network">
            <a:extLst>
              <a:ext uri="{FF2B5EF4-FFF2-40B4-BE49-F238E27FC236}">
                <a16:creationId xmlns:a16="http://schemas.microsoft.com/office/drawing/2014/main" id="{0988C001-57BF-4CE1-B8DF-5421CD4A8C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80742" y="565167"/>
            <a:ext cx="5654663" cy="5654663"/>
          </a:xfrm>
          <a:prstGeom prst="rect">
            <a:avLst/>
          </a:prstGeom>
        </p:spPr>
      </p:pic>
      <p:sp>
        <p:nvSpPr>
          <p:cNvPr id="165" name="Freeform: Shape 150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66" name="Group 152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7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32503433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C06F9A-81D8-1E7E-9294-E6C7B6DE9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Why is it important to do training in uwtsd?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6C9EF-D1AB-7A97-7E5B-691E26BBA2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Is more than just a tranced it is necessity. Increased productivity, greater flexibility, reduced costs, and more accessible document and resource are all possible with the use of collaboration technology. </a:t>
            </a:r>
          </a:p>
        </p:txBody>
      </p:sp>
      <p:pic>
        <p:nvPicPr>
          <p:cNvPr id="7" name="Graphic 6" descr="Recruitment Management">
            <a:extLst>
              <a:ext uri="{FF2B5EF4-FFF2-40B4-BE49-F238E27FC236}">
                <a16:creationId xmlns:a16="http://schemas.microsoft.com/office/drawing/2014/main" id="{97885FA6-DC27-931A-13E4-F1B41BD8EC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80742" y="565167"/>
            <a:ext cx="5654663" cy="5654663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80145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BAFE9B-10DB-54A4-3272-138EEFABA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GB"/>
              <a:t>Benefits of Technology team collaboration</a:t>
            </a:r>
          </a:p>
        </p:txBody>
      </p:sp>
      <p:grpSp>
        <p:nvGrpSpPr>
          <p:cNvPr id="18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C8050DC9-22BF-5B84-8019-DACDA9BD53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3263713"/>
              </p:ext>
            </p:extLst>
          </p:nvPr>
        </p:nvGraphicFramePr>
        <p:xfrm>
          <a:off x="5114620" y="521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2173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: Shape 8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51" name="Group 10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2" name="Freeform: Shape 19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3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3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54" name="Rectangle 29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5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9B07ED53-DC7F-B919-1A94-EFF0AC9BBD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823" r="6" b="4889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878C07-7068-2930-51F4-24D66AE56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1" y="1122363"/>
            <a:ext cx="7630931" cy="19783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Makes work tracking workflows easier.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027BE-631C-3EB2-7C0D-D894BD0DC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1" y="3509963"/>
            <a:ext cx="7630931" cy="174783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The most compelling case for online document collaboration is it makes tracking workingflows easy.</a:t>
            </a:r>
          </a:p>
        </p:txBody>
      </p:sp>
      <p:grpSp>
        <p:nvGrpSpPr>
          <p:cNvPr id="56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3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57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5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6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7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8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6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52064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Freeform: Shape 8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55" name="Group 10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6" name="Freeform: Shape 19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3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58" name="Rectangle 29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59" name="Picture 4" descr="Graph on document with pen">
            <a:extLst>
              <a:ext uri="{FF2B5EF4-FFF2-40B4-BE49-F238E27FC236}">
                <a16:creationId xmlns:a16="http://schemas.microsoft.com/office/drawing/2014/main" id="{544710E9-8F0E-4CB0-2638-223DF878AA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73" r="6" b="14616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60" name="Rectangle 31">
            <a:extLst>
              <a:ext uri="{FF2B5EF4-FFF2-40B4-BE49-F238E27FC236}">
                <a16:creationId xmlns:a16="http://schemas.microsoft.com/office/drawing/2014/main" id="{948AEA76-67F2-4344-A189-9BFFE0076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70186" y="-570186"/>
            <a:ext cx="6858000" cy="7998371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B8379E-7B9C-808C-B05E-BC24A0857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99521"/>
            <a:ext cx="5565648" cy="21796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Better information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0004-7115-564F-5E04-755858862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" y="3624760"/>
            <a:ext cx="5565648" cy="16330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 major advantage of having a document collaboration tools is the ease of access to information.</a:t>
            </a:r>
          </a:p>
        </p:txBody>
      </p:sp>
      <p:sp>
        <p:nvSpPr>
          <p:cNvPr id="61" name="Freeform: Shape 33">
            <a:extLst>
              <a:ext uri="{FF2B5EF4-FFF2-40B4-BE49-F238E27FC236}">
                <a16:creationId xmlns:a16="http://schemas.microsoft.com/office/drawing/2014/main" id="{CF7F2079-504C-499A-A644-58F4DDC7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5350" y="-785349"/>
            <a:ext cx="744976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6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7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8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9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0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1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2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63" name="Freeform: Shape 43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6006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0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59839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AA3EA0-65D9-E2A4-10BB-AD91E0E4E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GB"/>
              <a:t>Quick Editing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AC9B9-9237-76D3-24D5-9AE90E980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An online document collaboration tool helps to cut down unproductive time spent </a:t>
            </a:r>
            <a:r>
              <a:rPr lang="en-GB"/>
              <a:t>communicateing and sending documents for edits and aprovals.</a:t>
            </a:r>
          </a:p>
        </p:txBody>
      </p:sp>
      <p:pic>
        <p:nvPicPr>
          <p:cNvPr id="5" name="Picture 4" descr="Stack of files">
            <a:extLst>
              <a:ext uri="{FF2B5EF4-FFF2-40B4-BE49-F238E27FC236}">
                <a16:creationId xmlns:a16="http://schemas.microsoft.com/office/drawing/2014/main" id="{A3496D1F-A3E2-0935-F906-CD270F4F96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39" r="21472" b="4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993321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487EFA-06DD-E41B-016E-8AA885171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GB"/>
              <a:t>Advantages of technology collaboration </a:t>
            </a:r>
          </a:p>
        </p:txBody>
      </p:sp>
      <p:grpSp>
        <p:nvGrpSpPr>
          <p:cNvPr id="34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9328CC13-8CF9-EE6C-762F-31CE74551F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9935006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32498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1E6E5-190D-C0B2-6E14-51AC1E138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3A91B-604B-562F-D659-7D0230CFA2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1 Abbie Glossop</a:t>
            </a:r>
          </a:p>
        </p:txBody>
      </p:sp>
    </p:spTree>
    <p:extLst>
      <p:ext uri="{BB962C8B-B14F-4D97-AF65-F5344CB8AC3E}">
        <p14:creationId xmlns:p14="http://schemas.microsoft.com/office/powerpoint/2010/main" val="2846284020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AnalogousFromRegularSeedLeftStep">
      <a:dk1>
        <a:srgbClr val="000000"/>
      </a:dk1>
      <a:lt1>
        <a:srgbClr val="FFFFFF"/>
      </a:lt1>
      <a:dk2>
        <a:srgbClr val="241B2F"/>
      </a:dk2>
      <a:lt2>
        <a:srgbClr val="F0F3F1"/>
      </a:lt2>
      <a:accent1>
        <a:srgbClr val="D040A7"/>
      </a:accent1>
      <a:accent2>
        <a:srgbClr val="AB2EBE"/>
      </a:accent2>
      <a:accent3>
        <a:srgbClr val="8140D0"/>
      </a:accent3>
      <a:accent4>
        <a:srgbClr val="3E3AC2"/>
      </a:accent4>
      <a:accent5>
        <a:srgbClr val="4077D0"/>
      </a:accent5>
      <a:accent6>
        <a:srgbClr val="2EA1BE"/>
      </a:accent6>
      <a:hlink>
        <a:srgbClr val="349D52"/>
      </a:hlink>
      <a:folHlink>
        <a:srgbClr val="7F7F7F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RocaVTI</vt:lpstr>
      <vt:lpstr>IS THERE A NEED TO PROVIDE TRINING ON HOW TO USE TECHNOLOGY TO COLLABORATE AT UWTSD?</vt:lpstr>
      <vt:lpstr>WHAT IS TECHNOLOGY &amp; COLLABORATION?</vt:lpstr>
      <vt:lpstr>Why is it important to do training in uwtsd?</vt:lpstr>
      <vt:lpstr>Benefits of Technology team collaboration</vt:lpstr>
      <vt:lpstr>Makes work tracking workflows easier.</vt:lpstr>
      <vt:lpstr>Better information access</vt:lpstr>
      <vt:lpstr>Quick Editing</vt:lpstr>
      <vt:lpstr>Advantages of technology collaboration 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94</cp:revision>
  <dcterms:created xsi:type="dcterms:W3CDTF">2022-10-10T20:25:03Z</dcterms:created>
  <dcterms:modified xsi:type="dcterms:W3CDTF">2022-10-11T15:18:25Z</dcterms:modified>
</cp:coreProperties>
</file>