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Masters/notesMaster1.xml" ContentType="application/vnd.openxmlformats-officedocument.presentationml.notesMaster+xml"/>
  <Override PartName="/ppt/notesMasters/_rels/notes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8.xml.rels" ContentType="application/vnd.openxmlformats-package.relationships+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12.xml" ContentType="application/vnd.openxmlformats-officedocument.presentationml.notesSlide+xml"/>
  <Override PartName="/ppt/notesSlides/notesSlide4.xml" ContentType="application/vnd.openxmlformats-officedocument.presentationml.notesSlide+xml"/>
  <Override PartName="/ppt/notesSlides/notesSlide13.xml" ContentType="application/vnd.openxmlformats-officedocument.presentationml.notesSlide+xml"/>
  <Override PartName="/ppt/notesSlides/notesSlide5.xml" ContentType="application/vnd.openxmlformats-officedocument.presentationml.notesSlide+xml"/>
  <Override PartName="/ppt/notesSlides/notesSlide14.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_rels/notesSlide14.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theme/theme9.xml" ContentType="application/vnd.openxmlformats-officedocument.them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slideLayouts/slideLayout39.xml" ContentType="application/vnd.openxmlformats-officedocument.presentationml.slideLayout+xml"/>
  <Override PartName="/ppt/slideLayouts/slideLayout9.xml" ContentType="application/vnd.openxmlformats-officedocument.presentationml.slideLayout+xml"/>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35.xml" ContentType="application/vnd.openxmlformats-officedocument.presentationml.slideLayout+xml"/>
  <Override PartName="/ppt/slideLayouts/slideLayout5.xml" ContentType="application/vnd.openxmlformats-officedocument.presentationml.slideLayout+xml"/>
  <Override PartName="/ppt/slideLayouts/slideLayout36.xml" ContentType="application/vnd.openxmlformats-officedocument.presentationml.slideLayout+xml"/>
  <Override PartName="/ppt/slideLayouts/slideLayout6.xml" ContentType="application/vnd.openxmlformats-officedocument.presentationml.slideLayout+xml"/>
  <Override PartName="/ppt/slideLayouts/slideLayout37.xml" ContentType="application/vnd.openxmlformats-officedocument.presentationml.slideLayout+xml"/>
  <Override PartName="/ppt/slideLayouts/slideLayout7.xml" ContentType="application/vnd.openxmlformats-officedocument.presentationml.slideLayout+xml"/>
  <Override PartName="/ppt/slideLayouts/slideLayout38.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9.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55.xml.rels" ContentType="application/vnd.openxmlformats-package.relationships+xml"/>
  <Override PartName="/ppt/slideLayouts/_rels/slideLayout3.xml.rels" ContentType="application/vnd.openxmlformats-package.relationships+xml"/>
  <Override PartName="/ppt/slideLayouts/_rels/slideLayout56.xml.rels" ContentType="application/vnd.openxmlformats-package.relationships+xml"/>
  <Override PartName="/ppt/slideLayouts/_rels/slideLayout4.xml.rels" ContentType="application/vnd.openxmlformats-package.relationships+xml"/>
  <Override PartName="/ppt/slideLayouts/_rels/slideLayout57.xml.rels" ContentType="application/vnd.openxmlformats-package.relationships+xml"/>
  <Override PartName="/ppt/slideLayouts/_rels/slideLayout5.xml.rels" ContentType="application/vnd.openxmlformats-package.relationships+xml"/>
  <Override PartName="/ppt/slideLayouts/_rels/slideLayout58.xml.rels" ContentType="application/vnd.openxmlformats-package.relationships+xml"/>
  <Override PartName="/ppt/slideLayouts/_rels/slideLayout6.xml.rels" ContentType="application/vnd.openxmlformats-package.relationships+xml"/>
  <Override PartName="/ppt/slideLayouts/_rels/slideLayout59.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31.xml.rels" ContentType="application/vnd.openxmlformats-package.relationships+xml"/>
  <Override PartName="/ppt/slideLayouts/_rels/slideLayout32.xml.rels" ContentType="application/vnd.openxmlformats-package.relationships+xml"/>
  <Override PartName="/ppt/slideLayouts/_rels/slideLayout33.xml.rels" ContentType="application/vnd.openxmlformats-package.relationships+xml"/>
  <Override PartName="/ppt/slideLayouts/_rels/slideLayout34.xml.rels" ContentType="application/vnd.openxmlformats-package.relationships+xml"/>
  <Override PartName="/ppt/slideLayouts/_rels/slideLayout35.xml.rels" ContentType="application/vnd.openxmlformats-package.relationships+xml"/>
  <Override PartName="/ppt/slideLayouts/_rels/slideLayout36.xml.rels" ContentType="application/vnd.openxmlformats-package.relationships+xml"/>
  <Override PartName="/ppt/slideLayouts/_rels/slideLayout37.xml.rels" ContentType="application/vnd.openxmlformats-package.relationships+xml"/>
  <Override PartName="/ppt/slideLayouts/_rels/slideLayout38.xml.rels" ContentType="application/vnd.openxmlformats-package.relationships+xml"/>
  <Override PartName="/ppt/slideLayouts/_rels/slideLayout39.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_rels/slideLayout73.xml.rels" ContentType="application/vnd.openxmlformats-package.relationships+xml"/>
  <Override PartName="/ppt/slideLayouts/_rels/slideLayout74.xml.rels" ContentType="application/vnd.openxmlformats-package.relationships+xml"/>
  <Override PartName="/ppt/slideLayouts/_rels/slideLayout75.xml.rels" ContentType="application/vnd.openxmlformats-package.relationships+xml"/>
  <Override PartName="/ppt/slideLayouts/_rels/slideLayout76.xml.rels" ContentType="application/vnd.openxmlformats-package.relationships+xml"/>
  <Override PartName="/ppt/slideLayouts/_rels/slideLayout77.xml.rels" ContentType="application/vnd.openxmlformats-package.relationships+xml"/>
  <Override PartName="/ppt/slideLayouts/_rels/slideLayout78.xml.rels" ContentType="application/vnd.openxmlformats-package.relationships+xml"/>
  <Override PartName="/ppt/slideLayouts/_rels/slideLayout79.xml.rels" ContentType="application/vnd.openxmlformats-package.relationships+xml"/>
  <Override PartName="/ppt/slideLayouts/_rels/slideLayout80.xml.rels" ContentType="application/vnd.openxmlformats-package.relationships+xml"/>
  <Override PartName="/ppt/slideLayouts/_rels/slideLayout81.xml.rels" ContentType="application/vnd.openxmlformats-package.relationships+xml"/>
  <Override PartName="/ppt/slideLayouts/_rels/slideLayout82.xml.rels" ContentType="application/vnd.openxmlformats-package.relationships+xml"/>
  <Override PartName="/ppt/slideLayouts/_rels/slideLayout83.xml.rels" ContentType="application/vnd.openxmlformats-package.relationships+xml"/>
  <Override PartName="/ppt/slideLayouts/_rels/slideLayout84.xml.rels" ContentType="application/vnd.openxmlformats-package.relationships+xml"/>
  <Override PartName="/ppt/slideLayouts/_rels/slideLayout85.xml.rels" ContentType="application/vnd.openxmlformats-package.relationships+xml"/>
  <Override PartName="/ppt/slideLayouts/_rels/slideLayout86.xml.rels" ContentType="application/vnd.openxmlformats-package.relationships+xml"/>
  <Override PartName="/ppt/slideLayouts/_rels/slideLayout87.xml.rels" ContentType="application/vnd.openxmlformats-package.relationships+xml"/>
  <Override PartName="/ppt/slideLayouts/_rels/slideLayout88.xml.rels" ContentType="application/vnd.openxmlformats-package.relationships+xml"/>
  <Override PartName="/ppt/slideLayouts/_rels/slideLayout89.xml.rels" ContentType="application/vnd.openxmlformats-package.relationships+xml"/>
  <Override PartName="/ppt/slideLayouts/_rels/slideLayout90.xml.rels" ContentType="application/vnd.openxmlformats-package.relationships+xml"/>
  <Override PartName="/ppt/slideLayouts/_rels/slideLayout91.xml.rels" ContentType="application/vnd.openxmlformats-package.relationships+xml"/>
  <Override PartName="/ppt/slideLayouts/_rels/slideLayout92.xml.rels" ContentType="application/vnd.openxmlformats-package.relationships+xml"/>
  <Override PartName="/ppt/slideLayouts/_rels/slideLayout93.xml.rels" ContentType="application/vnd.openxmlformats-package.relationships+xml"/>
  <Override PartName="/ppt/slideLayouts/_rels/slideLayout94.xml.rels" ContentType="application/vnd.openxmlformats-package.relationships+xml"/>
  <Override PartName="/ppt/slideLayouts/_rels/slideLayout95.xml.rels" ContentType="application/vnd.openxmlformats-package.relationships+xml"/>
  <Override PartName="/ppt/slideLayouts/_rels/slideLayout96.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media/image3.png" ContentType="image/png"/>
  <Override PartName="/ppt/media/image1.jpeg" ContentType="image/jpeg"/>
  <Override PartName="/ppt/media/image2.jpeg" ContentType="image/jpeg"/>
  <Override PartName="/ppt/media/image4.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 id="2147483726" r:id="rId8"/>
    <p:sldMasterId id="2147483739" r:id="rId9"/>
  </p:sldMasterIdLst>
  <p:notesMasterIdLst>
    <p:notesMasterId r:id="rId10"/>
  </p:notesMasterIdLst>
  <p:sldIdLst>
    <p:sldId id="256" r:id="rId11"/>
    <p:sldId id="257"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 id="270" r:id="rId25"/>
  </p:sldIdLst>
  <p:sldSz cx="9144000" cy="51435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notesMaster" Target="notesMasters/notesMaster1.xml"/><Relationship Id="rId11" Type="http://schemas.openxmlformats.org/officeDocument/2006/relationships/slide" Target="slides/slide1.xml"/><Relationship Id="rId12" Type="http://schemas.openxmlformats.org/officeDocument/2006/relationships/slide" Target="slides/slide2.xml"/><Relationship Id="rId13" Type="http://schemas.openxmlformats.org/officeDocument/2006/relationships/slide" Target="slides/slide3.xml"/><Relationship Id="rId14" Type="http://schemas.openxmlformats.org/officeDocument/2006/relationships/slide" Target="slides/slide4.xml"/><Relationship Id="rId15" Type="http://schemas.openxmlformats.org/officeDocument/2006/relationships/slide" Target="slides/slide5.xml"/><Relationship Id="rId16" Type="http://schemas.openxmlformats.org/officeDocument/2006/relationships/slide" Target="slides/slide6.xml"/><Relationship Id="rId17" Type="http://schemas.openxmlformats.org/officeDocument/2006/relationships/slide" Target="slides/slide7.xml"/><Relationship Id="rId18" Type="http://schemas.openxmlformats.org/officeDocument/2006/relationships/slide" Target="slides/slide8.xml"/><Relationship Id="rId19" Type="http://schemas.openxmlformats.org/officeDocument/2006/relationships/slide" Target="slides/slide9.xml"/><Relationship Id="rId20" Type="http://schemas.openxmlformats.org/officeDocument/2006/relationships/slide" Target="slides/slide10.xml"/><Relationship Id="rId21" Type="http://schemas.openxmlformats.org/officeDocument/2006/relationships/slide" Target="slides/slide11.xml"/><Relationship Id="rId22" Type="http://schemas.openxmlformats.org/officeDocument/2006/relationships/slide" Target="slides/slide12.xml"/><Relationship Id="rId23" Type="http://schemas.openxmlformats.org/officeDocument/2006/relationships/slide" Target="slides/slide13.xml"/><Relationship Id="rId24" Type="http://schemas.openxmlformats.org/officeDocument/2006/relationships/slide" Target="slides/slide14.xml"/><Relationship Id="rId25" Type="http://schemas.openxmlformats.org/officeDocument/2006/relationships/slide" Target="slides/slide15.xml"/>
</Relationships>
</file>

<file path=ppt/notesMasters/_rels/notesMaster1.xml.rels><?xml version="1.0" encoding="UTF-8"?>
<Relationships xmlns="http://schemas.openxmlformats.org/package/2006/relationships"><Relationship Id="rId1" Type="http://schemas.openxmlformats.org/officeDocument/2006/relationships/theme" Target="../theme/theme9.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GB" sz="1400" spc="-1" strike="noStrike">
                <a:solidFill>
                  <a:srgbClr val="000000"/>
                </a:solidFill>
                <a:latin typeface="Arial"/>
              </a:rPr>
              <a:t>Click to move the slide</a:t>
            </a:r>
            <a:endParaRPr b="0" lang="en-GB" sz="1400" spc="-1" strike="noStrike">
              <a:solidFill>
                <a:srgbClr val="000000"/>
              </a:solidFill>
              <a:latin typeface="Arial"/>
            </a:endParaRPr>
          </a:p>
        </p:txBody>
      </p:sp>
      <p:sp>
        <p:nvSpPr>
          <p:cNvPr id="324"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325"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326"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327"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328"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7F1A6AA1-203E-4C1D-90D0-B59BAE17FEA6}"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2" name="PlaceHolder 1"/>
          <p:cNvSpPr>
            <a:spLocks noGrp="1"/>
          </p:cNvSpPr>
          <p:nvPr>
            <p:ph type="body"/>
          </p:nvPr>
        </p:nvSpPr>
        <p:spPr>
          <a:xfrm>
            <a:off x="685800" y="4343400"/>
            <a:ext cx="5486040" cy="4114440"/>
          </a:xfrm>
          <a:prstGeom prst="rect">
            <a:avLst/>
          </a:prstGeom>
        </p:spPr>
        <p:txBody>
          <a:bodyPr tIns="91440" bIns="91440">
            <a:noAutofit/>
          </a:bodyPr>
          <a:p>
            <a:pPr>
              <a:lnSpc>
                <a:spcPct val="100000"/>
              </a:lnSpc>
            </a:pPr>
            <a:r>
              <a:rPr b="0" lang="en-GB" sz="1100" spc="-1" strike="noStrike">
                <a:latin typeface="Arial"/>
              </a:rPr>
              <a:t>A hotel may boost both its efficiency and its earnings by encouraging its workers to take an active interest in its work. So, it is vital to foster employee engagement in the hotel industry, since it contributes a great portion of the service sector worldwide (Colony West, 2019) . This is an academic presentation that will go through the concept of employee engagement. It will discuss its importance and impacts towards the hotel industry.  It will also assess this concept with an appropriate theoretical model to justify the significance of employee engagement. </a:t>
            </a:r>
            <a:endParaRPr b="0" lang="en-GB" sz="1100" spc="-1" strike="noStrike">
              <a:latin typeface="Arial"/>
            </a:endParaRPr>
          </a:p>
          <a:p>
            <a:pPr>
              <a:lnSpc>
                <a:spcPct val="100000"/>
              </a:lnSpc>
            </a:pPr>
            <a:endParaRPr b="0" lang="en-GB" sz="1100" spc="-1" strike="noStrike">
              <a:latin typeface="Arial"/>
            </a:endParaRPr>
          </a:p>
        </p:txBody>
      </p:sp>
      <p:sp>
        <p:nvSpPr>
          <p:cNvPr id="583" name="PlaceHolder 2"/>
          <p:cNvSpPr>
            <a:spLocks noGrp="1"/>
          </p:cNvSpPr>
          <p:nvPr>
            <p:ph type="sldImg"/>
          </p:nvPr>
        </p:nvSpPr>
        <p:spPr>
          <a:xfrm>
            <a:off x="380880" y="685800"/>
            <a:ext cx="6095520" cy="3428640"/>
          </a:xfrm>
          <a:prstGeom prst="rect">
            <a:avLst/>
          </a:prstGeom>
        </p:spPr>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4"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50000"/>
              </a:lnSpc>
            </a:pPr>
            <a:r>
              <a:rPr b="0" lang="en-GB" sz="1100" spc="-1" strike="noStrike">
                <a:latin typeface="Arial"/>
              </a:rPr>
              <a:t>The term "employee engagement" refers to the psychological commitment that workers put into the companies for which they work. The amount of passion and devotion that an employee realizes towards their profession is known as "employee engagement," and it is a notion that comes from the field of human resources (HR). </a:t>
            </a:r>
            <a:endParaRPr b="0" lang="en-GB" sz="1100" spc="-1" strike="noStrike">
              <a:latin typeface="Arial"/>
            </a:endParaRPr>
          </a:p>
          <a:p>
            <a:pPr marL="139680">
              <a:lnSpc>
                <a:spcPct val="150000"/>
              </a:lnSpc>
            </a:pPr>
            <a:r>
              <a:rPr b="0" lang="en-GB" sz="1100" spc="-1" strike="noStrike">
                <a:latin typeface="Arial"/>
              </a:rPr>
              <a:t>An active worker is one who is motivated by factors other than monetary gain; they may even believe that their happiness is directly proportional to their level of productivity and, as a result, essential to the progress of their organisation. </a:t>
            </a:r>
            <a:endParaRPr b="0" lang="en-GB" sz="1100" spc="-1" strike="noStrike">
              <a:latin typeface="Arial"/>
            </a:endParaRPr>
          </a:p>
          <a:p>
            <a:pPr>
              <a:lnSpc>
                <a:spcPct val="100000"/>
              </a:lnSpc>
            </a:pPr>
            <a:endParaRPr b="0" lang="en-GB" sz="1100" spc="-1" strike="noStrike">
              <a:latin typeface="Arial"/>
            </a:endParaRPr>
          </a:p>
          <a:p>
            <a:pPr>
              <a:lnSpc>
                <a:spcPct val="100000"/>
              </a:lnSpc>
            </a:pPr>
            <a:endParaRPr b="0" lang="en-GB" sz="1100" spc="-1" strike="noStrike">
              <a:latin typeface="Arial"/>
            </a:endParaRPr>
          </a:p>
        </p:txBody>
      </p:sp>
      <p:sp>
        <p:nvSpPr>
          <p:cNvPr id="585" name="PlaceHolder 2"/>
          <p:cNvSpPr>
            <a:spLocks noGrp="1"/>
          </p:cNvSpPr>
          <p:nvPr>
            <p:ph type="sldImg"/>
          </p:nvPr>
        </p:nvSpPr>
        <p:spPr>
          <a:xfrm>
            <a:off x="380880" y="685800"/>
            <a:ext cx="6095520" cy="3428640"/>
          </a:xfrm>
          <a:prstGeom prst="rect">
            <a:avLst/>
          </a:prstGeom>
        </p:spPr>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6"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00000"/>
              </a:lnSpc>
            </a:pPr>
            <a:r>
              <a:rPr b="0" lang="en-GB" sz="1100" spc="-1" strike="noStrike">
                <a:latin typeface="Arial"/>
              </a:rPr>
              <a:t>The hotel business is one of the most notable exceptions to the general rule that employee involvement is critical.</a:t>
            </a:r>
            <a:endParaRPr b="0" lang="en-GB" sz="1100" spc="-1" strike="noStrike">
              <a:latin typeface="Arial"/>
            </a:endParaRPr>
          </a:p>
          <a:p>
            <a:pPr marL="139680">
              <a:lnSpc>
                <a:spcPct val="100000"/>
              </a:lnSpc>
            </a:pPr>
            <a:r>
              <a:rPr b="0" lang="en-GB" sz="1100" spc="-1" strike="noStrike">
                <a:latin typeface="Arial"/>
              </a:rPr>
              <a:t>Because of the emphasis placed on providing excellent services to guests, businesses in the hotel industry recognize that their staff are their most important brand representatives (Heather, 2018).</a:t>
            </a:r>
            <a:endParaRPr b="0" lang="en-GB" sz="1100" spc="-1" strike="noStrike">
              <a:latin typeface="Arial"/>
            </a:endParaRPr>
          </a:p>
          <a:p>
            <a:pPr marL="139680">
              <a:lnSpc>
                <a:spcPct val="100000"/>
              </a:lnSpc>
            </a:pPr>
            <a:r>
              <a:rPr b="0" lang="en-GB" sz="1100" spc="-1" strike="noStrike">
                <a:latin typeface="Arial"/>
              </a:rPr>
              <a:t>Engaged workers are more likely to stay with a hotel for a longer period of time and report higher levels of job satisfaction. This is because skilled workers who have received training are better equipped to provide consumers with the greatest possible experiences. </a:t>
            </a:r>
            <a:endParaRPr b="0" lang="en-GB" sz="1100" spc="-1" strike="noStrike">
              <a:latin typeface="Arial"/>
            </a:endParaRPr>
          </a:p>
          <a:p>
            <a:pPr marL="139680">
              <a:lnSpc>
                <a:spcPct val="100000"/>
              </a:lnSpc>
            </a:pPr>
            <a:r>
              <a:rPr b="0" lang="en-GB" sz="1100" spc="-1" strike="noStrike">
                <a:latin typeface="Arial"/>
              </a:rPr>
              <a:t>Hotels in the hospitality sector, which focuses on providing excellent client services, have to place a primary emphasis on the level of employee engagement they maintain to get ahead. </a:t>
            </a:r>
            <a:endParaRPr b="0" lang="en-GB" sz="1100" spc="-1" strike="noStrike">
              <a:latin typeface="Arial"/>
            </a:endParaRPr>
          </a:p>
          <a:p>
            <a:pPr marL="139680">
              <a:lnSpc>
                <a:spcPct val="100000"/>
              </a:lnSpc>
            </a:pPr>
            <a:r>
              <a:rPr b="0" lang="en-GB" sz="1100" spc="-1" strike="noStrike">
                <a:latin typeface="Arial"/>
              </a:rPr>
              <a:t>By placing employees' needs before those of the hotel, engagement helps businesses thrive, which then in turn benefits consumers by ensuring they receive the highest potential level of care. </a:t>
            </a:r>
            <a:endParaRPr b="0" lang="en-GB" sz="1100" spc="-1" strike="noStrike">
              <a:latin typeface="Arial"/>
            </a:endParaRPr>
          </a:p>
          <a:p>
            <a:pPr>
              <a:lnSpc>
                <a:spcPct val="100000"/>
              </a:lnSpc>
            </a:pPr>
            <a:endParaRPr b="0" lang="en-GB" sz="1100" spc="-1" strike="noStrike">
              <a:latin typeface="Arial"/>
            </a:endParaRPr>
          </a:p>
        </p:txBody>
      </p:sp>
      <p:sp>
        <p:nvSpPr>
          <p:cNvPr id="587" name="PlaceHolder 2"/>
          <p:cNvSpPr>
            <a:spLocks noGrp="1"/>
          </p:cNvSpPr>
          <p:nvPr>
            <p:ph type="sldImg"/>
          </p:nvPr>
        </p:nvSpPr>
        <p:spPr>
          <a:xfrm>
            <a:off x="380880" y="685800"/>
            <a:ext cx="6095520" cy="3428640"/>
          </a:xfrm>
          <a:prstGeom prst="rect">
            <a:avLst/>
          </a:prstGeom>
        </p:spPr>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8"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00000"/>
              </a:lnSpc>
            </a:pPr>
            <a:r>
              <a:rPr b="0" lang="en-GB" sz="1100" spc="-1" strike="noStrike">
                <a:latin typeface="Arial"/>
              </a:rPr>
              <a:t>Participation from workers is critical to the success of any hotel. Possessing efficient tactics that increase employee engagement may have a good influence on a hotel's staff and employee turnover, working environment, relationships with customers, efficiency, and competitiveness, among other things. </a:t>
            </a:r>
            <a:endParaRPr b="0" lang="en-GB" sz="1100" spc="-1" strike="noStrike">
              <a:latin typeface="Arial"/>
            </a:endParaRPr>
          </a:p>
          <a:p>
            <a:pPr marL="139680">
              <a:lnSpc>
                <a:spcPct val="100000"/>
              </a:lnSpc>
            </a:pPr>
            <a:r>
              <a:rPr b="0" lang="en-GB" sz="1100" spc="-1" strike="noStrike">
                <a:solidFill>
                  <a:srgbClr val="000000"/>
                </a:solidFill>
                <a:latin typeface="Arial"/>
                <a:ea typeface="Arial"/>
              </a:rPr>
              <a:t>Employees that are engaged in their work typically have the highest levels of productivity and are more willing to go the additional mile. Because they are constantly attentive and willing to take the lead, not only do they amaze their bosses but also their clients. The hotel business has a significant need for staff members who uphold these core principles.</a:t>
            </a:r>
            <a:endParaRPr b="0" lang="en-GB" sz="1100" spc="-1" strike="noStrike">
              <a:latin typeface="Arial"/>
            </a:endParaRPr>
          </a:p>
          <a:p>
            <a:pPr marL="139680">
              <a:lnSpc>
                <a:spcPct val="100000"/>
              </a:lnSpc>
            </a:pPr>
            <a:r>
              <a:rPr b="0" lang="en-GB" sz="1100" spc="-1" strike="noStrike">
                <a:solidFill>
                  <a:srgbClr val="000000"/>
                </a:solidFill>
                <a:latin typeface="Arial"/>
                <a:ea typeface="Arial"/>
              </a:rPr>
              <a:t>As they're on the frontlines throughout every service, staff are expected to exemplify the hotel brands' morals, beliefs, and ideals. This is because the sector is primarily focused on providing excellent customer service provider. It just takes one mistake for a customer to decide they would never come back again. </a:t>
            </a:r>
            <a:endParaRPr b="0" lang="en-GB" sz="1100" spc="-1" strike="noStrike">
              <a:latin typeface="Arial"/>
            </a:endParaRPr>
          </a:p>
          <a:p>
            <a:pPr marL="139680">
              <a:lnSpc>
                <a:spcPct val="100000"/>
              </a:lnSpc>
            </a:pPr>
            <a:r>
              <a:rPr b="0" lang="en-GB" sz="1100" spc="-1" strike="noStrike">
                <a:solidFill>
                  <a:srgbClr val="000000"/>
                </a:solidFill>
                <a:latin typeface="Arial"/>
                <a:ea typeface="Arial"/>
              </a:rPr>
              <a:t>Engagement enables hotels to create positive change by contributing to the creation of accessible different channels, improvements in workflow, and the retention of outstanding personnel. For example, </a:t>
            </a:r>
            <a:r>
              <a:rPr b="1" lang="en-GB" sz="1100" spc="-1" strike="noStrike">
                <a:solidFill>
                  <a:srgbClr val="000000"/>
                </a:solidFill>
                <a:latin typeface="Arial"/>
                <a:ea typeface="Arial"/>
              </a:rPr>
              <a:t>Premier Inn </a:t>
            </a:r>
            <a:r>
              <a:rPr b="0" lang="en-GB" sz="1100" spc="-1" strike="noStrike">
                <a:solidFill>
                  <a:srgbClr val="000000"/>
                </a:solidFill>
                <a:latin typeface="Arial"/>
                <a:ea typeface="Arial"/>
              </a:rPr>
              <a:t>being one of the most successful hotels in this industry has a significant base of customers. The reason behind its constant achievements is because of its extraordinary provision of services and care through its active staff force. It puts an emphasis on both its clients and employees, as they know how vital it is to foster the staff in order to achieve the greatest success within an organisation.  </a:t>
            </a:r>
            <a:endParaRPr b="0" lang="en-GB" sz="1100" spc="-1" strike="noStrike">
              <a:latin typeface="Arial"/>
            </a:endParaRPr>
          </a:p>
          <a:p>
            <a:pPr>
              <a:lnSpc>
                <a:spcPct val="100000"/>
              </a:lnSpc>
            </a:pPr>
            <a:endParaRPr b="0" lang="en-GB" sz="1100" spc="-1" strike="noStrike">
              <a:latin typeface="Arial"/>
            </a:endParaRPr>
          </a:p>
        </p:txBody>
      </p:sp>
      <p:sp>
        <p:nvSpPr>
          <p:cNvPr id="589" name="PlaceHolder 2"/>
          <p:cNvSpPr>
            <a:spLocks noGrp="1"/>
          </p:cNvSpPr>
          <p:nvPr>
            <p:ph type="sldImg"/>
          </p:nvPr>
        </p:nvSpPr>
        <p:spPr>
          <a:xfrm>
            <a:off x="380880" y="685800"/>
            <a:ext cx="6095520" cy="3428640"/>
          </a:xfrm>
          <a:prstGeom prst="rect">
            <a:avLst/>
          </a:prstGeom>
        </p:spPr>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0"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00000"/>
              </a:lnSpc>
            </a:pPr>
            <a:r>
              <a:rPr b="0" lang="en-GB" sz="1100" spc="-1" strike="noStrike">
                <a:latin typeface="Arial"/>
              </a:rPr>
              <a:t>Focusing on building an environment in which individuals are happy to perform employing the Deloitte model in order to boost employee engagement. This should be a space where top management, middle level management, and corporate rules all aligned to encourage workers. In this model, there are five areas that complete this model (</a:t>
            </a:r>
            <a:r>
              <a:rPr b="0" lang="en-GB" sz="1100" spc="-1" strike="noStrike">
                <a:latin typeface="Arial"/>
              </a:rPr>
              <a:t>Liston, 2022). They are, </a:t>
            </a:r>
            <a:endParaRPr b="0" lang="en-GB" sz="1100" spc="-1" strike="noStrike">
              <a:latin typeface="Arial"/>
            </a:endParaRPr>
          </a:p>
          <a:p>
            <a:pPr marL="343080" indent="-342720" algn="just">
              <a:lnSpc>
                <a:spcPct val="150000"/>
              </a:lnSpc>
              <a:buClr>
                <a:srgbClr val="000000"/>
              </a:buClr>
              <a:buFont typeface="+mj-lt"/>
              <a:buAutoNum type="arabicPeriod"/>
            </a:pPr>
            <a:r>
              <a:rPr b="0" lang="en-GB" sz="1100" spc="-1" strike="noStrike">
                <a:latin typeface="Arial"/>
              </a:rPr>
              <a:t>Meaningful work</a:t>
            </a:r>
            <a:endParaRPr b="0" lang="en-GB" sz="1100" spc="-1" strike="noStrike">
              <a:latin typeface="Arial"/>
            </a:endParaRPr>
          </a:p>
          <a:p>
            <a:pPr marL="343080" indent="-342720" algn="just">
              <a:lnSpc>
                <a:spcPct val="150000"/>
              </a:lnSpc>
              <a:buClr>
                <a:srgbClr val="000000"/>
              </a:buClr>
              <a:buFont typeface="+mj-lt"/>
              <a:buAutoNum type="arabicPeriod"/>
            </a:pPr>
            <a:r>
              <a:rPr b="0" lang="en-GB" sz="1100" spc="-1" strike="noStrike">
                <a:latin typeface="Arial"/>
              </a:rPr>
              <a:t>Hands-on management</a:t>
            </a:r>
            <a:endParaRPr b="0" lang="en-GB" sz="1100" spc="-1" strike="noStrike">
              <a:latin typeface="Arial"/>
            </a:endParaRPr>
          </a:p>
          <a:p>
            <a:pPr marL="343080" indent="-342720" algn="just">
              <a:lnSpc>
                <a:spcPct val="150000"/>
              </a:lnSpc>
              <a:buClr>
                <a:srgbClr val="000000"/>
              </a:buClr>
              <a:buFont typeface="+mj-lt"/>
              <a:buAutoNum type="arabicPeriod"/>
            </a:pPr>
            <a:r>
              <a:rPr b="0" lang="en-GB" sz="1100" spc="-1" strike="noStrike">
                <a:latin typeface="Arial"/>
              </a:rPr>
              <a:t>Positive work environment</a:t>
            </a:r>
            <a:endParaRPr b="0" lang="en-GB" sz="1100" spc="-1" strike="noStrike">
              <a:latin typeface="Arial"/>
            </a:endParaRPr>
          </a:p>
          <a:p>
            <a:pPr marL="343080" indent="-342720" algn="just">
              <a:lnSpc>
                <a:spcPct val="150000"/>
              </a:lnSpc>
              <a:buClr>
                <a:srgbClr val="000000"/>
              </a:buClr>
              <a:buFont typeface="+mj-lt"/>
              <a:buAutoNum type="arabicPeriod"/>
            </a:pPr>
            <a:r>
              <a:rPr b="0" lang="en-GB" sz="1100" spc="-1" strike="noStrike">
                <a:latin typeface="Arial"/>
              </a:rPr>
              <a:t>Growth opportunity</a:t>
            </a:r>
            <a:endParaRPr b="0" lang="en-GB" sz="1100" spc="-1" strike="noStrike">
              <a:latin typeface="Arial"/>
            </a:endParaRPr>
          </a:p>
          <a:p>
            <a:pPr marL="343080" indent="-342720" algn="just">
              <a:lnSpc>
                <a:spcPct val="150000"/>
              </a:lnSpc>
              <a:buClr>
                <a:srgbClr val="000000"/>
              </a:buClr>
              <a:buFont typeface="+mj-lt"/>
              <a:buAutoNum type="arabicPeriod"/>
            </a:pPr>
            <a:r>
              <a:rPr b="0" lang="en-GB" sz="1100" spc="-1" strike="noStrike">
                <a:latin typeface="Arial"/>
              </a:rPr>
              <a:t>Trust in leadership</a:t>
            </a:r>
            <a:endParaRPr b="0" lang="en-GB" sz="1100" spc="-1" strike="noStrike">
              <a:latin typeface="Arial"/>
            </a:endParaRPr>
          </a:p>
          <a:p>
            <a:pPr>
              <a:lnSpc>
                <a:spcPct val="100000"/>
              </a:lnSpc>
            </a:pPr>
            <a:endParaRPr b="0" lang="en-GB" sz="1100" spc="-1" strike="noStrike">
              <a:latin typeface="Arial"/>
            </a:endParaRPr>
          </a:p>
          <a:p>
            <a:pPr>
              <a:lnSpc>
                <a:spcPct val="100000"/>
              </a:lnSpc>
            </a:pPr>
            <a:endParaRPr b="0" lang="en-GB" sz="1100" spc="-1" strike="noStrike">
              <a:latin typeface="Arial"/>
            </a:endParaRPr>
          </a:p>
        </p:txBody>
      </p:sp>
      <p:sp>
        <p:nvSpPr>
          <p:cNvPr id="591" name="PlaceHolder 2"/>
          <p:cNvSpPr>
            <a:spLocks noGrp="1"/>
          </p:cNvSpPr>
          <p:nvPr>
            <p:ph type="sldImg"/>
          </p:nvPr>
        </p:nvSpPr>
        <p:spPr>
          <a:xfrm>
            <a:off x="380880" y="685800"/>
            <a:ext cx="6095520" cy="3428640"/>
          </a:xfrm>
          <a:prstGeom prst="rect">
            <a:avLst/>
          </a:prstGeom>
        </p:spPr>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2"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00000"/>
              </a:lnSpc>
            </a:pPr>
            <a:r>
              <a:rPr b="0" lang="en-GB" sz="1100" spc="-1" strike="noStrike">
                <a:latin typeface="Arial"/>
              </a:rPr>
              <a:t>According to Deloitte, there are four essential components that must be present in order to assist workers in discovering meaningful work  - </a:t>
            </a:r>
            <a:endParaRPr b="0" lang="en-GB" sz="1100" spc="-1" strike="noStrike">
              <a:latin typeface="Arial"/>
            </a:endParaRPr>
          </a:p>
          <a:p>
            <a:pPr marL="457200" indent="-317160">
              <a:lnSpc>
                <a:spcPct val="100000"/>
              </a:lnSpc>
              <a:buClr>
                <a:srgbClr val="000000"/>
              </a:buClr>
              <a:buFont typeface="Wingdings" charset="2"/>
              <a:buChar char=""/>
            </a:pPr>
            <a:r>
              <a:rPr b="1" lang="en-GB" sz="1100" spc="-1" strike="noStrike">
                <a:latin typeface="Arial"/>
              </a:rPr>
              <a:t>Autonomy: </a:t>
            </a:r>
            <a:r>
              <a:rPr b="0" lang="en-GB" sz="1100" spc="-1" strike="noStrike">
                <a:latin typeface="Arial"/>
              </a:rPr>
              <a:t>Individuals flourish when they are granted greater freedom and power over their place of employment (also known as "autonomy"). Make the job that workers do more fulfilling by allowing them to take responsibility for what they do.</a:t>
            </a:r>
            <a:endParaRPr b="0" lang="en-GB" sz="1100" spc="-1" strike="noStrike">
              <a:latin typeface="Arial"/>
            </a:endParaRPr>
          </a:p>
          <a:p>
            <a:pPr marL="457200" indent="-317160">
              <a:lnSpc>
                <a:spcPct val="100000"/>
              </a:lnSpc>
              <a:buClr>
                <a:srgbClr val="000000"/>
              </a:buClr>
              <a:buFont typeface="Wingdings" charset="2"/>
              <a:buChar char=""/>
            </a:pPr>
            <a:r>
              <a:rPr b="1" lang="en-GB" sz="1100" spc="-1" strike="noStrike">
                <a:latin typeface="Arial"/>
              </a:rPr>
              <a:t>Cultural hires: </a:t>
            </a:r>
            <a:r>
              <a:rPr b="0" lang="en-GB" sz="1100" spc="-1" strike="noStrike">
                <a:latin typeface="Arial"/>
              </a:rPr>
              <a:t>A person's learning outcomes and excellent work history are not sufficient indicators of whether or not they would engage with the objectives and values of a hotel when making an employment decision. Hiring candidates intrigued by the job they will be doing and suit the hotel's culture.</a:t>
            </a:r>
            <a:endParaRPr b="0" lang="en-GB" sz="1100" spc="-1" strike="noStrike">
              <a:latin typeface="Arial"/>
            </a:endParaRPr>
          </a:p>
          <a:p>
            <a:pPr marL="457200" indent="-317160">
              <a:lnSpc>
                <a:spcPct val="100000"/>
              </a:lnSpc>
              <a:buClr>
                <a:srgbClr val="000000"/>
              </a:buClr>
              <a:buFont typeface="Wingdings" charset="2"/>
              <a:buChar char=""/>
            </a:pPr>
            <a:r>
              <a:rPr b="1" lang="en-GB" sz="1100" spc="-1" strike="noStrike">
                <a:latin typeface="Arial"/>
              </a:rPr>
              <a:t>Small and empowered teams: </a:t>
            </a:r>
            <a:r>
              <a:rPr b="0" lang="en-GB" sz="1100" spc="-1" strike="noStrike">
                <a:latin typeface="Arial"/>
              </a:rPr>
              <a:t>Groups that are small in size and have a lot of autonomy are more likely to foster solidarity, independence, and quick decision-making than larger teams, which are merely unable to do so. Keeping the staff at the optimal size for maximum productivity.</a:t>
            </a:r>
            <a:endParaRPr b="0" lang="en-GB" sz="1100" spc="-1" strike="noStrike">
              <a:latin typeface="Arial"/>
            </a:endParaRPr>
          </a:p>
          <a:p>
            <a:pPr marL="457200" indent="-317160">
              <a:lnSpc>
                <a:spcPct val="100000"/>
              </a:lnSpc>
              <a:buClr>
                <a:srgbClr val="000000"/>
              </a:buClr>
              <a:buFont typeface="Wingdings" charset="2"/>
              <a:buChar char=""/>
            </a:pPr>
            <a:r>
              <a:rPr b="1" lang="en-GB" sz="1100" spc="-1" strike="noStrike">
                <a:latin typeface="Arial"/>
              </a:rPr>
              <a:t>Time for slacking: </a:t>
            </a:r>
            <a:r>
              <a:rPr b="0" lang="en-GB" sz="1100" spc="-1" strike="noStrike">
                <a:latin typeface="Arial"/>
              </a:rPr>
              <a:t>Workers who work themselves to exhaustion are more prone to experience job stress.</a:t>
            </a:r>
            <a:endParaRPr b="0" lang="en-GB" sz="1100" spc="-1" strike="noStrike">
              <a:latin typeface="Arial"/>
            </a:endParaRPr>
          </a:p>
          <a:p>
            <a:pPr marL="457200" indent="-317160">
              <a:lnSpc>
                <a:spcPct val="100000"/>
              </a:lnSpc>
              <a:buClr>
                <a:srgbClr val="000000"/>
              </a:buClr>
              <a:buFont typeface="Wingdings" charset="2"/>
              <a:buChar char=""/>
            </a:pPr>
            <a:r>
              <a:rPr b="0" lang="en-GB" sz="1100" spc="-1" strike="noStrike">
                <a:latin typeface="Arial"/>
              </a:rPr>
              <a:t>Make space for relaxation, whether it's through a policy that allows employees to use work time on private work or by anything as simple as mandating time off and offering paid time. </a:t>
            </a:r>
            <a:endParaRPr b="0" lang="en-GB" sz="1100" spc="-1" strike="noStrike">
              <a:latin typeface="Arial"/>
            </a:endParaRPr>
          </a:p>
          <a:p>
            <a:pPr>
              <a:lnSpc>
                <a:spcPct val="100000"/>
              </a:lnSpc>
            </a:pPr>
            <a:endParaRPr b="0" lang="en-GB" sz="1100" spc="-1" strike="noStrike">
              <a:latin typeface="Arial"/>
            </a:endParaRPr>
          </a:p>
        </p:txBody>
      </p:sp>
      <p:sp>
        <p:nvSpPr>
          <p:cNvPr id="593" name="PlaceHolder 2"/>
          <p:cNvSpPr>
            <a:spLocks noGrp="1"/>
          </p:cNvSpPr>
          <p:nvPr>
            <p:ph type="sldImg"/>
          </p:nvPr>
        </p:nvSpPr>
        <p:spPr>
          <a:xfrm>
            <a:off x="380880" y="685800"/>
            <a:ext cx="6095520" cy="3428640"/>
          </a:xfrm>
          <a:prstGeom prst="rect">
            <a:avLst/>
          </a:prstGeom>
        </p:spPr>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4" name="PlaceHolder 1"/>
          <p:cNvSpPr>
            <a:spLocks noGrp="1"/>
          </p:cNvSpPr>
          <p:nvPr>
            <p:ph type="body"/>
          </p:nvPr>
        </p:nvSpPr>
        <p:spPr>
          <a:xfrm>
            <a:off x="685800" y="4343400"/>
            <a:ext cx="5486040" cy="4114440"/>
          </a:xfrm>
          <a:prstGeom prst="rect">
            <a:avLst/>
          </a:prstGeom>
        </p:spPr>
        <p:txBody>
          <a:bodyPr tIns="91440" bIns="91440">
            <a:noAutofit/>
          </a:bodyPr>
          <a:p>
            <a:pPr>
              <a:lnSpc>
                <a:spcPct val="150000"/>
              </a:lnSpc>
            </a:pPr>
            <a:r>
              <a:rPr b="0" lang="en-GB" sz="1100" spc="-1" strike="noStrike">
                <a:latin typeface="Arial"/>
              </a:rPr>
              <a:t>The employee engagement rate has significantly increased from 2011 to 2021. </a:t>
            </a:r>
            <a:endParaRPr b="0" lang="en-GB" sz="1100" spc="-1" strike="noStrike">
              <a:latin typeface="Arial"/>
            </a:endParaRPr>
          </a:p>
          <a:p>
            <a:pPr>
              <a:lnSpc>
                <a:spcPct val="150000"/>
              </a:lnSpc>
            </a:pPr>
            <a:r>
              <a:rPr b="0" lang="en-GB" sz="1100" spc="-1" strike="noStrike">
                <a:latin typeface="Arial"/>
              </a:rPr>
              <a:t>Even if the increment rate is very low, it shows the continuous effort of hotel industries to improve efficiency in managing employee engagement. </a:t>
            </a:r>
            <a:endParaRPr b="0" lang="en-GB" sz="1100" spc="-1" strike="noStrike">
              <a:latin typeface="Arial"/>
            </a:endParaRPr>
          </a:p>
          <a:p>
            <a:pPr>
              <a:lnSpc>
                <a:spcPct val="150000"/>
              </a:lnSpc>
            </a:pPr>
            <a:r>
              <a:rPr b="0" lang="en-GB" sz="1100" spc="-1" strike="noStrike">
                <a:latin typeface="Arial"/>
              </a:rPr>
              <a:t>The average level of employee involvement in the United Kingdom is 45%, which is much lower than the levels observed in France (54%), Australia (56%), and the United States (60%) respectively. </a:t>
            </a:r>
            <a:endParaRPr b="0" lang="en-GB" sz="1100" spc="-1" strike="noStrike">
              <a:latin typeface="Arial"/>
            </a:endParaRPr>
          </a:p>
        </p:txBody>
      </p:sp>
      <p:sp>
        <p:nvSpPr>
          <p:cNvPr id="595" name="PlaceHolder 2"/>
          <p:cNvSpPr>
            <a:spLocks noGrp="1"/>
          </p:cNvSpPr>
          <p:nvPr>
            <p:ph type="sldImg"/>
          </p:nvPr>
        </p:nvSpPr>
        <p:spPr>
          <a:xfrm>
            <a:off x="380880" y="685800"/>
            <a:ext cx="6095520" cy="3428640"/>
          </a:xfrm>
          <a:prstGeom prst="rect">
            <a:avLst/>
          </a:prstGeom>
        </p:spPr>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6" name="PlaceHolder 1"/>
          <p:cNvSpPr>
            <a:spLocks noGrp="1"/>
          </p:cNvSpPr>
          <p:nvPr>
            <p:ph type="body"/>
          </p:nvPr>
        </p:nvSpPr>
        <p:spPr>
          <a:xfrm>
            <a:off x="685800" y="4343400"/>
            <a:ext cx="5486040" cy="4114440"/>
          </a:xfrm>
          <a:prstGeom prst="rect">
            <a:avLst/>
          </a:prstGeom>
        </p:spPr>
        <p:txBody>
          <a:bodyPr tIns="91440" bIns="91440">
            <a:noAutofit/>
          </a:bodyPr>
          <a:p>
            <a:pPr marL="139680">
              <a:lnSpc>
                <a:spcPct val="100000"/>
              </a:lnSpc>
            </a:pPr>
            <a:r>
              <a:rPr b="0" lang="en-GB" sz="1100" spc="-1" strike="noStrike">
                <a:latin typeface="Arial"/>
              </a:rPr>
              <a:t>Employees who perform their job and the success of the organisation are concerned about both, and they have the sense that the contributions they make have an impact. They make use of the enthusiasm, participation, and drive that they provide to the job as a compass to direct their efforts.</a:t>
            </a:r>
            <a:endParaRPr b="0" lang="en-GB" sz="1100" spc="-1" strike="noStrike">
              <a:latin typeface="Arial"/>
            </a:endParaRPr>
          </a:p>
          <a:p>
            <a:pPr marL="139680">
              <a:lnSpc>
                <a:spcPct val="100000"/>
              </a:lnSpc>
            </a:pPr>
            <a:r>
              <a:rPr b="0" lang="en-GB" sz="1100" spc="-1" strike="noStrike">
                <a:latin typeface="Arial"/>
              </a:rPr>
              <a:t>Staff that are involved in the work associate with the aims of the business and coordinate their individual ambitions with those of the hotel.</a:t>
            </a:r>
            <a:endParaRPr b="0" lang="en-GB" sz="1100" spc="-1" strike="noStrike">
              <a:latin typeface="Arial"/>
            </a:endParaRPr>
          </a:p>
          <a:p>
            <a:pPr marL="139680">
              <a:lnSpc>
                <a:spcPct val="100000"/>
              </a:lnSpc>
            </a:pPr>
            <a:r>
              <a:rPr b="0" lang="en-GB" sz="1100" spc="-1" strike="noStrike">
                <a:latin typeface="Arial"/>
              </a:rPr>
              <a:t>This was a presentation on the concept of employee engagement. It has gone through the significance of employee engagement in the hotel industry. It has thoroughly assessed a theoretical model to justify this concept as well. Lastly, it has shown a statistical report to show the increasing level of employee engagement worldwide. </a:t>
            </a:r>
            <a:endParaRPr b="0" lang="en-GB" sz="1100" spc="-1" strike="noStrike">
              <a:latin typeface="Arial"/>
            </a:endParaRPr>
          </a:p>
          <a:p>
            <a:pPr>
              <a:lnSpc>
                <a:spcPct val="100000"/>
              </a:lnSpc>
            </a:pPr>
            <a:endParaRPr b="0" lang="en-GB" sz="1100" spc="-1" strike="noStrike">
              <a:latin typeface="Arial"/>
            </a:endParaRPr>
          </a:p>
        </p:txBody>
      </p:sp>
      <p:sp>
        <p:nvSpPr>
          <p:cNvPr id="597" name="PlaceHolder 2"/>
          <p:cNvSpPr>
            <a:spLocks noGrp="1"/>
          </p:cNvSpPr>
          <p:nvPr>
            <p:ph type="sldImg"/>
          </p:nvPr>
        </p:nvSpPr>
        <p:spPr>
          <a:xfrm>
            <a:off x="380880" y="685800"/>
            <a:ext cx="6095520" cy="3428640"/>
          </a:xfrm>
          <a:prstGeom prst="rect">
            <a:avLst/>
          </a:prstGeom>
        </p:spPr>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8" name="PlaceHolder 1"/>
          <p:cNvSpPr>
            <a:spLocks noGrp="1"/>
          </p:cNvSpPr>
          <p:nvPr>
            <p:ph type="sldImg"/>
          </p:nvPr>
        </p:nvSpPr>
        <p:spPr>
          <a:xfrm>
            <a:off x="380880" y="685800"/>
            <a:ext cx="6095520" cy="3428640"/>
          </a:xfrm>
          <a:prstGeom prst="rect">
            <a:avLst/>
          </a:prstGeom>
        </p:spPr>
      </p:sp>
      <p:sp>
        <p:nvSpPr>
          <p:cNvPr id="599" name="PlaceHolder 2"/>
          <p:cNvSpPr>
            <a:spLocks noGrp="1"/>
          </p:cNvSpPr>
          <p:nvPr>
            <p:ph type="body"/>
          </p:nvPr>
        </p:nvSpPr>
        <p:spPr>
          <a:xfrm>
            <a:off x="685800" y="4343400"/>
            <a:ext cx="5486040" cy="4114440"/>
          </a:xfrm>
          <a:prstGeom prst="rect">
            <a:avLst/>
          </a:prstGeom>
        </p:spPr>
        <p:txBody>
          <a:bodyPr tIns="91440" bIns="91440">
            <a:noAutofit/>
          </a:bodyPr>
          <a:p>
            <a:pPr marL="171360" indent="-171000">
              <a:lnSpc>
                <a:spcPct val="100000"/>
              </a:lnSpc>
              <a:buClr>
                <a:srgbClr val="000000"/>
              </a:buClr>
              <a:buFont typeface="Wingdings" charset="2"/>
              <a:buChar char=""/>
            </a:pPr>
            <a:r>
              <a:rPr b="0" lang="en-GB" sz="1100" spc="-1" strike="noStrike">
                <a:latin typeface="Arial"/>
              </a:rPr>
              <a:t>Bridger, E. (2018) Employee engagement: a practical introduction. 2nd ed. HR Fundamentals. London: CIPD and Kogan Page.</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Cottrell, S. (2019) The Study Skills Handbook. 5th ed. London: Red Globe Press.</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Leiter, M. P. and Bakker, A. B. (2010) Work Engagement : A Handbook of Essential Theory and Research. Hove [England]: Psychology Press.</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Mullins, L. and Dossor, P. (2013) Hospitality Management and hotelal Behaviour. 5th ed. Harlow: Pearson.</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Raghubalan, G. and Raghubalan, S. (2016) Hotel Housekeeping - Operations And Management. 3rd ed. India: Oxford University Press.</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Quick, L. (2020) Managing Events. Real Challenges, Real Outcomes. London: SAGE Publications Ltd.</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Colony West, H. (2019) The importance of employee engagement, Colony West. Available at: https://colony-west.com/the-importance-of-employee-engagement/ (Accessed: November 22, 2022).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Katie Liston (2022) 3 employee engagement models for a happier, more profitable workplace, ContactMonkey. Available at: https://www.contactmonkey.com/blog/employee-engagement-models (Accessed: November 22, 2022).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Published by Statista Research Department and 5, A. (2022) Global employee engagement 2021, Statista. Available at: https://www.statista.com/statistics/699977/global-employee-engagement/ (Accessed: November 22, 2022).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Ryah, S. (no date) Keep a laser focus on productivity and costs - hospitality enterprise finance, HR, Planning and spend management software, Workday. Available at: https://www.workday.com/en-za/solutions/industries/hospitality.html (Accessed: November 22, 2022).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Sarah Johnson, P.D. (2022) Why is employee engagement important?, Perceptyx Blog. Perceptyx. Available at: https://blog.perceptyx.com/why-is-employee-engagement-important (Accessed: November 22, 2022).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Heather, S. (2018) Employee relations. Bradford, England: Emerald. Martin,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R. and Hayter, R.E. (2019) Employee relations. A guide and reference book for those involved or training to be involved in employee relations in the hotel and catering industry. Seventh edition. </a:t>
            </a:r>
            <a:endParaRPr b="0" lang="en-GB" sz="1100" spc="-1" strike="noStrike">
              <a:latin typeface="Arial"/>
            </a:endParaRPr>
          </a:p>
          <a:p>
            <a:pPr marL="171360" indent="-171000">
              <a:lnSpc>
                <a:spcPct val="100000"/>
              </a:lnSpc>
              <a:buClr>
                <a:srgbClr val="000000"/>
              </a:buClr>
              <a:buFont typeface="Wingdings" charset="2"/>
              <a:buChar char=""/>
            </a:pPr>
            <a:r>
              <a:rPr b="0" lang="en-GB" sz="1100" spc="-1" strike="noStrike">
                <a:latin typeface="Arial"/>
              </a:rPr>
              <a:t>Talencio (2019) Employee engagement and the bottom line, Talencio. Available at: https://talencio.com/employee-engagement-and-the-bottom-line/ (Accessed: November 22, 2022). </a:t>
            </a:r>
            <a:endParaRPr b="0" lang="en-GB" sz="11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6.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7.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9.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0.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1.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2.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3.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4.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6.xml.rels><?xml version="1.0" encoding="UTF-8"?>
<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6"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8"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0"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1"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5"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7"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9"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0"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1"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3"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5"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7"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8"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0"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2"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3"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5"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6"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7"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8"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9"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40"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46"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48"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50"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51"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3"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55"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56"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57"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59"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60"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61"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63"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6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65"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67"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68"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70"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1"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2"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3"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75"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6"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7"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8"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79"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80"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89"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91"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93"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94"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6"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98"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99"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00"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02"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03"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04"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06"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07"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08"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10"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11"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13"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1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15"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16"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18"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19"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20"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21"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22"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23"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2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30"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32"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33"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34"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35"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7"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39"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40"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41"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43"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4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45"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47"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48"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49"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5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51"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52"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54"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55"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56"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57"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5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59"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0"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1"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2"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3"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64"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7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71"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73"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7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75"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76"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7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78"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80"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81"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82"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3"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84"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185"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86"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8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88"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89"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90"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92"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93"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9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195"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96"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97"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198"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9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00"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01"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02"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03"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04"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05"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0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10"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1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12"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13"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14"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15"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1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17"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1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19"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20"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21"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23"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2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25"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27"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28"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29"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31"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32"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33"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34"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35"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36"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37"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3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39"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0"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1"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2"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3"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44"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7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4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49"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5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51"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5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53"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54"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7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5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7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56"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5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58"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59"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60"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6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62"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63"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64"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65"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66"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67"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68"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70"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71"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72"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73"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74"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75"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76"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7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78"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79"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80"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81"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82"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83"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8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87"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88" name="PlaceHolder 2"/>
          <p:cNvSpPr>
            <a:spLocks noGrp="1"/>
          </p:cNvSpPr>
          <p:nvPr>
            <p:ph type="subTitle"/>
          </p:nvPr>
        </p:nvSpPr>
        <p:spPr>
          <a:xfrm>
            <a:off x="457200" y="1203480"/>
            <a:ext cx="8229240" cy="2982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8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89"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90"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9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92"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93"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8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9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Tree>
  </p:cSld>
</p:sldLayout>
</file>

<file path=ppt/slideLayouts/slideLayout9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95" name="PlaceHolder 1"/>
          <p:cNvSpPr>
            <a:spLocks noGrp="1"/>
          </p:cNvSpPr>
          <p:nvPr>
            <p:ph type="subTitle"/>
          </p:nvPr>
        </p:nvSpPr>
        <p:spPr>
          <a:xfrm>
            <a:off x="457200" y="205200"/>
            <a:ext cx="8229240" cy="39812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9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9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297"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298"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299"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300"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01"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1400" spc="-1" strike="noStrike">
              <a:solidFill>
                <a:srgbClr val="000000"/>
              </a:solidFill>
              <a:latin typeface="Arial"/>
            </a:endParaRPr>
          </a:p>
        </p:txBody>
      </p:sp>
      <p:sp>
        <p:nvSpPr>
          <p:cNvPr id="302"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03"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04"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05"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06"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07"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08"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09"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0"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11"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12"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3"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4"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5"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Layouts/slideLayout9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6" name="PlaceHolder 1"/>
          <p:cNvSpPr>
            <a:spLocks noGrp="1"/>
          </p:cNvSpPr>
          <p:nvPr>
            <p:ph type="title"/>
          </p:nvPr>
        </p:nvSpPr>
        <p:spPr>
          <a:xfrm>
            <a:off x="457200" y="205200"/>
            <a:ext cx="8229240" cy="858600"/>
          </a:xfrm>
          <a:prstGeom prst="rect">
            <a:avLst/>
          </a:prstGeom>
        </p:spPr>
        <p:txBody>
          <a:bodyPr lIns="0" rIns="0" tIns="0" bIns="0" anchor="ctr">
            <a:spAutoFit/>
          </a:bodyPr>
          <a:p>
            <a:endParaRPr b="0" lang="en-GB" sz="1400" spc="-1" strike="noStrike">
              <a:solidFill>
                <a:srgbClr val="000000"/>
              </a:solidFill>
              <a:latin typeface="Arial"/>
            </a:endParaRPr>
          </a:p>
        </p:txBody>
      </p:sp>
      <p:sp>
        <p:nvSpPr>
          <p:cNvPr id="317"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8"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19"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20"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21"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
        <p:nvSpPr>
          <p:cNvPr id="322"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1400" spc="-1" strike="noStrike">
              <a:solidFill>
                <a:srgbClr val="000000"/>
              </a:solidFill>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49.xml"/><Relationship Id="rId3" Type="http://schemas.openxmlformats.org/officeDocument/2006/relationships/slideLayout" Target="../slideLayouts/slideLayout50.xml"/><Relationship Id="rId4" Type="http://schemas.openxmlformats.org/officeDocument/2006/relationships/slideLayout" Target="../slideLayouts/slideLayout51.xml"/><Relationship Id="rId5" Type="http://schemas.openxmlformats.org/officeDocument/2006/relationships/slideLayout" Target="../slideLayouts/slideLayout52.xml"/><Relationship Id="rId6" Type="http://schemas.openxmlformats.org/officeDocument/2006/relationships/slideLayout" Target="../slideLayouts/slideLayout53.xml"/><Relationship Id="rId7" Type="http://schemas.openxmlformats.org/officeDocument/2006/relationships/slideLayout" Target="../slideLayouts/slideLayout54.xml"/><Relationship Id="rId8" Type="http://schemas.openxmlformats.org/officeDocument/2006/relationships/slideLayout" Target="../slideLayouts/slideLayout55.xml"/><Relationship Id="rId9" Type="http://schemas.openxmlformats.org/officeDocument/2006/relationships/slideLayout" Target="../slideLayouts/slideLayout56.xml"/><Relationship Id="rId10" Type="http://schemas.openxmlformats.org/officeDocument/2006/relationships/slideLayout" Target="../slideLayouts/slideLayout57.xml"/><Relationship Id="rId11" Type="http://schemas.openxmlformats.org/officeDocument/2006/relationships/slideLayout" Target="../slideLayouts/slideLayout58.xml"/><Relationship Id="rId12" Type="http://schemas.openxmlformats.org/officeDocument/2006/relationships/slideLayout" Target="../slideLayouts/slideLayout59.xml"/><Relationship Id="rId13"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61.xml"/><Relationship Id="rId3" Type="http://schemas.openxmlformats.org/officeDocument/2006/relationships/slideLayout" Target="../slideLayouts/slideLayout62.xml"/><Relationship Id="rId4" Type="http://schemas.openxmlformats.org/officeDocument/2006/relationships/slideLayout" Target="../slideLayouts/slideLayout63.xml"/><Relationship Id="rId5" Type="http://schemas.openxmlformats.org/officeDocument/2006/relationships/slideLayout" Target="../slideLayouts/slideLayout64.xml"/><Relationship Id="rId6" Type="http://schemas.openxmlformats.org/officeDocument/2006/relationships/slideLayout" Target="../slideLayouts/slideLayout65.xml"/><Relationship Id="rId7" Type="http://schemas.openxmlformats.org/officeDocument/2006/relationships/slideLayout" Target="../slideLayouts/slideLayout66.xml"/><Relationship Id="rId8" Type="http://schemas.openxmlformats.org/officeDocument/2006/relationships/slideLayout" Target="../slideLayouts/slideLayout67.xml"/><Relationship Id="rId9" Type="http://schemas.openxmlformats.org/officeDocument/2006/relationships/slideLayout" Target="../slideLayouts/slideLayout68.xml"/><Relationship Id="rId10" Type="http://schemas.openxmlformats.org/officeDocument/2006/relationships/slideLayout" Target="../slideLayouts/slideLayout69.xml"/><Relationship Id="rId11" Type="http://schemas.openxmlformats.org/officeDocument/2006/relationships/slideLayout" Target="../slideLayouts/slideLayout70.xml"/><Relationship Id="rId12" Type="http://schemas.openxmlformats.org/officeDocument/2006/relationships/slideLayout" Target="../slideLayouts/slideLayout71.xml"/><Relationship Id="rId13" Type="http://schemas.openxmlformats.org/officeDocument/2006/relationships/slideLayout" Target="../slideLayouts/slideLayout72.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73.xml"/><Relationship Id="rId3" Type="http://schemas.openxmlformats.org/officeDocument/2006/relationships/slideLayout" Target="../slideLayouts/slideLayout74.xml"/><Relationship Id="rId4" Type="http://schemas.openxmlformats.org/officeDocument/2006/relationships/slideLayout" Target="../slideLayouts/slideLayout75.xml"/><Relationship Id="rId5" Type="http://schemas.openxmlformats.org/officeDocument/2006/relationships/slideLayout" Target="../slideLayouts/slideLayout76.xml"/><Relationship Id="rId6" Type="http://schemas.openxmlformats.org/officeDocument/2006/relationships/slideLayout" Target="../slideLayouts/slideLayout77.xml"/><Relationship Id="rId7" Type="http://schemas.openxmlformats.org/officeDocument/2006/relationships/slideLayout" Target="../slideLayouts/slideLayout78.xml"/><Relationship Id="rId8" Type="http://schemas.openxmlformats.org/officeDocument/2006/relationships/slideLayout" Target="../slideLayouts/slideLayout79.xml"/><Relationship Id="rId9" Type="http://schemas.openxmlformats.org/officeDocument/2006/relationships/slideLayout" Target="../slideLayouts/slideLayout80.xml"/><Relationship Id="rId10" Type="http://schemas.openxmlformats.org/officeDocument/2006/relationships/slideLayout" Target="../slideLayouts/slideLayout81.xml"/><Relationship Id="rId11" Type="http://schemas.openxmlformats.org/officeDocument/2006/relationships/slideLayout" Target="../slideLayouts/slideLayout82.xml"/><Relationship Id="rId12" Type="http://schemas.openxmlformats.org/officeDocument/2006/relationships/slideLayout" Target="../slideLayouts/slideLayout83.xml"/><Relationship Id="rId13" Type="http://schemas.openxmlformats.org/officeDocument/2006/relationships/slideLayout" Target="../slideLayouts/slideLayout84.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slideLayout" Target="../slideLayouts/slideLayout85.xml"/><Relationship Id="rId3" Type="http://schemas.openxmlformats.org/officeDocument/2006/relationships/slideLayout" Target="../slideLayouts/slideLayout86.xml"/><Relationship Id="rId4" Type="http://schemas.openxmlformats.org/officeDocument/2006/relationships/slideLayout" Target="../slideLayouts/slideLayout87.xml"/><Relationship Id="rId5" Type="http://schemas.openxmlformats.org/officeDocument/2006/relationships/slideLayout" Target="../slideLayouts/slideLayout88.xml"/><Relationship Id="rId6" Type="http://schemas.openxmlformats.org/officeDocument/2006/relationships/slideLayout" Target="../slideLayouts/slideLayout89.xml"/><Relationship Id="rId7" Type="http://schemas.openxmlformats.org/officeDocument/2006/relationships/slideLayout" Target="../slideLayouts/slideLayout90.xml"/><Relationship Id="rId8" Type="http://schemas.openxmlformats.org/officeDocument/2006/relationships/slideLayout" Target="../slideLayouts/slideLayout91.xml"/><Relationship Id="rId9" Type="http://schemas.openxmlformats.org/officeDocument/2006/relationships/slideLayout" Target="../slideLayouts/slideLayout92.xml"/><Relationship Id="rId10" Type="http://schemas.openxmlformats.org/officeDocument/2006/relationships/slideLayout" Target="../slideLayouts/slideLayout93.xml"/><Relationship Id="rId11" Type="http://schemas.openxmlformats.org/officeDocument/2006/relationships/slideLayout" Target="../slideLayouts/slideLayout94.xml"/><Relationship Id="rId12" Type="http://schemas.openxmlformats.org/officeDocument/2006/relationships/slideLayout" Target="../slideLayouts/slideLayout95.xml"/><Relationship Id="rId13" Type="http://schemas.openxmlformats.org/officeDocument/2006/relationships/slideLayout" Target="../slideLayouts/slideLayout9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0" name="CustomShape 1"/>
          <p:cNvSpPr/>
          <p:nvPr/>
        </p:nvSpPr>
        <p:spPr>
          <a:xfrm>
            <a:off x="-1590840" y="-430560"/>
            <a:ext cx="6390720" cy="6390720"/>
          </a:xfrm>
          <a:prstGeom prst="chord">
            <a:avLst>
              <a:gd name="adj1" fmla="val 14385217"/>
              <a:gd name="adj2" fmla="val 7208317"/>
            </a:avLst>
          </a:prstGeom>
          <a:solidFill>
            <a:schemeClr val="accent1"/>
          </a:solidFill>
          <a:ln>
            <a:noFill/>
          </a:ln>
        </p:spPr>
        <p:style>
          <a:lnRef idx="0"/>
          <a:fillRef idx="0"/>
          <a:effectRef idx="0"/>
          <a:fontRef idx="minor"/>
        </p:style>
      </p:sp>
      <p:sp>
        <p:nvSpPr>
          <p:cNvPr id="1" name="CustomShape 2"/>
          <p:cNvSpPr/>
          <p:nvPr/>
        </p:nvSpPr>
        <p:spPr>
          <a:xfrm>
            <a:off x="449640" y="784080"/>
            <a:ext cx="539280" cy="134640"/>
          </a:xfrm>
          <a:custGeom>
            <a:avLst/>
            <a:gdLst/>
            <a:ahLst/>
            <a:rect l="l" t="t" r="r" b="b"/>
            <a:pathLst>
              <a:path w="1079292" h="269823">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style>
          <a:lnRef idx="0"/>
          <a:fillRef idx="0"/>
          <a:effectRef idx="0"/>
          <a:fontRef idx="minor"/>
        </p:style>
      </p:sp>
      <p:sp>
        <p:nvSpPr>
          <p:cNvPr id="2" name="PlaceHolder 3"/>
          <p:cNvSpPr>
            <a:spLocks noGrp="1"/>
          </p:cNvSpPr>
          <p:nvPr>
            <p:ph type="title"/>
          </p:nvPr>
        </p:nvSpPr>
        <p:spPr>
          <a:xfrm>
            <a:off x="514440" y="1838160"/>
            <a:ext cx="3497040" cy="1846800"/>
          </a:xfrm>
          <a:prstGeom prst="rect">
            <a:avLst/>
          </a:prstGeom>
        </p:spPr>
        <p:txBody>
          <a:bodyPr lIns="0" rIns="0" tIns="0" bIns="0" anchor="ctr">
            <a:noAutofit/>
          </a:bodyPr>
          <a:p>
            <a:r>
              <a:rPr b="0" lang="en-GB" sz="6000" spc="-1" strike="noStrike">
                <a:solidFill>
                  <a:srgbClr val="000000"/>
                </a:solidFill>
                <a:latin typeface="Arial"/>
              </a:rPr>
              <a:t>Click to edit the title text format</a:t>
            </a:r>
            <a:endParaRPr b="0" lang="en-GB" sz="6000" spc="-1" strike="noStrike">
              <a:solidFill>
                <a:srgbClr val="000000"/>
              </a:solidFill>
              <a:latin typeface="Arial"/>
            </a:endParaRPr>
          </a:p>
        </p:txBody>
      </p:sp>
      <p:sp>
        <p:nvSpPr>
          <p:cNvPr id="3" name="PlaceHolder 4"/>
          <p:cNvSpPr>
            <a:spLocks noGrp="1"/>
          </p:cNvSpPr>
          <p:nvPr>
            <p:ph type="sldNum"/>
          </p:nvPr>
        </p:nvSpPr>
        <p:spPr>
          <a:xfrm>
            <a:off x="314640" y="4788360"/>
            <a:ext cx="548280" cy="182520"/>
          </a:xfrm>
          <a:prstGeom prst="rect">
            <a:avLst/>
          </a:prstGeom>
        </p:spPr>
        <p:txBody>
          <a:bodyPr lIns="0" rIns="0" tIns="0" bIns="0">
            <a:noAutofit/>
          </a:bodyPr>
          <a:p>
            <a:pPr>
              <a:lnSpc>
                <a:spcPct val="100000"/>
              </a:lnSpc>
            </a:pPr>
            <a:fld id="{095F1D1A-422E-49B7-8057-C3AEA87C2D03}" type="slidenum">
              <a:rPr b="1" lang="en-GB" sz="1100" spc="-1" strike="noStrike">
                <a:solidFill>
                  <a:srgbClr val="363739"/>
                </a:solidFill>
                <a:latin typeface="Barlow"/>
                <a:ea typeface="Barlow"/>
              </a:rPr>
              <a:t>1</a:t>
            </a:fld>
            <a:endParaRPr b="0" lang="en-GB" sz="1100" spc="-1" strike="noStrike">
              <a:latin typeface="Times New Roman"/>
            </a:endParaRPr>
          </a:p>
        </p:txBody>
      </p:sp>
      <p:sp>
        <p:nvSpPr>
          <p:cNvPr id="4" name="PlaceHolder 5"/>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516600" y="1655280"/>
            <a:ext cx="3678840" cy="1411200"/>
          </a:xfrm>
          <a:prstGeom prst="rect">
            <a:avLst/>
          </a:prstGeom>
        </p:spPr>
        <p:txBody>
          <a:bodyPr lIns="0" rIns="0" tIns="0" bIns="0" anchor="b">
            <a:noAutofit/>
          </a:bodyPr>
          <a:p>
            <a:r>
              <a:rPr b="0" lang="en-GB" sz="4100" spc="-1" strike="noStrike">
                <a:solidFill>
                  <a:srgbClr val="000000"/>
                </a:solidFill>
                <a:latin typeface="Arial"/>
              </a:rPr>
              <a:t>Click to edit the title text format</a:t>
            </a:r>
            <a:endParaRPr b="0" lang="en-GB" sz="4100" spc="-1" strike="noStrike">
              <a:solidFill>
                <a:srgbClr val="000000"/>
              </a:solidFill>
              <a:latin typeface="Arial"/>
            </a:endParaRPr>
          </a:p>
        </p:txBody>
      </p:sp>
      <p:sp>
        <p:nvSpPr>
          <p:cNvPr id="42" name="PlaceHolder 2"/>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DBC3A347-28A3-46FC-B8EB-629B9DD55EFA}"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43" name="CustomShape 3"/>
          <p:cNvSpPr/>
          <p:nvPr/>
        </p:nvSpPr>
        <p:spPr>
          <a:xfrm>
            <a:off x="244440" y="379440"/>
            <a:ext cx="539280" cy="134640"/>
          </a:xfrm>
          <a:custGeom>
            <a:avLst/>
            <a:gdLst/>
            <a:ahLst/>
            <a:rect l="l" t="t" r="r" b="b"/>
            <a:pathLst>
              <a:path w="1079292" h="269823">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style>
          <a:lnRef idx="0"/>
          <a:fillRef idx="0"/>
          <a:effectRef idx="0"/>
          <a:fontRef idx="minor"/>
        </p:style>
      </p:sp>
      <p:sp>
        <p:nvSpPr>
          <p:cNvPr id="44" name="PlaceHolder 4"/>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efbc49"/>
        </a:solidFill>
      </p:bgPr>
    </p:bg>
    <p:spTree>
      <p:nvGrpSpPr>
        <p:cNvPr id="1" name=""/>
        <p:cNvGrpSpPr/>
        <p:nvPr/>
      </p:nvGrpSpPr>
      <p:grpSpPr>
        <a:xfrm>
          <a:off x="0" y="0"/>
          <a:ext cx="0" cy="0"/>
          <a:chOff x="0" y="0"/>
          <a:chExt cx="0" cy="0"/>
        </a:xfrm>
      </p:grpSpPr>
      <p:sp>
        <p:nvSpPr>
          <p:cNvPr id="81" name="PlaceHolder 1"/>
          <p:cNvSpPr>
            <a:spLocks noGrp="1"/>
          </p:cNvSpPr>
          <p:nvPr>
            <p:ph type="body"/>
          </p:nvPr>
        </p:nvSpPr>
        <p:spPr>
          <a:xfrm>
            <a:off x="515520" y="2260800"/>
            <a:ext cx="4784040" cy="2346480"/>
          </a:xfrm>
          <a:prstGeom prst="rect">
            <a:avLst/>
          </a:prstGeom>
        </p:spPr>
        <p:txBody>
          <a:bodyPr lIns="0" rIns="0" tIns="0" bIns="0" anchor="b">
            <a:noAutofit/>
          </a:bodyPr>
          <a:p>
            <a:pPr marL="432000" indent="-324000">
              <a:spcBef>
                <a:spcPts val="1417"/>
              </a:spcBef>
              <a:buClr>
                <a:srgbClr val="000000"/>
              </a:buClr>
              <a:buSzPct val="45000"/>
              <a:buFont typeface="Wingdings" charset="2"/>
              <a:buChar char=""/>
            </a:pPr>
            <a:r>
              <a:rPr b="0" lang="en-GB" sz="4100" spc="-1" strike="noStrike">
                <a:solidFill>
                  <a:srgbClr val="000000"/>
                </a:solidFill>
                <a:latin typeface="Arial"/>
              </a:rPr>
              <a:t>Click to edit the outline text format</a:t>
            </a:r>
            <a:endParaRPr b="0" lang="en-GB" sz="41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4100" spc="-1" strike="noStrike">
                <a:solidFill>
                  <a:srgbClr val="000000"/>
                </a:solidFill>
                <a:latin typeface="Arial"/>
              </a:rPr>
              <a:t>Second Outline Level</a:t>
            </a:r>
            <a:endParaRPr b="0" lang="en-GB" sz="41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4100" spc="-1" strike="noStrike">
                <a:solidFill>
                  <a:srgbClr val="000000"/>
                </a:solidFill>
                <a:latin typeface="Arial"/>
              </a:rPr>
              <a:t>Third Outline Level</a:t>
            </a:r>
            <a:endParaRPr b="0" lang="en-GB" sz="41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4100" spc="-1" strike="noStrike">
                <a:solidFill>
                  <a:srgbClr val="000000"/>
                </a:solidFill>
                <a:latin typeface="Arial"/>
              </a:rPr>
              <a:t>Fourth Outline Level</a:t>
            </a:r>
            <a:endParaRPr b="0" lang="en-GB" sz="41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4100" spc="-1" strike="noStrike">
                <a:solidFill>
                  <a:srgbClr val="000000"/>
                </a:solidFill>
                <a:latin typeface="Arial"/>
              </a:rPr>
              <a:t>Fifth Outline Level</a:t>
            </a:r>
            <a:endParaRPr b="0" lang="en-GB" sz="41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4100" spc="-1" strike="noStrike">
                <a:solidFill>
                  <a:srgbClr val="000000"/>
                </a:solidFill>
                <a:latin typeface="Arial"/>
              </a:rPr>
              <a:t>Sixth Outline Level</a:t>
            </a:r>
            <a:endParaRPr b="0" lang="en-GB" sz="41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4100" spc="-1" strike="noStrike">
                <a:solidFill>
                  <a:srgbClr val="000000"/>
                </a:solidFill>
                <a:latin typeface="Arial"/>
              </a:rPr>
              <a:t>Seventh Outline Level</a:t>
            </a:r>
            <a:endParaRPr b="0" lang="en-GB" sz="4100" spc="-1" strike="noStrike">
              <a:solidFill>
                <a:srgbClr val="000000"/>
              </a:solidFill>
              <a:latin typeface="Arial"/>
            </a:endParaRPr>
          </a:p>
        </p:txBody>
      </p:sp>
      <p:sp>
        <p:nvSpPr>
          <p:cNvPr id="82" name="PlaceHolder 2"/>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07184203-51E8-4B3C-B6C8-5787553EA32A}"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83" name="CustomShape 3"/>
          <p:cNvSpPr/>
          <p:nvPr/>
        </p:nvSpPr>
        <p:spPr>
          <a:xfrm>
            <a:off x="515520" y="604440"/>
            <a:ext cx="537120" cy="539280"/>
          </a:xfrm>
          <a:custGeom>
            <a:avLst/>
            <a:gdLst/>
            <a:ah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dk1"/>
          </a:solidFill>
          <a:ln>
            <a:noFill/>
          </a:ln>
        </p:spPr>
        <p:style>
          <a:lnRef idx="0"/>
          <a:fillRef idx="0"/>
          <a:effectRef idx="0"/>
          <a:fontRef idx="minor"/>
        </p:style>
      </p:sp>
      <p:sp>
        <p:nvSpPr>
          <p:cNvPr id="84" name="CustomShape 4"/>
          <p:cNvSpPr/>
          <p:nvPr/>
        </p:nvSpPr>
        <p:spPr>
          <a:xfrm>
            <a:off x="6549480" y="869040"/>
            <a:ext cx="1810440" cy="181044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lt2"/>
          </a:solidFill>
          <a:ln>
            <a:noFill/>
          </a:ln>
        </p:spPr>
        <p:style>
          <a:lnRef idx="0"/>
          <a:fillRef idx="0"/>
          <a:effectRef idx="0"/>
          <a:fontRef idx="minor"/>
        </p:style>
      </p:sp>
      <p:sp>
        <p:nvSpPr>
          <p:cNvPr id="85" name="CustomShape 5"/>
          <p:cNvSpPr/>
          <p:nvPr/>
        </p:nvSpPr>
        <p:spPr>
          <a:xfrm>
            <a:off x="5817600" y="2205720"/>
            <a:ext cx="1466640" cy="733680"/>
          </a:xfrm>
          <a:custGeom>
            <a:avLst/>
            <a:gdLst/>
            <a:ahLst/>
            <a:rect l="l" t="t" r="r" b="b"/>
            <a:pathLst>
              <a:path w="2934342" h="1468410">
                <a:moveTo>
                  <a:pt x="2934342" y="0"/>
                </a:moveTo>
                <a:cubicBezTo>
                  <a:pt x="2934342" y="811099"/>
                  <a:pt x="2277030" y="1468411"/>
                  <a:pt x="1465931" y="1468411"/>
                </a:cubicBezTo>
                <a:cubicBezTo>
                  <a:pt x="654832" y="1468411"/>
                  <a:pt x="0" y="811099"/>
                  <a:pt x="0" y="0"/>
                </a:cubicBezTo>
                <a:lnTo>
                  <a:pt x="2934342" y="0"/>
                </a:lnTo>
                <a:close/>
              </a:path>
            </a:pathLst>
          </a:custGeom>
          <a:solidFill>
            <a:schemeClr val="dk1"/>
          </a:solidFill>
          <a:ln>
            <a:noFill/>
          </a:ln>
        </p:spPr>
        <p:style>
          <a:lnRef idx="0"/>
          <a:fillRef idx="0"/>
          <a:effectRef idx="0"/>
          <a:fontRef idx="minor"/>
        </p:style>
      </p:sp>
      <p:sp>
        <p:nvSpPr>
          <p:cNvPr id="86" name="CustomShape 6"/>
          <p:cNvSpPr/>
          <p:nvPr/>
        </p:nvSpPr>
        <p:spPr>
          <a:xfrm>
            <a:off x="697320" y="806040"/>
            <a:ext cx="173520" cy="136080"/>
          </a:xfrm>
          <a:custGeom>
            <a:avLst/>
            <a:gdLst/>
            <a:ahLst/>
            <a:rect l="0" t="0" r="r" b="b"/>
            <a:pathLst>
              <a:path w="483" h="380">
                <a:moveTo>
                  <a:pt x="0" y="0"/>
                </a:moveTo>
                <a:lnTo>
                  <a:pt x="482" y="0"/>
                </a:lnTo>
                <a:moveTo>
                  <a:pt x="0" y="379"/>
                </a:moveTo>
                <a:lnTo>
                  <a:pt x="482" y="379"/>
                </a:lnTo>
              </a:path>
            </a:pathLst>
          </a:custGeom>
          <a:ln>
            <a:noFill/>
          </a:ln>
        </p:spPr>
        <p:style>
          <a:lnRef idx="0"/>
          <a:fillRef idx="0"/>
          <a:effectRef idx="0"/>
          <a:fontRef idx="minor"/>
        </p:style>
        <p:txBody>
          <a:bodyPr lIns="90000" rIns="90000" tIns="45000" bIns="45000" anchorCtr="1">
            <a:prstTxWarp prst="textPlain"/>
            <a:noAutofit/>
          </a:bodyPr>
          <a:p>
            <a:pPr algn="ctr">
              <a:lnSpc>
                <a:spcPct val="100000"/>
              </a:lnSpc>
            </a:pPr>
            <a:r>
              <a:rPr b="1" lang="en-GB" sz="1400" spc="-1" strike="noStrike">
                <a:solidFill>
                  <a:srgbClr val="f5f5ef"/>
                </a:solidFill>
                <a:latin typeface="Georgia"/>
                <a:ea typeface="Arial"/>
              </a:rPr>
              <a:t>”</a:t>
            </a:r>
            <a:endParaRPr b="0" lang="en-GB" sz="1400" spc="-1" strike="noStrike">
              <a:latin typeface="Arial"/>
            </a:endParaRPr>
          </a:p>
        </p:txBody>
      </p:sp>
      <p:sp>
        <p:nvSpPr>
          <p:cNvPr id="87" name="PlaceHolder 7"/>
          <p:cNvSpPr>
            <a:spLocks noGrp="1"/>
          </p:cNvSpPr>
          <p:nvPr>
            <p:ph type="title"/>
          </p:nvPr>
        </p:nvSpPr>
        <p:spPr>
          <a:xfrm>
            <a:off x="457200" y="205200"/>
            <a:ext cx="8229240" cy="858600"/>
          </a:xfrm>
          <a:prstGeom prst="rect">
            <a:avLst/>
          </a:prstGeom>
        </p:spPr>
        <p:txBody>
          <a:bodyPr lIns="0" rIns="0" tIns="0" bIns="0" anchor="ctr">
            <a:prstTxWarp prst="textPlain"/>
            <a:noAutofit/>
          </a:bodyPr>
          <a:p>
            <a:r>
              <a:rPr b="0" lang="en-GB" sz="1400" spc="-1" strike="noStrike">
                <a:solidFill>
                  <a:srgbClr val="000000"/>
                </a:solidFill>
                <a:latin typeface="Arial"/>
              </a:rPr>
              <a:t>Click to edit the title text format</a:t>
            </a:r>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363739"/>
        </a:solidFill>
      </p:bgPr>
    </p:bg>
    <p:spTree>
      <p:nvGrpSpPr>
        <p:cNvPr id="1" name=""/>
        <p:cNvGrpSpPr/>
        <p:nvPr/>
      </p:nvGrpSpPr>
      <p:grpSpPr>
        <a:xfrm>
          <a:off x="0" y="0"/>
          <a:ext cx="0" cy="0"/>
          <a:chOff x="0" y="0"/>
          <a:chExt cx="0" cy="0"/>
        </a:xfrm>
      </p:grpSpPr>
      <p:sp>
        <p:nvSpPr>
          <p:cNvPr id="124" name="CustomShape 1"/>
          <p:cNvSpPr/>
          <p:nvPr/>
        </p:nvSpPr>
        <p:spPr>
          <a:xfrm>
            <a:off x="0" y="0"/>
            <a:ext cx="9143640" cy="5150880"/>
          </a:xfrm>
          <a:prstGeom prst="rect">
            <a:avLst/>
          </a:prstGeom>
          <a:solidFill>
            <a:srgbClr val="363739">
              <a:alpha val="71000"/>
            </a:srgbClr>
          </a:solidFill>
          <a:ln>
            <a:noFill/>
          </a:ln>
        </p:spPr>
        <p:style>
          <a:lnRef idx="0"/>
          <a:fillRef idx="0"/>
          <a:effectRef idx="0"/>
          <a:fontRef idx="minor"/>
        </p:style>
      </p:sp>
      <p:sp>
        <p:nvSpPr>
          <p:cNvPr id="125" name="PlaceHolder 2"/>
          <p:cNvSpPr>
            <a:spLocks noGrp="1"/>
          </p:cNvSpPr>
          <p:nvPr>
            <p:ph type="sldNum"/>
          </p:nvPr>
        </p:nvSpPr>
        <p:spPr>
          <a:xfrm>
            <a:off x="8532360" y="4618080"/>
            <a:ext cx="610920" cy="524880"/>
          </a:xfrm>
          <a:prstGeom prst="rect">
            <a:avLst/>
          </a:prstGeom>
        </p:spPr>
        <p:txBody>
          <a:bodyPr lIns="0" rIns="0" tIns="0" bIns="0" anchor="ctr">
            <a:noAutofit/>
          </a:bodyPr>
          <a:p>
            <a:pPr algn="ctr">
              <a:lnSpc>
                <a:spcPct val="100000"/>
              </a:lnSpc>
            </a:pPr>
            <a:fld id="{91EC1E3A-D462-4838-A42A-581E170609C5}"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126" name="PlaceHolder 3"/>
          <p:cNvSpPr>
            <a:spLocks noGrp="1"/>
          </p:cNvSpPr>
          <p:nvPr>
            <p:ph type="title"/>
          </p:nvPr>
        </p:nvSpPr>
        <p:spPr>
          <a:xfrm>
            <a:off x="514440" y="2263320"/>
            <a:ext cx="5556960" cy="630720"/>
          </a:xfrm>
          <a:prstGeom prst="rect">
            <a:avLst/>
          </a:prstGeom>
        </p:spPr>
        <p:txBody>
          <a:bodyPr lIns="0" rIns="0" tIns="0" bIns="0" anchor="ctr">
            <a:noAutofit/>
          </a:bodyPr>
          <a:p>
            <a:r>
              <a:rPr b="0" lang="en-GB" sz="4100" spc="-1" strike="noStrike">
                <a:solidFill>
                  <a:srgbClr val="000000"/>
                </a:solidFill>
                <a:latin typeface="Arial"/>
              </a:rPr>
              <a:t>Click to edit the title text format</a:t>
            </a:r>
            <a:endParaRPr b="0" lang="en-GB" sz="4100" spc="-1" strike="noStrike">
              <a:solidFill>
                <a:srgbClr val="000000"/>
              </a:solidFill>
              <a:latin typeface="Arial"/>
            </a:endParaRPr>
          </a:p>
        </p:txBody>
      </p:sp>
      <p:sp>
        <p:nvSpPr>
          <p:cNvPr id="127" name="CustomShape 4"/>
          <p:cNvSpPr/>
          <p:nvPr/>
        </p:nvSpPr>
        <p:spPr>
          <a:xfrm>
            <a:off x="343080" y="361800"/>
            <a:ext cx="539280" cy="134640"/>
          </a:xfrm>
          <a:custGeom>
            <a:avLst/>
            <a:gdLst/>
            <a:ahLst/>
            <a:rect l="l" t="t" r="r" b="b"/>
            <a:pathLst>
              <a:path w="1079292" h="269823">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lt2"/>
          </a:solidFill>
          <a:ln>
            <a:noFill/>
          </a:ln>
        </p:spPr>
        <p:style>
          <a:lnRef idx="0"/>
          <a:fillRef idx="0"/>
          <a:effectRef idx="0"/>
          <a:fontRef idx="minor"/>
        </p:style>
      </p:sp>
      <p:sp>
        <p:nvSpPr>
          <p:cNvPr id="128" name="PlaceHolder 5"/>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ffffff"/>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ffffff"/>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ffffff"/>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ffffff"/>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ffffff"/>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ffffff"/>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ffffff"/>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165" name="PlaceHolder 1"/>
          <p:cNvSpPr>
            <a:spLocks noGrp="1"/>
          </p:cNvSpPr>
          <p:nvPr>
            <p:ph type="title"/>
          </p:nvPr>
        </p:nvSpPr>
        <p:spPr>
          <a:xfrm>
            <a:off x="516600" y="514440"/>
            <a:ext cx="6479640" cy="717480"/>
          </a:xfrm>
          <a:prstGeom prst="rect">
            <a:avLst/>
          </a:prstGeom>
        </p:spPr>
        <p:txBody>
          <a:bodyPr lIns="0" rIns="0" tIns="0" bIns="0">
            <a:noAutofit/>
          </a:bodyPr>
          <a:p>
            <a:r>
              <a:rPr b="0" lang="en-GB" sz="4100" spc="-1" strike="noStrike">
                <a:solidFill>
                  <a:srgbClr val="000000"/>
                </a:solidFill>
                <a:latin typeface="Arial"/>
              </a:rPr>
              <a:t>Click to edit the title text format</a:t>
            </a:r>
            <a:endParaRPr b="0" lang="en-GB" sz="4100" spc="-1" strike="noStrike">
              <a:solidFill>
                <a:srgbClr val="000000"/>
              </a:solidFill>
              <a:latin typeface="Arial"/>
            </a:endParaRPr>
          </a:p>
        </p:txBody>
      </p:sp>
      <p:sp>
        <p:nvSpPr>
          <p:cNvPr id="166" name="PlaceHolder 2"/>
          <p:cNvSpPr>
            <a:spLocks noGrp="1"/>
          </p:cNvSpPr>
          <p:nvPr>
            <p:ph type="body"/>
          </p:nvPr>
        </p:nvSpPr>
        <p:spPr>
          <a:xfrm>
            <a:off x="516600" y="1967400"/>
            <a:ext cx="2108520" cy="2553120"/>
          </a:xfrm>
          <a:prstGeom prst="rect">
            <a:avLst/>
          </a:prstGeom>
        </p:spPr>
        <p:txBody>
          <a:bodyPr lIns="0" rIns="0" tIns="0" bIns="0">
            <a:noAutofit/>
          </a:bodyPr>
          <a:p>
            <a:pPr marL="432000" indent="-324000">
              <a:spcBef>
                <a:spcPts val="1417"/>
              </a:spcBef>
              <a:buClr>
                <a:srgbClr val="000000"/>
              </a:buClr>
              <a:buSzPct val="45000"/>
              <a:buFont typeface="Wingdings" charset="2"/>
              <a:buChar char=""/>
            </a:pPr>
            <a:r>
              <a:rPr b="0" lang="en-GB" sz="1600" spc="-1" strike="noStrike">
                <a:solidFill>
                  <a:srgbClr val="000000"/>
                </a:solidFill>
                <a:latin typeface="Arial"/>
              </a:rPr>
              <a:t>Click to edit the outline text format</a:t>
            </a:r>
            <a:endParaRPr b="0" lang="en-GB" sz="16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600" spc="-1" strike="noStrike">
                <a:solidFill>
                  <a:srgbClr val="000000"/>
                </a:solidFill>
                <a:latin typeface="Arial"/>
              </a:rPr>
              <a:t>Second Outline Level</a:t>
            </a:r>
            <a:endParaRPr b="0" lang="en-GB" sz="16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600" spc="-1" strike="noStrike">
                <a:solidFill>
                  <a:srgbClr val="000000"/>
                </a:solidFill>
                <a:latin typeface="Arial"/>
              </a:rPr>
              <a:t>Third Outline Level</a:t>
            </a:r>
            <a:endParaRPr b="0" lang="en-GB" sz="16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600" spc="-1" strike="noStrike">
                <a:solidFill>
                  <a:srgbClr val="000000"/>
                </a:solidFill>
                <a:latin typeface="Arial"/>
              </a:rPr>
              <a:t>Fourth Outline Level</a:t>
            </a:r>
            <a:endParaRPr b="0" lang="en-GB" sz="16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600" spc="-1" strike="noStrike">
                <a:solidFill>
                  <a:srgbClr val="000000"/>
                </a:solidFill>
                <a:latin typeface="Arial"/>
              </a:rPr>
              <a:t>Fifth Outline Level</a:t>
            </a:r>
            <a:endParaRPr b="0" lang="en-GB" sz="16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600" spc="-1" strike="noStrike">
                <a:solidFill>
                  <a:srgbClr val="000000"/>
                </a:solidFill>
                <a:latin typeface="Arial"/>
              </a:rPr>
              <a:t>Sixth Outline Level</a:t>
            </a:r>
            <a:endParaRPr b="0" lang="en-GB" sz="16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600" spc="-1" strike="noStrike">
                <a:solidFill>
                  <a:srgbClr val="000000"/>
                </a:solidFill>
                <a:latin typeface="Arial"/>
              </a:rPr>
              <a:t>Seventh Outline Level</a:t>
            </a:r>
            <a:endParaRPr b="0" lang="en-GB" sz="1600" spc="-1" strike="noStrike">
              <a:solidFill>
                <a:srgbClr val="000000"/>
              </a:solidFill>
              <a:latin typeface="Arial"/>
            </a:endParaRPr>
          </a:p>
        </p:txBody>
      </p:sp>
      <p:sp>
        <p:nvSpPr>
          <p:cNvPr id="167" name="PlaceHolder 3"/>
          <p:cNvSpPr>
            <a:spLocks noGrp="1"/>
          </p:cNvSpPr>
          <p:nvPr>
            <p:ph type="body"/>
          </p:nvPr>
        </p:nvSpPr>
        <p:spPr>
          <a:xfrm>
            <a:off x="2846520" y="1967400"/>
            <a:ext cx="2108520" cy="2553120"/>
          </a:xfrm>
          <a:prstGeom prst="rect">
            <a:avLst/>
          </a:prstGeom>
        </p:spPr>
        <p:txBody>
          <a:bodyPr lIns="0" rIns="0" tIns="0" bIns="0">
            <a:noAutofit/>
          </a:bodyPr>
          <a:p>
            <a:pPr marL="432000" indent="-324000">
              <a:spcBef>
                <a:spcPts val="1417"/>
              </a:spcBef>
              <a:buClr>
                <a:srgbClr val="000000"/>
              </a:buClr>
              <a:buSzPct val="45000"/>
              <a:buFont typeface="Wingdings" charset="2"/>
              <a:buChar char=""/>
            </a:pPr>
            <a:r>
              <a:rPr b="0" lang="en-GB" sz="1600" spc="-1" strike="noStrike">
                <a:solidFill>
                  <a:srgbClr val="000000"/>
                </a:solidFill>
                <a:latin typeface="Arial"/>
              </a:rPr>
              <a:t>Click to edit the outline text format</a:t>
            </a:r>
            <a:endParaRPr b="0" lang="en-GB" sz="16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600" spc="-1" strike="noStrike">
                <a:solidFill>
                  <a:srgbClr val="000000"/>
                </a:solidFill>
                <a:latin typeface="Arial"/>
              </a:rPr>
              <a:t>Second Outline Level</a:t>
            </a:r>
            <a:endParaRPr b="0" lang="en-GB" sz="16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600" spc="-1" strike="noStrike">
                <a:solidFill>
                  <a:srgbClr val="000000"/>
                </a:solidFill>
                <a:latin typeface="Arial"/>
              </a:rPr>
              <a:t>Third Outline Level</a:t>
            </a:r>
            <a:endParaRPr b="0" lang="en-GB" sz="16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600" spc="-1" strike="noStrike">
                <a:solidFill>
                  <a:srgbClr val="000000"/>
                </a:solidFill>
                <a:latin typeface="Arial"/>
              </a:rPr>
              <a:t>Fourth Outline Level</a:t>
            </a:r>
            <a:endParaRPr b="0" lang="en-GB" sz="16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600" spc="-1" strike="noStrike">
                <a:solidFill>
                  <a:srgbClr val="000000"/>
                </a:solidFill>
                <a:latin typeface="Arial"/>
              </a:rPr>
              <a:t>Fifth Outline Level</a:t>
            </a:r>
            <a:endParaRPr b="0" lang="en-GB" sz="16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600" spc="-1" strike="noStrike">
                <a:solidFill>
                  <a:srgbClr val="000000"/>
                </a:solidFill>
                <a:latin typeface="Arial"/>
              </a:rPr>
              <a:t>Sixth Outline Level</a:t>
            </a:r>
            <a:endParaRPr b="0" lang="en-GB" sz="16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600" spc="-1" strike="noStrike">
                <a:solidFill>
                  <a:srgbClr val="000000"/>
                </a:solidFill>
                <a:latin typeface="Arial"/>
              </a:rPr>
              <a:t>Seventh Outline Level</a:t>
            </a:r>
            <a:endParaRPr b="0" lang="en-GB" sz="1600" spc="-1" strike="noStrike">
              <a:solidFill>
                <a:srgbClr val="000000"/>
              </a:solidFill>
              <a:latin typeface="Arial"/>
            </a:endParaRPr>
          </a:p>
        </p:txBody>
      </p:sp>
      <p:sp>
        <p:nvSpPr>
          <p:cNvPr id="168" name="PlaceHolder 4"/>
          <p:cNvSpPr>
            <a:spLocks noGrp="1"/>
          </p:cNvSpPr>
          <p:nvPr>
            <p:ph type="body"/>
          </p:nvPr>
        </p:nvSpPr>
        <p:spPr>
          <a:xfrm>
            <a:off x="5176800" y="1967400"/>
            <a:ext cx="2108520" cy="2553120"/>
          </a:xfrm>
          <a:prstGeom prst="rect">
            <a:avLst/>
          </a:prstGeom>
        </p:spPr>
        <p:txBody>
          <a:bodyPr lIns="0" rIns="0" tIns="0" bIns="0">
            <a:noAutofit/>
          </a:bodyPr>
          <a:p>
            <a:pPr marL="432000" indent="-324000">
              <a:spcBef>
                <a:spcPts val="1417"/>
              </a:spcBef>
              <a:buClr>
                <a:srgbClr val="000000"/>
              </a:buClr>
              <a:buSzPct val="45000"/>
              <a:buFont typeface="Wingdings" charset="2"/>
              <a:buChar char=""/>
            </a:pPr>
            <a:r>
              <a:rPr b="0" lang="en-GB" sz="1600" spc="-1" strike="noStrike">
                <a:solidFill>
                  <a:srgbClr val="000000"/>
                </a:solidFill>
                <a:latin typeface="Arial"/>
              </a:rPr>
              <a:t>Click to edit the outline text format</a:t>
            </a:r>
            <a:endParaRPr b="0" lang="en-GB" sz="16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600" spc="-1" strike="noStrike">
                <a:solidFill>
                  <a:srgbClr val="000000"/>
                </a:solidFill>
                <a:latin typeface="Arial"/>
              </a:rPr>
              <a:t>Second Outline Level</a:t>
            </a:r>
            <a:endParaRPr b="0" lang="en-GB" sz="16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600" spc="-1" strike="noStrike">
                <a:solidFill>
                  <a:srgbClr val="000000"/>
                </a:solidFill>
                <a:latin typeface="Arial"/>
              </a:rPr>
              <a:t>Third Outline Level</a:t>
            </a:r>
            <a:endParaRPr b="0" lang="en-GB" sz="16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600" spc="-1" strike="noStrike">
                <a:solidFill>
                  <a:srgbClr val="000000"/>
                </a:solidFill>
                <a:latin typeface="Arial"/>
              </a:rPr>
              <a:t>Fourth Outline Level</a:t>
            </a:r>
            <a:endParaRPr b="0" lang="en-GB" sz="16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600" spc="-1" strike="noStrike">
                <a:solidFill>
                  <a:srgbClr val="000000"/>
                </a:solidFill>
                <a:latin typeface="Arial"/>
              </a:rPr>
              <a:t>Fifth Outline Level</a:t>
            </a:r>
            <a:endParaRPr b="0" lang="en-GB" sz="16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600" spc="-1" strike="noStrike">
                <a:solidFill>
                  <a:srgbClr val="000000"/>
                </a:solidFill>
                <a:latin typeface="Arial"/>
              </a:rPr>
              <a:t>Sixth Outline Level</a:t>
            </a:r>
            <a:endParaRPr b="0" lang="en-GB" sz="16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600" spc="-1" strike="noStrike">
                <a:solidFill>
                  <a:srgbClr val="000000"/>
                </a:solidFill>
                <a:latin typeface="Arial"/>
              </a:rPr>
              <a:t>Seventh Outline Level</a:t>
            </a:r>
            <a:endParaRPr b="0" lang="en-GB" sz="1600" spc="-1" strike="noStrike">
              <a:solidFill>
                <a:srgbClr val="000000"/>
              </a:solidFill>
              <a:latin typeface="Arial"/>
            </a:endParaRPr>
          </a:p>
        </p:txBody>
      </p:sp>
      <p:sp>
        <p:nvSpPr>
          <p:cNvPr id="169" name="PlaceHolder 5"/>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DC2AE43C-FA6D-46E2-859B-88F3AAF60ED8}" type="slidenum">
              <a:rPr b="1" lang="en-GB" sz="1100" spc="-1" strike="noStrike">
                <a:solidFill>
                  <a:srgbClr val="363739"/>
                </a:solidFill>
                <a:latin typeface="Barlow"/>
                <a:ea typeface="Barlow"/>
              </a:rPr>
              <a:t>&lt;number&gt;</a:t>
            </a:fld>
            <a:endParaRPr b="0" lang="en-GB" sz="11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206" name="PlaceHolder 1"/>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BE50B42E-99D9-462B-AD4F-2ADCA5205AED}"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207" name="PlaceHolder 2"/>
          <p:cNvSpPr>
            <a:spLocks noGrp="1"/>
          </p:cNvSpPr>
          <p:nvPr>
            <p:ph type="title"/>
          </p:nvPr>
        </p:nvSpPr>
        <p:spPr>
          <a:xfrm>
            <a:off x="457200" y="205200"/>
            <a:ext cx="8229240" cy="858600"/>
          </a:xfrm>
          <a:prstGeom prst="rect">
            <a:avLst/>
          </a:prstGeom>
        </p:spPr>
        <p:txBody>
          <a:bodyPr lIns="0" rIns="0" tIns="0" bIns="0" anchor="ctr">
            <a:noAutofit/>
          </a:bodyPr>
          <a:p>
            <a:r>
              <a:rPr b="0" lang="en-GB" sz="1400" spc="-1" strike="noStrike">
                <a:solidFill>
                  <a:srgbClr val="000000"/>
                </a:solidFill>
                <a:latin typeface="Arial"/>
              </a:rPr>
              <a:t>Click to edit the title text format</a:t>
            </a:r>
            <a:endParaRPr b="0" lang="en-GB" sz="1400" spc="-1" strike="noStrike">
              <a:solidFill>
                <a:srgbClr val="000000"/>
              </a:solidFill>
              <a:latin typeface="Arial"/>
            </a:endParaRPr>
          </a:p>
        </p:txBody>
      </p:sp>
      <p:sp>
        <p:nvSpPr>
          <p:cNvPr id="208" name="PlaceHolder 3"/>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245" name="PlaceHolder 1"/>
          <p:cNvSpPr>
            <a:spLocks noGrp="1"/>
          </p:cNvSpPr>
          <p:nvPr>
            <p:ph type="title"/>
          </p:nvPr>
        </p:nvSpPr>
        <p:spPr>
          <a:xfrm>
            <a:off x="516600" y="514440"/>
            <a:ext cx="6479640" cy="717480"/>
          </a:xfrm>
          <a:prstGeom prst="rect">
            <a:avLst/>
          </a:prstGeom>
        </p:spPr>
        <p:txBody>
          <a:bodyPr lIns="0" rIns="0" tIns="0" bIns="0">
            <a:noAutofit/>
          </a:bodyPr>
          <a:p>
            <a:r>
              <a:rPr b="0" lang="en-GB" sz="4100" spc="-1" strike="noStrike">
                <a:solidFill>
                  <a:srgbClr val="000000"/>
                </a:solidFill>
                <a:latin typeface="Arial"/>
              </a:rPr>
              <a:t>Click to edit the title text format</a:t>
            </a:r>
            <a:endParaRPr b="0" lang="en-GB" sz="4100" spc="-1" strike="noStrike">
              <a:solidFill>
                <a:srgbClr val="000000"/>
              </a:solidFill>
              <a:latin typeface="Arial"/>
            </a:endParaRPr>
          </a:p>
        </p:txBody>
      </p:sp>
      <p:sp>
        <p:nvSpPr>
          <p:cNvPr id="246" name="PlaceHolder 2"/>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7774696E-CBCB-4BDD-928E-010AC6A82451}"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247" name="PlaceHolder 3"/>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284" name="PlaceHolder 1"/>
          <p:cNvSpPr>
            <a:spLocks noGrp="1"/>
          </p:cNvSpPr>
          <p:nvPr>
            <p:ph type="title"/>
          </p:nvPr>
        </p:nvSpPr>
        <p:spPr>
          <a:xfrm>
            <a:off x="516600" y="514440"/>
            <a:ext cx="6479640" cy="717480"/>
          </a:xfrm>
          <a:prstGeom prst="rect">
            <a:avLst/>
          </a:prstGeom>
        </p:spPr>
        <p:txBody>
          <a:bodyPr lIns="0" rIns="0" tIns="0" bIns="0">
            <a:noAutofit/>
          </a:bodyPr>
          <a:p>
            <a:r>
              <a:rPr b="0" lang="en-GB" sz="4100" spc="-1" strike="noStrike">
                <a:solidFill>
                  <a:srgbClr val="000000"/>
                </a:solidFill>
                <a:latin typeface="Arial"/>
              </a:rPr>
              <a:t>Click to edit the title text format</a:t>
            </a:r>
            <a:endParaRPr b="0" lang="en-GB" sz="4100" spc="-1" strike="noStrike">
              <a:solidFill>
                <a:srgbClr val="000000"/>
              </a:solidFill>
              <a:latin typeface="Arial"/>
            </a:endParaRPr>
          </a:p>
        </p:txBody>
      </p:sp>
      <p:sp>
        <p:nvSpPr>
          <p:cNvPr id="285" name="PlaceHolder 2"/>
          <p:cNvSpPr>
            <a:spLocks noGrp="1"/>
          </p:cNvSpPr>
          <p:nvPr>
            <p:ph type="body"/>
          </p:nvPr>
        </p:nvSpPr>
        <p:spPr>
          <a:xfrm>
            <a:off x="516600" y="1967400"/>
            <a:ext cx="6768720" cy="2419920"/>
          </a:xfrm>
          <a:prstGeom prst="rect">
            <a:avLst/>
          </a:prstGeom>
        </p:spPr>
        <p:txBody>
          <a:bodyPr lIns="0" rIns="0" tIns="0" bIns="0">
            <a:noAutofit/>
          </a:bodyPr>
          <a:p>
            <a:pPr marL="432000" indent="-324000">
              <a:spcBef>
                <a:spcPts val="1417"/>
              </a:spcBef>
              <a:buClr>
                <a:srgbClr val="000000"/>
              </a:buClr>
              <a:buSzPct val="45000"/>
              <a:buFont typeface="Wingdings" charset="2"/>
              <a:buChar char=""/>
            </a:pPr>
            <a:r>
              <a:rPr b="0" lang="en-GB" sz="1600" spc="-1" strike="noStrike">
                <a:solidFill>
                  <a:srgbClr val="000000"/>
                </a:solidFill>
                <a:latin typeface="Arial"/>
              </a:rPr>
              <a:t>Click to edit the outline text format</a:t>
            </a:r>
            <a:endParaRPr b="0" lang="en-GB" sz="16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600" spc="-1" strike="noStrike">
                <a:solidFill>
                  <a:srgbClr val="000000"/>
                </a:solidFill>
                <a:latin typeface="Arial"/>
              </a:rPr>
              <a:t>Second Outline Level</a:t>
            </a:r>
            <a:endParaRPr b="0" lang="en-GB" sz="16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600" spc="-1" strike="noStrike">
                <a:solidFill>
                  <a:srgbClr val="000000"/>
                </a:solidFill>
                <a:latin typeface="Arial"/>
              </a:rPr>
              <a:t>Third Outline Level</a:t>
            </a:r>
            <a:endParaRPr b="0" lang="en-GB" sz="16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600" spc="-1" strike="noStrike">
                <a:solidFill>
                  <a:srgbClr val="000000"/>
                </a:solidFill>
                <a:latin typeface="Arial"/>
              </a:rPr>
              <a:t>Fourth Outline Level</a:t>
            </a:r>
            <a:endParaRPr b="0" lang="en-GB" sz="16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600" spc="-1" strike="noStrike">
                <a:solidFill>
                  <a:srgbClr val="000000"/>
                </a:solidFill>
                <a:latin typeface="Arial"/>
              </a:rPr>
              <a:t>Fifth Outline Level</a:t>
            </a:r>
            <a:endParaRPr b="0" lang="en-GB" sz="16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600" spc="-1" strike="noStrike">
                <a:solidFill>
                  <a:srgbClr val="000000"/>
                </a:solidFill>
                <a:latin typeface="Arial"/>
              </a:rPr>
              <a:t>Sixth Outline Level</a:t>
            </a:r>
            <a:endParaRPr b="0" lang="en-GB" sz="16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600" spc="-1" strike="noStrike">
                <a:solidFill>
                  <a:srgbClr val="000000"/>
                </a:solidFill>
                <a:latin typeface="Arial"/>
              </a:rPr>
              <a:t>Seventh Outline Level</a:t>
            </a:r>
            <a:endParaRPr b="0" lang="en-GB" sz="1600" spc="-1" strike="noStrike">
              <a:solidFill>
                <a:srgbClr val="000000"/>
              </a:solidFill>
              <a:latin typeface="Arial"/>
            </a:endParaRPr>
          </a:p>
        </p:txBody>
      </p:sp>
      <p:sp>
        <p:nvSpPr>
          <p:cNvPr id="286" name="PlaceHolder 3"/>
          <p:cNvSpPr>
            <a:spLocks noGrp="1"/>
          </p:cNvSpPr>
          <p:nvPr>
            <p:ph type="sldNum"/>
          </p:nvPr>
        </p:nvSpPr>
        <p:spPr>
          <a:xfrm>
            <a:off x="8376120" y="4749840"/>
            <a:ext cx="548280" cy="181440"/>
          </a:xfrm>
          <a:prstGeom prst="rect">
            <a:avLst/>
          </a:prstGeom>
        </p:spPr>
        <p:txBody>
          <a:bodyPr lIns="0" rIns="0" tIns="0" bIns="0" anchor="ctr">
            <a:noAutofit/>
          </a:bodyPr>
          <a:p>
            <a:pPr algn="r">
              <a:lnSpc>
                <a:spcPct val="100000"/>
              </a:lnSpc>
            </a:pPr>
            <a:fld id="{FF683320-A901-41D2-9F03-7DDDDF427BE9}" type="slidenum">
              <a:rPr b="1" lang="en-GB" sz="1100" spc="-1" strike="noStrike">
                <a:solidFill>
                  <a:srgbClr val="363739"/>
                </a:solidFill>
                <a:latin typeface="Barlow"/>
                <a:ea typeface="Barlow"/>
              </a:rPr>
              <a:t>&lt;number&gt;</a:t>
            </a:fld>
            <a:endParaRPr b="0" lang="en-GB" sz="11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7.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49.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61.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77.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61.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87.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6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pic>
        <p:nvPicPr>
          <p:cNvPr id="329" name="Picture 2" descr=""/>
          <p:cNvPicPr/>
          <p:nvPr/>
        </p:nvPicPr>
        <p:blipFill>
          <a:blip r:embed="rId1"/>
          <a:srcRect l="0" t="0" r="35502" b="0"/>
          <a:stretch/>
        </p:blipFill>
        <p:spPr>
          <a:xfrm>
            <a:off x="5326920" y="910440"/>
            <a:ext cx="3597120" cy="3718080"/>
          </a:xfrm>
          <a:prstGeom prst="rect">
            <a:avLst/>
          </a:prstGeom>
          <a:ln>
            <a:noFill/>
          </a:ln>
        </p:spPr>
      </p:pic>
      <p:sp>
        <p:nvSpPr>
          <p:cNvPr id="330" name="TextShape 1"/>
          <p:cNvSpPr txBox="1"/>
          <p:nvPr/>
        </p:nvSpPr>
        <p:spPr>
          <a:xfrm>
            <a:off x="314640" y="1648080"/>
            <a:ext cx="4471920" cy="1846800"/>
          </a:xfrm>
          <a:prstGeom prst="rect">
            <a:avLst/>
          </a:prstGeom>
          <a:noFill/>
          <a:ln>
            <a:noFill/>
          </a:ln>
        </p:spPr>
        <p:txBody>
          <a:bodyPr lIns="0" rIns="0" tIns="0" bIns="0" anchor="ctr">
            <a:noAutofit/>
          </a:bodyPr>
          <a:p>
            <a:pPr>
              <a:lnSpc>
                <a:spcPct val="90000"/>
              </a:lnSpc>
            </a:pPr>
            <a:r>
              <a:rPr b="1" lang="en-GB" sz="6000" spc="-1" strike="noStrike">
                <a:solidFill>
                  <a:srgbClr val="363739"/>
                </a:solidFill>
                <a:latin typeface="Barlow"/>
                <a:ea typeface="Barlow"/>
              </a:rPr>
              <a:t>Employee Engagement</a:t>
            </a:r>
            <a:endParaRPr b="0" lang="en-GB" sz="6000" spc="-1" strike="noStrike">
              <a:solidFill>
                <a:srgbClr val="000000"/>
              </a:solidFill>
              <a:latin typeface="Arial"/>
            </a:endParaRPr>
          </a:p>
        </p:txBody>
      </p:sp>
      <p:sp>
        <p:nvSpPr>
          <p:cNvPr id="331" name="CustomShape 2"/>
          <p:cNvSpPr/>
          <p:nvPr/>
        </p:nvSpPr>
        <p:spPr>
          <a:xfrm>
            <a:off x="314640" y="4788360"/>
            <a:ext cx="399240" cy="208800"/>
          </a:xfrm>
          <a:prstGeom prst="rect">
            <a:avLst/>
          </a:prstGeom>
          <a:noFill/>
          <a:ln>
            <a:noFill/>
          </a:ln>
        </p:spPr>
        <p:style>
          <a:lnRef idx="0"/>
          <a:fillRef idx="0"/>
          <a:effectRef idx="0"/>
          <a:fontRef idx="minor"/>
        </p:style>
        <p:txBody>
          <a:bodyPr lIns="0" rIns="0" tIns="0" bIns="0">
            <a:spAutoFit/>
          </a:bodyPr>
          <a:p>
            <a:pPr>
              <a:lnSpc>
                <a:spcPct val="125000"/>
              </a:lnSpc>
            </a:pPr>
            <a:r>
              <a:rPr b="1" lang="en-GB" sz="1100" spc="-1" strike="noStrike">
                <a:solidFill>
                  <a:srgbClr val="363739"/>
                </a:solidFill>
                <a:latin typeface="Barlow"/>
                <a:ea typeface="Barlow"/>
              </a:rPr>
              <a:t>01</a:t>
            </a:r>
            <a:endParaRPr b="0" lang="en-GB" sz="1100" spc="-1" strike="noStrike">
              <a:latin typeface="Arial"/>
            </a:endParaRPr>
          </a:p>
        </p:txBody>
      </p:sp>
      <p:sp>
        <p:nvSpPr>
          <p:cNvPr id="332" name="CustomShape 3"/>
          <p:cNvSpPr/>
          <p:nvPr/>
        </p:nvSpPr>
        <p:spPr>
          <a:xfrm>
            <a:off x="5927760" y="3924360"/>
            <a:ext cx="1218960" cy="121896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sp>
        <p:nvSpPr>
          <p:cNvPr id="333" name="CustomShape 4"/>
          <p:cNvSpPr/>
          <p:nvPr/>
        </p:nvSpPr>
        <p:spPr>
          <a:xfrm>
            <a:off x="7524000" y="560160"/>
            <a:ext cx="1400040" cy="700200"/>
          </a:xfrm>
          <a:custGeom>
            <a:avLst/>
            <a:gdLst/>
            <a:ahLst/>
            <a:rect l="l" t="t" r="r" b="b"/>
            <a:pathLst>
              <a:path w="2800464" h="1401415">
                <a:moveTo>
                  <a:pt x="2800465" y="0"/>
                </a:moveTo>
                <a:cubicBezTo>
                  <a:pt x="2800465" y="774093"/>
                  <a:pt x="2173142" y="1401416"/>
                  <a:pt x="1399049" y="1401416"/>
                </a:cubicBezTo>
                <a:cubicBezTo>
                  <a:pt x="624956" y="1401416"/>
                  <a:pt x="0" y="774093"/>
                  <a:pt x="0" y="0"/>
                </a:cubicBezTo>
                <a:lnTo>
                  <a:pt x="2800465" y="0"/>
                </a:lnTo>
                <a:close/>
              </a:path>
            </a:pathLst>
          </a:custGeom>
          <a:solidFill>
            <a:schemeClr val="accent1"/>
          </a:solidFill>
          <a:ln>
            <a:noFill/>
          </a:ln>
        </p:spPr>
        <p:style>
          <a:lnRef idx="0"/>
          <a:fillRef idx="0"/>
          <a:effectRef idx="0"/>
          <a:fontRef idx="minor"/>
        </p:style>
      </p:sp>
      <p:sp>
        <p:nvSpPr>
          <p:cNvPr id="334" name="TextShape 5"/>
          <p:cNvSpPr txBox="1"/>
          <p:nvPr/>
        </p:nvSpPr>
        <p:spPr>
          <a:xfrm>
            <a:off x="144000" y="3888000"/>
            <a:ext cx="3600000" cy="1114200"/>
          </a:xfrm>
          <a:prstGeom prst="rect">
            <a:avLst/>
          </a:prstGeom>
          <a:noFill/>
          <a:ln>
            <a:noFill/>
          </a:ln>
        </p:spPr>
        <p:txBody>
          <a:bodyPr lIns="90000" rIns="90000" tIns="45000" bIns="45000">
            <a:spAutoFit/>
          </a:bodyPr>
          <a:p>
            <a:r>
              <a:rPr b="0" lang="en-GB" sz="1800" spc="-1" strike="noStrike">
                <a:latin typeface="Arial"/>
              </a:rPr>
              <a:t>Student name : Costel Orlando Tocila</a:t>
            </a:r>
            <a:endParaRPr b="0" lang="en-GB" sz="1800" spc="-1" strike="noStrike">
              <a:latin typeface="Arial"/>
            </a:endParaRPr>
          </a:p>
          <a:p>
            <a:r>
              <a:rPr b="0" lang="en-GB" sz="1800" spc="-1" strike="noStrike">
                <a:latin typeface="Arial"/>
              </a:rPr>
              <a:t>Student number 2120092</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335" name="CustomShape 1"/>
          <p:cNvSpPr/>
          <p:nvPr/>
        </p:nvSpPr>
        <p:spPr>
          <a:xfrm>
            <a:off x="6129000" y="0"/>
            <a:ext cx="3014640" cy="5143320"/>
          </a:xfrm>
          <a:prstGeom prst="rect">
            <a:avLst/>
          </a:prstGeom>
          <a:solidFill>
            <a:schemeClr val="accent1"/>
          </a:solidFill>
          <a:ln>
            <a:noFill/>
          </a:ln>
        </p:spPr>
        <p:style>
          <a:lnRef idx="0"/>
          <a:fillRef idx="0"/>
          <a:effectRef idx="0"/>
          <a:fontRef idx="minor"/>
        </p:style>
      </p:sp>
      <p:sp>
        <p:nvSpPr>
          <p:cNvPr id="336" name="TextShape 2"/>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8536C059-98D3-477C-9646-5ADED60351D9}"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37" name="TextShape 3"/>
          <p:cNvSpPr txBox="1"/>
          <p:nvPr/>
        </p:nvSpPr>
        <p:spPr>
          <a:xfrm>
            <a:off x="708480" y="2157480"/>
            <a:ext cx="4055040" cy="2129760"/>
          </a:xfrm>
          <a:prstGeom prst="rect">
            <a:avLst/>
          </a:prstGeom>
          <a:noFill/>
          <a:ln>
            <a:noFill/>
          </a:ln>
        </p:spPr>
        <p:txBody>
          <a:bodyPr lIns="0" rIns="0" tIns="0" bIns="0">
            <a:noAutofit/>
          </a:bodyPr>
          <a:p>
            <a:pPr>
              <a:lnSpc>
                <a:spcPct val="150000"/>
              </a:lnSpc>
              <a:spcAft>
                <a:spcPts val="799"/>
              </a:spcAft>
            </a:pPr>
            <a:r>
              <a:rPr b="0" lang="en-GB" sz="1600" spc="-1" strike="noStrike">
                <a:solidFill>
                  <a:srgbClr val="363739"/>
                </a:solidFill>
                <a:latin typeface="Barlow Medium"/>
                <a:ea typeface="Barlow Medium"/>
              </a:rPr>
              <a:t>A hotel may boost both its efficiency and its earnings by encouraging its workers to take an active interest in its work. So, it is vital to foster </a:t>
            </a:r>
            <a:r>
              <a:rPr b="1" lang="en-GB" sz="1600" spc="-1" strike="noStrike">
                <a:solidFill>
                  <a:srgbClr val="363739"/>
                </a:solidFill>
                <a:latin typeface="Barlow Medium"/>
                <a:ea typeface="Barlow Medium"/>
              </a:rPr>
              <a:t>EMPLOYEE ENGAGEMENT </a:t>
            </a:r>
            <a:r>
              <a:rPr b="0" lang="en-GB" sz="1600" spc="-1" strike="noStrike">
                <a:solidFill>
                  <a:srgbClr val="363739"/>
                </a:solidFill>
                <a:latin typeface="Barlow Medium"/>
                <a:ea typeface="Barlow Medium"/>
              </a:rPr>
              <a:t>in the hotel industry.</a:t>
            </a:r>
            <a:endParaRPr b="0" lang="en-GB" sz="1600" spc="-1" strike="noStrike">
              <a:latin typeface="Arial"/>
            </a:endParaRPr>
          </a:p>
        </p:txBody>
      </p:sp>
      <p:sp>
        <p:nvSpPr>
          <p:cNvPr id="338" name="TextShape 4"/>
          <p:cNvSpPr txBox="1"/>
          <p:nvPr/>
        </p:nvSpPr>
        <p:spPr>
          <a:xfrm>
            <a:off x="708480" y="1273320"/>
            <a:ext cx="3678840" cy="74016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Introduction</a:t>
            </a:r>
            <a:endParaRPr b="0" lang="en-GB" sz="4100" spc="-1" strike="noStrike">
              <a:solidFill>
                <a:srgbClr val="000000"/>
              </a:solidFill>
              <a:latin typeface="Arial"/>
            </a:endParaRPr>
          </a:p>
        </p:txBody>
      </p:sp>
      <p:pic>
        <p:nvPicPr>
          <p:cNvPr id="339" name="Google Shape;141;p18" descr=""/>
          <p:cNvPicPr/>
          <p:nvPr/>
        </p:nvPicPr>
        <p:blipFill>
          <a:blip r:embed="rId1"/>
          <a:srcRect l="0" t="8411" r="0" b="8411"/>
          <a:stretch/>
        </p:blipFill>
        <p:spPr>
          <a:xfrm>
            <a:off x="5331960" y="514440"/>
            <a:ext cx="3297600" cy="4114440"/>
          </a:xfrm>
          <a:prstGeom prst="rect">
            <a:avLst/>
          </a:prstGeom>
          <a:ln>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efbc49"/>
        </a:solidFill>
      </p:bgPr>
    </p:bg>
    <p:spTree>
      <p:nvGrpSpPr>
        <p:cNvPr id="1" name=""/>
        <p:cNvGrpSpPr/>
        <p:nvPr/>
      </p:nvGrpSpPr>
      <p:grpSpPr>
        <a:xfrm>
          <a:off x="0" y="0"/>
          <a:ext cx="0" cy="0"/>
          <a:chOff x="0" y="0"/>
          <a:chExt cx="0" cy="0"/>
        </a:xfrm>
      </p:grpSpPr>
      <p:sp>
        <p:nvSpPr>
          <p:cNvPr id="340" name="TextShape 1"/>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D8292E9A-14F3-454C-AE15-513924EFF5D1}"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41" name="TextShape 2"/>
          <p:cNvSpPr txBox="1"/>
          <p:nvPr/>
        </p:nvSpPr>
        <p:spPr>
          <a:xfrm>
            <a:off x="434520" y="2288160"/>
            <a:ext cx="8274600" cy="1701360"/>
          </a:xfrm>
          <a:prstGeom prst="rect">
            <a:avLst/>
          </a:prstGeom>
          <a:noFill/>
          <a:ln>
            <a:noFill/>
          </a:ln>
        </p:spPr>
        <p:txBody>
          <a:bodyPr lIns="0" rIns="0" tIns="0" bIns="0" anchor="b">
            <a:noAutofit/>
          </a:bodyPr>
          <a:p>
            <a:pPr>
              <a:lnSpc>
                <a:spcPct val="115000"/>
              </a:lnSpc>
              <a:spcAft>
                <a:spcPts val="799"/>
              </a:spcAft>
            </a:pPr>
            <a:r>
              <a:rPr b="1" lang="en-GB" sz="4100" spc="-1" strike="noStrike">
                <a:solidFill>
                  <a:srgbClr val="363739"/>
                </a:solidFill>
                <a:latin typeface="Barlow"/>
                <a:ea typeface="Barlow"/>
              </a:rPr>
              <a:t>What is Employee Engagement??</a:t>
            </a:r>
            <a:endParaRPr b="0" lang="en-GB" sz="4100" spc="-1" strike="noStrike">
              <a:solidFill>
                <a:srgbClr val="000000"/>
              </a:solidFill>
              <a:latin typeface="Arial"/>
            </a:endParaRPr>
          </a:p>
        </p:txBody>
      </p:sp>
      <p:sp>
        <p:nvSpPr>
          <p:cNvPr id="342" name="CustomShape 3"/>
          <p:cNvSpPr/>
          <p:nvPr/>
        </p:nvSpPr>
        <p:spPr>
          <a:xfrm>
            <a:off x="954720" y="3891600"/>
            <a:ext cx="8080200" cy="912600"/>
          </a:xfrm>
          <a:prstGeom prst="rect">
            <a:avLst/>
          </a:prstGeom>
          <a:noFill/>
          <a:ln>
            <a:noFill/>
          </a:ln>
        </p:spPr>
        <p:style>
          <a:lnRef idx="0"/>
          <a:fillRef idx="0"/>
          <a:effectRef idx="0"/>
          <a:fontRef idx="minor"/>
        </p:style>
        <p:txBody>
          <a:bodyPr lIns="90000" rIns="90000" tIns="45000" bIns="45000">
            <a:spAutoFit/>
          </a:bodyPr>
          <a:p>
            <a:pPr>
              <a:lnSpc>
                <a:spcPct val="150000"/>
              </a:lnSpc>
            </a:pPr>
            <a:r>
              <a:rPr b="1" lang="en-GB" sz="1800" spc="-1" strike="noStrike">
                <a:solidFill>
                  <a:srgbClr val="363739"/>
                </a:solidFill>
                <a:latin typeface="Barlow"/>
                <a:ea typeface="Barlow"/>
              </a:rPr>
              <a:t>The psychological commitment that workers put into the companies for which they work</a:t>
            </a:r>
            <a:endParaRPr b="0" lang="en-GB" sz="1800" spc="-1" strike="noStrike">
              <a:latin typeface="Arial"/>
            </a:endParaRPr>
          </a:p>
        </p:txBody>
      </p:sp>
      <p:grpSp>
        <p:nvGrpSpPr>
          <p:cNvPr id="343" name="Group 4"/>
          <p:cNvGrpSpPr/>
          <p:nvPr/>
        </p:nvGrpSpPr>
        <p:grpSpPr>
          <a:xfrm>
            <a:off x="356400" y="4029840"/>
            <a:ext cx="597960" cy="591840"/>
            <a:chOff x="356400" y="4029840"/>
            <a:chExt cx="597960" cy="591840"/>
          </a:xfrm>
        </p:grpSpPr>
        <p:sp>
          <p:nvSpPr>
            <p:cNvPr id="344" name="CustomShape 5"/>
            <p:cNvSpPr/>
            <p:nvPr/>
          </p:nvSpPr>
          <p:spPr>
            <a:xfrm>
              <a:off x="682200" y="4072320"/>
              <a:ext cx="272160" cy="549360"/>
            </a:xfrm>
            <a:custGeom>
              <a:avLst/>
              <a:gdLst/>
              <a:ahLst/>
              <a:rect l="l" t="t" r="r" b="b"/>
              <a:pathLst>
                <a:path w="545241" h="1099263">
                  <a:moveTo>
                    <a:pt x="464069" y="1099263"/>
                  </a:moveTo>
                  <a:lnTo>
                    <a:pt x="81172" y="1099263"/>
                  </a:lnTo>
                  <a:cubicBezTo>
                    <a:pt x="36342" y="1099263"/>
                    <a:pt x="0" y="1062955"/>
                    <a:pt x="0" y="1018166"/>
                  </a:cubicBezTo>
                  <a:lnTo>
                    <a:pt x="0" y="81098"/>
                  </a:lnTo>
                  <a:cubicBezTo>
                    <a:pt x="0" y="36309"/>
                    <a:pt x="36342" y="0"/>
                    <a:pt x="81172" y="0"/>
                  </a:cubicBezTo>
                  <a:lnTo>
                    <a:pt x="464069" y="0"/>
                  </a:lnTo>
                  <a:cubicBezTo>
                    <a:pt x="508899" y="0"/>
                    <a:pt x="545241" y="36309"/>
                    <a:pt x="545241" y="81098"/>
                  </a:cubicBezTo>
                  <a:lnTo>
                    <a:pt x="545241" y="1018166"/>
                  </a:lnTo>
                  <a:cubicBezTo>
                    <a:pt x="545241" y="1062955"/>
                    <a:pt x="508899" y="1099263"/>
                    <a:pt x="464069" y="1099263"/>
                  </a:cubicBezTo>
                  <a:close/>
                </a:path>
              </a:pathLst>
            </a:custGeom>
            <a:solidFill>
              <a:schemeClr val="accent1"/>
            </a:solidFill>
            <a:ln>
              <a:noFill/>
            </a:ln>
          </p:spPr>
          <p:style>
            <a:lnRef idx="0"/>
            <a:fillRef idx="0"/>
            <a:effectRef idx="0"/>
            <a:fontRef idx="minor"/>
          </p:style>
        </p:sp>
        <p:sp>
          <p:nvSpPr>
            <p:cNvPr id="345" name="CustomShape 6"/>
            <p:cNvSpPr/>
            <p:nvPr/>
          </p:nvSpPr>
          <p:spPr>
            <a:xfrm>
              <a:off x="356400" y="4029840"/>
              <a:ext cx="574920" cy="577080"/>
            </a:xfrm>
            <a:custGeom>
              <a:avLst/>
              <a:gdLst/>
              <a:ahLst/>
              <a:rect l="l" t="t" r="r" b="b"/>
              <a:pathLst>
                <a:path w="1150289" h="1154722">
                  <a:moveTo>
                    <a:pt x="1060450" y="1154723"/>
                  </a:moveTo>
                  <a:lnTo>
                    <a:pt x="89840" y="1154723"/>
                  </a:lnTo>
                  <a:cubicBezTo>
                    <a:pt x="40302" y="1154723"/>
                    <a:pt x="0" y="1114458"/>
                    <a:pt x="0" y="1064958"/>
                  </a:cubicBezTo>
                  <a:lnTo>
                    <a:pt x="0" y="89758"/>
                  </a:lnTo>
                  <a:cubicBezTo>
                    <a:pt x="0" y="40265"/>
                    <a:pt x="40302" y="0"/>
                    <a:pt x="89840" y="0"/>
                  </a:cubicBezTo>
                  <a:lnTo>
                    <a:pt x="1060450" y="0"/>
                  </a:lnTo>
                  <a:cubicBezTo>
                    <a:pt x="1109988" y="0"/>
                    <a:pt x="1150290" y="40265"/>
                    <a:pt x="1150290" y="89758"/>
                  </a:cubicBezTo>
                  <a:lnTo>
                    <a:pt x="1150290" y="1064958"/>
                  </a:lnTo>
                  <a:cubicBezTo>
                    <a:pt x="1150290" y="1114458"/>
                    <a:pt x="1109988" y="1154723"/>
                    <a:pt x="1060450" y="1154723"/>
                  </a:cubicBezTo>
                  <a:close/>
                  <a:moveTo>
                    <a:pt x="89840" y="28569"/>
                  </a:moveTo>
                  <a:cubicBezTo>
                    <a:pt x="56073" y="28569"/>
                    <a:pt x="28595" y="56021"/>
                    <a:pt x="28595" y="89758"/>
                  </a:cubicBezTo>
                  <a:lnTo>
                    <a:pt x="28595" y="1064958"/>
                  </a:lnTo>
                  <a:cubicBezTo>
                    <a:pt x="28595" y="1098702"/>
                    <a:pt x="56073" y="1126154"/>
                    <a:pt x="89840" y="1126154"/>
                  </a:cubicBezTo>
                  <a:lnTo>
                    <a:pt x="1060450" y="1126154"/>
                  </a:lnTo>
                  <a:cubicBezTo>
                    <a:pt x="1094217" y="1126154"/>
                    <a:pt x="1121695" y="1098702"/>
                    <a:pt x="1121695" y="1064958"/>
                  </a:cubicBezTo>
                  <a:lnTo>
                    <a:pt x="1121695" y="89758"/>
                  </a:lnTo>
                  <a:cubicBezTo>
                    <a:pt x="1121695" y="56021"/>
                    <a:pt x="1094217" y="28569"/>
                    <a:pt x="1060450" y="28569"/>
                  </a:cubicBezTo>
                  <a:lnTo>
                    <a:pt x="89840" y="28569"/>
                  </a:lnTo>
                  <a:close/>
                </a:path>
              </a:pathLst>
            </a:custGeom>
            <a:solidFill>
              <a:schemeClr val="dk1"/>
            </a:solidFill>
            <a:ln>
              <a:noFill/>
            </a:ln>
          </p:spPr>
          <p:style>
            <a:lnRef idx="0"/>
            <a:fillRef idx="0"/>
            <a:effectRef idx="0"/>
            <a:fontRef idx="minor"/>
          </p:style>
        </p:sp>
        <p:sp>
          <p:nvSpPr>
            <p:cNvPr id="346" name="CustomShape 7"/>
            <p:cNvSpPr/>
            <p:nvPr/>
          </p:nvSpPr>
          <p:spPr>
            <a:xfrm>
              <a:off x="458640" y="4208760"/>
              <a:ext cx="370440" cy="261720"/>
            </a:xfrm>
            <a:custGeom>
              <a:avLst/>
              <a:gdLst/>
              <a:ahLst/>
              <a:rect l="l" t="t" r="r" b="b"/>
              <a:pathLst>
                <a:path w="741334" h="523906">
                  <a:moveTo>
                    <a:pt x="231236" y="523907"/>
                  </a:moveTo>
                  <a:cubicBezTo>
                    <a:pt x="227578" y="523907"/>
                    <a:pt x="223920" y="522512"/>
                    <a:pt x="221128" y="519722"/>
                  </a:cubicBezTo>
                  <a:lnTo>
                    <a:pt x="4189" y="302982"/>
                  </a:lnTo>
                  <a:cubicBezTo>
                    <a:pt x="-1396" y="297403"/>
                    <a:pt x="-1396" y="288363"/>
                    <a:pt x="4189" y="282784"/>
                  </a:cubicBezTo>
                  <a:cubicBezTo>
                    <a:pt x="9774" y="277204"/>
                    <a:pt x="18821" y="277204"/>
                    <a:pt x="24406" y="282784"/>
                  </a:cubicBezTo>
                  <a:lnTo>
                    <a:pt x="231236" y="489424"/>
                  </a:lnTo>
                  <a:lnTo>
                    <a:pt x="716929" y="4185"/>
                  </a:lnTo>
                  <a:cubicBezTo>
                    <a:pt x="722513" y="-1395"/>
                    <a:pt x="731561" y="-1395"/>
                    <a:pt x="737146" y="4185"/>
                  </a:cubicBezTo>
                  <a:cubicBezTo>
                    <a:pt x="742731" y="9765"/>
                    <a:pt x="742731" y="18804"/>
                    <a:pt x="737146" y="24384"/>
                  </a:cubicBezTo>
                  <a:lnTo>
                    <a:pt x="241345" y="519722"/>
                  </a:lnTo>
                  <a:cubicBezTo>
                    <a:pt x="238553" y="522512"/>
                    <a:pt x="234895" y="523907"/>
                    <a:pt x="231236" y="523907"/>
                  </a:cubicBezTo>
                  <a:close/>
                </a:path>
              </a:pathLst>
            </a:custGeom>
            <a:solidFill>
              <a:schemeClr val="dk1"/>
            </a:solidFill>
            <a:ln>
              <a:noFill/>
            </a:ln>
          </p:spPr>
          <p:style>
            <a:lnRef idx="0"/>
            <a:fillRef idx="0"/>
            <a:effectRef idx="0"/>
            <a:fontRef idx="minor"/>
          </p:style>
        </p:sp>
      </p:gr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fillRect/>
          </a:stretch>
        </a:blipFill>
      </p:bgPr>
    </p:bg>
    <p:spTree>
      <p:nvGrpSpPr>
        <p:cNvPr id="1" name=""/>
        <p:cNvGrpSpPr/>
        <p:nvPr/>
      </p:nvGrpSpPr>
      <p:grpSpPr>
        <a:xfrm>
          <a:off x="0" y="0"/>
          <a:ext cx="0" cy="0"/>
          <a:chOff x="0" y="0"/>
          <a:chExt cx="0" cy="0"/>
        </a:xfrm>
      </p:grpSpPr>
      <p:sp>
        <p:nvSpPr>
          <p:cNvPr id="347" name="TextShape 1"/>
          <p:cNvSpPr txBox="1"/>
          <p:nvPr/>
        </p:nvSpPr>
        <p:spPr>
          <a:xfrm>
            <a:off x="8532360" y="4618080"/>
            <a:ext cx="610920" cy="524880"/>
          </a:xfrm>
          <a:prstGeom prst="rect">
            <a:avLst/>
          </a:prstGeom>
          <a:solidFill>
            <a:srgbClr val="efbc49"/>
          </a:solidFill>
          <a:ln>
            <a:noFill/>
          </a:ln>
        </p:spPr>
        <p:txBody>
          <a:bodyPr lIns="0" rIns="0" tIns="0" bIns="0" anchor="ctr">
            <a:noAutofit/>
          </a:bodyPr>
          <a:p>
            <a:pPr algn="ctr">
              <a:lnSpc>
                <a:spcPct val="100000"/>
              </a:lnSpc>
            </a:pPr>
            <a:fld id="{E5D4D743-C850-41B7-AEF3-E88FE934FEE9}"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48" name="TextShape 2"/>
          <p:cNvSpPr txBox="1"/>
          <p:nvPr/>
        </p:nvSpPr>
        <p:spPr>
          <a:xfrm>
            <a:off x="514440" y="2263320"/>
            <a:ext cx="7300440" cy="630720"/>
          </a:xfrm>
          <a:prstGeom prst="rect">
            <a:avLst/>
          </a:prstGeom>
          <a:noFill/>
          <a:ln>
            <a:noFill/>
          </a:ln>
        </p:spPr>
        <p:txBody>
          <a:bodyPr lIns="0" rIns="0" tIns="0" bIns="0" anchor="ctr">
            <a:noAutofit/>
          </a:bodyPr>
          <a:p>
            <a:pPr>
              <a:lnSpc>
                <a:spcPct val="90000"/>
              </a:lnSpc>
            </a:pPr>
            <a:r>
              <a:rPr b="1" lang="en-GB" sz="4100" spc="-1" strike="noStrike">
                <a:solidFill>
                  <a:srgbClr val="efbc49"/>
                </a:solidFill>
                <a:latin typeface="Barlow"/>
                <a:ea typeface="Barlow"/>
              </a:rPr>
              <a:t>Employee Engagement in Hotel industry??</a:t>
            </a:r>
            <a:endParaRPr b="0" lang="en-GB" sz="4100" spc="-1" strike="noStrike">
              <a:solidFill>
                <a:srgbClr val="000000"/>
              </a:solidFill>
              <a:latin typeface="Arial"/>
            </a:endParaRPr>
          </a:p>
        </p:txBody>
      </p:sp>
      <p:sp>
        <p:nvSpPr>
          <p:cNvPr id="349" name="TextShape 3"/>
          <p:cNvSpPr txBox="1"/>
          <p:nvPr/>
        </p:nvSpPr>
        <p:spPr>
          <a:xfrm>
            <a:off x="520200" y="3298320"/>
            <a:ext cx="8103600" cy="351360"/>
          </a:xfrm>
          <a:prstGeom prst="rect">
            <a:avLst/>
          </a:prstGeom>
          <a:noFill/>
          <a:ln>
            <a:noFill/>
          </a:ln>
        </p:spPr>
        <p:txBody>
          <a:bodyPr lIns="0" rIns="0" tIns="0" bIns="0">
            <a:noAutofit/>
          </a:bodyPr>
          <a:p>
            <a:pPr>
              <a:lnSpc>
                <a:spcPct val="115000"/>
              </a:lnSpc>
              <a:spcAft>
                <a:spcPts val="799"/>
              </a:spcAft>
            </a:pPr>
            <a:r>
              <a:rPr b="0" lang="en-GB" sz="1600" spc="-1" strike="noStrike">
                <a:solidFill>
                  <a:srgbClr val="f5f5ef"/>
                </a:solidFill>
                <a:latin typeface="Barlow"/>
                <a:ea typeface="Barlow"/>
              </a:rPr>
              <a:t>By placing employees' needs before those of the hotel, engagement helps businesses thrive.</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350" name="CustomShape 1"/>
          <p:cNvSpPr/>
          <p:nvPr/>
        </p:nvSpPr>
        <p:spPr>
          <a:xfrm>
            <a:off x="514440" y="1744560"/>
            <a:ext cx="80280" cy="85680"/>
          </a:xfrm>
          <a:prstGeom prst="rect">
            <a:avLst/>
          </a:prstGeom>
          <a:solidFill>
            <a:schemeClr val="accent1"/>
          </a:solidFill>
          <a:ln>
            <a:noFill/>
          </a:ln>
        </p:spPr>
        <p:style>
          <a:lnRef idx="0"/>
          <a:fillRef idx="0"/>
          <a:effectRef idx="0"/>
          <a:fontRef idx="minor"/>
        </p:style>
      </p:sp>
      <p:sp>
        <p:nvSpPr>
          <p:cNvPr id="351" name="CustomShape 2"/>
          <p:cNvSpPr/>
          <p:nvPr/>
        </p:nvSpPr>
        <p:spPr>
          <a:xfrm>
            <a:off x="2846880" y="1744560"/>
            <a:ext cx="80280" cy="85680"/>
          </a:xfrm>
          <a:prstGeom prst="rect">
            <a:avLst/>
          </a:prstGeom>
          <a:solidFill>
            <a:schemeClr val="accent1"/>
          </a:solidFill>
          <a:ln>
            <a:noFill/>
          </a:ln>
        </p:spPr>
        <p:style>
          <a:lnRef idx="0"/>
          <a:fillRef idx="0"/>
          <a:effectRef idx="0"/>
          <a:fontRef idx="minor"/>
        </p:style>
      </p:sp>
      <p:sp>
        <p:nvSpPr>
          <p:cNvPr id="352" name="CustomShape 3"/>
          <p:cNvSpPr/>
          <p:nvPr/>
        </p:nvSpPr>
        <p:spPr>
          <a:xfrm>
            <a:off x="5179320" y="1744560"/>
            <a:ext cx="80280" cy="85680"/>
          </a:xfrm>
          <a:prstGeom prst="rect">
            <a:avLst/>
          </a:prstGeom>
          <a:solidFill>
            <a:schemeClr val="accent1"/>
          </a:solidFill>
          <a:ln>
            <a:noFill/>
          </a:ln>
        </p:spPr>
        <p:style>
          <a:lnRef idx="0"/>
          <a:fillRef idx="0"/>
          <a:effectRef idx="0"/>
          <a:fontRef idx="minor"/>
        </p:style>
      </p:sp>
      <p:sp>
        <p:nvSpPr>
          <p:cNvPr id="353" name="TextShape 4"/>
          <p:cNvSpPr txBox="1"/>
          <p:nvPr/>
        </p:nvSpPr>
        <p:spPr>
          <a:xfrm>
            <a:off x="516600" y="514440"/>
            <a:ext cx="6479640" cy="717480"/>
          </a:xfrm>
          <a:prstGeom prst="rect">
            <a:avLst/>
          </a:prstGeom>
          <a:noFill/>
          <a:ln>
            <a:noFill/>
          </a:ln>
        </p:spPr>
        <p:txBody>
          <a:bodyPr lIns="0" rIns="0" tIns="0" bIns="0">
            <a:noAutofit/>
          </a:bodyPr>
          <a:p>
            <a:pPr>
              <a:lnSpc>
                <a:spcPct val="90000"/>
              </a:lnSpc>
            </a:pPr>
            <a:r>
              <a:rPr b="1" lang="en-GB" sz="4100" spc="-1" strike="noStrike">
                <a:solidFill>
                  <a:srgbClr val="363739"/>
                </a:solidFill>
                <a:latin typeface="Barlow"/>
                <a:ea typeface="Barlow"/>
              </a:rPr>
              <a:t>Why is it vital for success? </a:t>
            </a:r>
            <a:endParaRPr b="0" lang="en-GB" sz="4100" spc="-1" strike="noStrike">
              <a:solidFill>
                <a:srgbClr val="000000"/>
              </a:solidFill>
              <a:latin typeface="Arial"/>
            </a:endParaRPr>
          </a:p>
        </p:txBody>
      </p:sp>
      <p:sp>
        <p:nvSpPr>
          <p:cNvPr id="354" name="TextShape 5"/>
          <p:cNvSpPr txBox="1"/>
          <p:nvPr/>
        </p:nvSpPr>
        <p:spPr>
          <a:xfrm>
            <a:off x="516600" y="2019960"/>
            <a:ext cx="2108520" cy="71748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highest levels of productivity </a:t>
            </a:r>
            <a:endParaRPr b="0" lang="en-GB" sz="1600" spc="-1" strike="noStrike">
              <a:solidFill>
                <a:srgbClr val="000000"/>
              </a:solidFill>
              <a:latin typeface="Arial"/>
            </a:endParaRPr>
          </a:p>
        </p:txBody>
      </p:sp>
      <p:sp>
        <p:nvSpPr>
          <p:cNvPr id="355" name="TextShape 6"/>
          <p:cNvSpPr txBox="1"/>
          <p:nvPr/>
        </p:nvSpPr>
        <p:spPr>
          <a:xfrm>
            <a:off x="2846520" y="1967400"/>
            <a:ext cx="1725120" cy="60408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create positive change </a:t>
            </a:r>
            <a:endParaRPr b="0" lang="en-GB" sz="1600" spc="-1" strike="noStrike">
              <a:solidFill>
                <a:srgbClr val="000000"/>
              </a:solidFill>
              <a:latin typeface="Arial"/>
            </a:endParaRPr>
          </a:p>
        </p:txBody>
      </p:sp>
      <p:sp>
        <p:nvSpPr>
          <p:cNvPr id="356" name="TextShape 7"/>
          <p:cNvSpPr txBox="1"/>
          <p:nvPr/>
        </p:nvSpPr>
        <p:spPr>
          <a:xfrm>
            <a:off x="5176800" y="1967400"/>
            <a:ext cx="2108520" cy="95652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improvements in workflow</a:t>
            </a:r>
            <a:br/>
            <a:endParaRPr b="0" lang="en-GB" sz="1600" spc="-1" strike="noStrike">
              <a:solidFill>
                <a:srgbClr val="000000"/>
              </a:solidFill>
              <a:latin typeface="Arial"/>
            </a:endParaRPr>
          </a:p>
        </p:txBody>
      </p:sp>
      <p:sp>
        <p:nvSpPr>
          <p:cNvPr id="357" name="TextShape 8"/>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0040F9E4-BCC7-442E-8D73-CE5360577137}"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58" name="CustomShape 9"/>
          <p:cNvSpPr/>
          <p:nvPr/>
        </p:nvSpPr>
        <p:spPr>
          <a:xfrm>
            <a:off x="514440" y="3268440"/>
            <a:ext cx="80280" cy="85680"/>
          </a:xfrm>
          <a:prstGeom prst="rect">
            <a:avLst/>
          </a:prstGeom>
          <a:solidFill>
            <a:schemeClr val="accent1"/>
          </a:solidFill>
          <a:ln>
            <a:noFill/>
          </a:ln>
        </p:spPr>
        <p:style>
          <a:lnRef idx="0"/>
          <a:fillRef idx="0"/>
          <a:effectRef idx="0"/>
          <a:fontRef idx="minor"/>
        </p:style>
      </p:sp>
      <p:sp>
        <p:nvSpPr>
          <p:cNvPr id="359" name="CustomShape 10"/>
          <p:cNvSpPr/>
          <p:nvPr/>
        </p:nvSpPr>
        <p:spPr>
          <a:xfrm>
            <a:off x="2846880" y="3268440"/>
            <a:ext cx="80280" cy="85680"/>
          </a:xfrm>
          <a:prstGeom prst="rect">
            <a:avLst/>
          </a:prstGeom>
          <a:solidFill>
            <a:schemeClr val="accent1"/>
          </a:solidFill>
          <a:ln>
            <a:noFill/>
          </a:ln>
        </p:spPr>
        <p:style>
          <a:lnRef idx="0"/>
          <a:fillRef idx="0"/>
          <a:effectRef idx="0"/>
          <a:fontRef idx="minor"/>
        </p:style>
      </p:sp>
      <p:sp>
        <p:nvSpPr>
          <p:cNvPr id="360" name="CustomShape 11"/>
          <p:cNvSpPr/>
          <p:nvPr/>
        </p:nvSpPr>
        <p:spPr>
          <a:xfrm>
            <a:off x="5179320" y="3268440"/>
            <a:ext cx="80280" cy="85680"/>
          </a:xfrm>
          <a:prstGeom prst="rect">
            <a:avLst/>
          </a:prstGeom>
          <a:solidFill>
            <a:schemeClr val="accent1"/>
          </a:solidFill>
          <a:ln>
            <a:noFill/>
          </a:ln>
        </p:spPr>
        <p:style>
          <a:lnRef idx="0"/>
          <a:fillRef idx="0"/>
          <a:effectRef idx="0"/>
          <a:fontRef idx="minor"/>
        </p:style>
      </p:sp>
      <p:sp>
        <p:nvSpPr>
          <p:cNvPr id="361" name="TextShape 12"/>
          <p:cNvSpPr txBox="1"/>
          <p:nvPr/>
        </p:nvSpPr>
        <p:spPr>
          <a:xfrm>
            <a:off x="516600" y="3491640"/>
            <a:ext cx="2108520" cy="95652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accessible different channels</a:t>
            </a:r>
            <a:br/>
            <a:r>
              <a:rPr b="1" lang="en-GB" sz="1300" spc="-1" strike="noStrike">
                <a:solidFill>
                  <a:srgbClr val="363739"/>
                </a:solidFill>
                <a:latin typeface="Barlow"/>
                <a:ea typeface="Barlow"/>
              </a:rPr>
              <a:t>. </a:t>
            </a:r>
            <a:endParaRPr b="0" lang="en-GB" sz="1300" spc="-1" strike="noStrike">
              <a:solidFill>
                <a:srgbClr val="000000"/>
              </a:solidFill>
              <a:latin typeface="Arial"/>
            </a:endParaRPr>
          </a:p>
        </p:txBody>
      </p:sp>
      <p:sp>
        <p:nvSpPr>
          <p:cNvPr id="362" name="TextShape 13"/>
          <p:cNvSpPr txBox="1"/>
          <p:nvPr/>
        </p:nvSpPr>
        <p:spPr>
          <a:xfrm>
            <a:off x="2846520" y="3491640"/>
            <a:ext cx="2108520" cy="95652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providing excellent customer service </a:t>
            </a:r>
            <a:br/>
            <a:endParaRPr b="0" lang="en-GB" sz="1600" spc="-1" strike="noStrike">
              <a:solidFill>
                <a:srgbClr val="000000"/>
              </a:solidFill>
              <a:latin typeface="Arial"/>
            </a:endParaRPr>
          </a:p>
        </p:txBody>
      </p:sp>
      <p:sp>
        <p:nvSpPr>
          <p:cNvPr id="363" name="TextShape 14"/>
          <p:cNvSpPr txBox="1"/>
          <p:nvPr/>
        </p:nvSpPr>
        <p:spPr>
          <a:xfrm>
            <a:off x="5176800" y="3491640"/>
            <a:ext cx="2108520" cy="956520"/>
          </a:xfrm>
          <a:prstGeom prst="rect">
            <a:avLst/>
          </a:prstGeom>
          <a:noFill/>
          <a:ln>
            <a:noFill/>
          </a:ln>
        </p:spPr>
        <p:txBody>
          <a:bodyPr lIns="0" rIns="0" tIns="0" bIns="0">
            <a:noAutofit/>
          </a:bodyPr>
          <a:p>
            <a:pPr>
              <a:lnSpc>
                <a:spcPct val="140000"/>
              </a:lnSpc>
            </a:pPr>
            <a:r>
              <a:rPr b="0" lang="en-GB" sz="1600" spc="-1" strike="noStrike">
                <a:solidFill>
                  <a:srgbClr val="363739"/>
                </a:solidFill>
                <a:latin typeface="Barlow Medium"/>
                <a:ea typeface="Barlow Medium"/>
              </a:rPr>
              <a:t>constantly attentive and willing to take the lead</a:t>
            </a:r>
            <a:br/>
            <a:endParaRPr b="0" lang="en-GB" sz="1600" spc="-1" strike="noStrike">
              <a:solidFill>
                <a:srgbClr val="000000"/>
              </a:solidFill>
              <a:latin typeface="Arial"/>
            </a:endParaRPr>
          </a:p>
        </p:txBody>
      </p:sp>
      <p:sp>
        <p:nvSpPr>
          <p:cNvPr id="364" name="CustomShape 15"/>
          <p:cNvSpPr/>
          <p:nvPr/>
        </p:nvSpPr>
        <p:spPr>
          <a:xfrm rot="10800000">
            <a:off x="1013040" y="332280"/>
            <a:ext cx="8125200" cy="4811040"/>
          </a:xfrm>
          <a:prstGeom prst="halfFrame">
            <a:avLst>
              <a:gd name="adj1" fmla="val 2739"/>
              <a:gd name="adj2" fmla="val 2062"/>
            </a:avLst>
          </a:prstGeom>
          <a:ln>
            <a:round/>
          </a:ln>
        </p:spPr>
        <p:style>
          <a:lnRef idx="2">
            <a:schemeClr val="accent1">
              <a:shade val="50000"/>
            </a:schemeClr>
          </a:lnRef>
          <a:fillRef idx="1">
            <a:schemeClr val="accent1"/>
          </a:fillRef>
          <a:effectRef idx="0">
            <a:schemeClr val="accent1"/>
          </a:effectRef>
          <a:fontRef idx="minor"/>
        </p:style>
      </p:sp>
      <p:sp>
        <p:nvSpPr>
          <p:cNvPr id="365" name="CustomShape 16"/>
          <p:cNvSpPr/>
          <p:nvPr/>
        </p:nvSpPr>
        <p:spPr>
          <a:xfrm>
            <a:off x="139680" y="120240"/>
            <a:ext cx="3426120" cy="2134800"/>
          </a:xfrm>
          <a:prstGeom prst="halfFrame">
            <a:avLst>
              <a:gd name="adj1" fmla="val 4642"/>
              <a:gd name="adj2" fmla="val 4441"/>
            </a:avLst>
          </a:prstGeom>
          <a:ln>
            <a:round/>
          </a:ln>
        </p:spPr>
        <p:style>
          <a:lnRef idx="2">
            <a:schemeClr val="accent3">
              <a:shade val="50000"/>
            </a:schemeClr>
          </a:lnRef>
          <a:fillRef idx="1">
            <a:schemeClr val="accent3"/>
          </a:fillRef>
          <a:effectRef idx="0">
            <a:schemeClr val="accent3"/>
          </a:effectRef>
          <a:fontRef idx="minor"/>
        </p:style>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363739"/>
        </a:solidFill>
      </p:bgPr>
    </p:bg>
    <p:spTree>
      <p:nvGrpSpPr>
        <p:cNvPr id="1" name=""/>
        <p:cNvGrpSpPr/>
        <p:nvPr/>
      </p:nvGrpSpPr>
      <p:grpSpPr>
        <a:xfrm>
          <a:off x="0" y="0"/>
          <a:ext cx="0" cy="0"/>
          <a:chOff x="0" y="0"/>
          <a:chExt cx="0" cy="0"/>
        </a:xfrm>
      </p:grpSpPr>
      <p:grpSp>
        <p:nvGrpSpPr>
          <p:cNvPr id="366" name="Group 1"/>
          <p:cNvGrpSpPr/>
          <p:nvPr/>
        </p:nvGrpSpPr>
        <p:grpSpPr>
          <a:xfrm>
            <a:off x="1139040" y="839160"/>
            <a:ext cx="6424560" cy="2770200"/>
            <a:chOff x="1139040" y="839160"/>
            <a:chExt cx="6424560" cy="2770200"/>
          </a:xfrm>
        </p:grpSpPr>
        <p:sp>
          <p:nvSpPr>
            <p:cNvPr id="367" name="CustomShape 2"/>
            <p:cNvSpPr/>
            <p:nvPr/>
          </p:nvSpPr>
          <p:spPr>
            <a:xfrm>
              <a:off x="1139040" y="839160"/>
              <a:ext cx="6424560" cy="2286360"/>
            </a:xfrm>
            <a:prstGeom prst="rect">
              <a:avLst/>
            </a:prstGeom>
            <a:noFill/>
            <a:ln>
              <a:noFill/>
            </a:ln>
          </p:spPr>
          <p:style>
            <a:lnRef idx="0"/>
            <a:fillRef idx="0"/>
            <a:effectRef idx="0"/>
            <a:fontRef idx="minor"/>
          </p:style>
          <p:txBody>
            <a:bodyPr lIns="0" rIns="0" tIns="0" bIns="0">
              <a:spAutoFit/>
            </a:bodyPr>
            <a:p>
              <a:pPr algn="ctr">
                <a:lnSpc>
                  <a:spcPct val="100000"/>
                </a:lnSpc>
              </a:pPr>
              <a:r>
                <a:rPr b="1" lang="en-GB" sz="7500" spc="-1" strike="noStrike">
                  <a:solidFill>
                    <a:srgbClr val="efbc49"/>
                  </a:solidFill>
                  <a:latin typeface="Barlow"/>
                  <a:ea typeface="Barlow"/>
                </a:rPr>
                <a:t>The Deloitte Model </a:t>
              </a:r>
              <a:endParaRPr b="0" lang="en-GB" sz="7500" spc="-1" strike="noStrike">
                <a:latin typeface="Arial"/>
              </a:endParaRPr>
            </a:p>
          </p:txBody>
        </p:sp>
        <p:sp>
          <p:nvSpPr>
            <p:cNvPr id="368" name="CustomShape 3"/>
            <p:cNvSpPr/>
            <p:nvPr/>
          </p:nvSpPr>
          <p:spPr>
            <a:xfrm>
              <a:off x="1810440" y="3225240"/>
              <a:ext cx="5222880" cy="384120"/>
            </a:xfrm>
            <a:prstGeom prst="rect">
              <a:avLst/>
            </a:prstGeom>
            <a:noFill/>
            <a:ln>
              <a:noFill/>
            </a:ln>
          </p:spPr>
          <p:style>
            <a:lnRef idx="0"/>
            <a:fillRef idx="0"/>
            <a:effectRef idx="0"/>
            <a:fontRef idx="minor"/>
          </p:style>
          <p:txBody>
            <a:bodyPr lIns="0" rIns="0" tIns="0" bIns="0">
              <a:spAutoFit/>
            </a:bodyPr>
            <a:p>
              <a:pPr algn="ctr">
                <a:lnSpc>
                  <a:spcPct val="140000"/>
                </a:lnSpc>
              </a:pPr>
              <a:r>
                <a:rPr b="0" lang="en-GB" sz="1800" spc="-1" strike="noStrike">
                  <a:solidFill>
                    <a:srgbClr val="f5f5ef"/>
                  </a:solidFill>
                  <a:latin typeface="Barlow Medium"/>
                  <a:ea typeface="Barlow Medium"/>
                </a:rPr>
                <a:t>A Theoretical Model of Employee Engagement</a:t>
              </a:r>
              <a:endParaRPr b="0" lang="en-GB" sz="1800" spc="-1" strike="noStrike">
                <a:latin typeface="Arial"/>
              </a:endParaRPr>
            </a:p>
          </p:txBody>
        </p:sp>
      </p:grpSp>
      <p:sp>
        <p:nvSpPr>
          <p:cNvPr id="369" name="CustomShape 4"/>
          <p:cNvSpPr/>
          <p:nvPr/>
        </p:nvSpPr>
        <p:spPr>
          <a:xfrm>
            <a:off x="-754200" y="2818800"/>
            <a:ext cx="1810440" cy="181044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lt2"/>
          </a:solidFill>
          <a:ln>
            <a:noFill/>
          </a:ln>
        </p:spPr>
        <p:style>
          <a:lnRef idx="0"/>
          <a:fillRef idx="0"/>
          <a:effectRef idx="0"/>
          <a:fontRef idx="minor"/>
        </p:style>
      </p:sp>
      <p:sp>
        <p:nvSpPr>
          <p:cNvPr id="370" name="CustomShape 5"/>
          <p:cNvSpPr/>
          <p:nvPr/>
        </p:nvSpPr>
        <p:spPr>
          <a:xfrm>
            <a:off x="762120" y="4019400"/>
            <a:ext cx="1105920" cy="276120"/>
          </a:xfrm>
          <a:custGeom>
            <a:avLst/>
            <a:gdLst/>
            <a:ahLst/>
            <a:rect l="l" t="t" r="r" b="b"/>
            <a:pathLst>
              <a:path w="2212339" h="553085">
                <a:moveTo>
                  <a:pt x="276542" y="0"/>
                </a:moveTo>
                <a:cubicBezTo>
                  <a:pt x="123753" y="0"/>
                  <a:pt x="0" y="123753"/>
                  <a:pt x="0" y="276543"/>
                </a:cubicBezTo>
                <a:cubicBezTo>
                  <a:pt x="0" y="429332"/>
                  <a:pt x="123753" y="553085"/>
                  <a:pt x="276542" y="553085"/>
                </a:cubicBezTo>
                <a:cubicBezTo>
                  <a:pt x="429332" y="553085"/>
                  <a:pt x="553085" y="429332"/>
                  <a:pt x="553085" y="276543"/>
                </a:cubicBezTo>
                <a:cubicBezTo>
                  <a:pt x="553085" y="123753"/>
                  <a:pt x="429332" y="0"/>
                  <a:pt x="276542" y="0"/>
                </a:cubicBezTo>
                <a:close/>
                <a:moveTo>
                  <a:pt x="1935797" y="0"/>
                </a:moveTo>
                <a:cubicBezTo>
                  <a:pt x="1783007" y="0"/>
                  <a:pt x="1659254" y="123753"/>
                  <a:pt x="1659254" y="276543"/>
                </a:cubicBezTo>
                <a:cubicBezTo>
                  <a:pt x="1659254" y="429332"/>
                  <a:pt x="1783007" y="553085"/>
                  <a:pt x="1935797" y="553085"/>
                </a:cubicBezTo>
                <a:cubicBezTo>
                  <a:pt x="2088586" y="553085"/>
                  <a:pt x="2212339" y="429332"/>
                  <a:pt x="2212339" y="276543"/>
                </a:cubicBezTo>
                <a:cubicBezTo>
                  <a:pt x="2212339" y="123753"/>
                  <a:pt x="2088586" y="0"/>
                  <a:pt x="1935797" y="0"/>
                </a:cubicBezTo>
                <a:close/>
                <a:moveTo>
                  <a:pt x="1106170" y="0"/>
                </a:moveTo>
                <a:cubicBezTo>
                  <a:pt x="953380" y="0"/>
                  <a:pt x="829627" y="123753"/>
                  <a:pt x="829627" y="276543"/>
                </a:cubicBezTo>
                <a:cubicBezTo>
                  <a:pt x="829627" y="429332"/>
                  <a:pt x="953380" y="553085"/>
                  <a:pt x="1106170" y="553085"/>
                </a:cubicBezTo>
                <a:cubicBezTo>
                  <a:pt x="1258959" y="553085"/>
                  <a:pt x="1382712" y="429332"/>
                  <a:pt x="1382712" y="276543"/>
                </a:cubicBezTo>
                <a:cubicBezTo>
                  <a:pt x="1382712" y="123753"/>
                  <a:pt x="1258959" y="0"/>
                  <a:pt x="1106170" y="0"/>
                </a:cubicBezTo>
                <a:close/>
              </a:path>
            </a:pathLst>
          </a:custGeom>
          <a:solidFill>
            <a:schemeClr val="accent1"/>
          </a:solidFill>
          <a:ln>
            <a:noFill/>
          </a:ln>
        </p:spPr>
        <p:style>
          <a:lnRef idx="0"/>
          <a:fillRef idx="0"/>
          <a:effectRef idx="0"/>
          <a:fontRef idx="minor"/>
        </p:style>
      </p:sp>
      <p:sp>
        <p:nvSpPr>
          <p:cNvPr id="371" name="CustomShape 6"/>
          <p:cNvSpPr/>
          <p:nvPr/>
        </p:nvSpPr>
        <p:spPr>
          <a:xfrm>
            <a:off x="7270200" y="250560"/>
            <a:ext cx="1359000" cy="13590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lt2"/>
          </a:solidFill>
          <a:ln>
            <a:noFill/>
          </a:ln>
        </p:spPr>
        <p:style>
          <a:lnRef idx="0"/>
          <a:fillRef idx="0"/>
          <a:effectRef idx="0"/>
          <a:fontRef idx="minor"/>
        </p:style>
      </p:sp>
      <p:sp>
        <p:nvSpPr>
          <p:cNvPr id="372" name="TextShape 7"/>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4301677B-2EDE-4F35-B454-24F2209C4BD2}" type="slidenum">
              <a:rPr b="1" lang="en-GB" sz="1100" spc="-1" strike="noStrike">
                <a:solidFill>
                  <a:srgbClr val="efbc49"/>
                </a:solidFill>
                <a:latin typeface="Barlow"/>
                <a:ea typeface="Barlow"/>
              </a:rPr>
              <a:t>&lt;number&gt;</a:t>
            </a:fld>
            <a:endParaRPr b="0" lang="en-GB" sz="1100" spc="-1" strike="noStrike">
              <a:latin typeface="Times New Roman"/>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grpSp>
        <p:nvGrpSpPr>
          <p:cNvPr id="373" name="Group 1"/>
          <p:cNvGrpSpPr/>
          <p:nvPr/>
        </p:nvGrpSpPr>
        <p:grpSpPr>
          <a:xfrm>
            <a:off x="513000" y="-90360"/>
            <a:ext cx="1908000" cy="5225040"/>
            <a:chOff x="513000" y="-90360"/>
            <a:chExt cx="1908000" cy="5225040"/>
          </a:xfrm>
        </p:grpSpPr>
        <p:sp>
          <p:nvSpPr>
            <p:cNvPr id="374" name="CustomShape 2"/>
            <p:cNvSpPr/>
            <p:nvPr/>
          </p:nvSpPr>
          <p:spPr>
            <a:xfrm>
              <a:off x="513000" y="-90360"/>
              <a:ext cx="1906920" cy="5225040"/>
            </a:xfrm>
            <a:custGeom>
              <a:avLst/>
              <a:gdLst/>
              <a:ahLst/>
              <a:rect l="l" t="t" r="r" b="b"/>
              <a:pathLst>
                <a:path w="10450619" h="10450808">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style>
            <a:lnRef idx="0"/>
            <a:fillRef idx="0"/>
            <a:effectRef idx="0"/>
            <a:fontRef idx="minor"/>
          </p:style>
        </p:sp>
        <p:sp>
          <p:nvSpPr>
            <p:cNvPr id="375" name="CustomShape 3"/>
            <p:cNvSpPr/>
            <p:nvPr/>
          </p:nvSpPr>
          <p:spPr>
            <a:xfrm>
              <a:off x="516600" y="46533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76" name="CustomShape 4"/>
            <p:cNvSpPr/>
            <p:nvPr/>
          </p:nvSpPr>
          <p:spPr>
            <a:xfrm>
              <a:off x="516600" y="41788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77" name="CustomShape 5"/>
            <p:cNvSpPr/>
            <p:nvPr/>
          </p:nvSpPr>
          <p:spPr>
            <a:xfrm>
              <a:off x="516600" y="37047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78" name="CustomShape 6"/>
            <p:cNvSpPr/>
            <p:nvPr/>
          </p:nvSpPr>
          <p:spPr>
            <a:xfrm>
              <a:off x="516600" y="3230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79" name="CustomShape 7"/>
            <p:cNvSpPr/>
            <p:nvPr/>
          </p:nvSpPr>
          <p:spPr>
            <a:xfrm>
              <a:off x="516600" y="27558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0" name="CustomShape 8"/>
            <p:cNvSpPr/>
            <p:nvPr/>
          </p:nvSpPr>
          <p:spPr>
            <a:xfrm>
              <a:off x="516600" y="22816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1" name="CustomShape 9"/>
            <p:cNvSpPr/>
            <p:nvPr/>
          </p:nvSpPr>
          <p:spPr>
            <a:xfrm>
              <a:off x="516600" y="18072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2" name="CustomShape 10"/>
            <p:cNvSpPr/>
            <p:nvPr/>
          </p:nvSpPr>
          <p:spPr>
            <a:xfrm>
              <a:off x="516600" y="13327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3" name="CustomShape 11"/>
            <p:cNvSpPr/>
            <p:nvPr/>
          </p:nvSpPr>
          <p:spPr>
            <a:xfrm>
              <a:off x="516600" y="8582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4" name="CustomShape 12"/>
            <p:cNvSpPr/>
            <p:nvPr/>
          </p:nvSpPr>
          <p:spPr>
            <a:xfrm>
              <a:off x="516600" y="3841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385" name="CustomShape 13"/>
            <p:cNvSpPr/>
            <p:nvPr/>
          </p:nvSpPr>
          <p:spPr>
            <a:xfrm>
              <a:off x="241056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386" name="CustomShape 14"/>
            <p:cNvSpPr/>
            <p:nvPr/>
          </p:nvSpPr>
          <p:spPr>
            <a:xfrm>
              <a:off x="193644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387" name="CustomShape 15"/>
            <p:cNvSpPr/>
            <p:nvPr/>
          </p:nvSpPr>
          <p:spPr>
            <a:xfrm>
              <a:off x="146196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388" name="CustomShape 16"/>
            <p:cNvSpPr/>
            <p:nvPr/>
          </p:nvSpPr>
          <p:spPr>
            <a:xfrm>
              <a:off x="98748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sp>
        <p:nvSpPr>
          <p:cNvPr id="389" name="TextShape 17"/>
          <p:cNvSpPr txBox="1"/>
          <p:nvPr/>
        </p:nvSpPr>
        <p:spPr>
          <a:xfrm>
            <a:off x="3212640" y="346680"/>
            <a:ext cx="4733280" cy="141120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1. Meaningful work</a:t>
            </a:r>
            <a:endParaRPr b="0" lang="en-GB" sz="4100" spc="-1" strike="noStrike">
              <a:solidFill>
                <a:srgbClr val="000000"/>
              </a:solidFill>
              <a:latin typeface="Arial"/>
            </a:endParaRPr>
          </a:p>
        </p:txBody>
      </p:sp>
      <p:sp>
        <p:nvSpPr>
          <p:cNvPr id="390" name="TextShape 18"/>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F2A1E0A1-CAA4-4ED0-B5C0-28A831045EA9}"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91" name="TextShape 19"/>
          <p:cNvSpPr txBox="1"/>
          <p:nvPr/>
        </p:nvSpPr>
        <p:spPr>
          <a:xfrm>
            <a:off x="3740040" y="2050560"/>
            <a:ext cx="3678840" cy="1653480"/>
          </a:xfrm>
          <a:prstGeom prst="rect">
            <a:avLst/>
          </a:prstGeom>
          <a:noFill/>
          <a:ln>
            <a:noFill/>
          </a:ln>
        </p:spPr>
        <p:txBody>
          <a:bodyPr lIns="0" rIns="0" tIns="0" bIns="0">
            <a:noAutofit/>
          </a:bodyPr>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Autonomy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Cultural hires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Small and empowered teams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Time for slacking</a:t>
            </a:r>
            <a:endParaRPr b="0" lang="en-GB" sz="1600" spc="-1" strike="noStrike">
              <a:latin typeface="Arial"/>
            </a:endParaRPr>
          </a:p>
        </p:txBody>
      </p:sp>
      <p:sp>
        <p:nvSpPr>
          <p:cNvPr id="392" name="CustomShape 20"/>
          <p:cNvSpPr/>
          <p:nvPr/>
        </p:nvSpPr>
        <p:spPr>
          <a:xfrm>
            <a:off x="1563120" y="3363480"/>
            <a:ext cx="1268280" cy="1180080"/>
          </a:xfrm>
          <a:prstGeom prst="rect">
            <a:avLst/>
          </a:prstGeom>
          <a:solidFill>
            <a:schemeClr val="accent1"/>
          </a:solidFill>
          <a:ln>
            <a:noFill/>
          </a:ln>
        </p:spPr>
        <p:style>
          <a:lnRef idx="0"/>
          <a:fillRef idx="0"/>
          <a:effectRef idx="0"/>
          <a:fontRef idx="minor"/>
        </p:style>
      </p:sp>
      <p:sp>
        <p:nvSpPr>
          <p:cNvPr id="393" name="CustomShape 21"/>
          <p:cNvSpPr/>
          <p:nvPr/>
        </p:nvSpPr>
        <p:spPr>
          <a:xfrm>
            <a:off x="369000" y="1293840"/>
            <a:ext cx="1279800" cy="12798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4" name="TextShape 1"/>
          <p:cNvSpPr txBox="1"/>
          <p:nvPr/>
        </p:nvSpPr>
        <p:spPr>
          <a:xfrm>
            <a:off x="546120" y="453240"/>
            <a:ext cx="6240600" cy="141120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2. Hands-on management</a:t>
            </a:r>
            <a:endParaRPr b="0" lang="en-GB" sz="4100" spc="-1" strike="noStrike">
              <a:solidFill>
                <a:srgbClr val="000000"/>
              </a:solidFill>
              <a:latin typeface="Arial"/>
            </a:endParaRPr>
          </a:p>
        </p:txBody>
      </p:sp>
      <p:sp>
        <p:nvSpPr>
          <p:cNvPr id="395" name="TextShape 2"/>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C75F13F5-9627-458C-8F69-97B56B610D78}"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396" name="TextShape 3"/>
          <p:cNvSpPr txBox="1"/>
          <p:nvPr/>
        </p:nvSpPr>
        <p:spPr>
          <a:xfrm>
            <a:off x="1165320" y="2192760"/>
            <a:ext cx="4165920" cy="1994400"/>
          </a:xfrm>
          <a:prstGeom prst="rect">
            <a:avLst/>
          </a:prstGeom>
          <a:noFill/>
          <a:ln>
            <a:noFill/>
          </a:ln>
        </p:spPr>
        <p:txBody>
          <a:bodyPr lIns="0" rIns="0" tIns="0" bIns="0">
            <a:noAutofit/>
          </a:bodyPr>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Setting clear goals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Coaching</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Investing in the development of management</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Managing productivity and performance</a:t>
            </a:r>
            <a:endParaRPr b="0" lang="en-GB" sz="1600" spc="-1" strike="noStrike">
              <a:latin typeface="Arial"/>
            </a:endParaRPr>
          </a:p>
        </p:txBody>
      </p:sp>
      <p:grpSp>
        <p:nvGrpSpPr>
          <p:cNvPr id="397" name="Group 4"/>
          <p:cNvGrpSpPr/>
          <p:nvPr/>
        </p:nvGrpSpPr>
        <p:grpSpPr>
          <a:xfrm>
            <a:off x="6278760" y="-57600"/>
            <a:ext cx="2462400" cy="5225040"/>
            <a:chOff x="6278760" y="-57600"/>
            <a:chExt cx="2462400" cy="5225040"/>
          </a:xfrm>
        </p:grpSpPr>
        <p:grpSp>
          <p:nvGrpSpPr>
            <p:cNvPr id="398" name="Group 5"/>
            <p:cNvGrpSpPr/>
            <p:nvPr/>
          </p:nvGrpSpPr>
          <p:grpSpPr>
            <a:xfrm>
              <a:off x="6689520" y="-57600"/>
              <a:ext cx="1907640" cy="5225040"/>
              <a:chOff x="6689520" y="-57600"/>
              <a:chExt cx="1907640" cy="5225040"/>
            </a:xfrm>
          </p:grpSpPr>
          <p:sp>
            <p:nvSpPr>
              <p:cNvPr id="399" name="CustomShape 6"/>
              <p:cNvSpPr/>
              <p:nvPr/>
            </p:nvSpPr>
            <p:spPr>
              <a:xfrm flipH="1">
                <a:off x="6689880" y="-57600"/>
                <a:ext cx="1906920" cy="5225040"/>
              </a:xfrm>
              <a:custGeom>
                <a:avLst/>
                <a:gdLst/>
                <a:ahLst/>
                <a:rect l="l" t="t" r="r" b="b"/>
                <a:pathLst>
                  <a:path w="10450619" h="10450808">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style>
              <a:lnRef idx="0"/>
              <a:fillRef idx="0"/>
              <a:effectRef idx="0"/>
              <a:fontRef idx="minor"/>
            </p:style>
          </p:sp>
          <p:sp>
            <p:nvSpPr>
              <p:cNvPr id="400" name="CustomShape 7"/>
              <p:cNvSpPr/>
              <p:nvPr/>
            </p:nvSpPr>
            <p:spPr>
              <a:xfrm flipH="1">
                <a:off x="6689520" y="46861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1" name="CustomShape 8"/>
              <p:cNvSpPr/>
              <p:nvPr/>
            </p:nvSpPr>
            <p:spPr>
              <a:xfrm flipH="1">
                <a:off x="6689520" y="42120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2" name="CustomShape 9"/>
              <p:cNvSpPr/>
              <p:nvPr/>
            </p:nvSpPr>
            <p:spPr>
              <a:xfrm flipH="1">
                <a:off x="6689520" y="37375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3" name="CustomShape 10"/>
              <p:cNvSpPr/>
              <p:nvPr/>
            </p:nvSpPr>
            <p:spPr>
              <a:xfrm flipH="1">
                <a:off x="6689520" y="32630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4" name="CustomShape 11"/>
              <p:cNvSpPr/>
              <p:nvPr/>
            </p:nvSpPr>
            <p:spPr>
              <a:xfrm flipH="1">
                <a:off x="6689520" y="27889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5" name="CustomShape 12"/>
              <p:cNvSpPr/>
              <p:nvPr/>
            </p:nvSpPr>
            <p:spPr>
              <a:xfrm flipH="1">
                <a:off x="6689520" y="23144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6" name="CustomShape 13"/>
              <p:cNvSpPr/>
              <p:nvPr/>
            </p:nvSpPr>
            <p:spPr>
              <a:xfrm flipH="1">
                <a:off x="6689520" y="18399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7" name="CustomShape 14"/>
              <p:cNvSpPr/>
              <p:nvPr/>
            </p:nvSpPr>
            <p:spPr>
              <a:xfrm flipH="1">
                <a:off x="6689520" y="13654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8" name="CustomShape 15"/>
              <p:cNvSpPr/>
              <p:nvPr/>
            </p:nvSpPr>
            <p:spPr>
              <a:xfrm flipH="1">
                <a:off x="6689520" y="8913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09" name="CustomShape 16"/>
              <p:cNvSpPr/>
              <p:nvPr/>
            </p:nvSpPr>
            <p:spPr>
              <a:xfrm flipH="1">
                <a:off x="6689520" y="4168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10" name="CustomShape 17"/>
              <p:cNvSpPr/>
              <p:nvPr/>
            </p:nvSpPr>
            <p:spPr>
              <a:xfrm flipH="1">
                <a:off x="669240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11" name="CustomShape 18"/>
              <p:cNvSpPr/>
              <p:nvPr/>
            </p:nvSpPr>
            <p:spPr>
              <a:xfrm flipH="1">
                <a:off x="716688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12" name="CustomShape 19"/>
              <p:cNvSpPr/>
              <p:nvPr/>
            </p:nvSpPr>
            <p:spPr>
              <a:xfrm flipH="1">
                <a:off x="764100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13" name="CustomShape 20"/>
              <p:cNvSpPr/>
              <p:nvPr/>
            </p:nvSpPr>
            <p:spPr>
              <a:xfrm flipH="1">
                <a:off x="811548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sp>
          <p:nvSpPr>
            <p:cNvPr id="414" name="CustomShape 21"/>
            <p:cNvSpPr/>
            <p:nvPr/>
          </p:nvSpPr>
          <p:spPr>
            <a:xfrm flipH="1">
              <a:off x="6278400" y="3396600"/>
              <a:ext cx="1268280" cy="1180080"/>
            </a:xfrm>
            <a:prstGeom prst="rect">
              <a:avLst/>
            </a:prstGeom>
            <a:solidFill>
              <a:schemeClr val="accent1"/>
            </a:solidFill>
            <a:ln>
              <a:noFill/>
            </a:ln>
          </p:spPr>
          <p:style>
            <a:lnRef idx="0"/>
            <a:fillRef idx="0"/>
            <a:effectRef idx="0"/>
            <a:fontRef idx="minor"/>
          </p:style>
        </p:sp>
        <p:sp>
          <p:nvSpPr>
            <p:cNvPr id="415" name="CustomShape 22"/>
            <p:cNvSpPr/>
            <p:nvPr/>
          </p:nvSpPr>
          <p:spPr>
            <a:xfrm flipH="1">
              <a:off x="7461000" y="1326960"/>
              <a:ext cx="1279800" cy="12798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gr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6" name="TextShape 1"/>
          <p:cNvSpPr txBox="1"/>
          <p:nvPr/>
        </p:nvSpPr>
        <p:spPr>
          <a:xfrm>
            <a:off x="439920" y="1762200"/>
            <a:ext cx="6973560" cy="141120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3. Positive work environment</a:t>
            </a:r>
            <a:endParaRPr b="0" lang="en-GB" sz="4100" spc="-1" strike="noStrike">
              <a:solidFill>
                <a:srgbClr val="000000"/>
              </a:solidFill>
              <a:latin typeface="Arial"/>
            </a:endParaRPr>
          </a:p>
        </p:txBody>
      </p:sp>
      <p:sp>
        <p:nvSpPr>
          <p:cNvPr id="417" name="TextShape 2"/>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00E4E6D2-2870-4AF7-AB1A-287BBA65FE2F}"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418" name="TextShape 3"/>
          <p:cNvSpPr txBox="1"/>
          <p:nvPr/>
        </p:nvSpPr>
        <p:spPr>
          <a:xfrm>
            <a:off x="1082880" y="3508560"/>
            <a:ext cx="4581720" cy="1240920"/>
          </a:xfrm>
          <a:prstGeom prst="rect">
            <a:avLst/>
          </a:prstGeom>
          <a:noFill/>
          <a:ln>
            <a:noFill/>
          </a:ln>
        </p:spPr>
        <p:txBody>
          <a:bodyPr lIns="0" rIns="0" tIns="0" bIns="0">
            <a:noAutofit/>
          </a:bodyPr>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A flexible humanistic work environment</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A culture of recognition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A workplace that values and welcomes diversity</a:t>
            </a:r>
            <a:endParaRPr b="0" lang="en-GB" sz="1600" spc="-1" strike="noStrike">
              <a:latin typeface="Arial"/>
            </a:endParaRPr>
          </a:p>
        </p:txBody>
      </p:sp>
      <p:grpSp>
        <p:nvGrpSpPr>
          <p:cNvPr id="419" name="Group 4"/>
          <p:cNvGrpSpPr/>
          <p:nvPr/>
        </p:nvGrpSpPr>
        <p:grpSpPr>
          <a:xfrm>
            <a:off x="3963600" y="109080"/>
            <a:ext cx="5225040" cy="2462400"/>
            <a:chOff x="3963600" y="109080"/>
            <a:chExt cx="5225040" cy="2462400"/>
          </a:xfrm>
        </p:grpSpPr>
        <p:grpSp>
          <p:nvGrpSpPr>
            <p:cNvPr id="420" name="Group 5"/>
            <p:cNvGrpSpPr/>
            <p:nvPr/>
          </p:nvGrpSpPr>
          <p:grpSpPr>
            <a:xfrm>
              <a:off x="3963600" y="253080"/>
              <a:ext cx="5225040" cy="1908000"/>
              <a:chOff x="3963600" y="253080"/>
              <a:chExt cx="5225040" cy="1908000"/>
            </a:xfrm>
          </p:grpSpPr>
          <p:sp>
            <p:nvSpPr>
              <p:cNvPr id="421" name="CustomShape 6"/>
              <p:cNvSpPr/>
              <p:nvPr/>
            </p:nvSpPr>
            <p:spPr>
              <a:xfrm flipV="1" rot="5400000">
                <a:off x="5622480" y="-1406160"/>
                <a:ext cx="1906920" cy="5225040"/>
              </a:xfrm>
              <a:custGeom>
                <a:avLst/>
                <a:gdLst/>
                <a:ahLst/>
                <a:rect l="l" t="t" r="r" b="b"/>
                <a:pathLst>
                  <a:path w="10450619" h="10450808">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style>
              <a:lnRef idx="0"/>
              <a:fillRef idx="0"/>
              <a:effectRef idx="0"/>
              <a:fontRef idx="minor"/>
            </p:style>
          </p:sp>
          <p:sp>
            <p:nvSpPr>
              <p:cNvPr id="422" name="CustomShape 7"/>
              <p:cNvSpPr/>
              <p:nvPr/>
            </p:nvSpPr>
            <p:spPr>
              <a:xfrm flipV="1" rot="5400000">
                <a:off x="775836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3" name="CustomShape 8"/>
              <p:cNvSpPr/>
              <p:nvPr/>
            </p:nvSpPr>
            <p:spPr>
              <a:xfrm flipV="1" rot="5400000">
                <a:off x="728388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4" name="CustomShape 9"/>
              <p:cNvSpPr/>
              <p:nvPr/>
            </p:nvSpPr>
            <p:spPr>
              <a:xfrm flipV="1" rot="5400000">
                <a:off x="680940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5" name="CustomShape 10"/>
              <p:cNvSpPr/>
              <p:nvPr/>
            </p:nvSpPr>
            <p:spPr>
              <a:xfrm flipV="1" rot="5400000">
                <a:off x="633492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6" name="CustomShape 11"/>
              <p:cNvSpPr/>
              <p:nvPr/>
            </p:nvSpPr>
            <p:spPr>
              <a:xfrm flipV="1" rot="5400000">
                <a:off x="586080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7" name="CustomShape 12"/>
              <p:cNvSpPr/>
              <p:nvPr/>
            </p:nvSpPr>
            <p:spPr>
              <a:xfrm flipV="1" rot="5400000">
                <a:off x="538632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8" name="CustomShape 13"/>
              <p:cNvSpPr/>
              <p:nvPr/>
            </p:nvSpPr>
            <p:spPr>
              <a:xfrm flipV="1" rot="5400000">
                <a:off x="491184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29" name="CustomShape 14"/>
              <p:cNvSpPr/>
              <p:nvPr/>
            </p:nvSpPr>
            <p:spPr>
              <a:xfrm flipV="1" rot="5400000">
                <a:off x="443772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30" name="CustomShape 15"/>
              <p:cNvSpPr/>
              <p:nvPr/>
            </p:nvSpPr>
            <p:spPr>
              <a:xfrm flipV="1" rot="5400000">
                <a:off x="396324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31" name="CustomShape 16"/>
              <p:cNvSpPr/>
              <p:nvPr/>
            </p:nvSpPr>
            <p:spPr>
              <a:xfrm flipV="1" rot="5400000">
                <a:off x="3488760" y="1205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32" name="CustomShape 17"/>
              <p:cNvSpPr/>
              <p:nvPr/>
            </p:nvSpPr>
            <p:spPr>
              <a:xfrm flipV="1" rot="5400000">
                <a:off x="6572520" y="-4550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33" name="CustomShape 18"/>
              <p:cNvSpPr/>
              <p:nvPr/>
            </p:nvSpPr>
            <p:spPr>
              <a:xfrm flipV="1" rot="5400000">
                <a:off x="6572520" y="-929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34" name="CustomShape 19"/>
              <p:cNvSpPr/>
              <p:nvPr/>
            </p:nvSpPr>
            <p:spPr>
              <a:xfrm flipV="1" rot="5400000">
                <a:off x="6572520" y="-140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35" name="CustomShape 20"/>
              <p:cNvSpPr/>
              <p:nvPr/>
            </p:nvSpPr>
            <p:spPr>
              <a:xfrm flipV="1" rot="5400000">
                <a:off x="6572520" y="-18781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sp>
          <p:nvSpPr>
            <p:cNvPr id="436" name="CustomShape 21"/>
            <p:cNvSpPr/>
            <p:nvPr/>
          </p:nvSpPr>
          <p:spPr>
            <a:xfrm flipV="1" rot="5400000">
              <a:off x="7373160" y="1346760"/>
              <a:ext cx="1268280" cy="1180080"/>
            </a:xfrm>
            <a:prstGeom prst="rect">
              <a:avLst/>
            </a:prstGeom>
            <a:solidFill>
              <a:schemeClr val="accent1"/>
            </a:solidFill>
            <a:ln>
              <a:noFill/>
            </a:ln>
          </p:spPr>
          <p:style>
            <a:lnRef idx="0"/>
            <a:fillRef idx="0"/>
            <a:effectRef idx="0"/>
            <a:fontRef idx="minor"/>
          </p:style>
        </p:sp>
        <p:sp>
          <p:nvSpPr>
            <p:cNvPr id="437" name="CustomShape 22"/>
            <p:cNvSpPr/>
            <p:nvPr/>
          </p:nvSpPr>
          <p:spPr>
            <a:xfrm flipV="1" rot="5400000">
              <a:off x="5347800" y="108360"/>
              <a:ext cx="1279800" cy="12798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gr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8" name="TextShape 1"/>
          <p:cNvSpPr txBox="1"/>
          <p:nvPr/>
        </p:nvSpPr>
        <p:spPr>
          <a:xfrm>
            <a:off x="546120" y="453240"/>
            <a:ext cx="6240600" cy="141120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4. Growth opportunities</a:t>
            </a:r>
            <a:endParaRPr b="0" lang="en-GB" sz="4100" spc="-1" strike="noStrike">
              <a:solidFill>
                <a:srgbClr val="000000"/>
              </a:solidFill>
              <a:latin typeface="Arial"/>
            </a:endParaRPr>
          </a:p>
        </p:txBody>
      </p:sp>
      <p:sp>
        <p:nvSpPr>
          <p:cNvPr id="439" name="TextShape 2"/>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34D2DF12-CD8D-46D7-B528-C3893D7C6666}"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440" name="TextShape 3"/>
          <p:cNvSpPr txBox="1"/>
          <p:nvPr/>
        </p:nvSpPr>
        <p:spPr>
          <a:xfrm>
            <a:off x="1165320" y="2192760"/>
            <a:ext cx="4165920" cy="1389240"/>
          </a:xfrm>
          <a:prstGeom prst="rect">
            <a:avLst/>
          </a:prstGeom>
          <a:noFill/>
          <a:ln>
            <a:noFill/>
          </a:ln>
        </p:spPr>
        <p:txBody>
          <a:bodyPr lIns="0" rIns="0" tIns="0" bIns="0">
            <a:noAutofit/>
          </a:bodyPr>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Instruction and assistance on the work</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Facility talent mobility</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Learning environment with a significant intensity</a:t>
            </a:r>
            <a:endParaRPr b="0" lang="en-GB" sz="1600" spc="-1" strike="noStrike">
              <a:latin typeface="Arial"/>
            </a:endParaRPr>
          </a:p>
        </p:txBody>
      </p:sp>
      <p:grpSp>
        <p:nvGrpSpPr>
          <p:cNvPr id="441" name="Group 4"/>
          <p:cNvGrpSpPr/>
          <p:nvPr/>
        </p:nvGrpSpPr>
        <p:grpSpPr>
          <a:xfrm>
            <a:off x="6278760" y="-57600"/>
            <a:ext cx="2462400" cy="5225040"/>
            <a:chOff x="6278760" y="-57600"/>
            <a:chExt cx="2462400" cy="5225040"/>
          </a:xfrm>
        </p:grpSpPr>
        <p:grpSp>
          <p:nvGrpSpPr>
            <p:cNvPr id="442" name="Group 5"/>
            <p:cNvGrpSpPr/>
            <p:nvPr/>
          </p:nvGrpSpPr>
          <p:grpSpPr>
            <a:xfrm>
              <a:off x="6689520" y="-57600"/>
              <a:ext cx="1907640" cy="5225040"/>
              <a:chOff x="6689520" y="-57600"/>
              <a:chExt cx="1907640" cy="5225040"/>
            </a:xfrm>
          </p:grpSpPr>
          <p:sp>
            <p:nvSpPr>
              <p:cNvPr id="443" name="CustomShape 6"/>
              <p:cNvSpPr/>
              <p:nvPr/>
            </p:nvSpPr>
            <p:spPr>
              <a:xfrm flipH="1">
                <a:off x="6689880" y="-57600"/>
                <a:ext cx="1906920" cy="5225040"/>
              </a:xfrm>
              <a:custGeom>
                <a:avLst/>
                <a:gdLst/>
                <a:ahLst/>
                <a:rect l="l" t="t" r="r" b="b"/>
                <a:pathLst>
                  <a:path w="10450619" h="10450808">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style>
              <a:lnRef idx="0"/>
              <a:fillRef idx="0"/>
              <a:effectRef idx="0"/>
              <a:fontRef idx="minor"/>
            </p:style>
          </p:sp>
          <p:sp>
            <p:nvSpPr>
              <p:cNvPr id="444" name="CustomShape 7"/>
              <p:cNvSpPr/>
              <p:nvPr/>
            </p:nvSpPr>
            <p:spPr>
              <a:xfrm flipH="1">
                <a:off x="6689520" y="46861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45" name="CustomShape 8"/>
              <p:cNvSpPr/>
              <p:nvPr/>
            </p:nvSpPr>
            <p:spPr>
              <a:xfrm flipH="1">
                <a:off x="6689520" y="42120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46" name="CustomShape 9"/>
              <p:cNvSpPr/>
              <p:nvPr/>
            </p:nvSpPr>
            <p:spPr>
              <a:xfrm flipH="1">
                <a:off x="6689520" y="37375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47" name="CustomShape 10"/>
              <p:cNvSpPr/>
              <p:nvPr/>
            </p:nvSpPr>
            <p:spPr>
              <a:xfrm flipH="1">
                <a:off x="6689520" y="32630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48" name="CustomShape 11"/>
              <p:cNvSpPr/>
              <p:nvPr/>
            </p:nvSpPr>
            <p:spPr>
              <a:xfrm flipH="1">
                <a:off x="6689520" y="27889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49" name="CustomShape 12"/>
              <p:cNvSpPr/>
              <p:nvPr/>
            </p:nvSpPr>
            <p:spPr>
              <a:xfrm flipH="1">
                <a:off x="6689520" y="23144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50" name="CustomShape 13"/>
              <p:cNvSpPr/>
              <p:nvPr/>
            </p:nvSpPr>
            <p:spPr>
              <a:xfrm flipH="1">
                <a:off x="6689520" y="18399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51" name="CustomShape 14"/>
              <p:cNvSpPr/>
              <p:nvPr/>
            </p:nvSpPr>
            <p:spPr>
              <a:xfrm flipH="1">
                <a:off x="6689520" y="13654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52" name="CustomShape 15"/>
              <p:cNvSpPr/>
              <p:nvPr/>
            </p:nvSpPr>
            <p:spPr>
              <a:xfrm flipH="1">
                <a:off x="6689520" y="8913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53" name="CustomShape 16"/>
              <p:cNvSpPr/>
              <p:nvPr/>
            </p:nvSpPr>
            <p:spPr>
              <a:xfrm flipH="1">
                <a:off x="6689520" y="4168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54" name="CustomShape 17"/>
              <p:cNvSpPr/>
              <p:nvPr/>
            </p:nvSpPr>
            <p:spPr>
              <a:xfrm flipH="1">
                <a:off x="669240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55" name="CustomShape 18"/>
              <p:cNvSpPr/>
              <p:nvPr/>
            </p:nvSpPr>
            <p:spPr>
              <a:xfrm flipH="1">
                <a:off x="716688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56" name="CustomShape 19"/>
              <p:cNvSpPr/>
              <p:nvPr/>
            </p:nvSpPr>
            <p:spPr>
              <a:xfrm flipH="1">
                <a:off x="764100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57" name="CustomShape 20"/>
              <p:cNvSpPr/>
              <p:nvPr/>
            </p:nvSpPr>
            <p:spPr>
              <a:xfrm flipH="1">
                <a:off x="8115480" y="-5400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sp>
          <p:nvSpPr>
            <p:cNvPr id="458" name="CustomShape 21"/>
            <p:cNvSpPr/>
            <p:nvPr/>
          </p:nvSpPr>
          <p:spPr>
            <a:xfrm flipH="1">
              <a:off x="6278400" y="3396600"/>
              <a:ext cx="1268280" cy="1180080"/>
            </a:xfrm>
            <a:prstGeom prst="rect">
              <a:avLst/>
            </a:prstGeom>
            <a:solidFill>
              <a:schemeClr val="accent1"/>
            </a:solidFill>
            <a:ln>
              <a:noFill/>
            </a:ln>
          </p:spPr>
          <p:style>
            <a:lnRef idx="0"/>
            <a:fillRef idx="0"/>
            <a:effectRef idx="0"/>
            <a:fontRef idx="minor"/>
          </p:style>
        </p:sp>
        <p:sp>
          <p:nvSpPr>
            <p:cNvPr id="459" name="CustomShape 22"/>
            <p:cNvSpPr/>
            <p:nvPr/>
          </p:nvSpPr>
          <p:spPr>
            <a:xfrm flipH="1">
              <a:off x="7461000" y="1326960"/>
              <a:ext cx="1279800" cy="12798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gr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460" name="Group 1"/>
          <p:cNvGrpSpPr/>
          <p:nvPr/>
        </p:nvGrpSpPr>
        <p:grpSpPr>
          <a:xfrm>
            <a:off x="513000" y="-90360"/>
            <a:ext cx="1908000" cy="5225040"/>
            <a:chOff x="513000" y="-90360"/>
            <a:chExt cx="1908000" cy="5225040"/>
          </a:xfrm>
        </p:grpSpPr>
        <p:sp>
          <p:nvSpPr>
            <p:cNvPr id="461" name="CustomShape 2"/>
            <p:cNvSpPr/>
            <p:nvPr/>
          </p:nvSpPr>
          <p:spPr>
            <a:xfrm>
              <a:off x="513000" y="-90360"/>
              <a:ext cx="1906920" cy="5225040"/>
            </a:xfrm>
            <a:custGeom>
              <a:avLst/>
              <a:gdLst/>
              <a:ahLst/>
              <a:rect l="l" t="t" r="r" b="b"/>
              <a:pathLst>
                <a:path w="10450619" h="10450808">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style>
            <a:lnRef idx="0"/>
            <a:fillRef idx="0"/>
            <a:effectRef idx="0"/>
            <a:fontRef idx="minor"/>
          </p:style>
        </p:sp>
        <p:sp>
          <p:nvSpPr>
            <p:cNvPr id="462" name="CustomShape 3"/>
            <p:cNvSpPr/>
            <p:nvPr/>
          </p:nvSpPr>
          <p:spPr>
            <a:xfrm>
              <a:off x="516600" y="46533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3" name="CustomShape 4"/>
            <p:cNvSpPr/>
            <p:nvPr/>
          </p:nvSpPr>
          <p:spPr>
            <a:xfrm>
              <a:off x="516600" y="41788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4" name="CustomShape 5"/>
            <p:cNvSpPr/>
            <p:nvPr/>
          </p:nvSpPr>
          <p:spPr>
            <a:xfrm>
              <a:off x="516600" y="370476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5" name="CustomShape 6"/>
            <p:cNvSpPr/>
            <p:nvPr/>
          </p:nvSpPr>
          <p:spPr>
            <a:xfrm>
              <a:off x="516600" y="32302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6" name="CustomShape 7"/>
            <p:cNvSpPr/>
            <p:nvPr/>
          </p:nvSpPr>
          <p:spPr>
            <a:xfrm>
              <a:off x="516600" y="27558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7" name="CustomShape 8"/>
            <p:cNvSpPr/>
            <p:nvPr/>
          </p:nvSpPr>
          <p:spPr>
            <a:xfrm>
              <a:off x="516600" y="228168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8" name="CustomShape 9"/>
            <p:cNvSpPr/>
            <p:nvPr/>
          </p:nvSpPr>
          <p:spPr>
            <a:xfrm>
              <a:off x="516600" y="180720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69" name="CustomShape 10"/>
            <p:cNvSpPr/>
            <p:nvPr/>
          </p:nvSpPr>
          <p:spPr>
            <a:xfrm>
              <a:off x="516600" y="13327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70" name="CustomShape 11"/>
            <p:cNvSpPr/>
            <p:nvPr/>
          </p:nvSpPr>
          <p:spPr>
            <a:xfrm>
              <a:off x="516600" y="85824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71" name="CustomShape 12"/>
            <p:cNvSpPr/>
            <p:nvPr/>
          </p:nvSpPr>
          <p:spPr>
            <a:xfrm>
              <a:off x="516600" y="384120"/>
              <a:ext cx="1904400" cy="6840"/>
            </a:xfrm>
            <a:custGeom>
              <a:avLst/>
              <a:gdLst/>
              <a:ahLst/>
              <a:rect l="l" t="t" r="r" b="b"/>
              <a:pathLst>
                <a:path w="10436124" h="14494">
                  <a:moveTo>
                    <a:pt x="0" y="0"/>
                  </a:moveTo>
                  <a:lnTo>
                    <a:pt x="10436125" y="0"/>
                  </a:lnTo>
                  <a:lnTo>
                    <a:pt x="10436125" y="14495"/>
                  </a:lnTo>
                  <a:lnTo>
                    <a:pt x="0" y="14495"/>
                  </a:lnTo>
                  <a:close/>
                </a:path>
              </a:pathLst>
            </a:custGeom>
            <a:solidFill>
              <a:schemeClr val="dk1"/>
            </a:solidFill>
            <a:ln>
              <a:noFill/>
            </a:ln>
          </p:spPr>
          <p:style>
            <a:lnRef idx="0"/>
            <a:fillRef idx="0"/>
            <a:effectRef idx="0"/>
            <a:fontRef idx="minor"/>
          </p:style>
        </p:sp>
        <p:sp>
          <p:nvSpPr>
            <p:cNvPr id="472" name="CustomShape 13"/>
            <p:cNvSpPr/>
            <p:nvPr/>
          </p:nvSpPr>
          <p:spPr>
            <a:xfrm>
              <a:off x="241056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73" name="CustomShape 14"/>
            <p:cNvSpPr/>
            <p:nvPr/>
          </p:nvSpPr>
          <p:spPr>
            <a:xfrm>
              <a:off x="193644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74" name="CustomShape 15"/>
            <p:cNvSpPr/>
            <p:nvPr/>
          </p:nvSpPr>
          <p:spPr>
            <a:xfrm>
              <a:off x="146196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475" name="CustomShape 16"/>
            <p:cNvSpPr/>
            <p:nvPr/>
          </p:nvSpPr>
          <p:spPr>
            <a:xfrm>
              <a:off x="987480" y="-8676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sp>
        <p:nvSpPr>
          <p:cNvPr id="476" name="TextShape 17"/>
          <p:cNvSpPr txBox="1"/>
          <p:nvPr/>
        </p:nvSpPr>
        <p:spPr>
          <a:xfrm>
            <a:off x="3212640" y="346680"/>
            <a:ext cx="5561640" cy="1411200"/>
          </a:xfrm>
          <a:prstGeom prst="rect">
            <a:avLst/>
          </a:prstGeom>
          <a:noFill/>
          <a:ln>
            <a:noFill/>
          </a:ln>
        </p:spPr>
        <p:txBody>
          <a:bodyPr lIns="0" rIns="0" tIns="0" bIns="0" anchor="b">
            <a:noAutofit/>
          </a:bodyPr>
          <a:p>
            <a:pPr>
              <a:lnSpc>
                <a:spcPct val="90000"/>
              </a:lnSpc>
            </a:pPr>
            <a:r>
              <a:rPr b="1" lang="en-GB" sz="4100" spc="-1" strike="noStrike">
                <a:solidFill>
                  <a:srgbClr val="363739"/>
                </a:solidFill>
                <a:latin typeface="Barlow"/>
                <a:ea typeface="Barlow"/>
              </a:rPr>
              <a:t>5. Trust in leadership </a:t>
            </a:r>
            <a:endParaRPr b="0" lang="en-GB" sz="4100" spc="-1" strike="noStrike">
              <a:solidFill>
                <a:srgbClr val="000000"/>
              </a:solidFill>
              <a:latin typeface="Arial"/>
            </a:endParaRPr>
          </a:p>
        </p:txBody>
      </p:sp>
      <p:sp>
        <p:nvSpPr>
          <p:cNvPr id="477" name="TextShape 18"/>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852FC906-6638-4D66-8619-9AEE36D67A67}"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478" name="TextShape 19"/>
          <p:cNvSpPr txBox="1"/>
          <p:nvPr/>
        </p:nvSpPr>
        <p:spPr>
          <a:xfrm>
            <a:off x="3837600" y="2050560"/>
            <a:ext cx="3678840" cy="1653480"/>
          </a:xfrm>
          <a:prstGeom prst="rect">
            <a:avLst/>
          </a:prstGeom>
          <a:noFill/>
          <a:ln>
            <a:noFill/>
          </a:ln>
        </p:spPr>
        <p:txBody>
          <a:bodyPr lIns="0" rIns="0" tIns="0" bIns="0">
            <a:noAutofit/>
          </a:bodyPr>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Purpose and objective </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Constant engagement in individuals</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Transparency</a:t>
            </a:r>
            <a:endParaRPr b="0" lang="en-GB" sz="1600" spc="-1" strike="noStrike">
              <a:latin typeface="Arial"/>
            </a:endParaRPr>
          </a:p>
          <a:p>
            <a:pPr marL="285840" indent="-285480">
              <a:lnSpc>
                <a:spcPct val="115000"/>
              </a:lnSpc>
              <a:spcAft>
                <a:spcPts val="799"/>
              </a:spcAft>
              <a:buClr>
                <a:srgbClr val="363739"/>
              </a:buClr>
              <a:buFont typeface="Wingdings" charset="2"/>
              <a:buChar char=""/>
            </a:pPr>
            <a:r>
              <a:rPr b="0" lang="en-GB" sz="1600" spc="-1" strike="noStrike">
                <a:solidFill>
                  <a:srgbClr val="363739"/>
                </a:solidFill>
                <a:latin typeface="Barlow Medium"/>
                <a:ea typeface="Barlow Medium"/>
              </a:rPr>
              <a:t>Inspiration</a:t>
            </a:r>
            <a:endParaRPr b="0" lang="en-GB" sz="1600" spc="-1" strike="noStrike">
              <a:latin typeface="Arial"/>
            </a:endParaRPr>
          </a:p>
        </p:txBody>
      </p:sp>
      <p:sp>
        <p:nvSpPr>
          <p:cNvPr id="479" name="CustomShape 20"/>
          <p:cNvSpPr/>
          <p:nvPr/>
        </p:nvSpPr>
        <p:spPr>
          <a:xfrm>
            <a:off x="1563120" y="3363480"/>
            <a:ext cx="1268280" cy="1180080"/>
          </a:xfrm>
          <a:prstGeom prst="rect">
            <a:avLst/>
          </a:prstGeom>
          <a:solidFill>
            <a:schemeClr val="accent1"/>
          </a:solidFill>
          <a:ln>
            <a:noFill/>
          </a:ln>
        </p:spPr>
        <p:style>
          <a:lnRef idx="0"/>
          <a:fillRef idx="0"/>
          <a:effectRef idx="0"/>
          <a:fontRef idx="minor"/>
        </p:style>
      </p:sp>
      <p:sp>
        <p:nvSpPr>
          <p:cNvPr id="480" name="CustomShape 21"/>
          <p:cNvSpPr/>
          <p:nvPr/>
        </p:nvSpPr>
        <p:spPr>
          <a:xfrm>
            <a:off x="369000" y="1293840"/>
            <a:ext cx="1279800" cy="127980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481" name="TextShape 1"/>
          <p:cNvSpPr txBox="1"/>
          <p:nvPr/>
        </p:nvSpPr>
        <p:spPr>
          <a:xfrm>
            <a:off x="719280" y="1339200"/>
            <a:ext cx="6479640" cy="717480"/>
          </a:xfrm>
          <a:prstGeom prst="rect">
            <a:avLst/>
          </a:prstGeom>
          <a:noFill/>
          <a:ln>
            <a:noFill/>
          </a:ln>
        </p:spPr>
        <p:txBody>
          <a:bodyPr lIns="0" rIns="0" tIns="0" bIns="0">
            <a:noAutofit/>
          </a:bodyPr>
          <a:p>
            <a:pPr>
              <a:lnSpc>
                <a:spcPct val="90000"/>
              </a:lnSpc>
            </a:pPr>
            <a:r>
              <a:rPr b="1" lang="en-GB" sz="2400" spc="-1" strike="noStrike">
                <a:solidFill>
                  <a:srgbClr val="ab8540"/>
                </a:solidFill>
                <a:latin typeface="Barlow"/>
                <a:ea typeface="Barlow"/>
              </a:rPr>
              <a:t>Between 2011 to 2021</a:t>
            </a:r>
            <a:endParaRPr b="0" lang="en-GB" sz="2400" spc="-1" strike="noStrike">
              <a:solidFill>
                <a:srgbClr val="000000"/>
              </a:solidFill>
              <a:latin typeface="Arial"/>
            </a:endParaRPr>
          </a:p>
        </p:txBody>
      </p:sp>
      <p:sp>
        <p:nvSpPr>
          <p:cNvPr id="482" name="TextShape 2"/>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AA6CC55A-130B-4CD9-973E-3E815C9940E0}"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483" name="CustomShape 3"/>
          <p:cNvSpPr/>
          <p:nvPr/>
        </p:nvSpPr>
        <p:spPr>
          <a:xfrm>
            <a:off x="513360" y="424800"/>
            <a:ext cx="8115840" cy="82152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4800" spc="-1" strike="noStrike">
                <a:solidFill>
                  <a:srgbClr val="363739"/>
                </a:solidFill>
                <a:latin typeface="Barlow"/>
                <a:ea typeface="Barlow"/>
              </a:rPr>
              <a:t>The Rate of Engagement</a:t>
            </a:r>
            <a:endParaRPr b="0" lang="en-GB" sz="4800" spc="-1" strike="noStrike">
              <a:latin typeface="Arial"/>
            </a:endParaRPr>
          </a:p>
        </p:txBody>
      </p:sp>
      <p:sp>
        <p:nvSpPr>
          <p:cNvPr id="484" name="CustomShape 4"/>
          <p:cNvSpPr/>
          <p:nvPr/>
        </p:nvSpPr>
        <p:spPr>
          <a:xfrm>
            <a:off x="643320" y="3726360"/>
            <a:ext cx="7390080" cy="1027440"/>
          </a:xfrm>
          <a:prstGeom prst="rect">
            <a:avLst/>
          </a:prstGeom>
          <a:noFill/>
          <a:ln>
            <a:noFill/>
          </a:ln>
        </p:spPr>
        <p:style>
          <a:lnRef idx="0"/>
          <a:fillRef idx="0"/>
          <a:effectRef idx="0"/>
          <a:fontRef idx="minor"/>
        </p:style>
        <p:txBody>
          <a:bodyPr lIns="90000" rIns="90000" tIns="45000" bIns="45000">
            <a:spAutoFit/>
          </a:bodyPr>
          <a:p>
            <a:pPr>
              <a:lnSpc>
                <a:spcPct val="140000"/>
              </a:lnSpc>
            </a:pPr>
            <a:r>
              <a:rPr b="1" lang="en-GB" sz="1600" spc="-1" strike="noStrike">
                <a:solidFill>
                  <a:srgbClr val="363739"/>
                </a:solidFill>
                <a:latin typeface="Barlow"/>
                <a:ea typeface="Barlow"/>
              </a:rPr>
              <a:t>The average level of employee involvement in the United Kingdom is currently </a:t>
            </a:r>
            <a:r>
              <a:rPr b="1" lang="en-GB" sz="2800" spc="-1" strike="noStrike">
                <a:solidFill>
                  <a:srgbClr val="8f670d"/>
                </a:solidFill>
                <a:latin typeface="Barlow"/>
                <a:ea typeface="Barlow"/>
              </a:rPr>
              <a:t>45%</a:t>
            </a:r>
            <a:r>
              <a:rPr b="1" lang="en-GB" sz="1600" spc="-1" strike="noStrike">
                <a:solidFill>
                  <a:srgbClr val="363739"/>
                </a:solidFill>
                <a:latin typeface="Barlow"/>
                <a:ea typeface="Barlow"/>
              </a:rPr>
              <a:t> (Statista Research Department &amp; 5, 2022)</a:t>
            </a:r>
            <a:endParaRPr b="0" lang="en-GB" sz="1600" spc="-1" strike="noStrike">
              <a:latin typeface="Arial"/>
            </a:endParaRPr>
          </a:p>
        </p:txBody>
      </p:sp>
      <p:grpSp>
        <p:nvGrpSpPr>
          <p:cNvPr id="485" name="Group 5"/>
          <p:cNvGrpSpPr/>
          <p:nvPr/>
        </p:nvGrpSpPr>
        <p:grpSpPr>
          <a:xfrm>
            <a:off x="2176560" y="2057040"/>
            <a:ext cx="6550920" cy="1310760"/>
            <a:chOff x="2176560" y="2057040"/>
            <a:chExt cx="6550920" cy="1310760"/>
          </a:xfrm>
        </p:grpSpPr>
        <p:grpSp>
          <p:nvGrpSpPr>
            <p:cNvPr id="486" name="Group 6"/>
            <p:cNvGrpSpPr/>
            <p:nvPr/>
          </p:nvGrpSpPr>
          <p:grpSpPr>
            <a:xfrm>
              <a:off x="2187360" y="2604240"/>
              <a:ext cx="6540120" cy="763560"/>
              <a:chOff x="2187360" y="2604240"/>
              <a:chExt cx="6540120" cy="763560"/>
            </a:xfrm>
          </p:grpSpPr>
          <p:sp>
            <p:nvSpPr>
              <p:cNvPr id="487" name="CustomShape 7"/>
              <p:cNvSpPr/>
              <p:nvPr/>
            </p:nvSpPr>
            <p:spPr>
              <a:xfrm>
                <a:off x="2401560" y="2760840"/>
                <a:ext cx="2054880" cy="360"/>
              </a:xfrm>
              <a:custGeom>
                <a:avLst/>
                <a:gdLst/>
                <a:ahLst/>
                <a:rect l="l" t="t" r="r" b="b"/>
                <a:pathLst>
                  <a:path w="21600" h="21600">
                    <a:moveTo>
                      <a:pt x="0" y="0"/>
                    </a:moveTo>
                    <a:lnTo>
                      <a:pt x="21600" y="21600"/>
                    </a:lnTo>
                  </a:path>
                </a:pathLst>
              </a:custGeom>
              <a:noFill/>
              <a:ln w="9360">
                <a:solidFill>
                  <a:schemeClr val="dk1">
                    <a:alpha val="38820"/>
                  </a:schemeClr>
                </a:solidFill>
                <a:round/>
              </a:ln>
            </p:spPr>
            <p:style>
              <a:lnRef idx="0"/>
              <a:fillRef idx="0"/>
              <a:effectRef idx="0"/>
              <a:fontRef idx="minor"/>
            </p:style>
          </p:sp>
          <p:sp>
            <p:nvSpPr>
              <p:cNvPr id="488" name="CustomShape 8"/>
              <p:cNvSpPr/>
              <p:nvPr/>
            </p:nvSpPr>
            <p:spPr>
              <a:xfrm>
                <a:off x="233748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89" name="CustomShape 9"/>
              <p:cNvSpPr/>
              <p:nvPr/>
            </p:nvSpPr>
            <p:spPr>
              <a:xfrm>
                <a:off x="4466880" y="2760840"/>
                <a:ext cx="2054880" cy="360"/>
              </a:xfrm>
              <a:custGeom>
                <a:avLst/>
                <a:gdLst/>
                <a:ahLst/>
                <a:rect l="l" t="t" r="r" b="b"/>
                <a:pathLst>
                  <a:path w="21600" h="21600">
                    <a:moveTo>
                      <a:pt x="0" y="0"/>
                    </a:moveTo>
                    <a:lnTo>
                      <a:pt x="21600" y="21600"/>
                    </a:lnTo>
                  </a:path>
                </a:pathLst>
              </a:custGeom>
              <a:noFill/>
              <a:ln w="9360">
                <a:solidFill>
                  <a:schemeClr val="dk1">
                    <a:alpha val="38820"/>
                  </a:schemeClr>
                </a:solidFill>
                <a:round/>
              </a:ln>
            </p:spPr>
            <p:style>
              <a:lnRef idx="0"/>
              <a:fillRef idx="0"/>
              <a:effectRef idx="0"/>
              <a:fontRef idx="minor"/>
            </p:style>
          </p:sp>
          <p:sp>
            <p:nvSpPr>
              <p:cNvPr id="490" name="CustomShape 10"/>
              <p:cNvSpPr/>
              <p:nvPr/>
            </p:nvSpPr>
            <p:spPr>
              <a:xfrm>
                <a:off x="6474600" y="2760840"/>
                <a:ext cx="2054880" cy="360"/>
              </a:xfrm>
              <a:custGeom>
                <a:avLst/>
                <a:gdLst/>
                <a:ahLst/>
                <a:rect l="l" t="t" r="r" b="b"/>
                <a:pathLst>
                  <a:path w="21600" h="21600">
                    <a:moveTo>
                      <a:pt x="0" y="0"/>
                    </a:moveTo>
                    <a:lnTo>
                      <a:pt x="21600" y="21600"/>
                    </a:lnTo>
                  </a:path>
                </a:pathLst>
              </a:custGeom>
              <a:noFill/>
              <a:ln w="9360">
                <a:solidFill>
                  <a:schemeClr val="dk1">
                    <a:alpha val="38820"/>
                  </a:schemeClr>
                </a:solidFill>
                <a:round/>
              </a:ln>
            </p:spPr>
            <p:style>
              <a:lnRef idx="0"/>
              <a:fillRef idx="0"/>
              <a:effectRef idx="0"/>
              <a:fontRef idx="minor"/>
            </p:style>
          </p:sp>
          <p:sp>
            <p:nvSpPr>
              <p:cNvPr id="491" name="CustomShape 11"/>
              <p:cNvSpPr/>
              <p:nvPr/>
            </p:nvSpPr>
            <p:spPr>
              <a:xfrm>
                <a:off x="294948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2" name="CustomShape 12"/>
              <p:cNvSpPr/>
              <p:nvPr/>
            </p:nvSpPr>
            <p:spPr>
              <a:xfrm>
                <a:off x="356148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3" name="CustomShape 13"/>
              <p:cNvSpPr/>
              <p:nvPr/>
            </p:nvSpPr>
            <p:spPr>
              <a:xfrm>
                <a:off x="769392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4" name="CustomShape 14"/>
              <p:cNvSpPr/>
              <p:nvPr/>
            </p:nvSpPr>
            <p:spPr>
              <a:xfrm>
                <a:off x="416700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5" name="CustomShape 15"/>
              <p:cNvSpPr/>
              <p:nvPr/>
            </p:nvSpPr>
            <p:spPr>
              <a:xfrm>
                <a:off x="477216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6" name="CustomShape 16"/>
              <p:cNvSpPr/>
              <p:nvPr/>
            </p:nvSpPr>
            <p:spPr>
              <a:xfrm>
                <a:off x="5376960" y="260424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7" name="CustomShape 17"/>
              <p:cNvSpPr/>
              <p:nvPr/>
            </p:nvSpPr>
            <p:spPr>
              <a:xfrm>
                <a:off x="598932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8" name="CustomShape 18"/>
              <p:cNvSpPr/>
              <p:nvPr/>
            </p:nvSpPr>
            <p:spPr>
              <a:xfrm>
                <a:off x="6531480" y="260424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499" name="CustomShape 19"/>
              <p:cNvSpPr/>
              <p:nvPr/>
            </p:nvSpPr>
            <p:spPr>
              <a:xfrm>
                <a:off x="7112520" y="261936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500" name="CustomShape 20"/>
              <p:cNvSpPr/>
              <p:nvPr/>
            </p:nvSpPr>
            <p:spPr>
              <a:xfrm>
                <a:off x="8299800" y="2604240"/>
                <a:ext cx="232200" cy="28872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501" name="CustomShape 21"/>
              <p:cNvSpPr/>
              <p:nvPr/>
            </p:nvSpPr>
            <p:spPr>
              <a:xfrm>
                <a:off x="2187360" y="2966400"/>
                <a:ext cx="53316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2011</a:t>
                </a:r>
                <a:endParaRPr b="0" lang="en-GB" sz="1400" spc="-1" strike="noStrike">
                  <a:latin typeface="Arial"/>
                </a:endParaRPr>
              </a:p>
            </p:txBody>
          </p:sp>
          <p:sp>
            <p:nvSpPr>
              <p:cNvPr id="502" name="CustomShape 22"/>
              <p:cNvSpPr/>
              <p:nvPr/>
            </p:nvSpPr>
            <p:spPr>
              <a:xfrm>
                <a:off x="2810520" y="296496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2012</a:t>
                </a:r>
                <a:endParaRPr b="0" lang="en-GB" sz="1400" spc="-1" strike="noStrike">
                  <a:latin typeface="Arial"/>
                </a:endParaRPr>
              </a:p>
            </p:txBody>
          </p:sp>
          <p:sp>
            <p:nvSpPr>
              <p:cNvPr id="503" name="CustomShape 23"/>
              <p:cNvSpPr/>
              <p:nvPr/>
            </p:nvSpPr>
            <p:spPr>
              <a:xfrm>
                <a:off x="3425760" y="295200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2013</a:t>
                </a:r>
                <a:endParaRPr b="0" lang="en-GB" sz="1400" spc="-1" strike="noStrike">
                  <a:latin typeface="Arial"/>
                </a:endParaRPr>
              </a:p>
            </p:txBody>
          </p:sp>
          <p:sp>
            <p:nvSpPr>
              <p:cNvPr id="504" name="CustomShape 24"/>
              <p:cNvSpPr/>
              <p:nvPr/>
            </p:nvSpPr>
            <p:spPr>
              <a:xfrm>
                <a:off x="4054680" y="296496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2014</a:t>
                </a:r>
                <a:endParaRPr b="0" lang="en-GB" sz="1400" spc="-1" strike="noStrike">
                  <a:latin typeface="Arial"/>
                </a:endParaRPr>
              </a:p>
            </p:txBody>
          </p:sp>
          <p:sp>
            <p:nvSpPr>
              <p:cNvPr id="505" name="CustomShape 25"/>
              <p:cNvSpPr/>
              <p:nvPr/>
            </p:nvSpPr>
            <p:spPr>
              <a:xfrm>
                <a:off x="5842080" y="295128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2017</a:t>
                </a:r>
                <a:endParaRPr b="0" lang="en-GB" sz="1400" spc="-1" strike="noStrike">
                  <a:latin typeface="Arial"/>
                </a:endParaRPr>
              </a:p>
            </p:txBody>
          </p:sp>
          <p:sp>
            <p:nvSpPr>
              <p:cNvPr id="506" name="CustomShape 26"/>
              <p:cNvSpPr/>
              <p:nvPr/>
            </p:nvSpPr>
            <p:spPr>
              <a:xfrm>
                <a:off x="4636080" y="295272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2015</a:t>
                </a:r>
                <a:endParaRPr b="0" lang="en-GB" sz="1400" spc="-1" strike="noStrike">
                  <a:latin typeface="Arial"/>
                </a:endParaRPr>
              </a:p>
            </p:txBody>
          </p:sp>
          <p:sp>
            <p:nvSpPr>
              <p:cNvPr id="507" name="CustomShape 27"/>
              <p:cNvSpPr/>
              <p:nvPr/>
            </p:nvSpPr>
            <p:spPr>
              <a:xfrm>
                <a:off x="6395760" y="295128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2018</a:t>
                </a:r>
                <a:endParaRPr b="0" lang="en-GB" sz="1400" spc="-1" strike="noStrike">
                  <a:latin typeface="Arial"/>
                </a:endParaRPr>
              </a:p>
            </p:txBody>
          </p:sp>
          <p:sp>
            <p:nvSpPr>
              <p:cNvPr id="508" name="CustomShape 28"/>
              <p:cNvSpPr/>
              <p:nvPr/>
            </p:nvSpPr>
            <p:spPr>
              <a:xfrm>
                <a:off x="5237280" y="295200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2016</a:t>
                </a:r>
                <a:endParaRPr b="0" lang="en-GB" sz="1400" spc="-1" strike="noStrike">
                  <a:latin typeface="Arial"/>
                </a:endParaRPr>
              </a:p>
            </p:txBody>
          </p:sp>
          <p:sp>
            <p:nvSpPr>
              <p:cNvPr id="509" name="CustomShape 29"/>
              <p:cNvSpPr/>
              <p:nvPr/>
            </p:nvSpPr>
            <p:spPr>
              <a:xfrm>
                <a:off x="6980760" y="295128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2019</a:t>
                </a:r>
                <a:endParaRPr b="0" lang="en-GB" sz="1400" spc="-1" strike="noStrike">
                  <a:latin typeface="Arial"/>
                </a:endParaRPr>
              </a:p>
            </p:txBody>
          </p:sp>
          <p:sp>
            <p:nvSpPr>
              <p:cNvPr id="510" name="CustomShape 30"/>
              <p:cNvSpPr/>
              <p:nvPr/>
            </p:nvSpPr>
            <p:spPr>
              <a:xfrm>
                <a:off x="7581240" y="296496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2020</a:t>
                </a:r>
                <a:endParaRPr b="0" lang="en-GB" sz="1400" spc="-1" strike="noStrike">
                  <a:latin typeface="Arial"/>
                </a:endParaRPr>
              </a:p>
            </p:txBody>
          </p:sp>
          <p:sp>
            <p:nvSpPr>
              <p:cNvPr id="511" name="CustomShape 31"/>
              <p:cNvSpPr/>
              <p:nvPr/>
            </p:nvSpPr>
            <p:spPr>
              <a:xfrm>
                <a:off x="8186760" y="2979360"/>
                <a:ext cx="540720" cy="388440"/>
              </a:xfrm>
              <a:prstGeom prst="rect">
                <a:avLst/>
              </a:prstGeom>
              <a:noFill/>
              <a:ln>
                <a:noFill/>
              </a:ln>
            </p:spPr>
            <p:style>
              <a:lnRef idx="0"/>
              <a:fillRef idx="0"/>
              <a:effectRef idx="0"/>
              <a:fontRef idx="minor"/>
            </p:style>
            <p:txBody>
              <a:bodyPr wrap="none" lIns="90000" rIns="90000" tIns="45000" bIns="45000">
                <a:spAutoFit/>
              </a:bodyPr>
              <a:p>
                <a:pPr>
                  <a:lnSpc>
                    <a:spcPct val="140000"/>
                  </a:lnSpc>
                </a:pPr>
                <a:r>
                  <a:rPr b="0" lang="en-GB" sz="1400" spc="-1" strike="noStrike">
                    <a:solidFill>
                      <a:srgbClr val="363739"/>
                    </a:solidFill>
                    <a:latin typeface="Barlow Medium"/>
                    <a:ea typeface="Barlow Medium"/>
                  </a:rPr>
                  <a:t>2021</a:t>
                </a:r>
                <a:endParaRPr b="0" lang="en-GB" sz="1400" spc="-1" strike="noStrike">
                  <a:latin typeface="Arial"/>
                </a:endParaRPr>
              </a:p>
            </p:txBody>
          </p:sp>
        </p:grpSp>
        <p:sp>
          <p:nvSpPr>
            <p:cNvPr id="512" name="CustomShape 32"/>
            <p:cNvSpPr/>
            <p:nvPr/>
          </p:nvSpPr>
          <p:spPr>
            <a:xfrm>
              <a:off x="2176560" y="207432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59%</a:t>
              </a:r>
              <a:endParaRPr b="0" lang="en-GB" sz="1400" spc="-1" strike="noStrike">
                <a:latin typeface="Arial"/>
              </a:endParaRPr>
            </a:p>
          </p:txBody>
        </p:sp>
        <p:sp>
          <p:nvSpPr>
            <p:cNvPr id="513" name="CustomShape 33"/>
            <p:cNvSpPr/>
            <p:nvPr/>
          </p:nvSpPr>
          <p:spPr>
            <a:xfrm>
              <a:off x="4619880" y="208224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65%</a:t>
              </a:r>
              <a:endParaRPr b="0" lang="en-GB" sz="1400" spc="-1" strike="noStrike">
                <a:latin typeface="Arial"/>
              </a:endParaRPr>
            </a:p>
          </p:txBody>
        </p:sp>
        <p:sp>
          <p:nvSpPr>
            <p:cNvPr id="514" name="CustomShape 34"/>
            <p:cNvSpPr/>
            <p:nvPr/>
          </p:nvSpPr>
          <p:spPr>
            <a:xfrm>
              <a:off x="5216760" y="207000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63%</a:t>
              </a:r>
              <a:endParaRPr b="0" lang="en-GB" sz="1400" spc="-1" strike="noStrike">
                <a:latin typeface="Arial"/>
              </a:endParaRPr>
            </a:p>
          </p:txBody>
        </p:sp>
        <p:sp>
          <p:nvSpPr>
            <p:cNvPr id="515" name="CustomShape 35"/>
            <p:cNvSpPr/>
            <p:nvPr/>
          </p:nvSpPr>
          <p:spPr>
            <a:xfrm>
              <a:off x="6391800" y="208224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65%</a:t>
              </a:r>
              <a:endParaRPr b="0" lang="en-GB" sz="1400" spc="-1" strike="noStrike">
                <a:latin typeface="Arial"/>
              </a:endParaRPr>
            </a:p>
          </p:txBody>
        </p:sp>
        <p:sp>
          <p:nvSpPr>
            <p:cNvPr id="516" name="CustomShape 36"/>
            <p:cNvSpPr/>
            <p:nvPr/>
          </p:nvSpPr>
          <p:spPr>
            <a:xfrm>
              <a:off x="5843880" y="207396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65%</a:t>
              </a:r>
              <a:endParaRPr b="0" lang="en-GB" sz="1400" spc="-1" strike="noStrike">
                <a:latin typeface="Arial"/>
              </a:endParaRPr>
            </a:p>
          </p:txBody>
        </p:sp>
        <p:sp>
          <p:nvSpPr>
            <p:cNvPr id="517" name="CustomShape 37"/>
            <p:cNvSpPr/>
            <p:nvPr/>
          </p:nvSpPr>
          <p:spPr>
            <a:xfrm>
              <a:off x="6974280" y="208332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66%</a:t>
              </a:r>
              <a:endParaRPr b="0" lang="en-GB" sz="1400" spc="-1" strike="noStrike">
                <a:latin typeface="Arial"/>
              </a:endParaRPr>
            </a:p>
          </p:txBody>
        </p:sp>
        <p:sp>
          <p:nvSpPr>
            <p:cNvPr id="518" name="CustomShape 38"/>
            <p:cNvSpPr/>
            <p:nvPr/>
          </p:nvSpPr>
          <p:spPr>
            <a:xfrm>
              <a:off x="8139600" y="207432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65%</a:t>
              </a:r>
              <a:endParaRPr b="0" lang="en-GB" sz="1400" spc="-1" strike="noStrike">
                <a:latin typeface="Arial"/>
              </a:endParaRPr>
            </a:p>
          </p:txBody>
        </p:sp>
        <p:sp>
          <p:nvSpPr>
            <p:cNvPr id="519" name="CustomShape 39"/>
            <p:cNvSpPr/>
            <p:nvPr/>
          </p:nvSpPr>
          <p:spPr>
            <a:xfrm>
              <a:off x="7534440" y="207000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68%</a:t>
              </a:r>
              <a:endParaRPr b="0" lang="en-GB" sz="1400" spc="-1" strike="noStrike">
                <a:latin typeface="Arial"/>
              </a:endParaRPr>
            </a:p>
          </p:txBody>
        </p:sp>
        <p:sp>
          <p:nvSpPr>
            <p:cNvPr id="520" name="CustomShape 40"/>
            <p:cNvSpPr/>
            <p:nvPr/>
          </p:nvSpPr>
          <p:spPr>
            <a:xfrm>
              <a:off x="2808720" y="208224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58%</a:t>
              </a:r>
              <a:endParaRPr b="0" lang="en-GB" sz="1400" spc="-1" strike="noStrike">
                <a:latin typeface="Arial"/>
              </a:endParaRPr>
            </a:p>
          </p:txBody>
        </p:sp>
        <p:sp>
          <p:nvSpPr>
            <p:cNvPr id="521" name="CustomShape 41"/>
            <p:cNvSpPr/>
            <p:nvPr/>
          </p:nvSpPr>
          <p:spPr>
            <a:xfrm>
              <a:off x="3399120" y="205704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60%</a:t>
              </a:r>
              <a:endParaRPr b="0" lang="en-GB" sz="1400" spc="-1" strike="noStrike">
                <a:latin typeface="Arial"/>
              </a:endParaRPr>
            </a:p>
          </p:txBody>
        </p:sp>
        <p:sp>
          <p:nvSpPr>
            <p:cNvPr id="522" name="CustomShape 42"/>
            <p:cNvSpPr/>
            <p:nvPr/>
          </p:nvSpPr>
          <p:spPr>
            <a:xfrm>
              <a:off x="4055400" y="2082240"/>
              <a:ext cx="554400" cy="30348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1" lang="en-GB" sz="1400" spc="-1" strike="noStrike">
                  <a:solidFill>
                    <a:srgbClr val="363739"/>
                  </a:solidFill>
                  <a:latin typeface="Barlow"/>
                  <a:ea typeface="Barlow"/>
                </a:rPr>
                <a:t>62%</a:t>
              </a:r>
              <a:endParaRPr b="0" lang="en-GB" sz="1400" spc="-1" strike="noStrike">
                <a:latin typeface="Arial"/>
              </a:endParaRPr>
            </a:p>
          </p:txBody>
        </p:sp>
      </p:gr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grpSp>
        <p:nvGrpSpPr>
          <p:cNvPr id="523" name="Group 1"/>
          <p:cNvGrpSpPr/>
          <p:nvPr/>
        </p:nvGrpSpPr>
        <p:grpSpPr>
          <a:xfrm>
            <a:off x="-945720" y="-6120"/>
            <a:ext cx="5225040" cy="5225040"/>
            <a:chOff x="-945720" y="-6120"/>
            <a:chExt cx="5225040" cy="5225040"/>
          </a:xfrm>
        </p:grpSpPr>
        <p:sp>
          <p:nvSpPr>
            <p:cNvPr id="524" name="CustomShape 2"/>
            <p:cNvSpPr/>
            <p:nvPr/>
          </p:nvSpPr>
          <p:spPr>
            <a:xfrm>
              <a:off x="-945720" y="-6120"/>
              <a:ext cx="5225040" cy="5225040"/>
            </a:xfrm>
            <a:custGeom>
              <a:avLst/>
              <a:gdLst/>
              <a:ahLst/>
              <a:rect l="l" t="t" r="r" b="b"/>
              <a:pathLst>
                <a:path w="10450808" h="10450808">
                  <a:moveTo>
                    <a:pt x="10450808" y="10450808"/>
                  </a:moveTo>
                  <a:lnTo>
                    <a:pt x="0" y="10450808"/>
                  </a:lnTo>
                  <a:lnTo>
                    <a:pt x="0" y="0"/>
                  </a:lnTo>
                  <a:lnTo>
                    <a:pt x="10450808" y="0"/>
                  </a:lnTo>
                  <a:lnTo>
                    <a:pt x="10450808" y="10450808"/>
                  </a:lnTo>
                  <a:close/>
                  <a:moveTo>
                    <a:pt x="14495" y="10436313"/>
                  </a:moveTo>
                  <a:lnTo>
                    <a:pt x="10436313" y="10436313"/>
                  </a:lnTo>
                  <a:lnTo>
                    <a:pt x="10436313" y="14495"/>
                  </a:lnTo>
                  <a:lnTo>
                    <a:pt x="14495" y="14495"/>
                  </a:lnTo>
                  <a:lnTo>
                    <a:pt x="14495" y="10436313"/>
                  </a:lnTo>
                  <a:close/>
                </a:path>
              </a:pathLst>
            </a:custGeom>
            <a:solidFill>
              <a:schemeClr val="dk1"/>
            </a:solidFill>
            <a:ln>
              <a:noFill/>
            </a:ln>
          </p:spPr>
          <p:style>
            <a:lnRef idx="0"/>
            <a:fillRef idx="0"/>
            <a:effectRef idx="0"/>
            <a:fontRef idx="minor"/>
          </p:style>
        </p:sp>
        <p:sp>
          <p:nvSpPr>
            <p:cNvPr id="525" name="CustomShape 3"/>
            <p:cNvSpPr/>
            <p:nvPr/>
          </p:nvSpPr>
          <p:spPr>
            <a:xfrm>
              <a:off x="-942120" y="473760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26" name="CustomShape 4"/>
            <p:cNvSpPr/>
            <p:nvPr/>
          </p:nvSpPr>
          <p:spPr>
            <a:xfrm>
              <a:off x="-942120" y="426348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27" name="CustomShape 5"/>
            <p:cNvSpPr/>
            <p:nvPr/>
          </p:nvSpPr>
          <p:spPr>
            <a:xfrm>
              <a:off x="-942120" y="378900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28" name="CustomShape 6"/>
            <p:cNvSpPr/>
            <p:nvPr/>
          </p:nvSpPr>
          <p:spPr>
            <a:xfrm>
              <a:off x="-942120" y="331452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29" name="CustomShape 7"/>
            <p:cNvSpPr/>
            <p:nvPr/>
          </p:nvSpPr>
          <p:spPr>
            <a:xfrm>
              <a:off x="-942120" y="284040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0" name="CustomShape 8"/>
            <p:cNvSpPr/>
            <p:nvPr/>
          </p:nvSpPr>
          <p:spPr>
            <a:xfrm>
              <a:off x="-942120" y="236592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1" name="CustomShape 9"/>
            <p:cNvSpPr/>
            <p:nvPr/>
          </p:nvSpPr>
          <p:spPr>
            <a:xfrm>
              <a:off x="-942120" y="189144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2" name="CustomShape 10"/>
            <p:cNvSpPr/>
            <p:nvPr/>
          </p:nvSpPr>
          <p:spPr>
            <a:xfrm>
              <a:off x="-942120" y="141696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3" name="CustomShape 11"/>
            <p:cNvSpPr/>
            <p:nvPr/>
          </p:nvSpPr>
          <p:spPr>
            <a:xfrm>
              <a:off x="-942120" y="94284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4" name="CustomShape 12"/>
            <p:cNvSpPr/>
            <p:nvPr/>
          </p:nvSpPr>
          <p:spPr>
            <a:xfrm>
              <a:off x="-942120" y="46836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dk1"/>
            </a:solidFill>
            <a:ln>
              <a:noFill/>
            </a:ln>
          </p:spPr>
          <p:style>
            <a:lnRef idx="0"/>
            <a:fillRef idx="0"/>
            <a:effectRef idx="0"/>
            <a:fontRef idx="minor"/>
          </p:style>
        </p:sp>
        <p:sp>
          <p:nvSpPr>
            <p:cNvPr id="535" name="CustomShape 13"/>
            <p:cNvSpPr/>
            <p:nvPr/>
          </p:nvSpPr>
          <p:spPr>
            <a:xfrm>
              <a:off x="379836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36" name="CustomShape 14"/>
            <p:cNvSpPr/>
            <p:nvPr/>
          </p:nvSpPr>
          <p:spPr>
            <a:xfrm>
              <a:off x="332388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37" name="CustomShape 15"/>
            <p:cNvSpPr/>
            <p:nvPr/>
          </p:nvSpPr>
          <p:spPr>
            <a:xfrm>
              <a:off x="284940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38" name="CustomShape 16"/>
            <p:cNvSpPr/>
            <p:nvPr/>
          </p:nvSpPr>
          <p:spPr>
            <a:xfrm>
              <a:off x="237492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39" name="CustomShape 17"/>
            <p:cNvSpPr/>
            <p:nvPr/>
          </p:nvSpPr>
          <p:spPr>
            <a:xfrm>
              <a:off x="190080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40" name="CustomShape 18"/>
            <p:cNvSpPr/>
            <p:nvPr/>
          </p:nvSpPr>
          <p:spPr>
            <a:xfrm>
              <a:off x="142632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41" name="CustomShape 19"/>
            <p:cNvSpPr/>
            <p:nvPr/>
          </p:nvSpPr>
          <p:spPr>
            <a:xfrm>
              <a:off x="95184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42" name="CustomShape 20"/>
            <p:cNvSpPr/>
            <p:nvPr/>
          </p:nvSpPr>
          <p:spPr>
            <a:xfrm>
              <a:off x="47772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43" name="CustomShape 21"/>
            <p:cNvSpPr/>
            <p:nvPr/>
          </p:nvSpPr>
          <p:spPr>
            <a:xfrm>
              <a:off x="324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sp>
          <p:nvSpPr>
            <p:cNvPr id="544" name="CustomShape 22"/>
            <p:cNvSpPr/>
            <p:nvPr/>
          </p:nvSpPr>
          <p:spPr>
            <a:xfrm>
              <a:off x="-471240" y="-252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dk1"/>
            </a:solidFill>
            <a:ln>
              <a:noFill/>
            </a:ln>
          </p:spPr>
          <p:style>
            <a:lnRef idx="0"/>
            <a:fillRef idx="0"/>
            <a:effectRef idx="0"/>
            <a:fontRef idx="minor"/>
          </p:style>
        </p:sp>
      </p:grpSp>
      <p:pic>
        <p:nvPicPr>
          <p:cNvPr id="545" name="Google Shape;108;p15" descr=""/>
          <p:cNvPicPr/>
          <p:nvPr/>
        </p:nvPicPr>
        <p:blipFill>
          <a:blip r:embed="rId1"/>
          <a:srcRect l="269" t="7501" r="0" b="26071"/>
          <a:stretch/>
        </p:blipFill>
        <p:spPr>
          <a:xfrm>
            <a:off x="482040" y="966960"/>
            <a:ext cx="3312000" cy="3309480"/>
          </a:xfrm>
          <a:prstGeom prst="rect">
            <a:avLst/>
          </a:prstGeom>
          <a:ln>
            <a:noFill/>
          </a:ln>
        </p:spPr>
      </p:pic>
      <p:sp>
        <p:nvSpPr>
          <p:cNvPr id="546" name="CustomShape 23"/>
          <p:cNvSpPr/>
          <p:nvPr/>
        </p:nvSpPr>
        <p:spPr>
          <a:xfrm>
            <a:off x="8420040" y="245880"/>
            <a:ext cx="1447200" cy="1447200"/>
          </a:xfrm>
          <a:custGeom>
            <a:avLst/>
            <a:gdLst/>
            <a:ahLst/>
            <a:rect l="l" t="t" r="r" b="b"/>
            <a:pathLst>
              <a:path w="1708150"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style>
          <a:lnRef idx="0"/>
          <a:fillRef idx="0"/>
          <a:effectRef idx="0"/>
          <a:fontRef idx="minor"/>
        </p:style>
      </p:sp>
      <p:sp>
        <p:nvSpPr>
          <p:cNvPr id="547" name="CustomShape 24"/>
          <p:cNvSpPr/>
          <p:nvPr/>
        </p:nvSpPr>
        <p:spPr>
          <a:xfrm>
            <a:off x="4624920" y="1314720"/>
            <a:ext cx="2941920" cy="749880"/>
          </a:xfrm>
          <a:prstGeom prst="rect">
            <a:avLst/>
          </a:prstGeom>
          <a:noFill/>
          <a:ln>
            <a:noFill/>
          </a:ln>
        </p:spPr>
        <p:style>
          <a:lnRef idx="0"/>
          <a:fillRef idx="0"/>
          <a:effectRef idx="0"/>
          <a:fontRef idx="minor"/>
        </p:style>
        <p:txBody>
          <a:bodyPr lIns="0" rIns="0" tIns="0" bIns="0">
            <a:spAutoFit/>
          </a:bodyPr>
          <a:p>
            <a:pPr>
              <a:lnSpc>
                <a:spcPct val="120000"/>
              </a:lnSpc>
            </a:pPr>
            <a:r>
              <a:rPr b="1" lang="en-GB" sz="4100" spc="-1" strike="noStrike">
                <a:solidFill>
                  <a:srgbClr val="363739"/>
                </a:solidFill>
                <a:latin typeface="Barlow"/>
                <a:ea typeface="Barlow"/>
              </a:rPr>
              <a:t>Conclusion</a:t>
            </a:r>
            <a:endParaRPr b="0" lang="en-GB" sz="4100" spc="-1" strike="noStrike">
              <a:latin typeface="Arial"/>
            </a:endParaRPr>
          </a:p>
        </p:txBody>
      </p:sp>
      <p:sp>
        <p:nvSpPr>
          <p:cNvPr id="548" name="TextShape 25"/>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EABEBF67-DC3B-4C2C-B865-894B23D410A8}"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549" name="CustomShape 26"/>
          <p:cNvSpPr/>
          <p:nvPr/>
        </p:nvSpPr>
        <p:spPr>
          <a:xfrm>
            <a:off x="4572000" y="2162880"/>
            <a:ext cx="4352400" cy="2558520"/>
          </a:xfrm>
          <a:prstGeom prst="rect">
            <a:avLst/>
          </a:prstGeom>
          <a:noFill/>
          <a:ln>
            <a:noFill/>
          </a:ln>
        </p:spPr>
        <p:style>
          <a:lnRef idx="0"/>
          <a:fillRef idx="0"/>
          <a:effectRef idx="0"/>
          <a:fontRef idx="minor"/>
        </p:style>
        <p:txBody>
          <a:bodyPr lIns="90000" rIns="90000" tIns="45000" bIns="45000">
            <a:spAutoFit/>
          </a:bodyPr>
          <a:p>
            <a:pPr>
              <a:lnSpc>
                <a:spcPct val="150000"/>
              </a:lnSpc>
            </a:pPr>
            <a:r>
              <a:rPr b="0" lang="en-GB" sz="1800" spc="-1" strike="noStrike">
                <a:solidFill>
                  <a:srgbClr val="363739"/>
                </a:solidFill>
                <a:latin typeface="Barlow"/>
                <a:ea typeface="Barlow"/>
              </a:rPr>
              <a:t>Employees who perform their job and the success of the organisation are concerned about both, and they have the sense that the contributions they make have an impact.</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5f5ef"/>
        </a:solidFill>
      </p:bgPr>
    </p:bg>
    <p:spTree>
      <p:nvGrpSpPr>
        <p:cNvPr id="1" name=""/>
        <p:cNvGrpSpPr/>
        <p:nvPr/>
      </p:nvGrpSpPr>
      <p:grpSpPr>
        <a:xfrm>
          <a:off x="0" y="0"/>
          <a:ext cx="0" cy="0"/>
          <a:chOff x="0" y="0"/>
          <a:chExt cx="0" cy="0"/>
        </a:xfrm>
      </p:grpSpPr>
      <p:sp>
        <p:nvSpPr>
          <p:cNvPr id="550" name="TextShape 1"/>
          <p:cNvSpPr txBox="1"/>
          <p:nvPr/>
        </p:nvSpPr>
        <p:spPr>
          <a:xfrm>
            <a:off x="558720" y="214560"/>
            <a:ext cx="6479640" cy="717480"/>
          </a:xfrm>
          <a:prstGeom prst="rect">
            <a:avLst/>
          </a:prstGeom>
          <a:noFill/>
          <a:ln>
            <a:noFill/>
          </a:ln>
        </p:spPr>
        <p:txBody>
          <a:bodyPr lIns="0" rIns="0" tIns="0" bIns="0">
            <a:noAutofit/>
          </a:bodyPr>
          <a:p>
            <a:pPr>
              <a:lnSpc>
                <a:spcPct val="90000"/>
              </a:lnSpc>
            </a:pPr>
            <a:r>
              <a:rPr b="1" lang="en-GB" sz="4100" spc="-1" strike="noStrike">
                <a:solidFill>
                  <a:srgbClr val="363739"/>
                </a:solidFill>
                <a:latin typeface="Barlow"/>
                <a:ea typeface="Barlow"/>
              </a:rPr>
              <a:t>References</a:t>
            </a:r>
            <a:endParaRPr b="0" lang="en-GB" sz="4100" spc="-1" strike="noStrike">
              <a:solidFill>
                <a:srgbClr val="000000"/>
              </a:solidFill>
              <a:latin typeface="Arial"/>
            </a:endParaRPr>
          </a:p>
        </p:txBody>
      </p:sp>
      <p:sp>
        <p:nvSpPr>
          <p:cNvPr id="551" name="TextShape 2"/>
          <p:cNvSpPr txBox="1"/>
          <p:nvPr/>
        </p:nvSpPr>
        <p:spPr>
          <a:xfrm>
            <a:off x="231840" y="851760"/>
            <a:ext cx="8738280" cy="2419920"/>
          </a:xfrm>
          <a:prstGeom prst="rect">
            <a:avLst/>
          </a:prstGeom>
          <a:noFill/>
          <a:ln>
            <a:noFill/>
          </a:ln>
        </p:spPr>
        <p:txBody>
          <a:bodyPr lIns="0" rIns="0" tIns="0" bIns="0">
            <a:noAutofit/>
          </a:bodyPr>
          <a:p>
            <a:pPr marL="171360" indent="-171000">
              <a:lnSpc>
                <a:spcPct val="115000"/>
              </a:lnSpc>
              <a:buClr>
                <a:srgbClr val="363739"/>
              </a:buClr>
              <a:buFont typeface="Barlow"/>
              <a:buChar char="•"/>
            </a:pPr>
            <a:r>
              <a:rPr b="0" lang="en-GB" sz="1100" spc="-1" strike="noStrike">
                <a:solidFill>
                  <a:srgbClr val="363739"/>
                </a:solidFill>
                <a:latin typeface="Barlow"/>
                <a:ea typeface="Barlow"/>
              </a:rPr>
              <a:t>Bridger, E. (2018) Employee engagement: a practical introduction. 2nd ed. HR Fundamentals. London: CIPD and Kogan Page.</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Cottrell, S. (2019) The Study Skills Handbook. 5th ed. London: Red Globe Press.</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Leiter, M. P. and Bakker, A. B. (2010) Work Engagement : A Handbook of Essential Theory and Research. Hove [England]: Psychology Press.</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Mullins, L. and Dossor, P. (2013) Hospitality Management and hotelal Behaviour. 5th ed. Harlow: Pearson.</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Raghubalan, G. and Raghubalan, S. (2016) Hotel Housekeeping - Operations And Management. 3rd ed. India: Oxford University Press.</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Quick, L. (2020) Managing Events. Real Challenges, Real Outcomes. London: SAGE Publications Ltd.</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Colony West, H. (2019) The importance of employee engagement, Colony West. Available at: https://colony-west.com/the-importance-of-employee-engagement/ (Accessed: November 22, 2022).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Katie Liston (2022) 3 employee engagement models for a happier, more profitable workplace, ContactMonkey. Available at: https://www.contactmonkey.com/blog/employee-engagement-models (Accessed: November 22, 2022).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Published by Statista Research Department and 5, A. (2022) Global employee engagement 2021, Statista. Available at: https://www.statista.com/statistics/699977/global-employee-engagement/ (Accessed: November 22, 2022).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Ryah, S. (no date) Keep a laser focus on productivity and costs - hospitality enterprise finance, HR, Planning and spend management software, Workday. Available at: https://www.workday.com/en-za/solutions/industries/hospitality.html (Accessed: November 22, 2022).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Sarah Johnson, P.D. (2022) Why is employee engagement important?, Perceptyx Blog. Perceptyx. Available at: https://blog.perceptyx.com/why-is-employee-engagement-important (Accessed: November 22, 2022).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Heather, S. (2018) Employee relations. Bradford, England: Emerald. Martin,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R. and Hayter, R.E. (2019) Employee relations. A guide and reference book for those involved or training to be involved in employee relations in the hotel and catering industry. Seventh edition. </a:t>
            </a:r>
            <a:endParaRPr b="0" lang="en-GB" sz="1100" spc="-1" strike="noStrike">
              <a:solidFill>
                <a:srgbClr val="000000"/>
              </a:solidFill>
              <a:latin typeface="Arial"/>
            </a:endParaRPr>
          </a:p>
          <a:p>
            <a:pPr marL="171360" indent="-171000">
              <a:lnSpc>
                <a:spcPct val="115000"/>
              </a:lnSpc>
              <a:buClr>
                <a:srgbClr val="363739"/>
              </a:buClr>
              <a:buFont typeface="Barlow"/>
              <a:buChar char="•"/>
            </a:pPr>
            <a:r>
              <a:rPr b="0" lang="en-GB" sz="1100" spc="-1" strike="noStrike">
                <a:solidFill>
                  <a:srgbClr val="363739"/>
                </a:solidFill>
                <a:latin typeface="Barlow"/>
                <a:ea typeface="Barlow"/>
              </a:rPr>
              <a:t>Talencio (2019) Employee engagement and the bottom line, Talencio. Available at: https://talencio.com/employee-engagement-and-the-bottom-line/ (Accessed: November 22, 2022). </a:t>
            </a:r>
            <a:endParaRPr b="0" lang="en-GB" sz="1100" spc="-1" strike="noStrike">
              <a:solidFill>
                <a:srgbClr val="000000"/>
              </a:solidFill>
              <a:latin typeface="Arial"/>
            </a:endParaRPr>
          </a:p>
        </p:txBody>
      </p:sp>
      <p:sp>
        <p:nvSpPr>
          <p:cNvPr id="552" name="TextShape 3"/>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8719E663-A73D-4854-A372-4F4415DE2BBA}" type="slidenum">
              <a:rPr b="1" lang="en-GB" sz="1100" spc="-1" strike="noStrike">
                <a:solidFill>
                  <a:srgbClr val="363739"/>
                </a:solidFill>
                <a:latin typeface="Barlow"/>
                <a:ea typeface="Barlow"/>
              </a:rPr>
              <a:t>&lt;number&gt;</a:t>
            </a:fld>
            <a:endParaRPr b="0" lang="en-GB" sz="1100" spc="-1" strike="noStrike">
              <a:latin typeface="Times New Roman"/>
            </a:endParaRPr>
          </a:p>
        </p:txBody>
      </p:sp>
      <p:sp>
        <p:nvSpPr>
          <p:cNvPr id="553" name="CustomShape 4"/>
          <p:cNvSpPr/>
          <p:nvPr/>
        </p:nvSpPr>
        <p:spPr>
          <a:xfrm>
            <a:off x="8006400" y="124560"/>
            <a:ext cx="1137240" cy="1137240"/>
          </a:xfrm>
          <a:custGeom>
            <a:avLst/>
            <a:gdLst/>
            <a:ahLst/>
            <a:rect l="l" t="t" r="r" b="b"/>
            <a:pathLst>
              <a:path w="2274977" h="2274971">
                <a:moveTo>
                  <a:pt x="2274977" y="1013036"/>
                </a:moveTo>
                <a:lnTo>
                  <a:pt x="2274977" y="1013036"/>
                </a:lnTo>
                <a:lnTo>
                  <a:pt x="2274977" y="0"/>
                </a:lnTo>
                <a:lnTo>
                  <a:pt x="2274977" y="0"/>
                </a:lnTo>
                <a:cubicBezTo>
                  <a:pt x="1018536" y="0"/>
                  <a:pt x="0" y="1018530"/>
                  <a:pt x="0" y="2274971"/>
                </a:cubicBezTo>
                <a:lnTo>
                  <a:pt x="1013047" y="2274971"/>
                </a:lnTo>
                <a:cubicBezTo>
                  <a:pt x="1013047" y="1578027"/>
                  <a:pt x="1578038" y="1013036"/>
                  <a:pt x="2274977" y="1013036"/>
                </a:cubicBezTo>
                <a:close/>
              </a:path>
            </a:pathLst>
          </a:custGeom>
          <a:solidFill>
            <a:schemeClr val="accent1"/>
          </a:solidFill>
          <a:ln>
            <a:noFill/>
          </a:ln>
        </p:spPr>
        <p:style>
          <a:lnRef idx="0"/>
          <a:fillRef idx="0"/>
          <a:effectRef idx="0"/>
          <a:fontRef idx="minor"/>
        </p:style>
      </p:sp>
      <p:sp>
        <p:nvSpPr>
          <p:cNvPr id="554" name="CustomShape 5"/>
          <p:cNvSpPr/>
          <p:nvPr/>
        </p:nvSpPr>
        <p:spPr>
          <a:xfrm>
            <a:off x="7538400" y="435240"/>
            <a:ext cx="1105920" cy="276120"/>
          </a:xfrm>
          <a:custGeom>
            <a:avLst/>
            <a:gdLst/>
            <a:ahLst/>
            <a:rect l="l" t="t" r="r" b="b"/>
            <a:pathLst>
              <a:path w="2212339" h="553085">
                <a:moveTo>
                  <a:pt x="276542" y="0"/>
                </a:moveTo>
                <a:cubicBezTo>
                  <a:pt x="123753" y="0"/>
                  <a:pt x="0" y="123753"/>
                  <a:pt x="0" y="276543"/>
                </a:cubicBezTo>
                <a:cubicBezTo>
                  <a:pt x="0" y="429332"/>
                  <a:pt x="123753" y="553085"/>
                  <a:pt x="276542" y="553085"/>
                </a:cubicBezTo>
                <a:cubicBezTo>
                  <a:pt x="429332" y="553085"/>
                  <a:pt x="553085" y="429332"/>
                  <a:pt x="553085" y="276543"/>
                </a:cubicBezTo>
                <a:cubicBezTo>
                  <a:pt x="553085" y="123753"/>
                  <a:pt x="429332" y="0"/>
                  <a:pt x="276542" y="0"/>
                </a:cubicBezTo>
                <a:close/>
                <a:moveTo>
                  <a:pt x="1935797" y="0"/>
                </a:moveTo>
                <a:cubicBezTo>
                  <a:pt x="1783007" y="0"/>
                  <a:pt x="1659254" y="123753"/>
                  <a:pt x="1659254" y="276543"/>
                </a:cubicBezTo>
                <a:cubicBezTo>
                  <a:pt x="1659254" y="429332"/>
                  <a:pt x="1783007" y="553085"/>
                  <a:pt x="1935797" y="553085"/>
                </a:cubicBezTo>
                <a:cubicBezTo>
                  <a:pt x="2088586" y="553085"/>
                  <a:pt x="2212339" y="429332"/>
                  <a:pt x="2212339" y="276543"/>
                </a:cubicBezTo>
                <a:cubicBezTo>
                  <a:pt x="2212339" y="123753"/>
                  <a:pt x="2088586" y="0"/>
                  <a:pt x="1935797" y="0"/>
                </a:cubicBezTo>
                <a:close/>
                <a:moveTo>
                  <a:pt x="1106170" y="0"/>
                </a:moveTo>
                <a:cubicBezTo>
                  <a:pt x="953380" y="0"/>
                  <a:pt x="829627" y="123753"/>
                  <a:pt x="829627" y="276543"/>
                </a:cubicBezTo>
                <a:cubicBezTo>
                  <a:pt x="829627" y="429332"/>
                  <a:pt x="953380" y="553085"/>
                  <a:pt x="1106170" y="553085"/>
                </a:cubicBezTo>
                <a:cubicBezTo>
                  <a:pt x="1258959" y="553085"/>
                  <a:pt x="1382712" y="429332"/>
                  <a:pt x="1382712" y="276543"/>
                </a:cubicBezTo>
                <a:cubicBezTo>
                  <a:pt x="1382712" y="123753"/>
                  <a:pt x="1258959" y="0"/>
                  <a:pt x="1106170" y="0"/>
                </a:cubicBezTo>
                <a:close/>
              </a:path>
            </a:pathLst>
          </a:custGeom>
          <a:solidFill>
            <a:schemeClr val="dk1"/>
          </a:solidFill>
          <a:ln>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efbc49"/>
        </a:solidFill>
      </p:bgPr>
    </p:bg>
    <p:spTree>
      <p:nvGrpSpPr>
        <p:cNvPr id="1" name=""/>
        <p:cNvGrpSpPr/>
        <p:nvPr/>
      </p:nvGrpSpPr>
      <p:grpSpPr>
        <a:xfrm>
          <a:off x="0" y="0"/>
          <a:ext cx="0" cy="0"/>
          <a:chOff x="0" y="0"/>
          <a:chExt cx="0" cy="0"/>
        </a:xfrm>
      </p:grpSpPr>
      <p:grpSp>
        <p:nvGrpSpPr>
          <p:cNvPr id="555" name="Group 1"/>
          <p:cNvGrpSpPr/>
          <p:nvPr/>
        </p:nvGrpSpPr>
        <p:grpSpPr>
          <a:xfrm>
            <a:off x="-768600" y="-48240"/>
            <a:ext cx="5225040" cy="5225040"/>
            <a:chOff x="-768600" y="-48240"/>
            <a:chExt cx="5225040" cy="5225040"/>
          </a:xfrm>
        </p:grpSpPr>
        <p:sp>
          <p:nvSpPr>
            <p:cNvPr id="556" name="CustomShape 2"/>
            <p:cNvSpPr/>
            <p:nvPr/>
          </p:nvSpPr>
          <p:spPr>
            <a:xfrm>
              <a:off x="-768600" y="-48240"/>
              <a:ext cx="5225040" cy="5225040"/>
            </a:xfrm>
            <a:custGeom>
              <a:avLst/>
              <a:gdLst/>
              <a:ahLst/>
              <a:rect l="l" t="t" r="r" b="b"/>
              <a:pathLst>
                <a:path w="10450808" h="10450808">
                  <a:moveTo>
                    <a:pt x="10450808" y="10450808"/>
                  </a:moveTo>
                  <a:lnTo>
                    <a:pt x="0" y="10450808"/>
                  </a:lnTo>
                  <a:lnTo>
                    <a:pt x="0" y="0"/>
                  </a:lnTo>
                  <a:lnTo>
                    <a:pt x="10450808" y="0"/>
                  </a:lnTo>
                  <a:lnTo>
                    <a:pt x="10450808" y="10450808"/>
                  </a:lnTo>
                  <a:close/>
                  <a:moveTo>
                    <a:pt x="14495" y="10436313"/>
                  </a:moveTo>
                  <a:lnTo>
                    <a:pt x="10436313" y="10436313"/>
                  </a:lnTo>
                  <a:lnTo>
                    <a:pt x="10436313" y="14495"/>
                  </a:lnTo>
                  <a:lnTo>
                    <a:pt x="14495" y="14495"/>
                  </a:lnTo>
                  <a:lnTo>
                    <a:pt x="14495" y="10436313"/>
                  </a:lnTo>
                  <a:close/>
                </a:path>
              </a:pathLst>
            </a:custGeom>
            <a:solidFill>
              <a:schemeClr val="lt2"/>
            </a:solidFill>
            <a:ln>
              <a:noFill/>
            </a:ln>
          </p:spPr>
          <p:style>
            <a:lnRef idx="0"/>
            <a:fillRef idx="0"/>
            <a:effectRef idx="0"/>
            <a:fontRef idx="minor"/>
          </p:style>
        </p:sp>
        <p:sp>
          <p:nvSpPr>
            <p:cNvPr id="557" name="CustomShape 3"/>
            <p:cNvSpPr/>
            <p:nvPr/>
          </p:nvSpPr>
          <p:spPr>
            <a:xfrm>
              <a:off x="-765000" y="469548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58" name="CustomShape 4"/>
            <p:cNvSpPr/>
            <p:nvPr/>
          </p:nvSpPr>
          <p:spPr>
            <a:xfrm>
              <a:off x="-765000" y="422136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59" name="CustomShape 5"/>
            <p:cNvSpPr/>
            <p:nvPr/>
          </p:nvSpPr>
          <p:spPr>
            <a:xfrm>
              <a:off x="-765000" y="374688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0" name="CustomShape 6"/>
            <p:cNvSpPr/>
            <p:nvPr/>
          </p:nvSpPr>
          <p:spPr>
            <a:xfrm>
              <a:off x="-765000" y="327240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1" name="CustomShape 7"/>
            <p:cNvSpPr/>
            <p:nvPr/>
          </p:nvSpPr>
          <p:spPr>
            <a:xfrm>
              <a:off x="-765000" y="279792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2" name="CustomShape 8"/>
            <p:cNvSpPr/>
            <p:nvPr/>
          </p:nvSpPr>
          <p:spPr>
            <a:xfrm>
              <a:off x="-765000" y="232380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3" name="CustomShape 9"/>
            <p:cNvSpPr/>
            <p:nvPr/>
          </p:nvSpPr>
          <p:spPr>
            <a:xfrm>
              <a:off x="-765000" y="184932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4" name="CustomShape 10"/>
            <p:cNvSpPr/>
            <p:nvPr/>
          </p:nvSpPr>
          <p:spPr>
            <a:xfrm>
              <a:off x="-765000" y="137484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5" name="CustomShape 11"/>
            <p:cNvSpPr/>
            <p:nvPr/>
          </p:nvSpPr>
          <p:spPr>
            <a:xfrm>
              <a:off x="-765000" y="90036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6" name="CustomShape 12"/>
            <p:cNvSpPr/>
            <p:nvPr/>
          </p:nvSpPr>
          <p:spPr>
            <a:xfrm>
              <a:off x="-765000" y="426240"/>
              <a:ext cx="5217840" cy="6840"/>
            </a:xfrm>
            <a:custGeom>
              <a:avLst/>
              <a:gdLst/>
              <a:ahLst/>
              <a:rect l="l" t="t" r="r" b="b"/>
              <a:pathLst>
                <a:path w="10436313" h="14494">
                  <a:moveTo>
                    <a:pt x="0" y="0"/>
                  </a:moveTo>
                  <a:lnTo>
                    <a:pt x="10436313" y="0"/>
                  </a:lnTo>
                  <a:lnTo>
                    <a:pt x="10436313" y="14495"/>
                  </a:lnTo>
                  <a:lnTo>
                    <a:pt x="0" y="14495"/>
                  </a:lnTo>
                  <a:close/>
                </a:path>
              </a:pathLst>
            </a:custGeom>
            <a:solidFill>
              <a:schemeClr val="lt2"/>
            </a:solidFill>
            <a:ln>
              <a:noFill/>
            </a:ln>
          </p:spPr>
          <p:style>
            <a:lnRef idx="0"/>
            <a:fillRef idx="0"/>
            <a:effectRef idx="0"/>
            <a:fontRef idx="minor"/>
          </p:style>
        </p:sp>
        <p:sp>
          <p:nvSpPr>
            <p:cNvPr id="567" name="CustomShape 13"/>
            <p:cNvSpPr/>
            <p:nvPr/>
          </p:nvSpPr>
          <p:spPr>
            <a:xfrm>
              <a:off x="397512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68" name="CustomShape 14"/>
            <p:cNvSpPr/>
            <p:nvPr/>
          </p:nvSpPr>
          <p:spPr>
            <a:xfrm>
              <a:off x="350100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69" name="CustomShape 15"/>
            <p:cNvSpPr/>
            <p:nvPr/>
          </p:nvSpPr>
          <p:spPr>
            <a:xfrm>
              <a:off x="302652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0" name="CustomShape 16"/>
            <p:cNvSpPr/>
            <p:nvPr/>
          </p:nvSpPr>
          <p:spPr>
            <a:xfrm>
              <a:off x="255204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1" name="CustomShape 17"/>
            <p:cNvSpPr/>
            <p:nvPr/>
          </p:nvSpPr>
          <p:spPr>
            <a:xfrm>
              <a:off x="207756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2" name="CustomShape 18"/>
            <p:cNvSpPr/>
            <p:nvPr/>
          </p:nvSpPr>
          <p:spPr>
            <a:xfrm>
              <a:off x="160344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3" name="CustomShape 19"/>
            <p:cNvSpPr/>
            <p:nvPr/>
          </p:nvSpPr>
          <p:spPr>
            <a:xfrm>
              <a:off x="112896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4" name="CustomShape 20"/>
            <p:cNvSpPr/>
            <p:nvPr/>
          </p:nvSpPr>
          <p:spPr>
            <a:xfrm>
              <a:off x="65448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5" name="CustomShape 21"/>
            <p:cNvSpPr/>
            <p:nvPr/>
          </p:nvSpPr>
          <p:spPr>
            <a:xfrm>
              <a:off x="18036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sp>
          <p:nvSpPr>
            <p:cNvPr id="576" name="CustomShape 22"/>
            <p:cNvSpPr/>
            <p:nvPr/>
          </p:nvSpPr>
          <p:spPr>
            <a:xfrm>
              <a:off x="-294120" y="-44640"/>
              <a:ext cx="6840" cy="5217840"/>
            </a:xfrm>
            <a:custGeom>
              <a:avLst/>
              <a:gdLst/>
              <a:ahLst/>
              <a:rect l="l" t="t" r="r" b="b"/>
              <a:pathLst>
                <a:path w="14494" h="10436313">
                  <a:moveTo>
                    <a:pt x="0" y="0"/>
                  </a:moveTo>
                  <a:lnTo>
                    <a:pt x="14495" y="0"/>
                  </a:lnTo>
                  <a:lnTo>
                    <a:pt x="14495" y="10436313"/>
                  </a:lnTo>
                  <a:lnTo>
                    <a:pt x="0" y="10436313"/>
                  </a:lnTo>
                  <a:close/>
                </a:path>
              </a:pathLst>
            </a:custGeom>
            <a:solidFill>
              <a:schemeClr val="lt2"/>
            </a:solidFill>
            <a:ln>
              <a:noFill/>
            </a:ln>
          </p:spPr>
          <p:style>
            <a:lnRef idx="0"/>
            <a:fillRef idx="0"/>
            <a:effectRef idx="0"/>
            <a:fontRef idx="minor"/>
          </p:style>
        </p:sp>
      </p:grpSp>
      <p:sp>
        <p:nvSpPr>
          <p:cNvPr id="577" name="CustomShape 23"/>
          <p:cNvSpPr/>
          <p:nvPr/>
        </p:nvSpPr>
        <p:spPr>
          <a:xfrm>
            <a:off x="2022120" y="1913400"/>
            <a:ext cx="5099040" cy="2285640"/>
          </a:xfrm>
          <a:prstGeom prst="rect">
            <a:avLst/>
          </a:prstGeom>
          <a:noFill/>
          <a:ln>
            <a:noFill/>
          </a:ln>
        </p:spPr>
        <p:style>
          <a:lnRef idx="0"/>
          <a:fillRef idx="0"/>
          <a:effectRef idx="0"/>
          <a:fontRef idx="minor"/>
        </p:style>
        <p:txBody>
          <a:bodyPr lIns="0" rIns="0" tIns="0" bIns="0">
            <a:spAutoFit/>
          </a:bodyPr>
          <a:p>
            <a:pPr algn="ctr">
              <a:lnSpc>
                <a:spcPct val="100000"/>
              </a:lnSpc>
            </a:pPr>
            <a:r>
              <a:rPr b="1" lang="en-GB" sz="7500" spc="-1" strike="noStrike">
                <a:solidFill>
                  <a:srgbClr val="363739"/>
                </a:solidFill>
                <a:latin typeface="Barlow"/>
                <a:ea typeface="Barlow"/>
              </a:rPr>
              <a:t>Thank you!</a:t>
            </a:r>
            <a:endParaRPr b="0" lang="en-GB" sz="7500" spc="-1" strike="noStrike">
              <a:latin typeface="Arial"/>
            </a:endParaRPr>
          </a:p>
        </p:txBody>
      </p:sp>
      <p:sp>
        <p:nvSpPr>
          <p:cNvPr id="578" name="CustomShape 24"/>
          <p:cNvSpPr/>
          <p:nvPr/>
        </p:nvSpPr>
        <p:spPr>
          <a:xfrm>
            <a:off x="244440" y="379440"/>
            <a:ext cx="539280" cy="134640"/>
          </a:xfrm>
          <a:custGeom>
            <a:avLst/>
            <a:gdLst/>
            <a:ahLst/>
            <a:rect l="l" t="t" r="r" b="b"/>
            <a:pathLst>
              <a:path w="1079292" h="269823">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style>
          <a:lnRef idx="0"/>
          <a:fillRef idx="0"/>
          <a:effectRef idx="0"/>
          <a:fontRef idx="minor"/>
        </p:style>
      </p:sp>
      <p:sp>
        <p:nvSpPr>
          <p:cNvPr id="579" name="CustomShape 25"/>
          <p:cNvSpPr/>
          <p:nvPr/>
        </p:nvSpPr>
        <p:spPr>
          <a:xfrm rot="5400000">
            <a:off x="1412640" y="3399120"/>
            <a:ext cx="1218960" cy="1218960"/>
          </a:xfrm>
          <a:custGeom>
            <a:avLst/>
            <a:gdLst/>
            <a:ahLst/>
            <a:rect l="l" t="t" r="r" b="b"/>
            <a:pathLst>
              <a:path w="2438400" h="2438393">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lt2"/>
          </a:solidFill>
          <a:ln>
            <a:noFill/>
          </a:ln>
        </p:spPr>
        <p:style>
          <a:lnRef idx="0"/>
          <a:fillRef idx="0"/>
          <a:effectRef idx="0"/>
          <a:fontRef idx="minor"/>
        </p:style>
      </p:sp>
      <p:sp>
        <p:nvSpPr>
          <p:cNvPr id="580" name="CustomShape 26"/>
          <p:cNvSpPr/>
          <p:nvPr/>
        </p:nvSpPr>
        <p:spPr>
          <a:xfrm>
            <a:off x="7446240" y="514440"/>
            <a:ext cx="1400040" cy="700200"/>
          </a:xfrm>
          <a:custGeom>
            <a:avLst/>
            <a:gdLst/>
            <a:ahLst/>
            <a:rect l="l" t="t" r="r" b="b"/>
            <a:pathLst>
              <a:path w="2800464" h="1401415">
                <a:moveTo>
                  <a:pt x="2800465" y="0"/>
                </a:moveTo>
                <a:cubicBezTo>
                  <a:pt x="2800465" y="774093"/>
                  <a:pt x="2173142" y="1401416"/>
                  <a:pt x="1399049" y="1401416"/>
                </a:cubicBezTo>
                <a:cubicBezTo>
                  <a:pt x="624956" y="1401416"/>
                  <a:pt x="0" y="774093"/>
                  <a:pt x="0" y="0"/>
                </a:cubicBezTo>
                <a:lnTo>
                  <a:pt x="2800465" y="0"/>
                </a:lnTo>
                <a:close/>
              </a:path>
            </a:pathLst>
          </a:custGeom>
          <a:solidFill>
            <a:schemeClr val="dk1"/>
          </a:solidFill>
          <a:ln>
            <a:noFill/>
          </a:ln>
        </p:spPr>
        <p:style>
          <a:lnRef idx="0"/>
          <a:fillRef idx="0"/>
          <a:effectRef idx="0"/>
          <a:fontRef idx="minor"/>
        </p:style>
      </p:sp>
      <p:sp>
        <p:nvSpPr>
          <p:cNvPr id="581" name="TextShape 27"/>
          <p:cNvSpPr txBox="1"/>
          <p:nvPr/>
        </p:nvSpPr>
        <p:spPr>
          <a:xfrm>
            <a:off x="8376120" y="4749840"/>
            <a:ext cx="548280" cy="181440"/>
          </a:xfrm>
          <a:prstGeom prst="rect">
            <a:avLst/>
          </a:prstGeom>
          <a:noFill/>
          <a:ln>
            <a:noFill/>
          </a:ln>
        </p:spPr>
        <p:txBody>
          <a:bodyPr lIns="0" rIns="0" tIns="0" bIns="0" anchor="ctr">
            <a:noAutofit/>
          </a:bodyPr>
          <a:p>
            <a:pPr algn="r">
              <a:lnSpc>
                <a:spcPct val="100000"/>
              </a:lnSpc>
            </a:pPr>
            <a:fld id="{69332154-D0C3-42BA-A87E-1D334AB784FB}" type="slidenum">
              <a:rPr b="1" lang="en-GB" sz="1100" spc="-1" strike="noStrike">
                <a:solidFill>
                  <a:srgbClr val="363739"/>
                </a:solidFill>
                <a:latin typeface="Barlow"/>
                <a:ea typeface="Barlow"/>
              </a:rPr>
              <a:t>&lt;number&gt;</a:t>
            </a:fld>
            <a:endParaRPr b="0" lang="en-GB" sz="1100" spc="-1" strike="noStrike">
              <a:latin typeface="Times New Roman"/>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TotalTime>
  <Application>Neat_Office/6.2.8.2$Windows_x86 LibreOffice_project/</Application>
  <Words>2417</Words>
  <Paragraphs>141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description/>
  <dc:language>en-GB</dc:language>
  <cp:lastModifiedBy/>
  <dcterms:modified xsi:type="dcterms:W3CDTF">2022-12-04T19:31:54Z</dcterms:modified>
  <cp:revision>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15</vt:i4>
  </property>
  <property fmtid="{D5CDD505-2E9C-101B-9397-08002B2CF9AE}" pid="8" name="PresentationFormat">
    <vt:lpwstr>On-screen Show (16:9)</vt:lpwstr>
  </property>
  <property fmtid="{D5CDD505-2E9C-101B-9397-08002B2CF9AE}" pid="9" name="ScaleCrop">
    <vt:bool>0</vt:bool>
  </property>
  <property fmtid="{D5CDD505-2E9C-101B-9397-08002B2CF9AE}" pid="10" name="ShareDoc">
    <vt:bool>0</vt:bool>
  </property>
  <property fmtid="{D5CDD505-2E9C-101B-9397-08002B2CF9AE}" pid="11" name="Slides">
    <vt:i4>15</vt:i4>
  </property>
</Properties>
</file>