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9" r:id="rId12"/>
    <p:sldId id="268"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celyn elliott" userId="e6603aa7f19d1263" providerId="LiveId" clId="{F85A8F9B-032F-42A1-BF3B-CC20C8DF587E}"/>
    <pc:docChg chg="undo custSel addSld delSld modSld">
      <pc:chgData name="jocelyn elliott" userId="e6603aa7f19d1263" providerId="LiveId" clId="{F85A8F9B-032F-42A1-BF3B-CC20C8DF587E}" dt="2026-07-07T23:52:20.414" v="7959" actId="14100"/>
      <pc:docMkLst>
        <pc:docMk/>
      </pc:docMkLst>
      <pc:sldChg chg="addSp delSp modSp new mod setBg setClrOvrMap">
        <pc:chgData name="jocelyn elliott" userId="e6603aa7f19d1263" providerId="LiveId" clId="{F85A8F9B-032F-42A1-BF3B-CC20C8DF587E}" dt="2026-07-07T21:38:44.564" v="4226" actId="20577"/>
        <pc:sldMkLst>
          <pc:docMk/>
          <pc:sldMk cId="2848288336" sldId="256"/>
        </pc:sldMkLst>
        <pc:spChg chg="mod">
          <ac:chgData name="jocelyn elliott" userId="e6603aa7f19d1263" providerId="LiveId" clId="{F85A8F9B-032F-42A1-BF3B-CC20C8DF587E}" dt="2026-07-07T20:28:48.991" v="1782" actId="26606"/>
          <ac:spMkLst>
            <pc:docMk/>
            <pc:sldMk cId="2848288336" sldId="256"/>
            <ac:spMk id="2" creationId="{6263E77A-231A-B3C9-2154-30D8D171AB8B}"/>
          </ac:spMkLst>
        </pc:spChg>
        <pc:spChg chg="mod">
          <ac:chgData name="jocelyn elliott" userId="e6603aa7f19d1263" providerId="LiveId" clId="{F85A8F9B-032F-42A1-BF3B-CC20C8DF587E}" dt="2026-07-07T21:38:44.564" v="4226" actId="20577"/>
          <ac:spMkLst>
            <pc:docMk/>
            <pc:sldMk cId="2848288336" sldId="256"/>
            <ac:spMk id="3" creationId="{544DED36-09AA-98B0-EAE1-2A8DE13F68AE}"/>
          </ac:spMkLst>
        </pc:spChg>
        <pc:spChg chg="add">
          <ac:chgData name="jocelyn elliott" userId="e6603aa7f19d1263" providerId="LiveId" clId="{F85A8F9B-032F-42A1-BF3B-CC20C8DF587E}" dt="2026-07-07T20:28:48.991" v="1782" actId="26606"/>
          <ac:spMkLst>
            <pc:docMk/>
            <pc:sldMk cId="2848288336" sldId="256"/>
            <ac:spMk id="49" creationId="{1996130F-9AB5-4DE9-8574-3AF891C5C172}"/>
          </ac:spMkLst>
        </pc:spChg>
        <pc:spChg chg="add">
          <ac:chgData name="jocelyn elliott" userId="e6603aa7f19d1263" providerId="LiveId" clId="{F85A8F9B-032F-42A1-BF3B-CC20C8DF587E}" dt="2026-07-07T20:28:48.991" v="1782" actId="26606"/>
          <ac:spMkLst>
            <pc:docMk/>
            <pc:sldMk cId="2848288336" sldId="256"/>
            <ac:spMk id="50" creationId="{7326F4E6-9131-42DA-97B2-0BA8D1E258AD}"/>
          </ac:spMkLst>
        </pc:spChg>
        <pc:grpChg chg="add">
          <ac:chgData name="jocelyn elliott" userId="e6603aa7f19d1263" providerId="LiveId" clId="{F85A8F9B-032F-42A1-BF3B-CC20C8DF587E}" dt="2026-07-07T20:28:48.991" v="1782" actId="26606"/>
          <ac:grpSpMkLst>
            <pc:docMk/>
            <pc:sldMk cId="2848288336" sldId="256"/>
            <ac:grpSpMk id="47" creationId="{166BF9EE-F7AC-4FA5-AC7E-001B3A642F75}"/>
          </ac:grpSpMkLst>
        </pc:grpChg>
        <pc:grpChg chg="add">
          <ac:chgData name="jocelyn elliott" userId="e6603aa7f19d1263" providerId="LiveId" clId="{F85A8F9B-032F-42A1-BF3B-CC20C8DF587E}" dt="2026-07-07T20:28:48.991" v="1782" actId="26606"/>
          <ac:grpSpMkLst>
            <pc:docMk/>
            <pc:sldMk cId="2848288336" sldId="256"/>
            <ac:grpSpMk id="48" creationId="{E312DBA5-56D8-42B2-BA94-28168C2A6703}"/>
          </ac:grpSpMkLst>
        </pc:grpChg>
        <pc:picChg chg="add mod ord">
          <ac:chgData name="jocelyn elliott" userId="e6603aa7f19d1263" providerId="LiveId" clId="{F85A8F9B-032F-42A1-BF3B-CC20C8DF587E}" dt="2026-07-07T20:28:48.991" v="1782" actId="26606"/>
          <ac:picMkLst>
            <pc:docMk/>
            <pc:sldMk cId="2848288336" sldId="256"/>
            <ac:picMk id="4" creationId="{60986500-AE49-351B-71BD-1865C7AF9928}"/>
          </ac:picMkLst>
        </pc:picChg>
      </pc:sldChg>
      <pc:sldChg chg="addSp delSp modSp new mod setBg modClrScheme chgLayout">
        <pc:chgData name="jocelyn elliott" userId="e6603aa7f19d1263" providerId="LiveId" clId="{F85A8F9B-032F-42A1-BF3B-CC20C8DF587E}" dt="2026-07-07T20:36:32.458" v="2054" actId="26606"/>
        <pc:sldMkLst>
          <pc:docMk/>
          <pc:sldMk cId="4058884741" sldId="258"/>
        </pc:sldMkLst>
        <pc:spChg chg="mod ord">
          <ac:chgData name="jocelyn elliott" userId="e6603aa7f19d1263" providerId="LiveId" clId="{F85A8F9B-032F-42A1-BF3B-CC20C8DF587E}" dt="2026-07-07T20:36:32.458" v="2054" actId="26606"/>
          <ac:spMkLst>
            <pc:docMk/>
            <pc:sldMk cId="4058884741" sldId="258"/>
            <ac:spMk id="2" creationId="{D72C0570-202D-655F-E2D3-E9C6255B50BE}"/>
          </ac:spMkLst>
        </pc:spChg>
        <pc:spChg chg="add">
          <ac:chgData name="jocelyn elliott" userId="e6603aa7f19d1263" providerId="LiveId" clId="{F85A8F9B-032F-42A1-BF3B-CC20C8DF587E}" dt="2026-07-07T20:36:32.458" v="2054" actId="26606"/>
          <ac:spMkLst>
            <pc:docMk/>
            <pc:sldMk cId="4058884741" sldId="258"/>
            <ac:spMk id="38" creationId="{1996130F-9AB5-4DE9-8574-3AF891C5C172}"/>
          </ac:spMkLst>
        </pc:spChg>
        <pc:spChg chg="add">
          <ac:chgData name="jocelyn elliott" userId="e6603aa7f19d1263" providerId="LiveId" clId="{F85A8F9B-032F-42A1-BF3B-CC20C8DF587E}" dt="2026-07-07T20:36:32.458" v="2054" actId="26606"/>
          <ac:spMkLst>
            <pc:docMk/>
            <pc:sldMk cId="4058884741" sldId="258"/>
            <ac:spMk id="40" creationId="{3623DEAC-F39C-45D6-86DC-1033F6429528}"/>
          </ac:spMkLst>
        </pc:spChg>
        <pc:spChg chg="add">
          <ac:chgData name="jocelyn elliott" userId="e6603aa7f19d1263" providerId="LiveId" clId="{F85A8F9B-032F-42A1-BF3B-CC20C8DF587E}" dt="2026-07-07T20:36:32.458" v="2054" actId="26606"/>
          <ac:spMkLst>
            <pc:docMk/>
            <pc:sldMk cId="4058884741" sldId="258"/>
            <ac:spMk id="42" creationId="{22589B50-D615-4630-B6F7-29E99FF2C4AB}"/>
          </ac:spMkLst>
        </pc:spChg>
        <pc:spChg chg="add">
          <ac:chgData name="jocelyn elliott" userId="e6603aa7f19d1263" providerId="LiveId" clId="{F85A8F9B-032F-42A1-BF3B-CC20C8DF587E}" dt="2026-07-07T20:36:32.458" v="2054" actId="26606"/>
          <ac:spMkLst>
            <pc:docMk/>
            <pc:sldMk cId="4058884741" sldId="258"/>
            <ac:spMk id="44" creationId="{B87A83DF-4E7A-4A81-867E-10E29C4BD3EB}"/>
          </ac:spMkLst>
        </pc:spChg>
        <pc:spChg chg="add">
          <ac:chgData name="jocelyn elliott" userId="e6603aa7f19d1263" providerId="LiveId" clId="{F85A8F9B-032F-42A1-BF3B-CC20C8DF587E}" dt="2026-07-07T20:36:32.458" v="2054" actId="26606"/>
          <ac:spMkLst>
            <pc:docMk/>
            <pc:sldMk cId="4058884741" sldId="258"/>
            <ac:spMk id="46" creationId="{435515D7-4CE9-4558-BA93-E245EFB64CD4}"/>
          </ac:spMkLst>
        </pc:spChg>
        <pc:grpChg chg="add">
          <ac:chgData name="jocelyn elliott" userId="e6603aa7f19d1263" providerId="LiveId" clId="{F85A8F9B-032F-42A1-BF3B-CC20C8DF587E}" dt="2026-07-07T20:36:32.458" v="2054" actId="26606"/>
          <ac:grpSpMkLst>
            <pc:docMk/>
            <pc:sldMk cId="4058884741" sldId="258"/>
            <ac:grpSpMk id="10" creationId="{166BF9EE-F7AC-4FA5-AC7E-001B3A642F75}"/>
          </ac:grpSpMkLst>
        </pc:grpChg>
        <pc:grpChg chg="add">
          <ac:chgData name="jocelyn elliott" userId="e6603aa7f19d1263" providerId="LiveId" clId="{F85A8F9B-032F-42A1-BF3B-CC20C8DF587E}" dt="2026-07-07T20:36:32.458" v="2054" actId="26606"/>
          <ac:grpSpMkLst>
            <pc:docMk/>
            <pc:sldMk cId="4058884741" sldId="258"/>
            <ac:grpSpMk id="24" creationId="{E312DBA5-56D8-42B2-BA94-28168C2A6703}"/>
          </ac:grpSpMkLst>
        </pc:grpChg>
        <pc:picChg chg="add mod">
          <ac:chgData name="jocelyn elliott" userId="e6603aa7f19d1263" providerId="LiveId" clId="{F85A8F9B-032F-42A1-BF3B-CC20C8DF587E}" dt="2026-07-07T20:36:32.458" v="2054" actId="26606"/>
          <ac:picMkLst>
            <pc:docMk/>
            <pc:sldMk cId="4058884741" sldId="258"/>
            <ac:picMk id="5" creationId="{AEDD2D8F-309E-8D6B-3569-3436C8914E85}"/>
          </ac:picMkLst>
        </pc:picChg>
      </pc:sldChg>
      <pc:sldChg chg="addSp modSp new mod setBg modClrScheme chgLayout">
        <pc:chgData name="jocelyn elliott" userId="e6603aa7f19d1263" providerId="LiveId" clId="{F85A8F9B-032F-42A1-BF3B-CC20C8DF587E}" dt="2026-07-07T20:46:45.193" v="2524" actId="26606"/>
        <pc:sldMkLst>
          <pc:docMk/>
          <pc:sldMk cId="3534541909" sldId="259"/>
        </pc:sldMkLst>
        <pc:spChg chg="mod ord">
          <ac:chgData name="jocelyn elliott" userId="e6603aa7f19d1263" providerId="LiveId" clId="{F85A8F9B-032F-42A1-BF3B-CC20C8DF587E}" dt="2026-07-07T20:46:45.193" v="2524" actId="26606"/>
          <ac:spMkLst>
            <pc:docMk/>
            <pc:sldMk cId="3534541909" sldId="259"/>
            <ac:spMk id="2" creationId="{97A4F129-F4A6-82C9-13E6-27F6A1B0D9B0}"/>
          </ac:spMkLst>
        </pc:spChg>
        <pc:spChg chg="add mod ord">
          <ac:chgData name="jocelyn elliott" userId="e6603aa7f19d1263" providerId="LiveId" clId="{F85A8F9B-032F-42A1-BF3B-CC20C8DF587E}" dt="2026-07-07T20:46:45.193" v="2524" actId="26606"/>
          <ac:spMkLst>
            <pc:docMk/>
            <pc:sldMk cId="3534541909" sldId="259"/>
            <ac:spMk id="3" creationId="{95150326-E703-E2B8-1FFD-621D019EBA84}"/>
          </ac:spMkLst>
        </pc:spChg>
        <pc:spChg chg="add">
          <ac:chgData name="jocelyn elliott" userId="e6603aa7f19d1263" providerId="LiveId" clId="{F85A8F9B-032F-42A1-BF3B-CC20C8DF587E}" dt="2026-07-07T20:46:45.193" v="2524" actId="26606"/>
          <ac:spMkLst>
            <pc:docMk/>
            <pc:sldMk cId="3534541909" sldId="259"/>
            <ac:spMk id="9" creationId="{23C7736A-5A08-4021-9AB6-390DFF506AA8}"/>
          </ac:spMkLst>
        </pc:spChg>
        <pc:spChg chg="add">
          <ac:chgData name="jocelyn elliott" userId="e6603aa7f19d1263" providerId="LiveId" clId="{F85A8F9B-032F-42A1-BF3B-CC20C8DF587E}" dt="2026-07-07T20:46:45.193" v="2524" actId="26606"/>
          <ac:spMkLst>
            <pc:docMk/>
            <pc:sldMk cId="3534541909" sldId="259"/>
            <ac:spMk id="11" creationId="{433DF4D3-8A35-461A-ABE0-F56B78A1371F}"/>
          </ac:spMkLst>
        </pc:spChg>
        <pc:picChg chg="add mod ord">
          <ac:chgData name="jocelyn elliott" userId="e6603aa7f19d1263" providerId="LiveId" clId="{F85A8F9B-032F-42A1-BF3B-CC20C8DF587E}" dt="2026-07-07T20:46:45.193" v="2524" actId="26606"/>
          <ac:picMkLst>
            <pc:docMk/>
            <pc:sldMk cId="3534541909" sldId="259"/>
            <ac:picMk id="4" creationId="{7401A761-2B6A-E919-03FB-81FD361FDCA1}"/>
          </ac:picMkLst>
        </pc:picChg>
      </pc:sldChg>
      <pc:sldChg chg="addSp delSp modSp new mod modClrScheme chgLayout">
        <pc:chgData name="jocelyn elliott" userId="e6603aa7f19d1263" providerId="LiveId" clId="{F85A8F9B-032F-42A1-BF3B-CC20C8DF587E}" dt="2026-07-07T22:01:44.583" v="4759" actId="1076"/>
        <pc:sldMkLst>
          <pc:docMk/>
          <pc:sldMk cId="161069827" sldId="260"/>
        </pc:sldMkLst>
        <pc:spChg chg="mod ord">
          <ac:chgData name="jocelyn elliott" userId="e6603aa7f19d1263" providerId="LiveId" clId="{F85A8F9B-032F-42A1-BF3B-CC20C8DF587E}" dt="2026-07-07T21:06:44.560" v="3275" actId="1076"/>
          <ac:spMkLst>
            <pc:docMk/>
            <pc:sldMk cId="161069827" sldId="260"/>
            <ac:spMk id="2" creationId="{2579A4CD-D9EC-7F79-6744-808B49A0407D}"/>
          </ac:spMkLst>
        </pc:spChg>
        <pc:spChg chg="add mod ord">
          <ac:chgData name="jocelyn elliott" userId="e6603aa7f19d1263" providerId="LiveId" clId="{F85A8F9B-032F-42A1-BF3B-CC20C8DF587E}" dt="2026-07-07T21:07:32.284" v="3312" actId="20577"/>
          <ac:spMkLst>
            <pc:docMk/>
            <pc:sldMk cId="161069827" sldId="260"/>
            <ac:spMk id="4" creationId="{75C40F43-D1A4-AA63-62F3-1B2CEB223B63}"/>
          </ac:spMkLst>
        </pc:spChg>
        <pc:spChg chg="add mod ord">
          <ac:chgData name="jocelyn elliott" userId="e6603aa7f19d1263" providerId="LiveId" clId="{F85A8F9B-032F-42A1-BF3B-CC20C8DF587E}" dt="2026-07-07T21:11:13.225" v="3500" actId="20577"/>
          <ac:spMkLst>
            <pc:docMk/>
            <pc:sldMk cId="161069827" sldId="260"/>
            <ac:spMk id="5" creationId="{6E0980D1-0E4A-9960-BE44-EA53CB7D85B7}"/>
          </ac:spMkLst>
        </pc:spChg>
        <pc:picChg chg="add mod">
          <ac:chgData name="jocelyn elliott" userId="e6603aa7f19d1263" providerId="LiveId" clId="{F85A8F9B-032F-42A1-BF3B-CC20C8DF587E}" dt="2026-07-07T22:01:44.583" v="4759" actId="1076"/>
          <ac:picMkLst>
            <pc:docMk/>
            <pc:sldMk cId="161069827" sldId="260"/>
            <ac:picMk id="10" creationId="{053D8E0B-0ED8-0B38-4442-BBF1B78D86FB}"/>
          </ac:picMkLst>
        </pc:picChg>
      </pc:sldChg>
      <pc:sldChg chg="addSp modSp new mod modClrScheme chgLayout">
        <pc:chgData name="jocelyn elliott" userId="e6603aa7f19d1263" providerId="LiveId" clId="{F85A8F9B-032F-42A1-BF3B-CC20C8DF587E}" dt="2026-07-07T21:38:36.486" v="4213" actId="27636"/>
        <pc:sldMkLst>
          <pc:docMk/>
          <pc:sldMk cId="2721812754" sldId="261"/>
        </pc:sldMkLst>
        <pc:spChg chg="mod ord">
          <ac:chgData name="jocelyn elliott" userId="e6603aa7f19d1263" providerId="LiveId" clId="{F85A8F9B-032F-42A1-BF3B-CC20C8DF587E}" dt="2026-07-07T21:38:36.486" v="4213" actId="27636"/>
          <ac:spMkLst>
            <pc:docMk/>
            <pc:sldMk cId="2721812754" sldId="261"/>
            <ac:spMk id="2" creationId="{443DC87A-33C8-E3AB-26EC-37823A404A7B}"/>
          </ac:spMkLst>
        </pc:spChg>
        <pc:spChg chg="mod ord">
          <ac:chgData name="jocelyn elliott" userId="e6603aa7f19d1263" providerId="LiveId" clId="{F85A8F9B-032F-42A1-BF3B-CC20C8DF587E}" dt="2026-07-07T21:34:01.566" v="4177" actId="1076"/>
          <ac:spMkLst>
            <pc:docMk/>
            <pc:sldMk cId="2721812754" sldId="261"/>
            <ac:spMk id="3" creationId="{D936C9A4-57CA-ECD5-E07D-5572883DD81C}"/>
          </ac:spMkLst>
        </pc:spChg>
        <pc:spChg chg="mod ord">
          <ac:chgData name="jocelyn elliott" userId="e6603aa7f19d1263" providerId="LiveId" clId="{F85A8F9B-032F-42A1-BF3B-CC20C8DF587E}" dt="2026-07-07T21:36:38.671" v="4209" actId="1076"/>
          <ac:spMkLst>
            <pc:docMk/>
            <pc:sldMk cId="2721812754" sldId="261"/>
            <ac:spMk id="4" creationId="{4BAB6F38-7325-9B87-00B5-92FD65515537}"/>
          </ac:spMkLst>
        </pc:spChg>
        <pc:picChg chg="add mod">
          <ac:chgData name="jocelyn elliott" userId="e6603aa7f19d1263" providerId="LiveId" clId="{F85A8F9B-032F-42A1-BF3B-CC20C8DF587E}" dt="2026-07-07T21:37:48.249" v="4211" actId="1076"/>
          <ac:picMkLst>
            <pc:docMk/>
            <pc:sldMk cId="2721812754" sldId="261"/>
            <ac:picMk id="5" creationId="{C9517B1F-4230-D155-AED8-DFB649FEDC9A}"/>
          </ac:picMkLst>
        </pc:picChg>
      </pc:sldChg>
      <pc:sldChg chg="addSp delSp modSp new mod setBg modClrScheme setClrOvrMap chgLayout">
        <pc:chgData name="jocelyn elliott" userId="e6603aa7f19d1263" providerId="LiveId" clId="{F85A8F9B-032F-42A1-BF3B-CC20C8DF587E}" dt="2026-07-07T22:10:45.278" v="4805" actId="26606"/>
        <pc:sldMkLst>
          <pc:docMk/>
          <pc:sldMk cId="2049692022" sldId="262"/>
        </pc:sldMkLst>
        <pc:spChg chg="mod ord">
          <ac:chgData name="jocelyn elliott" userId="e6603aa7f19d1263" providerId="LiveId" clId="{F85A8F9B-032F-42A1-BF3B-CC20C8DF587E}" dt="2026-07-07T22:10:45.278" v="4805" actId="26606"/>
          <ac:spMkLst>
            <pc:docMk/>
            <pc:sldMk cId="2049692022" sldId="262"/>
            <ac:spMk id="2" creationId="{2C51F56C-7D69-2732-9E3B-B8CECD97DC9B}"/>
          </ac:spMkLst>
        </pc:spChg>
        <pc:spChg chg="mod ord">
          <ac:chgData name="jocelyn elliott" userId="e6603aa7f19d1263" providerId="LiveId" clId="{F85A8F9B-032F-42A1-BF3B-CC20C8DF587E}" dt="2026-07-07T22:10:45.278" v="4805" actId="26606"/>
          <ac:spMkLst>
            <pc:docMk/>
            <pc:sldMk cId="2049692022" sldId="262"/>
            <ac:spMk id="3" creationId="{7814D84A-BDF6-6BCA-A237-B46A7D95EF47}"/>
          </ac:spMkLst>
        </pc:spChg>
        <pc:picChg chg="add mod">
          <ac:chgData name="jocelyn elliott" userId="e6603aa7f19d1263" providerId="LiveId" clId="{F85A8F9B-032F-42A1-BF3B-CC20C8DF587E}" dt="2026-07-07T22:10:45.278" v="4805" actId="26606"/>
          <ac:picMkLst>
            <pc:docMk/>
            <pc:sldMk cId="2049692022" sldId="262"/>
            <ac:picMk id="7" creationId="{2BC44D01-D273-4866-55CD-E5F2E2AAAC64}"/>
          </ac:picMkLst>
        </pc:picChg>
      </pc:sldChg>
      <pc:sldChg chg="addSp modSp new mod modClrScheme chgLayout">
        <pc:chgData name="jocelyn elliott" userId="e6603aa7f19d1263" providerId="LiveId" clId="{F85A8F9B-032F-42A1-BF3B-CC20C8DF587E}" dt="2026-07-07T22:21:11.682" v="5214" actId="1076"/>
        <pc:sldMkLst>
          <pc:docMk/>
          <pc:sldMk cId="4218636643" sldId="263"/>
        </pc:sldMkLst>
        <pc:spChg chg="mod ord">
          <ac:chgData name="jocelyn elliott" userId="e6603aa7f19d1263" providerId="LiveId" clId="{F85A8F9B-032F-42A1-BF3B-CC20C8DF587E}" dt="2026-07-07T22:17:54.181" v="5144" actId="1076"/>
          <ac:spMkLst>
            <pc:docMk/>
            <pc:sldMk cId="4218636643" sldId="263"/>
            <ac:spMk id="2" creationId="{A6CF5BE2-247B-3400-FA53-7CCFA8C4C054}"/>
          </ac:spMkLst>
        </pc:spChg>
        <pc:spChg chg="mod ord">
          <ac:chgData name="jocelyn elliott" userId="e6603aa7f19d1263" providerId="LiveId" clId="{F85A8F9B-032F-42A1-BF3B-CC20C8DF587E}" dt="2026-07-07T22:20:32.063" v="5209" actId="20577"/>
          <ac:spMkLst>
            <pc:docMk/>
            <pc:sldMk cId="4218636643" sldId="263"/>
            <ac:spMk id="3" creationId="{75AA4CE7-12E3-AAD6-62F8-C37A04051EDE}"/>
          </ac:spMkLst>
        </pc:spChg>
        <pc:spChg chg="add mod ord">
          <ac:chgData name="jocelyn elliott" userId="e6603aa7f19d1263" providerId="LiveId" clId="{F85A8F9B-032F-42A1-BF3B-CC20C8DF587E}" dt="2026-07-07T22:21:11.682" v="5214" actId="1076"/>
          <ac:spMkLst>
            <pc:docMk/>
            <pc:sldMk cId="4218636643" sldId="263"/>
            <ac:spMk id="4" creationId="{BAB4F80B-2237-A96F-F91F-00128BC432BD}"/>
          </ac:spMkLst>
        </pc:spChg>
        <pc:picChg chg="add mod">
          <ac:chgData name="jocelyn elliott" userId="e6603aa7f19d1263" providerId="LiveId" clId="{F85A8F9B-032F-42A1-BF3B-CC20C8DF587E}" dt="2026-07-07T22:21:06.882" v="5213" actId="1076"/>
          <ac:picMkLst>
            <pc:docMk/>
            <pc:sldMk cId="4218636643" sldId="263"/>
            <ac:picMk id="5" creationId="{3CFDB212-02E0-4A8F-B996-454EB626ECA8}"/>
          </ac:picMkLst>
        </pc:picChg>
      </pc:sldChg>
      <pc:sldChg chg="addSp delSp modSp new mod setBg modClrScheme chgLayout">
        <pc:chgData name="jocelyn elliott" userId="e6603aa7f19d1263" providerId="LiveId" clId="{F85A8F9B-032F-42A1-BF3B-CC20C8DF587E}" dt="2026-07-07T22:31:51.898" v="5672" actId="26606"/>
        <pc:sldMkLst>
          <pc:docMk/>
          <pc:sldMk cId="3996671010" sldId="264"/>
        </pc:sldMkLst>
        <pc:spChg chg="mod ord">
          <ac:chgData name="jocelyn elliott" userId="e6603aa7f19d1263" providerId="LiveId" clId="{F85A8F9B-032F-42A1-BF3B-CC20C8DF587E}" dt="2026-07-07T22:31:51.898" v="5672" actId="26606"/>
          <ac:spMkLst>
            <pc:docMk/>
            <pc:sldMk cId="3996671010" sldId="264"/>
            <ac:spMk id="2" creationId="{336B717E-4AC3-3C95-E685-FCF328ABD49D}"/>
          </ac:spMkLst>
        </pc:spChg>
        <pc:spChg chg="mod ord">
          <ac:chgData name="jocelyn elliott" userId="e6603aa7f19d1263" providerId="LiveId" clId="{F85A8F9B-032F-42A1-BF3B-CC20C8DF587E}" dt="2026-07-07T22:31:51.898" v="5672" actId="26606"/>
          <ac:spMkLst>
            <pc:docMk/>
            <pc:sldMk cId="3996671010" sldId="264"/>
            <ac:spMk id="3" creationId="{51742DDF-3D5D-8A3D-7B71-4B10218656DD}"/>
          </ac:spMkLst>
        </pc:spChg>
        <pc:picChg chg="add mod">
          <ac:chgData name="jocelyn elliott" userId="e6603aa7f19d1263" providerId="LiveId" clId="{F85A8F9B-032F-42A1-BF3B-CC20C8DF587E}" dt="2026-07-07T22:31:51.898" v="5672" actId="26606"/>
          <ac:picMkLst>
            <pc:docMk/>
            <pc:sldMk cId="3996671010" sldId="264"/>
            <ac:picMk id="5" creationId="{4CB5F809-48CF-812A-E7E3-8D3CCBDF35DF}"/>
          </ac:picMkLst>
        </pc:picChg>
      </pc:sldChg>
      <pc:sldChg chg="addSp modSp new mod modClrScheme chgLayout">
        <pc:chgData name="jocelyn elliott" userId="e6603aa7f19d1263" providerId="LiveId" clId="{F85A8F9B-032F-42A1-BF3B-CC20C8DF587E}" dt="2026-07-07T23:07:49.547" v="6924" actId="1076"/>
        <pc:sldMkLst>
          <pc:docMk/>
          <pc:sldMk cId="849539696" sldId="265"/>
        </pc:sldMkLst>
        <pc:spChg chg="mod ord">
          <ac:chgData name="jocelyn elliott" userId="e6603aa7f19d1263" providerId="LiveId" clId="{F85A8F9B-032F-42A1-BF3B-CC20C8DF587E}" dt="2026-07-07T23:07:14.718" v="6910" actId="1076"/>
          <ac:spMkLst>
            <pc:docMk/>
            <pc:sldMk cId="849539696" sldId="265"/>
            <ac:spMk id="2" creationId="{C78D9803-DA81-D2BE-3384-9F8C5DF2CDCF}"/>
          </ac:spMkLst>
        </pc:spChg>
        <pc:spChg chg="mod ord">
          <ac:chgData name="jocelyn elliott" userId="e6603aa7f19d1263" providerId="LiveId" clId="{F85A8F9B-032F-42A1-BF3B-CC20C8DF587E}" dt="2026-07-07T23:03:21.093" v="6724" actId="20577"/>
          <ac:spMkLst>
            <pc:docMk/>
            <pc:sldMk cId="849539696" sldId="265"/>
            <ac:spMk id="3" creationId="{06494B28-C3FB-E78D-BD99-F6098538A440}"/>
          </ac:spMkLst>
        </pc:spChg>
        <pc:spChg chg="add mod ord">
          <ac:chgData name="jocelyn elliott" userId="e6603aa7f19d1263" providerId="LiveId" clId="{F85A8F9B-032F-42A1-BF3B-CC20C8DF587E}" dt="2026-07-07T23:06:02.311" v="6902" actId="20577"/>
          <ac:spMkLst>
            <pc:docMk/>
            <pc:sldMk cId="849539696" sldId="265"/>
            <ac:spMk id="4" creationId="{E14E52F1-4CF8-CB4B-0DFE-1DC8056A715B}"/>
          </ac:spMkLst>
        </pc:spChg>
        <pc:picChg chg="add mod">
          <ac:chgData name="jocelyn elliott" userId="e6603aa7f19d1263" providerId="LiveId" clId="{F85A8F9B-032F-42A1-BF3B-CC20C8DF587E}" dt="2026-07-07T23:07:49.547" v="6924" actId="1076"/>
          <ac:picMkLst>
            <pc:docMk/>
            <pc:sldMk cId="849539696" sldId="265"/>
            <ac:picMk id="5" creationId="{BDB337F6-3BC6-1A32-6855-30A733F2B5EC}"/>
          </ac:picMkLst>
        </pc:picChg>
      </pc:sldChg>
      <pc:sldChg chg="addSp modSp new mod">
        <pc:chgData name="jocelyn elliott" userId="e6603aa7f19d1263" providerId="LiveId" clId="{F85A8F9B-032F-42A1-BF3B-CC20C8DF587E}" dt="2026-07-07T23:24:01.425" v="7399" actId="1076"/>
        <pc:sldMkLst>
          <pc:docMk/>
          <pc:sldMk cId="3187594667" sldId="266"/>
        </pc:sldMkLst>
        <pc:spChg chg="mod">
          <ac:chgData name="jocelyn elliott" userId="e6603aa7f19d1263" providerId="LiveId" clId="{F85A8F9B-032F-42A1-BF3B-CC20C8DF587E}" dt="2026-07-07T23:21:39.453" v="7350" actId="1076"/>
          <ac:spMkLst>
            <pc:docMk/>
            <pc:sldMk cId="3187594667" sldId="266"/>
            <ac:spMk id="2" creationId="{009A50DD-A0C7-A78C-562B-8CD1C6FBB4AD}"/>
          </ac:spMkLst>
        </pc:spChg>
        <pc:spChg chg="mod">
          <ac:chgData name="jocelyn elliott" userId="e6603aa7f19d1263" providerId="LiveId" clId="{F85A8F9B-032F-42A1-BF3B-CC20C8DF587E}" dt="2026-07-07T23:22:13.254" v="7357" actId="27636"/>
          <ac:spMkLst>
            <pc:docMk/>
            <pc:sldMk cId="3187594667" sldId="266"/>
            <ac:spMk id="3" creationId="{72329113-39EE-9425-36DA-5BE1CBE4B61F}"/>
          </ac:spMkLst>
        </pc:spChg>
        <pc:spChg chg="mod">
          <ac:chgData name="jocelyn elliott" userId="e6603aa7f19d1263" providerId="LiveId" clId="{F85A8F9B-032F-42A1-BF3B-CC20C8DF587E}" dt="2026-07-07T23:24:01.425" v="7399" actId="1076"/>
          <ac:spMkLst>
            <pc:docMk/>
            <pc:sldMk cId="3187594667" sldId="266"/>
            <ac:spMk id="4" creationId="{B209F9A8-E747-E319-240A-1815B8A8333B}"/>
          </ac:spMkLst>
        </pc:spChg>
        <pc:picChg chg="add mod">
          <ac:chgData name="jocelyn elliott" userId="e6603aa7f19d1263" providerId="LiveId" clId="{F85A8F9B-032F-42A1-BF3B-CC20C8DF587E}" dt="2026-07-07T23:23:44.289" v="7398" actId="1076"/>
          <ac:picMkLst>
            <pc:docMk/>
            <pc:sldMk cId="3187594667" sldId="266"/>
            <ac:picMk id="5" creationId="{CE0306A7-7428-D25A-3C09-9EBB5BC33708}"/>
          </ac:picMkLst>
        </pc:picChg>
      </pc:sldChg>
      <pc:sldChg chg="new">
        <pc:chgData name="jocelyn elliott" userId="e6603aa7f19d1263" providerId="LiveId" clId="{F85A8F9B-032F-42A1-BF3B-CC20C8DF587E}" dt="2026-07-07T23:29:57.934" v="7516" actId="680"/>
        <pc:sldMkLst>
          <pc:docMk/>
          <pc:sldMk cId="820784736" sldId="268"/>
        </pc:sldMkLst>
      </pc:sldChg>
      <pc:sldChg chg="new">
        <pc:chgData name="jocelyn elliott" userId="e6603aa7f19d1263" providerId="LiveId" clId="{F85A8F9B-032F-42A1-BF3B-CC20C8DF587E}" dt="2026-07-07T23:34:43.528" v="7559" actId="680"/>
        <pc:sldMkLst>
          <pc:docMk/>
          <pc:sldMk cId="2363591808" sldId="269"/>
        </pc:sldMkLst>
      </pc:sldChg>
    </pc:docChg>
  </pc:docChgLst>
  <pc:docChgLst>
    <pc:chgData name="Jocelyn Opsima Elliott (2513425)" userId="fb909e59-32eb-435e-9578-7b57cf896163" providerId="ADAL" clId="{F85A8F9B-032F-42A1-BF3B-CC20C8DF587E}"/>
    <pc:docChg chg="undo custSel addSld delSld modSld">
      <pc:chgData name="Jocelyn Opsima Elliott (2513425)" userId="fb909e59-32eb-435e-9578-7b57cf896163" providerId="ADAL" clId="{F85A8F9B-032F-42A1-BF3B-CC20C8DF587E}" dt="2026-07-12T13:34:05.382" v="1695" actId="1076"/>
      <pc:docMkLst>
        <pc:docMk/>
      </pc:docMkLst>
      <pc:sldChg chg="addSp modSp mod">
        <pc:chgData name="Jocelyn Opsima Elliott (2513425)" userId="fb909e59-32eb-435e-9578-7b57cf896163" providerId="ADAL" clId="{F85A8F9B-032F-42A1-BF3B-CC20C8DF587E}" dt="2026-07-12T13:34:05.382" v="1695" actId="1076"/>
        <pc:sldMkLst>
          <pc:docMk/>
          <pc:sldMk cId="2848288336" sldId="256"/>
        </pc:sldMkLst>
        <pc:picChg chg="mod">
          <ac:chgData name="Jocelyn Opsima Elliott (2513425)" userId="fb909e59-32eb-435e-9578-7b57cf896163" providerId="ADAL" clId="{F85A8F9B-032F-42A1-BF3B-CC20C8DF587E}" dt="2026-07-12T13:33:57.269" v="1693" actId="1076"/>
          <ac:picMkLst>
            <pc:docMk/>
            <pc:sldMk cId="2848288336" sldId="256"/>
            <ac:picMk id="4" creationId="{60986500-AE49-351B-71BD-1865C7AF9928}"/>
          </ac:picMkLst>
        </pc:picChg>
        <pc:picChg chg="add mod">
          <ac:chgData name="Jocelyn Opsima Elliott (2513425)" userId="fb909e59-32eb-435e-9578-7b57cf896163" providerId="ADAL" clId="{F85A8F9B-032F-42A1-BF3B-CC20C8DF587E}" dt="2026-07-12T13:34:05.382" v="1695" actId="1076"/>
          <ac:picMkLst>
            <pc:docMk/>
            <pc:sldMk cId="2848288336" sldId="256"/>
            <ac:picMk id="5" creationId="{2EA2444F-0041-2BC3-D46A-C759AFEC471E}"/>
          </ac:picMkLst>
        </pc:picChg>
      </pc:sldChg>
      <pc:sldChg chg="addSp delSp modSp mod">
        <pc:chgData name="Jocelyn Opsima Elliott (2513425)" userId="fb909e59-32eb-435e-9578-7b57cf896163" providerId="ADAL" clId="{F85A8F9B-032F-42A1-BF3B-CC20C8DF587E}" dt="2026-07-12T13:08:55.932" v="1491" actId="1076"/>
        <pc:sldMkLst>
          <pc:docMk/>
          <pc:sldMk cId="3534541909" sldId="259"/>
        </pc:sldMkLst>
        <pc:picChg chg="add del mod">
          <ac:chgData name="Jocelyn Opsima Elliott (2513425)" userId="fb909e59-32eb-435e-9578-7b57cf896163" providerId="ADAL" clId="{F85A8F9B-032F-42A1-BF3B-CC20C8DF587E}" dt="2026-07-12T13:08:33.272" v="1483" actId="478"/>
          <ac:picMkLst>
            <pc:docMk/>
            <pc:sldMk cId="3534541909" sldId="259"/>
            <ac:picMk id="5" creationId="{33CE3CB5-9CC5-0185-181C-7E025CE76362}"/>
          </ac:picMkLst>
        </pc:picChg>
        <pc:picChg chg="add mod">
          <ac:chgData name="Jocelyn Opsima Elliott (2513425)" userId="fb909e59-32eb-435e-9578-7b57cf896163" providerId="ADAL" clId="{F85A8F9B-032F-42A1-BF3B-CC20C8DF587E}" dt="2026-07-12T13:08:55.932" v="1491" actId="1076"/>
          <ac:picMkLst>
            <pc:docMk/>
            <pc:sldMk cId="3534541909" sldId="259"/>
            <ac:picMk id="6" creationId="{C45B7DC9-741E-F632-8A00-041081739C32}"/>
          </ac:picMkLst>
        </pc:picChg>
      </pc:sldChg>
      <pc:sldChg chg="addSp modSp mod">
        <pc:chgData name="Jocelyn Opsima Elliott (2513425)" userId="fb909e59-32eb-435e-9578-7b57cf896163" providerId="ADAL" clId="{F85A8F9B-032F-42A1-BF3B-CC20C8DF587E}" dt="2026-07-12T13:09:40.378" v="1501" actId="1076"/>
        <pc:sldMkLst>
          <pc:docMk/>
          <pc:sldMk cId="2721812754" sldId="261"/>
        </pc:sldMkLst>
        <pc:picChg chg="add mod">
          <ac:chgData name="Jocelyn Opsima Elliott (2513425)" userId="fb909e59-32eb-435e-9578-7b57cf896163" providerId="ADAL" clId="{F85A8F9B-032F-42A1-BF3B-CC20C8DF587E}" dt="2026-07-12T13:09:40.378" v="1501" actId="1076"/>
          <ac:picMkLst>
            <pc:docMk/>
            <pc:sldMk cId="2721812754" sldId="261"/>
            <ac:picMk id="6" creationId="{04D3F2FE-0CF6-5A09-DA4E-0F5C6DF4F747}"/>
          </ac:picMkLst>
        </pc:picChg>
      </pc:sldChg>
      <pc:sldChg chg="addSp modSp mod">
        <pc:chgData name="Jocelyn Opsima Elliott (2513425)" userId="fb909e59-32eb-435e-9578-7b57cf896163" providerId="ADAL" clId="{F85A8F9B-032F-42A1-BF3B-CC20C8DF587E}" dt="2026-07-12T13:13:40.725" v="1517" actId="1076"/>
        <pc:sldMkLst>
          <pc:docMk/>
          <pc:sldMk cId="2049692022" sldId="262"/>
        </pc:sldMkLst>
        <pc:picChg chg="add mod">
          <ac:chgData name="Jocelyn Opsima Elliott (2513425)" userId="fb909e59-32eb-435e-9578-7b57cf896163" providerId="ADAL" clId="{F85A8F9B-032F-42A1-BF3B-CC20C8DF587E}" dt="2026-07-12T13:13:40.725" v="1517" actId="1076"/>
          <ac:picMkLst>
            <pc:docMk/>
            <pc:sldMk cId="2049692022" sldId="262"/>
            <ac:picMk id="4" creationId="{FA4AAD7B-7882-F770-724B-E9E74AFCB4C2}"/>
          </ac:picMkLst>
        </pc:picChg>
        <pc:picChg chg="mod">
          <ac:chgData name="Jocelyn Opsima Elliott (2513425)" userId="fb909e59-32eb-435e-9578-7b57cf896163" providerId="ADAL" clId="{F85A8F9B-032F-42A1-BF3B-CC20C8DF587E}" dt="2026-07-12T13:13:08.310" v="1513" actId="1076"/>
          <ac:picMkLst>
            <pc:docMk/>
            <pc:sldMk cId="2049692022" sldId="262"/>
            <ac:picMk id="7" creationId="{2BC44D01-D273-4866-55CD-E5F2E2AAAC64}"/>
          </ac:picMkLst>
        </pc:picChg>
      </pc:sldChg>
      <pc:sldChg chg="addSp modSp mod">
        <pc:chgData name="Jocelyn Opsima Elliott (2513425)" userId="fb909e59-32eb-435e-9578-7b57cf896163" providerId="ADAL" clId="{F85A8F9B-032F-42A1-BF3B-CC20C8DF587E}" dt="2026-07-12T13:30:01.552" v="1686" actId="14100"/>
        <pc:sldMkLst>
          <pc:docMk/>
          <pc:sldMk cId="3996671010" sldId="264"/>
        </pc:sldMkLst>
        <pc:picChg chg="add mod">
          <ac:chgData name="Jocelyn Opsima Elliott (2513425)" userId="fb909e59-32eb-435e-9578-7b57cf896163" providerId="ADAL" clId="{F85A8F9B-032F-42A1-BF3B-CC20C8DF587E}" dt="2026-07-12T13:30:01.552" v="1686" actId="14100"/>
          <ac:picMkLst>
            <pc:docMk/>
            <pc:sldMk cId="3996671010" sldId="264"/>
            <ac:picMk id="4" creationId="{07182AFE-D72E-488D-D2F2-777ED68D0B81}"/>
          </ac:picMkLst>
        </pc:picChg>
        <pc:picChg chg="mod">
          <ac:chgData name="Jocelyn Opsima Elliott (2513425)" userId="fb909e59-32eb-435e-9578-7b57cf896163" providerId="ADAL" clId="{F85A8F9B-032F-42A1-BF3B-CC20C8DF587E}" dt="2026-07-12T13:29:49.520" v="1684" actId="1076"/>
          <ac:picMkLst>
            <pc:docMk/>
            <pc:sldMk cId="3996671010" sldId="264"/>
            <ac:picMk id="5" creationId="{4CB5F809-48CF-812A-E7E3-8D3CCBDF35DF}"/>
          </ac:picMkLst>
        </pc:picChg>
      </pc:sldChg>
      <pc:sldChg chg="addSp delSp modSp mod setBg setClrOvrMap">
        <pc:chgData name="Jocelyn Opsima Elliott (2513425)" userId="fb909e59-32eb-435e-9578-7b57cf896163" providerId="ADAL" clId="{F85A8F9B-032F-42A1-BF3B-CC20C8DF587E}" dt="2026-07-12T13:19:05.604" v="1626" actId="20577"/>
        <pc:sldMkLst>
          <pc:docMk/>
          <pc:sldMk cId="820784736" sldId="268"/>
        </pc:sldMkLst>
        <pc:spChg chg="mod">
          <ac:chgData name="Jocelyn Opsima Elliott (2513425)" userId="fb909e59-32eb-435e-9578-7b57cf896163" providerId="ADAL" clId="{F85A8F9B-032F-42A1-BF3B-CC20C8DF587E}" dt="2026-07-08T00:32:24.135" v="1086" actId="26606"/>
          <ac:spMkLst>
            <pc:docMk/>
            <pc:sldMk cId="820784736" sldId="268"/>
            <ac:spMk id="2" creationId="{92CD17AD-A2A0-EB5B-4BA0-401AEF4E785A}"/>
          </ac:spMkLst>
        </pc:spChg>
        <pc:spChg chg="mod ord">
          <ac:chgData name="Jocelyn Opsima Elliott (2513425)" userId="fb909e59-32eb-435e-9578-7b57cf896163" providerId="ADAL" clId="{F85A8F9B-032F-42A1-BF3B-CC20C8DF587E}" dt="2026-07-12T13:19:05.604" v="1626" actId="20577"/>
          <ac:spMkLst>
            <pc:docMk/>
            <pc:sldMk cId="820784736" sldId="268"/>
            <ac:spMk id="3" creationId="{ED9C55F4-35EF-8A8B-976A-7F4334D63EF0}"/>
          </ac:spMkLst>
        </pc:spChg>
        <pc:spChg chg="add">
          <ac:chgData name="Jocelyn Opsima Elliott (2513425)" userId="fb909e59-32eb-435e-9578-7b57cf896163" providerId="ADAL" clId="{F85A8F9B-032F-42A1-BF3B-CC20C8DF587E}" dt="2026-07-08T00:32:24.135" v="1086" actId="26606"/>
          <ac:spMkLst>
            <pc:docMk/>
            <pc:sldMk cId="820784736" sldId="268"/>
            <ac:spMk id="13" creationId="{2B258D2B-6AC3-4B3A-A87C-FD7E6517826E}"/>
          </ac:spMkLst>
        </pc:spChg>
        <pc:spChg chg="add">
          <ac:chgData name="Jocelyn Opsima Elliott (2513425)" userId="fb909e59-32eb-435e-9578-7b57cf896163" providerId="ADAL" clId="{F85A8F9B-032F-42A1-BF3B-CC20C8DF587E}" dt="2026-07-08T00:32:24.135" v="1086" actId="26606"/>
          <ac:spMkLst>
            <pc:docMk/>
            <pc:sldMk cId="820784736" sldId="268"/>
            <ac:spMk id="15" creationId="{8D55DD8B-9BF9-4B91-A22D-2D3F2AEFF189}"/>
          </ac:spMkLst>
        </pc:spChg>
        <pc:picChg chg="add mod ord">
          <ac:chgData name="Jocelyn Opsima Elliott (2513425)" userId="fb909e59-32eb-435e-9578-7b57cf896163" providerId="ADAL" clId="{F85A8F9B-032F-42A1-BF3B-CC20C8DF587E}" dt="2026-07-12T13:16:58.110" v="1574" actId="1076"/>
          <ac:picMkLst>
            <pc:docMk/>
            <pc:sldMk cId="820784736" sldId="268"/>
            <ac:picMk id="7" creationId="{5779A386-20E5-B512-248F-BAB7AC418095}"/>
          </ac:picMkLst>
        </pc:picChg>
      </pc:sldChg>
      <pc:sldChg chg="addSp modSp mod setBg">
        <pc:chgData name="Jocelyn Opsima Elliott (2513425)" userId="fb909e59-32eb-435e-9578-7b57cf896163" providerId="ADAL" clId="{F85A8F9B-032F-42A1-BF3B-CC20C8DF587E}" dt="2026-07-08T00:10:27.808" v="421" actId="26606"/>
        <pc:sldMkLst>
          <pc:docMk/>
          <pc:sldMk cId="2363591808" sldId="269"/>
        </pc:sldMkLst>
        <pc:spChg chg="mod">
          <ac:chgData name="Jocelyn Opsima Elliott (2513425)" userId="fb909e59-32eb-435e-9578-7b57cf896163" providerId="ADAL" clId="{F85A8F9B-032F-42A1-BF3B-CC20C8DF587E}" dt="2026-07-08T00:10:27.808" v="421" actId="26606"/>
          <ac:spMkLst>
            <pc:docMk/>
            <pc:sldMk cId="2363591808" sldId="269"/>
            <ac:spMk id="2" creationId="{3B36F3CA-ABE0-C80C-57BD-81B02CED0D40}"/>
          </ac:spMkLst>
        </pc:spChg>
        <pc:spChg chg="mod ord">
          <ac:chgData name="Jocelyn Opsima Elliott (2513425)" userId="fb909e59-32eb-435e-9578-7b57cf896163" providerId="ADAL" clId="{F85A8F9B-032F-42A1-BF3B-CC20C8DF587E}" dt="2026-07-08T00:10:27.808" v="421" actId="26606"/>
          <ac:spMkLst>
            <pc:docMk/>
            <pc:sldMk cId="2363591808" sldId="269"/>
            <ac:spMk id="3" creationId="{CB650FB3-BEB7-AFA7-8E38-15116D31A09B}"/>
          </ac:spMkLst>
        </pc:spChg>
        <pc:spChg chg="add">
          <ac:chgData name="Jocelyn Opsima Elliott (2513425)" userId="fb909e59-32eb-435e-9578-7b57cf896163" providerId="ADAL" clId="{F85A8F9B-032F-42A1-BF3B-CC20C8DF587E}" dt="2026-07-08T00:10:27.808" v="421" actId="26606"/>
          <ac:spMkLst>
            <pc:docMk/>
            <pc:sldMk cId="2363591808" sldId="269"/>
            <ac:spMk id="9" creationId="{1A44C337-3893-4B29-A265-B1329150B6AA}"/>
          </ac:spMkLst>
        </pc:spChg>
        <pc:spChg chg="add">
          <ac:chgData name="Jocelyn Opsima Elliott (2513425)" userId="fb909e59-32eb-435e-9578-7b57cf896163" providerId="ADAL" clId="{F85A8F9B-032F-42A1-BF3B-CC20C8DF587E}" dt="2026-07-08T00:10:27.808" v="421" actId="26606"/>
          <ac:spMkLst>
            <pc:docMk/>
            <pc:sldMk cId="2363591808" sldId="269"/>
            <ac:spMk id="39" creationId="{AA5CD610-ED7C-4CED-A9A1-174432C88AF8}"/>
          </ac:spMkLst>
        </pc:spChg>
        <pc:spChg chg="add">
          <ac:chgData name="Jocelyn Opsima Elliott (2513425)" userId="fb909e59-32eb-435e-9578-7b57cf896163" providerId="ADAL" clId="{F85A8F9B-032F-42A1-BF3B-CC20C8DF587E}" dt="2026-07-08T00:10:27.808" v="421" actId="26606"/>
          <ac:spMkLst>
            <pc:docMk/>
            <pc:sldMk cId="2363591808" sldId="269"/>
            <ac:spMk id="41" creationId="{0C4379BF-8C7A-480A-BC36-DA55D92A9356}"/>
          </ac:spMkLst>
        </pc:spChg>
        <pc:grpChg chg="add">
          <ac:chgData name="Jocelyn Opsima Elliott (2513425)" userId="fb909e59-32eb-435e-9578-7b57cf896163" providerId="ADAL" clId="{F85A8F9B-032F-42A1-BF3B-CC20C8DF587E}" dt="2026-07-08T00:10:27.808" v="421" actId="26606"/>
          <ac:grpSpMkLst>
            <pc:docMk/>
            <pc:sldMk cId="2363591808" sldId="269"/>
            <ac:grpSpMk id="11" creationId="{81E0B358-1267-4844-8B3D-B7A279B4175A}"/>
          </ac:grpSpMkLst>
        </pc:grpChg>
        <pc:grpChg chg="add">
          <ac:chgData name="Jocelyn Opsima Elliott (2513425)" userId="fb909e59-32eb-435e-9578-7b57cf896163" providerId="ADAL" clId="{F85A8F9B-032F-42A1-BF3B-CC20C8DF587E}" dt="2026-07-08T00:10:27.808" v="421" actId="26606"/>
          <ac:grpSpMkLst>
            <pc:docMk/>
            <pc:sldMk cId="2363591808" sldId="269"/>
            <ac:grpSpMk id="25" creationId="{AF44CA9C-80E8-44E1-A79C-D6EBFC73BCA0}"/>
          </ac:grpSpMkLst>
        </pc:grpChg>
        <pc:picChg chg="add mod">
          <ac:chgData name="Jocelyn Opsima Elliott (2513425)" userId="fb909e59-32eb-435e-9578-7b57cf896163" providerId="ADAL" clId="{F85A8F9B-032F-42A1-BF3B-CC20C8DF587E}" dt="2026-07-08T00:10:27.808" v="421" actId="26606"/>
          <ac:picMkLst>
            <pc:docMk/>
            <pc:sldMk cId="2363591808" sldId="269"/>
            <ac:picMk id="4" creationId="{CB9B6328-2E57-6516-C8FF-550287531C72}"/>
          </ac:picMkLst>
        </pc:picChg>
      </pc:sldChg>
      <pc:sldChg chg="addSp modSp new mod setBg">
        <pc:chgData name="Jocelyn Opsima Elliott (2513425)" userId="fb909e59-32eb-435e-9578-7b57cf896163" providerId="ADAL" clId="{F85A8F9B-032F-42A1-BF3B-CC20C8DF587E}" dt="2026-07-12T13:20:55.488" v="1676" actId="20577"/>
        <pc:sldMkLst>
          <pc:docMk/>
          <pc:sldMk cId="259545219" sldId="270"/>
        </pc:sldMkLst>
        <pc:spChg chg="mod">
          <ac:chgData name="Jocelyn Opsima Elliott (2513425)" userId="fb909e59-32eb-435e-9578-7b57cf896163" providerId="ADAL" clId="{F85A8F9B-032F-42A1-BF3B-CC20C8DF587E}" dt="2026-07-08T00:42:20.970" v="1471" actId="26606"/>
          <ac:spMkLst>
            <pc:docMk/>
            <pc:sldMk cId="259545219" sldId="270"/>
            <ac:spMk id="2" creationId="{41561522-B21F-794C-8232-BEBD975D8E1A}"/>
          </ac:spMkLst>
        </pc:spChg>
        <pc:spChg chg="mod ord">
          <ac:chgData name="Jocelyn Opsima Elliott (2513425)" userId="fb909e59-32eb-435e-9578-7b57cf896163" providerId="ADAL" clId="{F85A8F9B-032F-42A1-BF3B-CC20C8DF587E}" dt="2026-07-12T13:20:55.488" v="1676" actId="20577"/>
          <ac:spMkLst>
            <pc:docMk/>
            <pc:sldMk cId="259545219" sldId="270"/>
            <ac:spMk id="3" creationId="{0D2EBAF1-7A1B-41ED-2A9E-EC83226B16A1}"/>
          </ac:spMkLst>
        </pc:spChg>
        <pc:spChg chg="add">
          <ac:chgData name="Jocelyn Opsima Elliott (2513425)" userId="fb909e59-32eb-435e-9578-7b57cf896163" providerId="ADAL" clId="{F85A8F9B-032F-42A1-BF3B-CC20C8DF587E}" dt="2026-07-08T00:42:20.970" v="1471" actId="26606"/>
          <ac:spMkLst>
            <pc:docMk/>
            <pc:sldMk cId="259545219" sldId="270"/>
            <ac:spMk id="9" creationId="{1A44C337-3893-4B29-A265-B1329150B6AA}"/>
          </ac:spMkLst>
        </pc:spChg>
        <pc:spChg chg="add">
          <ac:chgData name="Jocelyn Opsima Elliott (2513425)" userId="fb909e59-32eb-435e-9578-7b57cf896163" providerId="ADAL" clId="{F85A8F9B-032F-42A1-BF3B-CC20C8DF587E}" dt="2026-07-08T00:42:20.970" v="1471" actId="26606"/>
          <ac:spMkLst>
            <pc:docMk/>
            <pc:sldMk cId="259545219" sldId="270"/>
            <ac:spMk id="39" creationId="{AA5CD610-ED7C-4CED-A9A1-174432C88AF8}"/>
          </ac:spMkLst>
        </pc:spChg>
        <pc:spChg chg="add">
          <ac:chgData name="Jocelyn Opsima Elliott (2513425)" userId="fb909e59-32eb-435e-9578-7b57cf896163" providerId="ADAL" clId="{F85A8F9B-032F-42A1-BF3B-CC20C8DF587E}" dt="2026-07-08T00:42:20.970" v="1471" actId="26606"/>
          <ac:spMkLst>
            <pc:docMk/>
            <pc:sldMk cId="259545219" sldId="270"/>
            <ac:spMk id="41" creationId="{0C4379BF-8C7A-480A-BC36-DA55D92A9356}"/>
          </ac:spMkLst>
        </pc:spChg>
        <pc:grpChg chg="add">
          <ac:chgData name="Jocelyn Opsima Elliott (2513425)" userId="fb909e59-32eb-435e-9578-7b57cf896163" providerId="ADAL" clId="{F85A8F9B-032F-42A1-BF3B-CC20C8DF587E}" dt="2026-07-08T00:42:20.970" v="1471" actId="26606"/>
          <ac:grpSpMkLst>
            <pc:docMk/>
            <pc:sldMk cId="259545219" sldId="270"/>
            <ac:grpSpMk id="11" creationId="{81E0B358-1267-4844-8B3D-B7A279B4175A}"/>
          </ac:grpSpMkLst>
        </pc:grpChg>
        <pc:grpChg chg="add">
          <ac:chgData name="Jocelyn Opsima Elliott (2513425)" userId="fb909e59-32eb-435e-9578-7b57cf896163" providerId="ADAL" clId="{F85A8F9B-032F-42A1-BF3B-CC20C8DF587E}" dt="2026-07-08T00:42:20.970" v="1471" actId="26606"/>
          <ac:grpSpMkLst>
            <pc:docMk/>
            <pc:sldMk cId="259545219" sldId="270"/>
            <ac:grpSpMk id="25" creationId="{AF44CA9C-80E8-44E1-A79C-D6EBFC73BCA0}"/>
          </ac:grpSpMkLst>
        </pc:grpChg>
        <pc:picChg chg="add mod">
          <ac:chgData name="Jocelyn Opsima Elliott (2513425)" userId="fb909e59-32eb-435e-9578-7b57cf896163" providerId="ADAL" clId="{F85A8F9B-032F-42A1-BF3B-CC20C8DF587E}" dt="2026-07-08T00:42:20.970" v="1471" actId="26606"/>
          <ac:picMkLst>
            <pc:docMk/>
            <pc:sldMk cId="259545219" sldId="270"/>
            <ac:picMk id="4" creationId="{3C4D3142-2374-A2D1-0513-FA913EC5FA4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7/12/26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earson.com"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archive.org/details/originsofintell0000piag" TargetMode="External"/><Relationship Id="rId5" Type="http://schemas.openxmlformats.org/officeDocument/2006/relationships/hyperlink" Target="https://www.gov.uk/government/publications/early-years-foundation-stage-framework-2" TargetMode="External"/><Relationship Id="rId4" Type="http://schemas.openxmlformats.org/officeDocument/2006/relationships/hyperlink" Target="https://www.hup.harvard.edu"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nap.nationalacademies.org/catalog/9824/from-neurons-the-science-of-early-childhood-development"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www.hup.harvard.ed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8" name="Group 47">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9" name="Rectangle 4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6263E77A-231A-B3C9-2154-30D8D171AB8B}"/>
              </a:ext>
            </a:extLst>
          </p:cNvPr>
          <p:cNvSpPr>
            <a:spLocks noGrp="1"/>
          </p:cNvSpPr>
          <p:nvPr>
            <p:ph type="ctrTitle"/>
          </p:nvPr>
        </p:nvSpPr>
        <p:spPr>
          <a:xfrm>
            <a:off x="1627632" y="624109"/>
            <a:ext cx="2487168" cy="5614951"/>
          </a:xfrm>
        </p:spPr>
        <p:txBody>
          <a:bodyPr vert="horz" lIns="91440" tIns="45720" rIns="91440" bIns="45720" rtlCol="0" anchor="t">
            <a:normAutofit/>
          </a:bodyPr>
          <a:lstStyle/>
          <a:p>
            <a:r>
              <a:rPr lang="en-US" sz="3200"/>
              <a:t>Psychology in Health and Social Care</a:t>
            </a:r>
          </a:p>
        </p:txBody>
      </p:sp>
      <p:sp>
        <p:nvSpPr>
          <p:cNvPr id="3" name="Subtitle 2">
            <a:extLst>
              <a:ext uri="{FF2B5EF4-FFF2-40B4-BE49-F238E27FC236}">
                <a16:creationId xmlns:a16="http://schemas.microsoft.com/office/drawing/2014/main" id="{544DED36-09AA-98B0-EAE1-2A8DE13F68AE}"/>
              </a:ext>
            </a:extLst>
          </p:cNvPr>
          <p:cNvSpPr>
            <a:spLocks noGrp="1"/>
          </p:cNvSpPr>
          <p:nvPr>
            <p:ph type="subTitle" idx="1"/>
          </p:nvPr>
        </p:nvSpPr>
        <p:spPr>
          <a:xfrm>
            <a:off x="4700016" y="624110"/>
            <a:ext cx="6804596" cy="3484903"/>
          </a:xfrm>
        </p:spPr>
        <p:txBody>
          <a:bodyPr vert="horz" lIns="91440" tIns="45720" rIns="91440" bIns="45720" rtlCol="0">
            <a:normAutofit/>
          </a:bodyPr>
          <a:lstStyle/>
          <a:p>
            <a:pPr>
              <a:buFont typeface="Wingdings 3" charset="2"/>
              <a:buChar char=""/>
            </a:pPr>
            <a:r>
              <a:rPr lang="en-US" dirty="0">
                <a:solidFill>
                  <a:schemeClr val="tx1">
                    <a:lumMod val="75000"/>
                    <a:lumOff val="25000"/>
                  </a:schemeClr>
                </a:solidFill>
              </a:rPr>
              <a:t>Applying Piaget’s Cognitive Development Theory to support Isaac’s Development</a:t>
            </a:r>
          </a:p>
          <a:p>
            <a:pPr>
              <a:buFont typeface="Wingdings 3" charset="2"/>
              <a:buChar char=""/>
            </a:pPr>
            <a:endParaRPr lang="en-US" dirty="0">
              <a:solidFill>
                <a:schemeClr val="tx1">
                  <a:lumMod val="75000"/>
                  <a:lumOff val="25000"/>
                </a:schemeClr>
              </a:solidFill>
            </a:endParaRPr>
          </a:p>
          <a:p>
            <a:pPr>
              <a:buFont typeface="Wingdings 3" charset="2"/>
              <a:buChar char=""/>
            </a:pPr>
            <a:r>
              <a:rPr lang="en-US" dirty="0">
                <a:solidFill>
                  <a:schemeClr val="tx1">
                    <a:lumMod val="75000"/>
                    <a:lumOff val="25000"/>
                  </a:schemeClr>
                </a:solidFill>
              </a:rPr>
              <a:t>Student name: Jocelyn Elliott </a:t>
            </a:r>
          </a:p>
          <a:p>
            <a:pPr>
              <a:buFont typeface="Wingdings 3" charset="2"/>
              <a:buChar char=""/>
            </a:pPr>
            <a:r>
              <a:rPr lang="en-US" dirty="0">
                <a:solidFill>
                  <a:schemeClr val="tx1">
                    <a:lumMod val="75000"/>
                    <a:lumOff val="25000"/>
                  </a:schemeClr>
                </a:solidFill>
              </a:rPr>
              <a:t>Student number: 2513425</a:t>
            </a:r>
          </a:p>
          <a:p>
            <a:pPr>
              <a:buFont typeface="Wingdings 3" charset="2"/>
              <a:buChar char=""/>
            </a:pPr>
            <a:r>
              <a:rPr lang="en-US" dirty="0">
                <a:solidFill>
                  <a:schemeClr val="tx1">
                    <a:lumMod val="75000"/>
                    <a:lumOff val="25000"/>
                  </a:schemeClr>
                </a:solidFill>
              </a:rPr>
              <a:t>Module: Psychology in Health and Social Care </a:t>
            </a:r>
          </a:p>
          <a:p>
            <a:pPr>
              <a:buFont typeface="Wingdings 3" charset="2"/>
              <a:buChar char=""/>
            </a:pPr>
            <a:r>
              <a:rPr lang="en-US" dirty="0">
                <a:solidFill>
                  <a:schemeClr val="tx1">
                    <a:lumMod val="75000"/>
                    <a:lumOff val="25000"/>
                  </a:schemeClr>
                </a:solidFill>
              </a:rPr>
              <a:t>Lecturer name: </a:t>
            </a:r>
            <a:r>
              <a:rPr lang="en-GB" dirty="0">
                <a:solidFill>
                  <a:schemeClr val="tx1">
                    <a:lumMod val="75000"/>
                    <a:lumOff val="25000"/>
                  </a:schemeClr>
                </a:solidFill>
              </a:rPr>
              <a:t>Brian </a:t>
            </a:r>
            <a:r>
              <a:rPr lang="en-GB" dirty="0" err="1">
                <a:solidFill>
                  <a:schemeClr val="tx1">
                    <a:lumMod val="75000"/>
                    <a:lumOff val="25000"/>
                  </a:schemeClr>
                </a:solidFill>
              </a:rPr>
              <a:t>Mashumba</a:t>
            </a:r>
            <a:endParaRPr lang="en-US" dirty="0">
              <a:solidFill>
                <a:schemeClr val="tx1">
                  <a:lumMod val="75000"/>
                  <a:lumOff val="25000"/>
                </a:schemeClr>
              </a:solidFill>
            </a:endParaRPr>
          </a:p>
          <a:p>
            <a:pPr>
              <a:buFont typeface="Wingdings 3" charset="2"/>
              <a:buChar char=""/>
            </a:pPr>
            <a:endParaRPr lang="en-US" dirty="0">
              <a:solidFill>
                <a:schemeClr val="tx1">
                  <a:lumMod val="75000"/>
                  <a:lumOff val="25000"/>
                </a:schemeClr>
              </a:solidFill>
            </a:endParaRPr>
          </a:p>
        </p:txBody>
      </p:sp>
      <p:pic>
        <p:nvPicPr>
          <p:cNvPr id="4" name="Picture 3">
            <a:extLst>
              <a:ext uri="{FF2B5EF4-FFF2-40B4-BE49-F238E27FC236}">
                <a16:creationId xmlns:a16="http://schemas.microsoft.com/office/drawing/2014/main" id="{60986500-AE49-351B-71BD-1865C7AF9928}"/>
              </a:ext>
            </a:extLst>
          </p:cNvPr>
          <p:cNvPicPr>
            <a:picLocks noChangeAspect="1"/>
          </p:cNvPicPr>
          <p:nvPr/>
        </p:nvPicPr>
        <p:blipFill>
          <a:blip r:embed="rId2"/>
          <a:stretch>
            <a:fillRect/>
          </a:stretch>
        </p:blipFill>
        <p:spPr>
          <a:xfrm>
            <a:off x="1779227" y="4922370"/>
            <a:ext cx="5256362" cy="1944853"/>
          </a:xfrm>
          <a:prstGeom prst="rect">
            <a:avLst/>
          </a:prstGeom>
        </p:spPr>
      </p:pic>
      <p:pic>
        <p:nvPicPr>
          <p:cNvPr id="5" name="Picture 4">
            <a:extLst>
              <a:ext uri="{FF2B5EF4-FFF2-40B4-BE49-F238E27FC236}">
                <a16:creationId xmlns:a16="http://schemas.microsoft.com/office/drawing/2014/main" id="{2EA2444F-0041-2BC3-D46A-C759AFEC471E}"/>
              </a:ext>
            </a:extLst>
          </p:cNvPr>
          <p:cNvPicPr>
            <a:picLocks noChangeAspect="1"/>
          </p:cNvPicPr>
          <p:nvPr/>
        </p:nvPicPr>
        <p:blipFill>
          <a:blip r:embed="rId3"/>
          <a:stretch>
            <a:fillRect/>
          </a:stretch>
        </p:blipFill>
        <p:spPr>
          <a:xfrm>
            <a:off x="9208265" y="3313694"/>
            <a:ext cx="2956511" cy="2403995"/>
          </a:xfrm>
          <a:prstGeom prst="rect">
            <a:avLst/>
          </a:prstGeom>
        </p:spPr>
      </p:pic>
    </p:spTree>
    <p:extLst>
      <p:ext uri="{BB962C8B-B14F-4D97-AF65-F5344CB8AC3E}">
        <p14:creationId xmlns:p14="http://schemas.microsoft.com/office/powerpoint/2010/main" val="2848288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8"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9"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4" name="Group 23">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2"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3"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 name="Rectangle 37">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2" name="Rectangle 41">
            <a:extLst>
              <a:ext uri="{FF2B5EF4-FFF2-40B4-BE49-F238E27FC236}">
                <a16:creationId xmlns:a16="http://schemas.microsoft.com/office/drawing/2014/main" id="{22589B50-D615-4630-B6F7-29E99FF2C4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B87A83DF-4E7A-4A81-867E-10E29C4BD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72C0570-202D-655F-E2D3-E9C6255B50BE}"/>
              </a:ext>
            </a:extLst>
          </p:cNvPr>
          <p:cNvSpPr>
            <a:spLocks noGrp="1"/>
          </p:cNvSpPr>
          <p:nvPr>
            <p:ph type="title"/>
          </p:nvPr>
        </p:nvSpPr>
        <p:spPr>
          <a:xfrm>
            <a:off x="540279" y="967417"/>
            <a:ext cx="5280460" cy="3943250"/>
          </a:xfrm>
        </p:spPr>
        <p:txBody>
          <a:bodyPr vert="horz" lIns="91440" tIns="45720" rIns="91440" bIns="45720" rtlCol="0" anchor="b">
            <a:normAutofit/>
          </a:bodyPr>
          <a:lstStyle/>
          <a:p>
            <a:pPr>
              <a:lnSpc>
                <a:spcPct val="90000"/>
              </a:lnSpc>
            </a:pPr>
            <a:r>
              <a:rPr lang="en-US" sz="1900">
                <a:solidFill>
                  <a:srgbClr val="FEFFFF"/>
                </a:solidFill>
              </a:rPr>
              <a:t>Table of Contents </a:t>
            </a:r>
            <a:br>
              <a:rPr lang="en-US" sz="1900">
                <a:solidFill>
                  <a:srgbClr val="FEFFFF"/>
                </a:solidFill>
              </a:rPr>
            </a:br>
            <a:br>
              <a:rPr lang="en-US" sz="1900">
                <a:solidFill>
                  <a:srgbClr val="FEFFFF"/>
                </a:solidFill>
              </a:rPr>
            </a:br>
            <a:r>
              <a:rPr lang="en-US" sz="1900">
                <a:solidFill>
                  <a:srgbClr val="FEFFFF"/>
                </a:solidFill>
              </a:rPr>
              <a:t>1. Introduction </a:t>
            </a:r>
            <a:br>
              <a:rPr lang="en-US" sz="1900">
                <a:solidFill>
                  <a:srgbClr val="FEFFFF"/>
                </a:solidFill>
              </a:rPr>
            </a:br>
            <a:r>
              <a:rPr lang="en-US" sz="1900">
                <a:solidFill>
                  <a:srgbClr val="FEFFFF"/>
                </a:solidFill>
              </a:rPr>
              <a:t>2. Isaac’s Background </a:t>
            </a:r>
            <a:br>
              <a:rPr lang="en-US" sz="1900">
                <a:solidFill>
                  <a:srgbClr val="FEFFFF"/>
                </a:solidFill>
              </a:rPr>
            </a:br>
            <a:r>
              <a:rPr lang="en-US" sz="1900">
                <a:solidFill>
                  <a:srgbClr val="FEFFFF"/>
                </a:solidFill>
              </a:rPr>
              <a:t>3. Piaget’s Cognitive Development Theory </a:t>
            </a:r>
            <a:br>
              <a:rPr lang="en-US" sz="1900">
                <a:solidFill>
                  <a:srgbClr val="FEFFFF"/>
                </a:solidFill>
              </a:rPr>
            </a:br>
            <a:r>
              <a:rPr lang="en-US" sz="1900">
                <a:solidFill>
                  <a:srgbClr val="FEFFFF"/>
                </a:solidFill>
              </a:rPr>
              <a:t>4. Applying Piaget’s Theory to Isaac </a:t>
            </a:r>
            <a:br>
              <a:rPr lang="en-US" sz="1900">
                <a:solidFill>
                  <a:srgbClr val="FEFFFF"/>
                </a:solidFill>
              </a:rPr>
            </a:br>
            <a:r>
              <a:rPr lang="en-US" sz="1900">
                <a:solidFill>
                  <a:srgbClr val="FEFFFF"/>
                </a:solidFill>
              </a:rPr>
              <a:t>5. Nature and Nurture Influences </a:t>
            </a:r>
            <a:br>
              <a:rPr lang="en-US" sz="1900">
                <a:solidFill>
                  <a:srgbClr val="FEFFFF"/>
                </a:solidFill>
              </a:rPr>
            </a:br>
            <a:r>
              <a:rPr lang="en-US" sz="1900">
                <a:solidFill>
                  <a:srgbClr val="FEFFFF"/>
                </a:solidFill>
              </a:rPr>
              <a:t>6. Theory-Informed Support Plan</a:t>
            </a:r>
            <a:br>
              <a:rPr lang="en-US" sz="1900">
                <a:solidFill>
                  <a:srgbClr val="FEFFFF"/>
                </a:solidFill>
              </a:rPr>
            </a:br>
            <a:r>
              <a:rPr lang="en-US" sz="1900">
                <a:solidFill>
                  <a:srgbClr val="FEFFFF"/>
                </a:solidFill>
              </a:rPr>
              <a:t>7. Multi-Agency Working </a:t>
            </a:r>
            <a:br>
              <a:rPr lang="en-US" sz="1900">
                <a:solidFill>
                  <a:srgbClr val="FEFFFF"/>
                </a:solidFill>
              </a:rPr>
            </a:br>
            <a:r>
              <a:rPr lang="en-US" sz="1900">
                <a:solidFill>
                  <a:srgbClr val="FEFFFF"/>
                </a:solidFill>
              </a:rPr>
              <a:t>8. Critical Evaluation of Piaget’s Theory </a:t>
            </a:r>
            <a:br>
              <a:rPr lang="en-US" sz="1900">
                <a:solidFill>
                  <a:srgbClr val="FEFFFF"/>
                </a:solidFill>
              </a:rPr>
            </a:br>
            <a:r>
              <a:rPr lang="en-US" sz="1900">
                <a:solidFill>
                  <a:srgbClr val="FEFFFF"/>
                </a:solidFill>
              </a:rPr>
              <a:t>9. Conclusion </a:t>
            </a:r>
            <a:br>
              <a:rPr lang="en-US" sz="1900">
                <a:solidFill>
                  <a:srgbClr val="FEFFFF"/>
                </a:solidFill>
              </a:rPr>
            </a:br>
            <a:r>
              <a:rPr lang="en-US" sz="1900">
                <a:solidFill>
                  <a:srgbClr val="FEFFFF"/>
                </a:solidFill>
              </a:rPr>
              <a:t>10. References </a:t>
            </a:r>
            <a:br>
              <a:rPr lang="en-US" sz="1900">
                <a:solidFill>
                  <a:srgbClr val="FEFFFF"/>
                </a:solidFill>
              </a:rPr>
            </a:br>
            <a:endParaRPr lang="en-US" sz="1900">
              <a:solidFill>
                <a:srgbClr val="FEFFFF"/>
              </a:solidFill>
            </a:endParaRPr>
          </a:p>
        </p:txBody>
      </p:sp>
      <p:sp>
        <p:nvSpPr>
          <p:cNvPr id="46" name="Freeform 27">
            <a:extLst>
              <a:ext uri="{FF2B5EF4-FFF2-40B4-BE49-F238E27FC236}">
                <a16:creationId xmlns:a16="http://schemas.microsoft.com/office/drawing/2014/main" id="{435515D7-4CE9-4558-BA93-E245EFB64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pic>
        <p:nvPicPr>
          <p:cNvPr id="5" name="Picture 4">
            <a:extLst>
              <a:ext uri="{FF2B5EF4-FFF2-40B4-BE49-F238E27FC236}">
                <a16:creationId xmlns:a16="http://schemas.microsoft.com/office/drawing/2014/main" id="{AEDD2D8F-309E-8D6B-3569-3436C8914E85}"/>
              </a:ext>
            </a:extLst>
          </p:cNvPr>
          <p:cNvPicPr>
            <a:picLocks noChangeAspect="1"/>
          </p:cNvPicPr>
          <p:nvPr/>
        </p:nvPicPr>
        <p:blipFill>
          <a:blip r:embed="rId2"/>
          <a:stretch>
            <a:fillRect/>
          </a:stretch>
        </p:blipFill>
        <p:spPr>
          <a:xfrm>
            <a:off x="7074745" y="2657549"/>
            <a:ext cx="4153750" cy="1536886"/>
          </a:xfrm>
          <a:prstGeom prst="rect">
            <a:avLst/>
          </a:prstGeom>
        </p:spPr>
      </p:pic>
    </p:spTree>
    <p:extLst>
      <p:ext uri="{BB962C8B-B14F-4D97-AF65-F5344CB8AC3E}">
        <p14:creationId xmlns:p14="http://schemas.microsoft.com/office/powerpoint/2010/main" val="4058884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401A761-2B6A-E919-03FB-81FD361FDCA1}"/>
              </a:ext>
            </a:extLst>
          </p:cNvPr>
          <p:cNvPicPr>
            <a:picLocks noChangeAspect="1"/>
          </p:cNvPicPr>
          <p:nvPr/>
        </p:nvPicPr>
        <p:blipFill>
          <a:blip r:embed="rId2"/>
          <a:srcRect l="30816" r="27606"/>
          <a:stretch>
            <a:fillRect/>
          </a:stretch>
        </p:blipFill>
        <p:spPr>
          <a:xfrm>
            <a:off x="4485557" y="10"/>
            <a:ext cx="7706443" cy="6857990"/>
          </a:xfrm>
          <a:prstGeom prst="rect">
            <a:avLst/>
          </a:prstGeom>
        </p:spPr>
      </p:pic>
      <p:sp useBgFill="1">
        <p:nvSpPr>
          <p:cNvPr id="9" name="Freeform: Shape 8">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97A4F129-F4A6-82C9-13E6-27F6A1B0D9B0}"/>
              </a:ext>
            </a:extLst>
          </p:cNvPr>
          <p:cNvSpPr>
            <a:spLocks noGrp="1"/>
          </p:cNvSpPr>
          <p:nvPr>
            <p:ph type="title"/>
          </p:nvPr>
        </p:nvSpPr>
        <p:spPr>
          <a:xfrm>
            <a:off x="535525" y="624110"/>
            <a:ext cx="4623955" cy="1280890"/>
          </a:xfrm>
        </p:spPr>
        <p:txBody>
          <a:bodyPr>
            <a:normAutofit/>
          </a:bodyPr>
          <a:lstStyle/>
          <a:p>
            <a:pPr>
              <a:lnSpc>
                <a:spcPct val="90000"/>
              </a:lnSpc>
            </a:pPr>
            <a:r>
              <a:rPr lang="en-GB" sz="1400"/>
              <a:t>Introduction </a:t>
            </a:r>
            <a:br>
              <a:rPr lang="en-GB" sz="1400"/>
            </a:br>
            <a:br>
              <a:rPr lang="en-GB" sz="1400"/>
            </a:br>
            <a:r>
              <a:rPr lang="en-GB" sz="1400"/>
              <a:t>Supporting Isaac through Piaget’s Cognitive Development Theory </a:t>
            </a:r>
            <a:br>
              <a:rPr lang="en-GB" sz="1400"/>
            </a:br>
            <a:br>
              <a:rPr lang="en-GB" sz="1400"/>
            </a:br>
            <a:endParaRPr lang="en-US" sz="1400"/>
          </a:p>
        </p:txBody>
      </p:sp>
      <p:sp>
        <p:nvSpPr>
          <p:cNvPr id="11" name="Rectangle 10">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5150326-E703-E2B8-1FFD-621D019EBA84}"/>
              </a:ext>
            </a:extLst>
          </p:cNvPr>
          <p:cNvSpPr>
            <a:spLocks noGrp="1"/>
          </p:cNvSpPr>
          <p:nvPr>
            <p:ph idx="1"/>
          </p:nvPr>
        </p:nvSpPr>
        <p:spPr>
          <a:xfrm>
            <a:off x="531812" y="2133600"/>
            <a:ext cx="4625882" cy="3777622"/>
          </a:xfrm>
        </p:spPr>
        <p:txBody>
          <a:bodyPr>
            <a:normAutofit/>
          </a:bodyPr>
          <a:lstStyle/>
          <a:p>
            <a:pPr>
              <a:lnSpc>
                <a:spcPct val="90000"/>
              </a:lnSpc>
            </a:pPr>
            <a:r>
              <a:rPr lang="en-GB" sz="1500"/>
              <a:t>This presentation analyses Isaac’s developmental needs using Piaget’s Cognitive Development Theory. It explores how his early experiences may have influenced his cognitive, emotional and social development, considers biological and environmental influences, proposes evidence-based support strategies, and critically evaluates the usefulness of Piaget’s theory within early years practice.</a:t>
            </a:r>
          </a:p>
          <a:p>
            <a:pPr>
              <a:lnSpc>
                <a:spcPct val="90000"/>
              </a:lnSpc>
            </a:pPr>
            <a:endParaRPr lang="en-GB" sz="1500"/>
          </a:p>
          <a:p>
            <a:pPr>
              <a:lnSpc>
                <a:spcPct val="90000"/>
              </a:lnSpc>
            </a:pPr>
            <a:endParaRPr lang="en-GB" sz="1500"/>
          </a:p>
          <a:p>
            <a:pPr>
              <a:lnSpc>
                <a:spcPct val="90000"/>
              </a:lnSpc>
            </a:pPr>
            <a:r>
              <a:rPr lang="en-GB" sz="1500"/>
              <a:t>(Piaget, 1952)</a:t>
            </a:r>
            <a:endParaRPr lang="en-US" sz="1500"/>
          </a:p>
        </p:txBody>
      </p:sp>
      <p:pic>
        <p:nvPicPr>
          <p:cNvPr id="6" name="Picture 5">
            <a:extLst>
              <a:ext uri="{FF2B5EF4-FFF2-40B4-BE49-F238E27FC236}">
                <a16:creationId xmlns:a16="http://schemas.microsoft.com/office/drawing/2014/main" id="{C45B7DC9-741E-F632-8A00-041081739C32}"/>
              </a:ext>
            </a:extLst>
          </p:cNvPr>
          <p:cNvPicPr>
            <a:picLocks noChangeAspect="1"/>
          </p:cNvPicPr>
          <p:nvPr/>
        </p:nvPicPr>
        <p:blipFill>
          <a:blip r:embed="rId3"/>
          <a:stretch>
            <a:fillRect/>
          </a:stretch>
        </p:blipFill>
        <p:spPr>
          <a:xfrm>
            <a:off x="2509819" y="5057814"/>
            <a:ext cx="2179565" cy="1536778"/>
          </a:xfrm>
          <a:prstGeom prst="rect">
            <a:avLst/>
          </a:prstGeom>
        </p:spPr>
      </p:pic>
    </p:spTree>
    <p:extLst>
      <p:ext uri="{BB962C8B-B14F-4D97-AF65-F5344CB8AC3E}">
        <p14:creationId xmlns:p14="http://schemas.microsoft.com/office/powerpoint/2010/main" val="3534541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9A4CD-D9EC-7F79-6744-808B49A0407D}"/>
              </a:ext>
            </a:extLst>
          </p:cNvPr>
          <p:cNvSpPr>
            <a:spLocks noGrp="1"/>
          </p:cNvSpPr>
          <p:nvPr>
            <p:ph type="title"/>
          </p:nvPr>
        </p:nvSpPr>
        <p:spPr>
          <a:xfrm>
            <a:off x="1795246" y="0"/>
            <a:ext cx="9924815" cy="2069631"/>
          </a:xfrm>
        </p:spPr>
        <p:txBody>
          <a:bodyPr>
            <a:normAutofit fontScale="90000"/>
          </a:bodyPr>
          <a:lstStyle/>
          <a:p>
            <a:r>
              <a:rPr lang="en-GB" dirty="0"/>
              <a:t>Isaac’s Background </a:t>
            </a:r>
            <a:br>
              <a:rPr lang="en-GB" dirty="0"/>
            </a:br>
            <a:br>
              <a:rPr lang="en-GB" dirty="0"/>
            </a:br>
            <a:r>
              <a:rPr lang="en-GB" dirty="0"/>
              <a:t>Isaac is a four-year-old child attending a Children’s Centre.</a:t>
            </a:r>
            <a:br>
              <a:rPr lang="en-GB" dirty="0"/>
            </a:br>
            <a:br>
              <a:rPr lang="en-GB" dirty="0"/>
            </a:br>
            <a:br>
              <a:rPr lang="en-GB" dirty="0"/>
            </a:br>
            <a:endParaRPr lang="en-US" dirty="0"/>
          </a:p>
        </p:txBody>
      </p:sp>
      <p:sp>
        <p:nvSpPr>
          <p:cNvPr id="4" name="Content Placeholder 3">
            <a:extLst>
              <a:ext uri="{FF2B5EF4-FFF2-40B4-BE49-F238E27FC236}">
                <a16:creationId xmlns:a16="http://schemas.microsoft.com/office/drawing/2014/main" id="{75C40F43-D1A4-AA63-62F3-1B2CEB223B63}"/>
              </a:ext>
            </a:extLst>
          </p:cNvPr>
          <p:cNvSpPr>
            <a:spLocks noGrp="1"/>
          </p:cNvSpPr>
          <p:nvPr>
            <p:ph sz="half" idx="1"/>
          </p:nvPr>
        </p:nvSpPr>
        <p:spPr>
          <a:xfrm>
            <a:off x="1795246" y="2069631"/>
            <a:ext cx="4891852" cy="4788369"/>
          </a:xfrm>
        </p:spPr>
        <p:txBody>
          <a:bodyPr/>
          <a:lstStyle/>
          <a:p>
            <a:r>
              <a:rPr lang="en-GB" dirty="0"/>
              <a:t>Staff have observed:</a:t>
            </a:r>
          </a:p>
          <a:p>
            <a:endParaRPr lang="en-GB" dirty="0"/>
          </a:p>
          <a:p>
            <a:r>
              <a:rPr lang="en-GB" dirty="0"/>
              <a:t>*withdrawn behaviour during play</a:t>
            </a:r>
          </a:p>
          <a:p>
            <a:r>
              <a:rPr lang="en-GB" dirty="0"/>
              <a:t>*separation distress</a:t>
            </a:r>
          </a:p>
          <a:p>
            <a:r>
              <a:rPr lang="en-GB" dirty="0"/>
              <a:t>*delayed language development </a:t>
            </a:r>
          </a:p>
          <a:p>
            <a:r>
              <a:rPr lang="en-GB" dirty="0"/>
              <a:t>*difficulty joining group activities </a:t>
            </a:r>
          </a:p>
          <a:p>
            <a:endParaRPr lang="en-GB" dirty="0"/>
          </a:p>
          <a:p>
            <a:r>
              <a:rPr lang="en-GB" dirty="0"/>
              <a:t>His mother experiences:</a:t>
            </a:r>
          </a:p>
          <a:p>
            <a:endParaRPr lang="en-GB" dirty="0"/>
          </a:p>
          <a:p>
            <a:r>
              <a:rPr lang="en-GB" dirty="0"/>
              <a:t>*post-natal depression </a:t>
            </a:r>
          </a:p>
          <a:p>
            <a:r>
              <a:rPr lang="en-GB" dirty="0"/>
              <a:t>*limited social support </a:t>
            </a:r>
          </a:p>
          <a:p>
            <a:r>
              <a:rPr lang="en-GB" dirty="0"/>
              <a:t>*low confidence </a:t>
            </a:r>
          </a:p>
          <a:p>
            <a:endParaRPr lang="en-US" dirty="0"/>
          </a:p>
        </p:txBody>
      </p:sp>
      <p:sp>
        <p:nvSpPr>
          <p:cNvPr id="5" name="Content Placeholder 4">
            <a:extLst>
              <a:ext uri="{FF2B5EF4-FFF2-40B4-BE49-F238E27FC236}">
                <a16:creationId xmlns:a16="http://schemas.microsoft.com/office/drawing/2014/main" id="{6E0980D1-0E4A-9960-BE44-EA53CB7D85B7}"/>
              </a:ext>
            </a:extLst>
          </p:cNvPr>
          <p:cNvSpPr>
            <a:spLocks noGrp="1"/>
          </p:cNvSpPr>
          <p:nvPr>
            <p:ph sz="half" idx="2"/>
          </p:nvPr>
        </p:nvSpPr>
        <p:spPr>
          <a:xfrm>
            <a:off x="6836050" y="2069632"/>
            <a:ext cx="5246548" cy="4593948"/>
          </a:xfrm>
        </p:spPr>
        <p:txBody>
          <a:bodyPr/>
          <a:lstStyle/>
          <a:p>
            <a:r>
              <a:rPr lang="en-GB" dirty="0"/>
              <a:t>Additional factors include:</a:t>
            </a:r>
          </a:p>
          <a:p>
            <a:endParaRPr lang="en-GB" dirty="0"/>
          </a:p>
          <a:p>
            <a:r>
              <a:rPr lang="en-GB" dirty="0"/>
              <a:t>*recent move to London </a:t>
            </a:r>
          </a:p>
          <a:p>
            <a:r>
              <a:rPr lang="en-GB" dirty="0"/>
              <a:t>*disrupted childcare</a:t>
            </a:r>
          </a:p>
          <a:p>
            <a:r>
              <a:rPr lang="en-GB" dirty="0"/>
              <a:t>*inconsistent routines</a:t>
            </a:r>
          </a:p>
          <a:p>
            <a:endParaRPr lang="en-GB" dirty="0"/>
          </a:p>
          <a:p>
            <a:r>
              <a:rPr lang="en-GB" dirty="0"/>
              <a:t>These experiences may influence Isaac’s cognitive, emotional and social development.</a:t>
            </a:r>
          </a:p>
          <a:p>
            <a:endParaRPr lang="en-GB" dirty="0"/>
          </a:p>
          <a:p>
            <a:endParaRPr lang="en-GB" dirty="0"/>
          </a:p>
          <a:p>
            <a:r>
              <a:rPr lang="en-GB" dirty="0"/>
              <a:t>(Berk, 2023)</a:t>
            </a:r>
          </a:p>
          <a:p>
            <a:endParaRPr lang="en-GB" dirty="0"/>
          </a:p>
        </p:txBody>
      </p:sp>
      <p:pic>
        <p:nvPicPr>
          <p:cNvPr id="10" name="Picture 9">
            <a:extLst>
              <a:ext uri="{FF2B5EF4-FFF2-40B4-BE49-F238E27FC236}">
                <a16:creationId xmlns:a16="http://schemas.microsoft.com/office/drawing/2014/main" id="{053D8E0B-0ED8-0B38-4442-BBF1B78D86FB}"/>
              </a:ext>
            </a:extLst>
          </p:cNvPr>
          <p:cNvPicPr>
            <a:picLocks noChangeAspect="1"/>
          </p:cNvPicPr>
          <p:nvPr/>
        </p:nvPicPr>
        <p:blipFill>
          <a:blip r:embed="rId2"/>
          <a:stretch>
            <a:fillRect/>
          </a:stretch>
        </p:blipFill>
        <p:spPr>
          <a:xfrm>
            <a:off x="9972203" y="5597407"/>
            <a:ext cx="1984963" cy="956420"/>
          </a:xfrm>
          <a:prstGeom prst="rect">
            <a:avLst/>
          </a:prstGeom>
        </p:spPr>
      </p:pic>
    </p:spTree>
    <p:extLst>
      <p:ext uri="{BB962C8B-B14F-4D97-AF65-F5344CB8AC3E}">
        <p14:creationId xmlns:p14="http://schemas.microsoft.com/office/powerpoint/2010/main" val="161069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DC87A-33C8-E3AB-26EC-37823A404A7B}"/>
              </a:ext>
            </a:extLst>
          </p:cNvPr>
          <p:cNvSpPr>
            <a:spLocks noGrp="1"/>
          </p:cNvSpPr>
          <p:nvPr>
            <p:ph type="title"/>
          </p:nvPr>
        </p:nvSpPr>
        <p:spPr>
          <a:xfrm>
            <a:off x="1815630" y="446088"/>
            <a:ext cx="4280370" cy="595803"/>
          </a:xfrm>
        </p:spPr>
        <p:txBody>
          <a:bodyPr>
            <a:normAutofit fontScale="90000"/>
          </a:bodyPr>
          <a:lstStyle/>
          <a:p>
            <a:r>
              <a:rPr lang="en-GB" dirty="0"/>
              <a:t>Piaget’s Cognitive Development Theory </a:t>
            </a:r>
            <a:endParaRPr lang="en-US" dirty="0"/>
          </a:p>
        </p:txBody>
      </p:sp>
      <p:sp>
        <p:nvSpPr>
          <p:cNvPr id="3" name="Content Placeholder 2">
            <a:extLst>
              <a:ext uri="{FF2B5EF4-FFF2-40B4-BE49-F238E27FC236}">
                <a16:creationId xmlns:a16="http://schemas.microsoft.com/office/drawing/2014/main" id="{D936C9A4-57CA-ECD5-E07D-5572883DD81C}"/>
              </a:ext>
            </a:extLst>
          </p:cNvPr>
          <p:cNvSpPr>
            <a:spLocks noGrp="1"/>
          </p:cNvSpPr>
          <p:nvPr>
            <p:ph idx="1"/>
          </p:nvPr>
        </p:nvSpPr>
        <p:spPr>
          <a:xfrm>
            <a:off x="6776370" y="446088"/>
            <a:ext cx="5181600" cy="6170455"/>
          </a:xfrm>
        </p:spPr>
        <p:txBody>
          <a:bodyPr/>
          <a:lstStyle/>
          <a:p>
            <a:r>
              <a:rPr lang="en-GB" dirty="0"/>
              <a:t>Key concepts include:</a:t>
            </a:r>
          </a:p>
          <a:p>
            <a:endParaRPr lang="en-GB" dirty="0"/>
          </a:p>
          <a:p>
            <a:r>
              <a:rPr lang="en-GB" dirty="0"/>
              <a:t>*Schema</a:t>
            </a:r>
          </a:p>
          <a:p>
            <a:r>
              <a:rPr lang="en-GB" dirty="0"/>
              <a:t>*Assimilation</a:t>
            </a:r>
          </a:p>
          <a:p>
            <a:r>
              <a:rPr lang="en-GB" dirty="0"/>
              <a:t>*Adaptation</a:t>
            </a:r>
          </a:p>
          <a:p>
            <a:r>
              <a:rPr lang="en-GB" dirty="0"/>
              <a:t>*Symbolic thinking </a:t>
            </a:r>
          </a:p>
          <a:p>
            <a:r>
              <a:rPr lang="en-GB" dirty="0"/>
              <a:t>*Learning through exploration </a:t>
            </a:r>
          </a:p>
          <a:p>
            <a:endParaRPr lang="en-GB" dirty="0"/>
          </a:p>
          <a:p>
            <a:r>
              <a:rPr lang="en-GB" dirty="0"/>
              <a:t>Piaget believed cognitive development occurs in universal stages and children learn best through active experiences.</a:t>
            </a:r>
          </a:p>
          <a:p>
            <a:endParaRPr lang="en-GB" dirty="0"/>
          </a:p>
          <a:p>
            <a:endParaRPr lang="en-GB" dirty="0"/>
          </a:p>
          <a:p>
            <a:endParaRPr lang="en-GB" dirty="0"/>
          </a:p>
          <a:p>
            <a:r>
              <a:rPr lang="en-GB" dirty="0"/>
              <a:t>(Piaget, 1952)</a:t>
            </a:r>
          </a:p>
          <a:p>
            <a:endParaRPr lang="en-GB" dirty="0"/>
          </a:p>
        </p:txBody>
      </p:sp>
      <p:sp>
        <p:nvSpPr>
          <p:cNvPr id="4" name="Content Placeholder 3">
            <a:extLst>
              <a:ext uri="{FF2B5EF4-FFF2-40B4-BE49-F238E27FC236}">
                <a16:creationId xmlns:a16="http://schemas.microsoft.com/office/drawing/2014/main" id="{4BAB6F38-7325-9B87-00B5-92FD65515537}"/>
              </a:ext>
            </a:extLst>
          </p:cNvPr>
          <p:cNvSpPr>
            <a:spLocks noGrp="1"/>
          </p:cNvSpPr>
          <p:nvPr>
            <p:ph type="body" sz="half" idx="2"/>
          </p:nvPr>
        </p:nvSpPr>
        <p:spPr>
          <a:xfrm>
            <a:off x="1815630" y="1728072"/>
            <a:ext cx="4280370" cy="2027218"/>
          </a:xfrm>
        </p:spPr>
        <p:txBody>
          <a:bodyPr/>
          <a:lstStyle/>
          <a:p>
            <a:r>
              <a:rPr lang="en-GB" dirty="0"/>
              <a:t>Piaget proposed that children actively construct knowledge through interaction with their environment.</a:t>
            </a:r>
          </a:p>
          <a:p>
            <a:endParaRPr lang="en-GB" dirty="0"/>
          </a:p>
          <a:p>
            <a:endParaRPr lang="en-GB" dirty="0"/>
          </a:p>
          <a:p>
            <a:r>
              <a:rPr lang="en-GB" dirty="0"/>
              <a:t>Isaac is in the Pre-operational Stage(2-7 years). </a:t>
            </a:r>
            <a:endParaRPr lang="en-US" dirty="0"/>
          </a:p>
        </p:txBody>
      </p:sp>
      <p:pic>
        <p:nvPicPr>
          <p:cNvPr id="5" name="Picture 4">
            <a:extLst>
              <a:ext uri="{FF2B5EF4-FFF2-40B4-BE49-F238E27FC236}">
                <a16:creationId xmlns:a16="http://schemas.microsoft.com/office/drawing/2014/main" id="{C9517B1F-4230-D155-AED8-DFB649FEDC9A}"/>
              </a:ext>
            </a:extLst>
          </p:cNvPr>
          <p:cNvPicPr>
            <a:picLocks noChangeAspect="1"/>
          </p:cNvPicPr>
          <p:nvPr/>
        </p:nvPicPr>
        <p:blipFill>
          <a:blip r:embed="rId2"/>
          <a:stretch>
            <a:fillRect/>
          </a:stretch>
        </p:blipFill>
        <p:spPr>
          <a:xfrm>
            <a:off x="1366348" y="4879064"/>
            <a:ext cx="2589467" cy="1532848"/>
          </a:xfrm>
          <a:prstGeom prst="rect">
            <a:avLst/>
          </a:prstGeom>
        </p:spPr>
      </p:pic>
      <p:pic>
        <p:nvPicPr>
          <p:cNvPr id="6" name="Picture 5">
            <a:extLst>
              <a:ext uri="{FF2B5EF4-FFF2-40B4-BE49-F238E27FC236}">
                <a16:creationId xmlns:a16="http://schemas.microsoft.com/office/drawing/2014/main" id="{04D3F2FE-0CF6-5A09-DA4E-0F5C6DF4F747}"/>
              </a:ext>
            </a:extLst>
          </p:cNvPr>
          <p:cNvPicPr>
            <a:picLocks noChangeAspect="1"/>
          </p:cNvPicPr>
          <p:nvPr/>
        </p:nvPicPr>
        <p:blipFill>
          <a:blip r:embed="rId3"/>
          <a:stretch>
            <a:fillRect/>
          </a:stretch>
        </p:blipFill>
        <p:spPr>
          <a:xfrm>
            <a:off x="9973535" y="5127037"/>
            <a:ext cx="1984435" cy="1489506"/>
          </a:xfrm>
          <a:prstGeom prst="rect">
            <a:avLst/>
          </a:prstGeom>
        </p:spPr>
      </p:pic>
    </p:spTree>
    <p:extLst>
      <p:ext uri="{BB962C8B-B14F-4D97-AF65-F5344CB8AC3E}">
        <p14:creationId xmlns:p14="http://schemas.microsoft.com/office/powerpoint/2010/main" val="2721812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1F56C-7D69-2732-9E3B-B8CECD97DC9B}"/>
              </a:ext>
            </a:extLst>
          </p:cNvPr>
          <p:cNvSpPr>
            <a:spLocks noGrp="1"/>
          </p:cNvSpPr>
          <p:nvPr>
            <p:ph type="title"/>
          </p:nvPr>
        </p:nvSpPr>
        <p:spPr>
          <a:xfrm>
            <a:off x="1627632" y="624109"/>
            <a:ext cx="2487168" cy="5614951"/>
          </a:xfrm>
        </p:spPr>
        <p:txBody>
          <a:bodyPr>
            <a:normAutofit/>
          </a:bodyPr>
          <a:lstStyle/>
          <a:p>
            <a:pPr>
              <a:lnSpc>
                <a:spcPct val="90000"/>
              </a:lnSpc>
            </a:pPr>
            <a:r>
              <a:rPr lang="en-GB" sz="2500"/>
              <a:t>Applying Piaget’s Theory to Isaac </a:t>
            </a:r>
            <a:br>
              <a:rPr lang="en-GB" sz="2500"/>
            </a:br>
            <a:br>
              <a:rPr lang="en-GB" sz="2500"/>
            </a:br>
            <a:r>
              <a:rPr lang="en-GB" sz="2500"/>
              <a:t>Understanding Isaac’s Development </a:t>
            </a:r>
            <a:br>
              <a:rPr lang="en-GB" sz="2500"/>
            </a:br>
            <a:br>
              <a:rPr lang="en-GB" sz="2500"/>
            </a:br>
            <a:br>
              <a:rPr lang="en-GB" sz="2500"/>
            </a:br>
            <a:br>
              <a:rPr lang="en-GB" sz="2500"/>
            </a:br>
            <a:endParaRPr lang="en-US" sz="2500"/>
          </a:p>
        </p:txBody>
      </p:sp>
      <p:sp>
        <p:nvSpPr>
          <p:cNvPr id="3" name="Content Placeholder 2">
            <a:extLst>
              <a:ext uri="{FF2B5EF4-FFF2-40B4-BE49-F238E27FC236}">
                <a16:creationId xmlns:a16="http://schemas.microsoft.com/office/drawing/2014/main" id="{7814D84A-BDF6-6BCA-A237-B46A7D95EF47}"/>
              </a:ext>
            </a:extLst>
          </p:cNvPr>
          <p:cNvSpPr>
            <a:spLocks noGrp="1"/>
          </p:cNvSpPr>
          <p:nvPr>
            <p:ph idx="1"/>
          </p:nvPr>
        </p:nvSpPr>
        <p:spPr>
          <a:xfrm>
            <a:off x="4700016" y="624110"/>
            <a:ext cx="6804596" cy="3484903"/>
          </a:xfrm>
        </p:spPr>
        <p:txBody>
          <a:bodyPr>
            <a:normAutofit/>
          </a:bodyPr>
          <a:lstStyle/>
          <a:p>
            <a:pPr>
              <a:lnSpc>
                <a:spcPct val="90000"/>
              </a:lnSpc>
            </a:pPr>
            <a:r>
              <a:rPr lang="en-GB" sz="1100"/>
              <a:t>Isaac’s disrupted experiences may reduce opportunities to build and adapt cognitive schemas.</a:t>
            </a:r>
          </a:p>
          <a:p>
            <a:pPr>
              <a:lnSpc>
                <a:spcPct val="90000"/>
              </a:lnSpc>
            </a:pPr>
            <a:endParaRPr lang="en-GB" sz="1100"/>
          </a:p>
          <a:p>
            <a:pPr>
              <a:lnSpc>
                <a:spcPct val="90000"/>
              </a:lnSpc>
            </a:pPr>
            <a:r>
              <a:rPr lang="en-GB" sz="1100"/>
              <a:t>Possible impacts include:</a:t>
            </a:r>
          </a:p>
          <a:p>
            <a:pPr>
              <a:lnSpc>
                <a:spcPct val="90000"/>
              </a:lnSpc>
            </a:pPr>
            <a:endParaRPr lang="en-GB" sz="1100"/>
          </a:p>
          <a:p>
            <a:pPr>
              <a:lnSpc>
                <a:spcPct val="90000"/>
              </a:lnSpc>
            </a:pPr>
            <a:r>
              <a:rPr lang="en-GB" sz="1100"/>
              <a:t>*reduced confidence exploring new environments</a:t>
            </a:r>
          </a:p>
          <a:p>
            <a:pPr>
              <a:lnSpc>
                <a:spcPct val="90000"/>
              </a:lnSpc>
            </a:pPr>
            <a:r>
              <a:rPr lang="en-GB" sz="1100"/>
              <a:t>*delayed language development </a:t>
            </a:r>
          </a:p>
          <a:p>
            <a:pPr>
              <a:lnSpc>
                <a:spcPct val="90000"/>
              </a:lnSpc>
            </a:pPr>
            <a:r>
              <a:rPr lang="en-GB" sz="1100"/>
              <a:t>*limited imaginative play</a:t>
            </a:r>
          </a:p>
          <a:p>
            <a:pPr>
              <a:lnSpc>
                <a:spcPct val="90000"/>
              </a:lnSpc>
            </a:pPr>
            <a:r>
              <a:rPr lang="en-GB" sz="1100"/>
              <a:t>*difficulty participating in group learning </a:t>
            </a:r>
          </a:p>
          <a:p>
            <a:pPr>
              <a:lnSpc>
                <a:spcPct val="90000"/>
              </a:lnSpc>
            </a:pPr>
            <a:r>
              <a:rPr lang="en-GB" sz="1100"/>
              <a:t>*reduced problem-solving opportunities </a:t>
            </a:r>
          </a:p>
          <a:p>
            <a:pPr>
              <a:lnSpc>
                <a:spcPct val="90000"/>
              </a:lnSpc>
            </a:pPr>
            <a:endParaRPr lang="en-GB" sz="1100"/>
          </a:p>
          <a:p>
            <a:pPr>
              <a:lnSpc>
                <a:spcPct val="90000"/>
              </a:lnSpc>
            </a:pPr>
            <a:r>
              <a:rPr lang="en-GB" sz="1100"/>
              <a:t>Frequent transitions may interrupt learning experiences that support cognitive growth.</a:t>
            </a:r>
          </a:p>
          <a:p>
            <a:pPr>
              <a:lnSpc>
                <a:spcPct val="90000"/>
              </a:lnSpc>
            </a:pPr>
            <a:r>
              <a:rPr lang="en-GB" sz="1100"/>
              <a:t>(Berk, 2023; Piaget, 1952)</a:t>
            </a:r>
          </a:p>
          <a:p>
            <a:pPr>
              <a:lnSpc>
                <a:spcPct val="90000"/>
              </a:lnSpc>
            </a:pPr>
            <a:endParaRPr lang="en-GB" sz="1100"/>
          </a:p>
          <a:p>
            <a:pPr>
              <a:lnSpc>
                <a:spcPct val="90000"/>
              </a:lnSpc>
            </a:pPr>
            <a:endParaRPr lang="en-GB" sz="1100"/>
          </a:p>
        </p:txBody>
      </p:sp>
      <p:pic>
        <p:nvPicPr>
          <p:cNvPr id="7" name="Picture 6">
            <a:extLst>
              <a:ext uri="{FF2B5EF4-FFF2-40B4-BE49-F238E27FC236}">
                <a16:creationId xmlns:a16="http://schemas.microsoft.com/office/drawing/2014/main" id="{2BC44D01-D273-4866-55CD-E5F2E2AAAC64}"/>
              </a:ext>
            </a:extLst>
          </p:cNvPr>
          <p:cNvPicPr>
            <a:picLocks noChangeAspect="1"/>
          </p:cNvPicPr>
          <p:nvPr/>
        </p:nvPicPr>
        <p:blipFill>
          <a:blip r:embed="rId2"/>
          <a:stretch>
            <a:fillRect/>
          </a:stretch>
        </p:blipFill>
        <p:spPr>
          <a:xfrm>
            <a:off x="1486619" y="4913147"/>
            <a:ext cx="5256362" cy="1944853"/>
          </a:xfrm>
          <a:prstGeom prst="rect">
            <a:avLst/>
          </a:prstGeom>
        </p:spPr>
      </p:pic>
      <p:pic>
        <p:nvPicPr>
          <p:cNvPr id="4" name="Picture 3">
            <a:extLst>
              <a:ext uri="{FF2B5EF4-FFF2-40B4-BE49-F238E27FC236}">
                <a16:creationId xmlns:a16="http://schemas.microsoft.com/office/drawing/2014/main" id="{FA4AAD7B-7882-F770-724B-E9E74AFCB4C2}"/>
              </a:ext>
            </a:extLst>
          </p:cNvPr>
          <p:cNvPicPr>
            <a:picLocks noChangeAspect="1"/>
          </p:cNvPicPr>
          <p:nvPr/>
        </p:nvPicPr>
        <p:blipFill>
          <a:blip r:embed="rId3"/>
          <a:stretch>
            <a:fillRect/>
          </a:stretch>
        </p:blipFill>
        <p:spPr>
          <a:xfrm>
            <a:off x="9572295" y="4043517"/>
            <a:ext cx="2619705" cy="2190373"/>
          </a:xfrm>
          <a:prstGeom prst="rect">
            <a:avLst/>
          </a:prstGeom>
        </p:spPr>
      </p:pic>
    </p:spTree>
    <p:extLst>
      <p:ext uri="{BB962C8B-B14F-4D97-AF65-F5344CB8AC3E}">
        <p14:creationId xmlns:p14="http://schemas.microsoft.com/office/powerpoint/2010/main" val="2049692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5BE2-247B-3400-FA53-7CCFA8C4C054}"/>
              </a:ext>
            </a:extLst>
          </p:cNvPr>
          <p:cNvSpPr>
            <a:spLocks noGrp="1"/>
          </p:cNvSpPr>
          <p:nvPr>
            <p:ph type="title"/>
          </p:nvPr>
        </p:nvSpPr>
        <p:spPr>
          <a:xfrm>
            <a:off x="1670238" y="799630"/>
            <a:ext cx="4154939" cy="1191604"/>
          </a:xfrm>
        </p:spPr>
        <p:txBody>
          <a:bodyPr>
            <a:normAutofit fontScale="90000"/>
          </a:bodyPr>
          <a:lstStyle/>
          <a:p>
            <a:r>
              <a:rPr lang="en-GB" dirty="0"/>
              <a:t>Nature and Nurture </a:t>
            </a:r>
            <a:br>
              <a:rPr lang="en-GB" dirty="0"/>
            </a:br>
            <a:br>
              <a:rPr lang="en-GB" dirty="0"/>
            </a:br>
            <a:r>
              <a:rPr lang="en-GB" dirty="0"/>
              <a:t>Biological and Environmental Influences </a:t>
            </a:r>
            <a:endParaRPr lang="en-US" dirty="0"/>
          </a:p>
        </p:txBody>
      </p:sp>
      <p:sp>
        <p:nvSpPr>
          <p:cNvPr id="3" name="Content Placeholder 2">
            <a:extLst>
              <a:ext uri="{FF2B5EF4-FFF2-40B4-BE49-F238E27FC236}">
                <a16:creationId xmlns:a16="http://schemas.microsoft.com/office/drawing/2014/main" id="{75AA4CE7-12E3-AAD6-62F8-C37A04051EDE}"/>
              </a:ext>
            </a:extLst>
          </p:cNvPr>
          <p:cNvSpPr>
            <a:spLocks noGrp="1"/>
          </p:cNvSpPr>
          <p:nvPr>
            <p:ph idx="1"/>
          </p:nvPr>
        </p:nvSpPr>
        <p:spPr>
          <a:xfrm>
            <a:off x="6096000" y="446088"/>
            <a:ext cx="5820049" cy="6170455"/>
          </a:xfrm>
        </p:spPr>
        <p:txBody>
          <a:bodyPr/>
          <a:lstStyle/>
          <a:p>
            <a:r>
              <a:rPr lang="en-GB" dirty="0"/>
              <a:t>Nurture</a:t>
            </a:r>
          </a:p>
          <a:p>
            <a:endParaRPr lang="en-GB" dirty="0"/>
          </a:p>
          <a:p>
            <a:r>
              <a:rPr lang="en-GB" dirty="0"/>
              <a:t>*maternal post-natal depression </a:t>
            </a:r>
          </a:p>
          <a:p>
            <a:r>
              <a:rPr lang="en-GB" dirty="0"/>
              <a:t>*disrupted childcare</a:t>
            </a:r>
          </a:p>
          <a:p>
            <a:r>
              <a:rPr lang="en-GB" dirty="0"/>
              <a:t>*limited peer interaction </a:t>
            </a:r>
          </a:p>
          <a:p>
            <a:r>
              <a:rPr lang="en-GB" dirty="0"/>
              <a:t>*recent relocation </a:t>
            </a:r>
          </a:p>
          <a:p>
            <a:r>
              <a:rPr lang="en-GB" dirty="0"/>
              <a:t>*reduced social support </a:t>
            </a:r>
          </a:p>
          <a:p>
            <a:endParaRPr lang="en-GB" dirty="0"/>
          </a:p>
          <a:p>
            <a:endParaRPr lang="en-GB" dirty="0"/>
          </a:p>
          <a:p>
            <a:r>
              <a:rPr lang="en-GB" dirty="0"/>
              <a:t>Development is influenced through interaction between biological predispositions and environmental experiences.</a:t>
            </a:r>
          </a:p>
          <a:p>
            <a:endParaRPr lang="en-GB" dirty="0"/>
          </a:p>
          <a:p>
            <a:endParaRPr lang="en-GB" dirty="0"/>
          </a:p>
          <a:p>
            <a:r>
              <a:rPr lang="en-GB" dirty="0"/>
              <a:t>(</a:t>
            </a:r>
            <a:r>
              <a:rPr lang="en-GB" dirty="0" err="1"/>
              <a:t>Bronfenbrenner</a:t>
            </a:r>
            <a:r>
              <a:rPr lang="en-GB" dirty="0"/>
              <a:t>, 1979; </a:t>
            </a:r>
            <a:r>
              <a:rPr lang="en-GB" dirty="0" err="1"/>
              <a:t>Shonkoff</a:t>
            </a:r>
            <a:r>
              <a:rPr lang="en-GB" dirty="0"/>
              <a:t> &amp; Phillips, 2000)</a:t>
            </a:r>
            <a:endParaRPr lang="en-US" dirty="0"/>
          </a:p>
        </p:txBody>
      </p:sp>
      <p:sp>
        <p:nvSpPr>
          <p:cNvPr id="4" name="Text Placeholder 3">
            <a:extLst>
              <a:ext uri="{FF2B5EF4-FFF2-40B4-BE49-F238E27FC236}">
                <a16:creationId xmlns:a16="http://schemas.microsoft.com/office/drawing/2014/main" id="{BAB4F80B-2237-A96F-F91F-00128BC432BD}"/>
              </a:ext>
            </a:extLst>
          </p:cNvPr>
          <p:cNvSpPr>
            <a:spLocks noGrp="1"/>
          </p:cNvSpPr>
          <p:nvPr>
            <p:ph type="body" sz="half" idx="2"/>
          </p:nvPr>
        </p:nvSpPr>
        <p:spPr>
          <a:xfrm>
            <a:off x="1714957" y="2480419"/>
            <a:ext cx="3710011" cy="1897161"/>
          </a:xfrm>
        </p:spPr>
        <p:txBody>
          <a:bodyPr/>
          <a:lstStyle/>
          <a:p>
            <a:r>
              <a:rPr lang="en-GB" dirty="0"/>
              <a:t>Nature</a:t>
            </a:r>
          </a:p>
          <a:p>
            <a:endParaRPr lang="en-GB" dirty="0"/>
          </a:p>
          <a:p>
            <a:r>
              <a:rPr lang="en-GB" dirty="0"/>
              <a:t>*early brain development </a:t>
            </a:r>
          </a:p>
          <a:p>
            <a:r>
              <a:rPr lang="en-GB" dirty="0"/>
              <a:t>*possible individual temperament </a:t>
            </a:r>
          </a:p>
          <a:p>
            <a:r>
              <a:rPr lang="en-GB" dirty="0"/>
              <a:t>*genetic influences on development </a:t>
            </a:r>
          </a:p>
        </p:txBody>
      </p:sp>
      <p:pic>
        <p:nvPicPr>
          <p:cNvPr id="5" name="Picture 4">
            <a:extLst>
              <a:ext uri="{FF2B5EF4-FFF2-40B4-BE49-F238E27FC236}">
                <a16:creationId xmlns:a16="http://schemas.microsoft.com/office/drawing/2014/main" id="{3CFDB212-02E0-4A8F-B996-454EB626ECA8}"/>
              </a:ext>
            </a:extLst>
          </p:cNvPr>
          <p:cNvPicPr>
            <a:picLocks noChangeAspect="1"/>
          </p:cNvPicPr>
          <p:nvPr/>
        </p:nvPicPr>
        <p:blipFill>
          <a:blip r:embed="rId2"/>
          <a:stretch>
            <a:fillRect/>
          </a:stretch>
        </p:blipFill>
        <p:spPr>
          <a:xfrm>
            <a:off x="1432533" y="5083695"/>
            <a:ext cx="3130060" cy="1532848"/>
          </a:xfrm>
          <a:prstGeom prst="rect">
            <a:avLst/>
          </a:prstGeom>
        </p:spPr>
      </p:pic>
    </p:spTree>
    <p:extLst>
      <p:ext uri="{BB962C8B-B14F-4D97-AF65-F5344CB8AC3E}">
        <p14:creationId xmlns:p14="http://schemas.microsoft.com/office/powerpoint/2010/main" val="4218636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B717E-4AC3-3C95-E685-FCF328ABD49D}"/>
              </a:ext>
            </a:extLst>
          </p:cNvPr>
          <p:cNvSpPr>
            <a:spLocks noGrp="1"/>
          </p:cNvSpPr>
          <p:nvPr>
            <p:ph type="title"/>
          </p:nvPr>
        </p:nvSpPr>
        <p:spPr>
          <a:xfrm>
            <a:off x="1627632" y="624109"/>
            <a:ext cx="2487168" cy="5614951"/>
          </a:xfrm>
        </p:spPr>
        <p:txBody>
          <a:bodyPr>
            <a:normAutofit/>
          </a:bodyPr>
          <a:lstStyle/>
          <a:p>
            <a:r>
              <a:rPr lang="en-GB" sz="3200"/>
              <a:t>Theory-Informed Support Plan</a:t>
            </a:r>
            <a:br>
              <a:rPr lang="en-GB" sz="3200"/>
            </a:br>
            <a:br>
              <a:rPr lang="en-GB" sz="3200"/>
            </a:br>
            <a:r>
              <a:rPr lang="en-GB" sz="3200"/>
              <a:t>Practical Strategies </a:t>
            </a:r>
            <a:br>
              <a:rPr lang="en-GB" sz="3200"/>
            </a:br>
            <a:endParaRPr lang="en-US" sz="3200"/>
          </a:p>
        </p:txBody>
      </p:sp>
      <p:sp>
        <p:nvSpPr>
          <p:cNvPr id="3" name="Content Placeholder 2">
            <a:extLst>
              <a:ext uri="{FF2B5EF4-FFF2-40B4-BE49-F238E27FC236}">
                <a16:creationId xmlns:a16="http://schemas.microsoft.com/office/drawing/2014/main" id="{51742DDF-3D5D-8A3D-7B71-4B10218656DD}"/>
              </a:ext>
            </a:extLst>
          </p:cNvPr>
          <p:cNvSpPr>
            <a:spLocks noGrp="1"/>
          </p:cNvSpPr>
          <p:nvPr>
            <p:ph idx="1"/>
          </p:nvPr>
        </p:nvSpPr>
        <p:spPr>
          <a:xfrm>
            <a:off x="4700016" y="624110"/>
            <a:ext cx="6804596" cy="3484903"/>
          </a:xfrm>
        </p:spPr>
        <p:txBody>
          <a:bodyPr>
            <a:normAutofit/>
          </a:bodyPr>
          <a:lstStyle/>
          <a:p>
            <a:pPr>
              <a:lnSpc>
                <a:spcPct val="90000"/>
              </a:lnSpc>
            </a:pPr>
            <a:r>
              <a:rPr lang="en-GB" sz="1100"/>
              <a:t>Within the Children’s Centre I would:</a:t>
            </a:r>
          </a:p>
          <a:p>
            <a:pPr>
              <a:lnSpc>
                <a:spcPct val="90000"/>
              </a:lnSpc>
            </a:pPr>
            <a:endParaRPr lang="en-GB" sz="1100"/>
          </a:p>
          <a:p>
            <a:pPr>
              <a:lnSpc>
                <a:spcPct val="90000"/>
              </a:lnSpc>
            </a:pPr>
            <a:r>
              <a:rPr lang="en-GB" sz="1100"/>
              <a:t>*provide structured play-based learning opportunities </a:t>
            </a:r>
          </a:p>
          <a:p>
            <a:pPr>
              <a:lnSpc>
                <a:spcPct val="90000"/>
              </a:lnSpc>
            </a:pPr>
            <a:r>
              <a:rPr lang="en-GB" sz="1100"/>
              <a:t>*create language-rich activities using books, songs and storytelling </a:t>
            </a:r>
          </a:p>
          <a:p>
            <a:pPr>
              <a:lnSpc>
                <a:spcPct val="90000"/>
              </a:lnSpc>
            </a:pPr>
            <a:r>
              <a:rPr lang="en-GB" sz="1100"/>
              <a:t>*use small group activities to build confidence </a:t>
            </a:r>
          </a:p>
          <a:p>
            <a:pPr>
              <a:lnSpc>
                <a:spcPct val="90000"/>
              </a:lnSpc>
            </a:pPr>
            <a:r>
              <a:rPr lang="en-GB" sz="1100"/>
              <a:t>*introduce predictable daily routines</a:t>
            </a:r>
          </a:p>
          <a:p>
            <a:pPr>
              <a:lnSpc>
                <a:spcPct val="90000"/>
              </a:lnSpc>
            </a:pPr>
            <a:r>
              <a:rPr lang="en-GB" sz="1100"/>
              <a:t>*encourage problem-solving through hands-on play</a:t>
            </a:r>
          </a:p>
          <a:p>
            <a:pPr>
              <a:lnSpc>
                <a:spcPct val="90000"/>
              </a:lnSpc>
            </a:pPr>
            <a:r>
              <a:rPr lang="en-GB" sz="1100"/>
              <a:t>*provide visual supports and modelling </a:t>
            </a:r>
          </a:p>
          <a:p>
            <a:pPr>
              <a:lnSpc>
                <a:spcPct val="90000"/>
              </a:lnSpc>
            </a:pPr>
            <a:endParaRPr lang="en-GB" sz="1100"/>
          </a:p>
          <a:p>
            <a:pPr>
              <a:lnSpc>
                <a:spcPct val="90000"/>
              </a:lnSpc>
            </a:pPr>
            <a:r>
              <a:rPr lang="en-GB" sz="1100"/>
              <a:t>These strategies encourage active learning consistent with Piaget’s theory.</a:t>
            </a:r>
          </a:p>
          <a:p>
            <a:pPr>
              <a:lnSpc>
                <a:spcPct val="90000"/>
              </a:lnSpc>
            </a:pPr>
            <a:endParaRPr lang="en-GB" sz="1100"/>
          </a:p>
          <a:p>
            <a:pPr>
              <a:lnSpc>
                <a:spcPct val="90000"/>
              </a:lnSpc>
            </a:pPr>
            <a:r>
              <a:rPr lang="en-GB" sz="1100"/>
              <a:t>(Piaget, 1952; Berk, 2023)</a:t>
            </a:r>
          </a:p>
          <a:p>
            <a:pPr>
              <a:lnSpc>
                <a:spcPct val="90000"/>
              </a:lnSpc>
            </a:pPr>
            <a:endParaRPr lang="en-US" sz="1100"/>
          </a:p>
        </p:txBody>
      </p:sp>
      <p:pic>
        <p:nvPicPr>
          <p:cNvPr id="5" name="Picture 4">
            <a:extLst>
              <a:ext uri="{FF2B5EF4-FFF2-40B4-BE49-F238E27FC236}">
                <a16:creationId xmlns:a16="http://schemas.microsoft.com/office/drawing/2014/main" id="{4CB5F809-48CF-812A-E7E3-8D3CCBDF35DF}"/>
              </a:ext>
            </a:extLst>
          </p:cNvPr>
          <p:cNvPicPr>
            <a:picLocks noChangeAspect="1"/>
          </p:cNvPicPr>
          <p:nvPr/>
        </p:nvPicPr>
        <p:blipFill>
          <a:blip r:embed="rId2"/>
          <a:stretch>
            <a:fillRect/>
          </a:stretch>
        </p:blipFill>
        <p:spPr>
          <a:xfrm>
            <a:off x="6935638" y="4913147"/>
            <a:ext cx="5256362" cy="1944853"/>
          </a:xfrm>
          <a:prstGeom prst="rect">
            <a:avLst/>
          </a:prstGeom>
        </p:spPr>
      </p:pic>
      <p:pic>
        <p:nvPicPr>
          <p:cNvPr id="4" name="Picture 3">
            <a:extLst>
              <a:ext uri="{FF2B5EF4-FFF2-40B4-BE49-F238E27FC236}">
                <a16:creationId xmlns:a16="http://schemas.microsoft.com/office/drawing/2014/main" id="{07182AFE-D72E-488D-D2F2-777ED68D0B81}"/>
              </a:ext>
            </a:extLst>
          </p:cNvPr>
          <p:cNvPicPr>
            <a:picLocks noChangeAspect="1"/>
          </p:cNvPicPr>
          <p:nvPr/>
        </p:nvPicPr>
        <p:blipFill>
          <a:blip r:embed="rId3"/>
          <a:stretch>
            <a:fillRect/>
          </a:stretch>
        </p:blipFill>
        <p:spPr>
          <a:xfrm>
            <a:off x="1840314" y="4311727"/>
            <a:ext cx="2859702" cy="1944853"/>
          </a:xfrm>
          <a:prstGeom prst="rect">
            <a:avLst/>
          </a:prstGeom>
        </p:spPr>
      </p:pic>
    </p:spTree>
    <p:extLst>
      <p:ext uri="{BB962C8B-B14F-4D97-AF65-F5344CB8AC3E}">
        <p14:creationId xmlns:p14="http://schemas.microsoft.com/office/powerpoint/2010/main" val="3996671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D9803-DA81-D2BE-3384-9F8C5DF2CDCF}"/>
              </a:ext>
            </a:extLst>
          </p:cNvPr>
          <p:cNvSpPr>
            <a:spLocks noGrp="1"/>
          </p:cNvSpPr>
          <p:nvPr>
            <p:ph type="title"/>
          </p:nvPr>
        </p:nvSpPr>
        <p:spPr>
          <a:xfrm>
            <a:off x="2750057" y="103569"/>
            <a:ext cx="5592545" cy="1701173"/>
          </a:xfrm>
        </p:spPr>
        <p:txBody>
          <a:bodyPr>
            <a:normAutofit fontScale="90000"/>
          </a:bodyPr>
          <a:lstStyle/>
          <a:p>
            <a:r>
              <a:rPr lang="en-GB" dirty="0"/>
              <a:t>Multi-Agency Support Plan</a:t>
            </a:r>
            <a:br>
              <a:rPr lang="en-GB" dirty="0"/>
            </a:br>
            <a:br>
              <a:rPr lang="en-GB" dirty="0"/>
            </a:br>
            <a:r>
              <a:rPr lang="en-GB" dirty="0"/>
              <a:t>Collaborative Plan</a:t>
            </a:r>
            <a:endParaRPr lang="en-US" dirty="0"/>
          </a:p>
        </p:txBody>
      </p:sp>
      <p:sp>
        <p:nvSpPr>
          <p:cNvPr id="3" name="Content Placeholder 2">
            <a:extLst>
              <a:ext uri="{FF2B5EF4-FFF2-40B4-BE49-F238E27FC236}">
                <a16:creationId xmlns:a16="http://schemas.microsoft.com/office/drawing/2014/main" id="{06494B28-C3FB-E78D-BD99-F6098538A440}"/>
              </a:ext>
            </a:extLst>
          </p:cNvPr>
          <p:cNvSpPr>
            <a:spLocks noGrp="1"/>
          </p:cNvSpPr>
          <p:nvPr>
            <p:ph sz="half" idx="1"/>
          </p:nvPr>
        </p:nvSpPr>
        <p:spPr>
          <a:xfrm>
            <a:off x="2273456" y="1992488"/>
            <a:ext cx="4499877" cy="4761942"/>
          </a:xfrm>
        </p:spPr>
        <p:txBody>
          <a:bodyPr/>
          <a:lstStyle/>
          <a:p>
            <a:r>
              <a:rPr lang="en-GB" dirty="0"/>
              <a:t>Effective support should involve:</a:t>
            </a:r>
          </a:p>
          <a:p>
            <a:endParaRPr lang="en-GB" dirty="0"/>
          </a:p>
          <a:p>
            <a:r>
              <a:rPr lang="en-GB" dirty="0"/>
              <a:t>*Early years practitioners </a:t>
            </a:r>
          </a:p>
          <a:p>
            <a:r>
              <a:rPr lang="en-GB" dirty="0"/>
              <a:t>*Speech and Language Therapist </a:t>
            </a:r>
          </a:p>
          <a:p>
            <a:r>
              <a:rPr lang="en-GB" dirty="0"/>
              <a:t>*Health Visitor </a:t>
            </a:r>
          </a:p>
          <a:p>
            <a:r>
              <a:rPr lang="en-GB" dirty="0"/>
              <a:t>*GP</a:t>
            </a:r>
          </a:p>
          <a:p>
            <a:r>
              <a:rPr lang="en-GB" dirty="0"/>
              <a:t>*Family Support Worker</a:t>
            </a:r>
          </a:p>
          <a:p>
            <a:r>
              <a:rPr lang="en-GB" dirty="0"/>
              <a:t>*Child and Adolescent Mental Health Services (if appropriate)</a:t>
            </a:r>
            <a:endParaRPr lang="en-US" dirty="0"/>
          </a:p>
        </p:txBody>
      </p:sp>
      <p:sp>
        <p:nvSpPr>
          <p:cNvPr id="4" name="Content Placeholder 3">
            <a:extLst>
              <a:ext uri="{FF2B5EF4-FFF2-40B4-BE49-F238E27FC236}">
                <a16:creationId xmlns:a16="http://schemas.microsoft.com/office/drawing/2014/main" id="{E14E52F1-4CF8-CB4B-0DFE-1DC8056A715B}"/>
              </a:ext>
            </a:extLst>
          </p:cNvPr>
          <p:cNvSpPr>
            <a:spLocks noGrp="1"/>
          </p:cNvSpPr>
          <p:nvPr>
            <p:ph sz="half" idx="2"/>
          </p:nvPr>
        </p:nvSpPr>
        <p:spPr>
          <a:xfrm>
            <a:off x="7008519" y="1992489"/>
            <a:ext cx="5001604" cy="4761942"/>
          </a:xfrm>
        </p:spPr>
        <p:txBody>
          <a:bodyPr/>
          <a:lstStyle/>
          <a:p>
            <a:r>
              <a:rPr lang="en-GB" dirty="0"/>
              <a:t>Support for Isaac’s mother may include:</a:t>
            </a:r>
          </a:p>
          <a:p>
            <a:endParaRPr lang="en-GB" dirty="0"/>
          </a:p>
          <a:p>
            <a:r>
              <a:rPr lang="en-GB" dirty="0"/>
              <a:t>*parenting programmes </a:t>
            </a:r>
          </a:p>
          <a:p>
            <a:r>
              <a:rPr lang="en-GB" dirty="0"/>
              <a:t>*mental health support </a:t>
            </a:r>
          </a:p>
          <a:p>
            <a:r>
              <a:rPr lang="en-GB" dirty="0"/>
              <a:t>*local parent groups </a:t>
            </a:r>
          </a:p>
          <a:p>
            <a:r>
              <a:rPr lang="en-GB" dirty="0"/>
              <a:t>*home learning activities </a:t>
            </a:r>
          </a:p>
          <a:p>
            <a:endParaRPr lang="en-GB" dirty="0"/>
          </a:p>
          <a:p>
            <a:r>
              <a:rPr lang="en-GB" dirty="0"/>
              <a:t>Working together provides consistent support across home and nursery.</a:t>
            </a:r>
          </a:p>
          <a:p>
            <a:endParaRPr lang="en-GB" dirty="0"/>
          </a:p>
          <a:p>
            <a:endParaRPr lang="en-GB" dirty="0"/>
          </a:p>
          <a:p>
            <a:r>
              <a:rPr lang="en-GB" dirty="0"/>
              <a:t>(Department for Education, 2024)</a:t>
            </a:r>
            <a:endParaRPr lang="en-US" dirty="0"/>
          </a:p>
        </p:txBody>
      </p:sp>
      <p:pic>
        <p:nvPicPr>
          <p:cNvPr id="5" name="Picture 4">
            <a:extLst>
              <a:ext uri="{FF2B5EF4-FFF2-40B4-BE49-F238E27FC236}">
                <a16:creationId xmlns:a16="http://schemas.microsoft.com/office/drawing/2014/main" id="{BDB337F6-3BC6-1A32-6855-30A733F2B5EC}"/>
              </a:ext>
            </a:extLst>
          </p:cNvPr>
          <p:cNvPicPr>
            <a:picLocks noChangeAspect="1"/>
          </p:cNvPicPr>
          <p:nvPr/>
        </p:nvPicPr>
        <p:blipFill>
          <a:blip r:embed="rId2"/>
          <a:stretch>
            <a:fillRect/>
          </a:stretch>
        </p:blipFill>
        <p:spPr>
          <a:xfrm>
            <a:off x="9116320" y="235185"/>
            <a:ext cx="2893803" cy="1159650"/>
          </a:xfrm>
          <a:prstGeom prst="rect">
            <a:avLst/>
          </a:prstGeom>
        </p:spPr>
      </p:pic>
    </p:spTree>
    <p:extLst>
      <p:ext uri="{BB962C8B-B14F-4D97-AF65-F5344CB8AC3E}">
        <p14:creationId xmlns:p14="http://schemas.microsoft.com/office/powerpoint/2010/main" val="849539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A50DD-A0C7-A78C-562B-8CD1C6FBB4AD}"/>
              </a:ext>
            </a:extLst>
          </p:cNvPr>
          <p:cNvSpPr>
            <a:spLocks noGrp="1"/>
          </p:cNvSpPr>
          <p:nvPr>
            <p:ph type="title"/>
          </p:nvPr>
        </p:nvSpPr>
        <p:spPr>
          <a:xfrm>
            <a:off x="2655641" y="116027"/>
            <a:ext cx="7473002" cy="1654136"/>
          </a:xfrm>
        </p:spPr>
        <p:txBody>
          <a:bodyPr>
            <a:normAutofit fontScale="90000"/>
          </a:bodyPr>
          <a:lstStyle/>
          <a:p>
            <a:r>
              <a:rPr lang="en-GB" dirty="0"/>
              <a:t>Critical Evaluation of Piaget’s Theory </a:t>
            </a:r>
            <a:br>
              <a:rPr lang="en-GB" dirty="0"/>
            </a:br>
            <a:br>
              <a:rPr lang="en-GB" dirty="0"/>
            </a:br>
            <a:r>
              <a:rPr lang="en-GB" dirty="0"/>
              <a:t>Strengths and Limitations </a:t>
            </a:r>
            <a:br>
              <a:rPr lang="en-GB" dirty="0"/>
            </a:br>
            <a:endParaRPr lang="en-US" dirty="0"/>
          </a:p>
        </p:txBody>
      </p:sp>
      <p:sp>
        <p:nvSpPr>
          <p:cNvPr id="3" name="Content Placeholder 2">
            <a:extLst>
              <a:ext uri="{FF2B5EF4-FFF2-40B4-BE49-F238E27FC236}">
                <a16:creationId xmlns:a16="http://schemas.microsoft.com/office/drawing/2014/main" id="{72329113-39EE-9425-36DA-5BE1CBE4B61F}"/>
              </a:ext>
            </a:extLst>
          </p:cNvPr>
          <p:cNvSpPr>
            <a:spLocks noGrp="1"/>
          </p:cNvSpPr>
          <p:nvPr>
            <p:ph sz="half" idx="1"/>
          </p:nvPr>
        </p:nvSpPr>
        <p:spPr>
          <a:xfrm>
            <a:off x="1865802" y="2133597"/>
            <a:ext cx="3794321" cy="4608375"/>
          </a:xfrm>
        </p:spPr>
        <p:txBody>
          <a:bodyPr>
            <a:normAutofit lnSpcReduction="10000"/>
          </a:bodyPr>
          <a:lstStyle/>
          <a:p>
            <a:r>
              <a:rPr lang="en-GB" dirty="0"/>
              <a:t>Strengths </a:t>
            </a:r>
          </a:p>
          <a:p>
            <a:endParaRPr lang="en-GB" dirty="0"/>
          </a:p>
          <a:p>
            <a:r>
              <a:rPr lang="en-GB" dirty="0"/>
              <a:t>*explains cognitive development clearly </a:t>
            </a:r>
          </a:p>
          <a:p>
            <a:r>
              <a:rPr lang="en-GB" dirty="0"/>
              <a:t>*emphasises active learning </a:t>
            </a:r>
          </a:p>
          <a:p>
            <a:r>
              <a:rPr lang="en-GB" dirty="0"/>
              <a:t>*supports play-based education </a:t>
            </a:r>
          </a:p>
          <a:p>
            <a:r>
              <a:rPr lang="en-GB" dirty="0"/>
              <a:t>*widely used in early years practice </a:t>
            </a:r>
            <a:endParaRPr lang="en-US" dirty="0"/>
          </a:p>
        </p:txBody>
      </p:sp>
      <p:sp>
        <p:nvSpPr>
          <p:cNvPr id="4" name="Content Placeholder 3">
            <a:extLst>
              <a:ext uri="{FF2B5EF4-FFF2-40B4-BE49-F238E27FC236}">
                <a16:creationId xmlns:a16="http://schemas.microsoft.com/office/drawing/2014/main" id="{B209F9A8-E747-E319-240A-1815B8A8333B}"/>
              </a:ext>
            </a:extLst>
          </p:cNvPr>
          <p:cNvSpPr>
            <a:spLocks noGrp="1"/>
          </p:cNvSpPr>
          <p:nvPr>
            <p:ph sz="half" idx="2"/>
          </p:nvPr>
        </p:nvSpPr>
        <p:spPr>
          <a:xfrm>
            <a:off x="6096000" y="1886191"/>
            <a:ext cx="5835728" cy="4971809"/>
          </a:xfrm>
        </p:spPr>
        <p:txBody>
          <a:bodyPr>
            <a:normAutofit lnSpcReduction="10000"/>
          </a:bodyPr>
          <a:lstStyle/>
          <a:p>
            <a:r>
              <a:rPr lang="en-GB" dirty="0"/>
              <a:t>Limitations </a:t>
            </a:r>
          </a:p>
          <a:p>
            <a:endParaRPr lang="en-GB" dirty="0"/>
          </a:p>
          <a:p>
            <a:r>
              <a:rPr lang="en-GB" dirty="0"/>
              <a:t>*underestimates children’s abilities </a:t>
            </a:r>
          </a:p>
          <a:p>
            <a:r>
              <a:rPr lang="en-GB" dirty="0"/>
              <a:t>*gives limited attention to emotional development </a:t>
            </a:r>
          </a:p>
          <a:p>
            <a:r>
              <a:rPr lang="en-GB" dirty="0"/>
              <a:t>*places less emphasis on social relationships </a:t>
            </a:r>
          </a:p>
          <a:p>
            <a:r>
              <a:rPr lang="en-GB" dirty="0"/>
              <a:t>*cultural differences influence children’s learning experiences </a:t>
            </a:r>
          </a:p>
          <a:p>
            <a:endParaRPr lang="en-GB" dirty="0"/>
          </a:p>
          <a:p>
            <a:r>
              <a:rPr lang="en-GB" dirty="0"/>
              <a:t>Children in London’s diverse communities may develop differently depending on language, culture and educational experiences.</a:t>
            </a:r>
          </a:p>
          <a:p>
            <a:endParaRPr lang="en-GB" dirty="0"/>
          </a:p>
          <a:p>
            <a:r>
              <a:rPr lang="en-GB" dirty="0"/>
              <a:t>(Berk, 2023; </a:t>
            </a:r>
            <a:r>
              <a:rPr lang="en-GB" dirty="0" err="1"/>
              <a:t>Vygotsky</a:t>
            </a:r>
            <a:r>
              <a:rPr lang="en-GB" dirty="0"/>
              <a:t>, 1978)</a:t>
            </a:r>
            <a:endParaRPr lang="en-US" dirty="0"/>
          </a:p>
        </p:txBody>
      </p:sp>
      <p:pic>
        <p:nvPicPr>
          <p:cNvPr id="5" name="Picture 4">
            <a:extLst>
              <a:ext uri="{FF2B5EF4-FFF2-40B4-BE49-F238E27FC236}">
                <a16:creationId xmlns:a16="http://schemas.microsoft.com/office/drawing/2014/main" id="{CE0306A7-7428-D25A-3C09-9EBB5BC33708}"/>
              </a:ext>
            </a:extLst>
          </p:cNvPr>
          <p:cNvPicPr>
            <a:picLocks noChangeAspect="1"/>
          </p:cNvPicPr>
          <p:nvPr/>
        </p:nvPicPr>
        <p:blipFill>
          <a:blip r:embed="rId2"/>
          <a:stretch>
            <a:fillRect/>
          </a:stretch>
        </p:blipFill>
        <p:spPr>
          <a:xfrm>
            <a:off x="1546409" y="5403419"/>
            <a:ext cx="2655566" cy="1228804"/>
          </a:xfrm>
          <a:prstGeom prst="rect">
            <a:avLst/>
          </a:prstGeom>
        </p:spPr>
      </p:pic>
    </p:spTree>
    <p:extLst>
      <p:ext uri="{BB962C8B-B14F-4D97-AF65-F5344CB8AC3E}">
        <p14:creationId xmlns:p14="http://schemas.microsoft.com/office/powerpoint/2010/main" val="3187594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3B36F3CA-ABE0-C80C-57BD-81B02CED0D40}"/>
              </a:ext>
            </a:extLst>
          </p:cNvPr>
          <p:cNvSpPr>
            <a:spLocks noGrp="1"/>
          </p:cNvSpPr>
          <p:nvPr>
            <p:ph type="title"/>
          </p:nvPr>
        </p:nvSpPr>
        <p:spPr>
          <a:xfrm>
            <a:off x="6483096" y="624110"/>
            <a:ext cx="5021516" cy="1280890"/>
          </a:xfrm>
        </p:spPr>
        <p:txBody>
          <a:bodyPr>
            <a:normAutofit/>
          </a:bodyPr>
          <a:lstStyle/>
          <a:p>
            <a:r>
              <a:rPr lang="en-GB"/>
              <a:t>Conclusion </a:t>
            </a:r>
            <a:endParaRPr lang="en-US" dirty="0"/>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4" name="Picture 3">
            <a:extLst>
              <a:ext uri="{FF2B5EF4-FFF2-40B4-BE49-F238E27FC236}">
                <a16:creationId xmlns:a16="http://schemas.microsoft.com/office/drawing/2014/main" id="{CB9B6328-2E57-6516-C8FF-550287531C72}"/>
              </a:ext>
            </a:extLst>
          </p:cNvPr>
          <p:cNvPicPr>
            <a:picLocks noChangeAspect="1"/>
          </p:cNvPicPr>
          <p:nvPr/>
        </p:nvPicPr>
        <p:blipFill>
          <a:blip r:embed="rId2"/>
          <a:srcRect l="39005" r="35794"/>
          <a:stretch>
            <a:fillRect/>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CB650FB3-BEB7-AFA7-8E38-15116D31A09B}"/>
              </a:ext>
            </a:extLst>
          </p:cNvPr>
          <p:cNvSpPr>
            <a:spLocks noGrp="1"/>
          </p:cNvSpPr>
          <p:nvPr>
            <p:ph idx="1"/>
          </p:nvPr>
        </p:nvSpPr>
        <p:spPr>
          <a:xfrm>
            <a:off x="6438191" y="2133600"/>
            <a:ext cx="5066419" cy="3777622"/>
          </a:xfrm>
        </p:spPr>
        <p:txBody>
          <a:bodyPr>
            <a:normAutofit/>
          </a:bodyPr>
          <a:lstStyle/>
          <a:p>
            <a:pPr>
              <a:lnSpc>
                <a:spcPct val="90000"/>
              </a:lnSpc>
            </a:pPr>
            <a:r>
              <a:rPr lang="en-GB" sz="1100"/>
              <a:t>Piaget’s theory provides a useful framework for understanding Isaac’s cognitive development.</a:t>
            </a:r>
          </a:p>
          <a:p>
            <a:pPr>
              <a:lnSpc>
                <a:spcPct val="90000"/>
              </a:lnSpc>
            </a:pPr>
            <a:r>
              <a:rPr lang="en-GB" sz="1100"/>
              <a:t>However, his development is also influenced by:</a:t>
            </a:r>
          </a:p>
          <a:p>
            <a:pPr>
              <a:lnSpc>
                <a:spcPct val="90000"/>
              </a:lnSpc>
            </a:pPr>
            <a:endParaRPr lang="en-GB" sz="1100"/>
          </a:p>
          <a:p>
            <a:pPr>
              <a:lnSpc>
                <a:spcPct val="90000"/>
              </a:lnSpc>
            </a:pPr>
            <a:r>
              <a:rPr lang="en-GB" sz="1100"/>
              <a:t>*maternal mental health </a:t>
            </a:r>
          </a:p>
          <a:p>
            <a:pPr>
              <a:lnSpc>
                <a:spcPct val="90000"/>
              </a:lnSpc>
            </a:pPr>
            <a:r>
              <a:rPr lang="en-GB" sz="1100"/>
              <a:t>*disrupted childcare</a:t>
            </a:r>
          </a:p>
          <a:p>
            <a:pPr>
              <a:lnSpc>
                <a:spcPct val="90000"/>
              </a:lnSpc>
            </a:pPr>
            <a:r>
              <a:rPr lang="en-GB" sz="1100"/>
              <a:t>*social experiences </a:t>
            </a:r>
          </a:p>
          <a:p>
            <a:pPr>
              <a:lnSpc>
                <a:spcPct val="90000"/>
              </a:lnSpc>
            </a:pPr>
            <a:r>
              <a:rPr lang="en-GB" sz="1100"/>
              <a:t>*environmental opportunities </a:t>
            </a:r>
          </a:p>
          <a:p>
            <a:pPr>
              <a:lnSpc>
                <a:spcPct val="90000"/>
              </a:lnSpc>
            </a:pPr>
            <a:endParaRPr lang="en-GB" sz="1100"/>
          </a:p>
          <a:p>
            <a:pPr>
              <a:lnSpc>
                <a:spcPct val="90000"/>
              </a:lnSpc>
            </a:pPr>
            <a:r>
              <a:rPr lang="en-GB" sz="1100"/>
              <a:t>A holistic, multi-agency approach combining cognitive stimulation, language support and family intervention is most likely to promote positive development outcomes.</a:t>
            </a:r>
          </a:p>
          <a:p>
            <a:pPr>
              <a:lnSpc>
                <a:spcPct val="90000"/>
              </a:lnSpc>
            </a:pPr>
            <a:endParaRPr lang="en-GB" sz="1100"/>
          </a:p>
          <a:p>
            <a:pPr>
              <a:lnSpc>
                <a:spcPct val="90000"/>
              </a:lnSpc>
            </a:pPr>
            <a:endParaRPr lang="en-GB" sz="1100"/>
          </a:p>
          <a:p>
            <a:pPr>
              <a:lnSpc>
                <a:spcPct val="90000"/>
              </a:lnSpc>
            </a:pPr>
            <a:r>
              <a:rPr lang="en-GB" sz="1100"/>
              <a:t>(Berk, 2023)</a:t>
            </a:r>
            <a:endParaRPr lang="en-US" sz="1100"/>
          </a:p>
        </p:txBody>
      </p:sp>
    </p:spTree>
    <p:extLst>
      <p:ext uri="{BB962C8B-B14F-4D97-AF65-F5344CB8AC3E}">
        <p14:creationId xmlns:p14="http://schemas.microsoft.com/office/powerpoint/2010/main" val="23635918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5779A386-20E5-B512-248F-BAB7AC418095}"/>
              </a:ext>
            </a:extLst>
          </p:cNvPr>
          <p:cNvPicPr>
            <a:picLocks noChangeAspect="1"/>
          </p:cNvPicPr>
          <p:nvPr/>
        </p:nvPicPr>
        <p:blipFill>
          <a:blip r:embed="rId2"/>
          <a:srcRect l="31173" r="27962"/>
          <a:stretch>
            <a:fillRect/>
          </a:stretch>
        </p:blipFill>
        <p:spPr>
          <a:xfrm>
            <a:off x="1" y="10"/>
            <a:ext cx="7574440" cy="6857990"/>
          </a:xfrm>
          <a:prstGeom prst="rect">
            <a:avLst/>
          </a:prstGeom>
        </p:spPr>
      </p:pic>
      <p:sp>
        <p:nvSpPr>
          <p:cNvPr id="15"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2CD17AD-A2A0-EB5B-4BA0-401AEF4E785A}"/>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References </a:t>
            </a:r>
            <a:endParaRPr lang="en-US" sz="3200">
              <a:solidFill>
                <a:srgbClr val="FEFFFF"/>
              </a:solidFill>
            </a:endParaRPr>
          </a:p>
        </p:txBody>
      </p:sp>
      <p:sp>
        <p:nvSpPr>
          <p:cNvPr id="3" name="Content Placeholder 2">
            <a:extLst>
              <a:ext uri="{FF2B5EF4-FFF2-40B4-BE49-F238E27FC236}">
                <a16:creationId xmlns:a16="http://schemas.microsoft.com/office/drawing/2014/main" id="{ED9C55F4-35EF-8A8B-976A-7F4334D63EF0}"/>
              </a:ext>
            </a:extLst>
          </p:cNvPr>
          <p:cNvSpPr>
            <a:spLocks noGrp="1"/>
          </p:cNvSpPr>
          <p:nvPr>
            <p:ph idx="1"/>
          </p:nvPr>
        </p:nvSpPr>
        <p:spPr>
          <a:xfrm>
            <a:off x="7907807" y="2028356"/>
            <a:ext cx="3757378" cy="4170617"/>
          </a:xfrm>
        </p:spPr>
        <p:txBody>
          <a:bodyPr>
            <a:normAutofit/>
          </a:bodyPr>
          <a:lstStyle/>
          <a:p>
            <a:pPr>
              <a:lnSpc>
                <a:spcPct val="90000"/>
              </a:lnSpc>
            </a:pPr>
            <a:r>
              <a:rPr lang="en-GB" sz="1000" dirty="0">
                <a:solidFill>
                  <a:schemeClr val="tx1">
                    <a:lumMod val="95000"/>
                    <a:lumOff val="5000"/>
                  </a:schemeClr>
                </a:solidFill>
              </a:rPr>
              <a:t>Berk, L. E. (2023) Development Through the Lifespan. 8</a:t>
            </a:r>
            <a:r>
              <a:rPr lang="en-GB" sz="1000" baseline="30000" dirty="0">
                <a:solidFill>
                  <a:schemeClr val="tx1">
                    <a:lumMod val="95000"/>
                    <a:lumOff val="5000"/>
                  </a:schemeClr>
                </a:solidFill>
              </a:rPr>
              <a:t>th</a:t>
            </a:r>
            <a:r>
              <a:rPr lang="en-GB" sz="1000" dirty="0">
                <a:solidFill>
                  <a:schemeClr val="tx1">
                    <a:lumMod val="95000"/>
                    <a:lumOff val="5000"/>
                  </a:schemeClr>
                </a:solidFill>
              </a:rPr>
              <a:t> den. Harlow: Pearson.</a:t>
            </a:r>
          </a:p>
          <a:p>
            <a:pPr>
              <a:lnSpc>
                <a:spcPct val="90000"/>
              </a:lnSpc>
            </a:pPr>
            <a:r>
              <a:rPr lang="en-GB" sz="1000" dirty="0">
                <a:solidFill>
                  <a:schemeClr val="tx1">
                    <a:lumMod val="95000"/>
                    <a:lumOff val="5000"/>
                  </a:schemeClr>
                </a:solidFill>
                <a:hlinkClick r:id="rId3"/>
              </a:rPr>
              <a:t>https://</a:t>
            </a:r>
            <a:r>
              <a:rPr lang="en-GB" sz="1000" dirty="0" err="1">
                <a:solidFill>
                  <a:schemeClr val="tx1">
                    <a:lumMod val="95000"/>
                    <a:lumOff val="5000"/>
                  </a:schemeClr>
                </a:solidFill>
                <a:hlinkClick r:id="rId3"/>
              </a:rPr>
              <a:t>www.pearson.com</a:t>
            </a:r>
            <a:r>
              <a:rPr lang="en-GB" sz="1000" dirty="0">
                <a:solidFill>
                  <a:schemeClr val="tx1">
                    <a:lumMod val="95000"/>
                    <a:lumOff val="5000"/>
                  </a:schemeClr>
                </a:solidFill>
              </a:rPr>
              <a:t> (Accessed: 08 July 2026).</a:t>
            </a:r>
          </a:p>
          <a:p>
            <a:pPr>
              <a:lnSpc>
                <a:spcPct val="90000"/>
              </a:lnSpc>
            </a:pPr>
            <a:endParaRPr lang="en-GB" sz="1000" dirty="0">
              <a:solidFill>
                <a:schemeClr val="tx1">
                  <a:lumMod val="95000"/>
                  <a:lumOff val="5000"/>
                </a:schemeClr>
              </a:solidFill>
            </a:endParaRPr>
          </a:p>
          <a:p>
            <a:pPr>
              <a:lnSpc>
                <a:spcPct val="90000"/>
              </a:lnSpc>
            </a:pPr>
            <a:r>
              <a:rPr lang="en-GB" sz="1000" dirty="0" err="1">
                <a:solidFill>
                  <a:schemeClr val="tx1">
                    <a:lumMod val="95000"/>
                    <a:lumOff val="5000"/>
                  </a:schemeClr>
                </a:solidFill>
              </a:rPr>
              <a:t>Bronfenbrennet</a:t>
            </a:r>
            <a:r>
              <a:rPr lang="en-GB" sz="1000" dirty="0">
                <a:solidFill>
                  <a:schemeClr val="tx1">
                    <a:lumMod val="95000"/>
                    <a:lumOff val="5000"/>
                  </a:schemeClr>
                </a:solidFill>
              </a:rPr>
              <a:t>, U. (1979) The Ecology of Human Development. Cambridge, MA: Harvard University Press.</a:t>
            </a:r>
          </a:p>
          <a:p>
            <a:pPr>
              <a:lnSpc>
                <a:spcPct val="90000"/>
              </a:lnSpc>
            </a:pPr>
            <a:r>
              <a:rPr lang="en-GB" sz="1000" dirty="0">
                <a:solidFill>
                  <a:schemeClr val="tx1">
                    <a:lumMod val="95000"/>
                    <a:lumOff val="5000"/>
                  </a:schemeClr>
                </a:solidFill>
                <a:hlinkClick r:id="rId4"/>
              </a:rPr>
              <a:t>https://</a:t>
            </a:r>
            <a:r>
              <a:rPr lang="en-GB" sz="1000" dirty="0" err="1">
                <a:solidFill>
                  <a:schemeClr val="tx1">
                    <a:lumMod val="95000"/>
                    <a:lumOff val="5000"/>
                  </a:schemeClr>
                </a:solidFill>
                <a:hlinkClick r:id="rId4"/>
              </a:rPr>
              <a:t>www.hup.harvard.edu</a:t>
            </a:r>
            <a:r>
              <a:rPr lang="en-GB" sz="1000" dirty="0">
                <a:solidFill>
                  <a:schemeClr val="tx1">
                    <a:lumMod val="95000"/>
                    <a:lumOff val="5000"/>
                  </a:schemeClr>
                </a:solidFill>
              </a:rPr>
              <a:t> (Accessed: 08 July 2026).</a:t>
            </a:r>
          </a:p>
          <a:p>
            <a:pPr>
              <a:lnSpc>
                <a:spcPct val="90000"/>
              </a:lnSpc>
            </a:pPr>
            <a:endParaRPr lang="en-GB" sz="1000" dirty="0">
              <a:solidFill>
                <a:schemeClr val="tx1">
                  <a:lumMod val="95000"/>
                  <a:lumOff val="5000"/>
                </a:schemeClr>
              </a:solidFill>
            </a:endParaRPr>
          </a:p>
          <a:p>
            <a:pPr>
              <a:lnSpc>
                <a:spcPct val="90000"/>
              </a:lnSpc>
            </a:pPr>
            <a:r>
              <a:rPr lang="en-GB" sz="1000" dirty="0">
                <a:solidFill>
                  <a:schemeClr val="tx1">
                    <a:lumMod val="95000"/>
                    <a:lumOff val="5000"/>
                  </a:schemeClr>
                </a:solidFill>
              </a:rPr>
              <a:t>Department for Education (2024) Early Years Foundation Stage Statutory Framework.</a:t>
            </a:r>
          </a:p>
          <a:p>
            <a:pPr>
              <a:lnSpc>
                <a:spcPct val="90000"/>
              </a:lnSpc>
            </a:pPr>
            <a:r>
              <a:rPr lang="en-GB" sz="1000" dirty="0">
                <a:solidFill>
                  <a:schemeClr val="tx1">
                    <a:lumMod val="95000"/>
                    <a:lumOff val="5000"/>
                  </a:schemeClr>
                </a:solidFill>
                <a:hlinkClick r:id="rId5"/>
              </a:rPr>
              <a:t>https://www.gov.uk/government/publications/early-years-foundation-stage-framework-2</a:t>
            </a:r>
            <a:r>
              <a:rPr lang="en-GB" sz="1000" dirty="0">
                <a:solidFill>
                  <a:schemeClr val="tx1">
                    <a:lumMod val="95000"/>
                    <a:lumOff val="5000"/>
                  </a:schemeClr>
                </a:solidFill>
              </a:rPr>
              <a:t> (Accessed: 08 July 2026).</a:t>
            </a:r>
          </a:p>
          <a:p>
            <a:pPr>
              <a:lnSpc>
                <a:spcPct val="90000"/>
              </a:lnSpc>
            </a:pPr>
            <a:endParaRPr lang="en-GB" sz="1000" dirty="0">
              <a:solidFill>
                <a:schemeClr val="tx1">
                  <a:lumMod val="95000"/>
                  <a:lumOff val="5000"/>
                </a:schemeClr>
              </a:solidFill>
            </a:endParaRPr>
          </a:p>
          <a:p>
            <a:pPr>
              <a:lnSpc>
                <a:spcPct val="90000"/>
              </a:lnSpc>
            </a:pPr>
            <a:r>
              <a:rPr lang="en-GB" sz="1000" dirty="0">
                <a:solidFill>
                  <a:schemeClr val="tx1">
                    <a:lumMod val="95000"/>
                    <a:lumOff val="5000"/>
                  </a:schemeClr>
                </a:solidFill>
              </a:rPr>
              <a:t>Piaget, J. (1952) The Origins of Intelligence in Children. New York: International Universities Press.</a:t>
            </a:r>
          </a:p>
          <a:p>
            <a:pPr>
              <a:lnSpc>
                <a:spcPct val="90000"/>
              </a:lnSpc>
            </a:pPr>
            <a:r>
              <a:rPr lang="en-GB" sz="1000" dirty="0">
                <a:solidFill>
                  <a:schemeClr val="tx1">
                    <a:lumMod val="95000"/>
                    <a:lumOff val="5000"/>
                  </a:schemeClr>
                </a:solidFill>
                <a:hlinkClick r:id="rId6"/>
              </a:rPr>
              <a:t>https://archive.org/details/</a:t>
            </a:r>
            <a:r>
              <a:rPr lang="en-GB" sz="1000" dirty="0" err="1">
                <a:solidFill>
                  <a:schemeClr val="tx1">
                    <a:lumMod val="95000"/>
                    <a:lumOff val="5000"/>
                  </a:schemeClr>
                </a:solidFill>
                <a:hlinkClick r:id="rId6"/>
              </a:rPr>
              <a:t>originsofintell0000piag</a:t>
            </a:r>
            <a:r>
              <a:rPr lang="en-GB" sz="1000" dirty="0">
                <a:solidFill>
                  <a:schemeClr val="tx1">
                    <a:lumMod val="95000"/>
                    <a:lumOff val="5000"/>
                  </a:schemeClr>
                </a:solidFill>
              </a:rPr>
              <a:t> (Accessed: 08 July 2026).</a:t>
            </a:r>
          </a:p>
          <a:p>
            <a:pPr>
              <a:lnSpc>
                <a:spcPct val="90000"/>
              </a:lnSpc>
            </a:pPr>
            <a:endParaRPr lang="en-GB" sz="1000" dirty="0">
              <a:solidFill>
                <a:schemeClr val="tx1">
                  <a:lumMod val="95000"/>
                  <a:lumOff val="5000"/>
                </a:schemeClr>
              </a:solidFill>
            </a:endParaRPr>
          </a:p>
          <a:p>
            <a:pPr>
              <a:lnSpc>
                <a:spcPct val="90000"/>
              </a:lnSpc>
            </a:pPr>
            <a:endParaRPr lang="en-GB" sz="1000" dirty="0">
              <a:solidFill>
                <a:schemeClr val="tx1">
                  <a:lumMod val="95000"/>
                  <a:lumOff val="5000"/>
                </a:schemeClr>
              </a:solidFill>
            </a:endParaRPr>
          </a:p>
          <a:p>
            <a:pPr>
              <a:lnSpc>
                <a:spcPct val="90000"/>
              </a:lnSpc>
            </a:pPr>
            <a:endParaRPr lang="en-US" sz="1000" dirty="0">
              <a:solidFill>
                <a:schemeClr val="tx1">
                  <a:lumMod val="95000"/>
                  <a:lumOff val="5000"/>
                </a:schemeClr>
              </a:solidFill>
            </a:endParaRPr>
          </a:p>
        </p:txBody>
      </p:sp>
    </p:spTree>
    <p:extLst>
      <p:ext uri="{BB962C8B-B14F-4D97-AF65-F5344CB8AC3E}">
        <p14:creationId xmlns:p14="http://schemas.microsoft.com/office/powerpoint/2010/main" val="820784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41561522-B21F-794C-8232-BEBD975D8E1A}"/>
              </a:ext>
            </a:extLst>
          </p:cNvPr>
          <p:cNvSpPr>
            <a:spLocks noGrp="1"/>
          </p:cNvSpPr>
          <p:nvPr>
            <p:ph type="title"/>
          </p:nvPr>
        </p:nvSpPr>
        <p:spPr>
          <a:xfrm>
            <a:off x="6483096" y="624110"/>
            <a:ext cx="5021516" cy="1280890"/>
          </a:xfrm>
        </p:spPr>
        <p:txBody>
          <a:bodyPr>
            <a:normAutofit/>
          </a:bodyPr>
          <a:lstStyle/>
          <a:p>
            <a:r>
              <a:rPr lang="en-GB" dirty="0"/>
              <a:t>References </a:t>
            </a:r>
            <a:endParaRPr lang="en-US" dirty="0"/>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4" name="Picture 3">
            <a:extLst>
              <a:ext uri="{FF2B5EF4-FFF2-40B4-BE49-F238E27FC236}">
                <a16:creationId xmlns:a16="http://schemas.microsoft.com/office/drawing/2014/main" id="{3C4D3142-2374-A2D1-0513-FA913EC5FA40}"/>
              </a:ext>
            </a:extLst>
          </p:cNvPr>
          <p:cNvPicPr>
            <a:picLocks noChangeAspect="1"/>
          </p:cNvPicPr>
          <p:nvPr/>
        </p:nvPicPr>
        <p:blipFill>
          <a:blip r:embed="rId2"/>
          <a:srcRect l="39005" r="35794"/>
          <a:stretch>
            <a:fillRect/>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0D2EBAF1-7A1B-41ED-2A9E-EC83226B16A1}"/>
              </a:ext>
            </a:extLst>
          </p:cNvPr>
          <p:cNvSpPr>
            <a:spLocks noGrp="1"/>
          </p:cNvSpPr>
          <p:nvPr>
            <p:ph idx="1"/>
          </p:nvPr>
        </p:nvSpPr>
        <p:spPr>
          <a:xfrm>
            <a:off x="6852883" y="1842013"/>
            <a:ext cx="5008594" cy="4370197"/>
          </a:xfrm>
        </p:spPr>
        <p:txBody>
          <a:bodyPr>
            <a:normAutofit/>
          </a:bodyPr>
          <a:lstStyle/>
          <a:p>
            <a:r>
              <a:rPr lang="en-GB" sz="1700" dirty="0" err="1"/>
              <a:t>Shonkoff</a:t>
            </a:r>
            <a:r>
              <a:rPr lang="en-GB" sz="1700" dirty="0"/>
              <a:t>, J. P. and Phillips, D. A. (2000) From </a:t>
            </a:r>
            <a:r>
              <a:rPr lang="en-GB" sz="1700" dirty="0" err="1"/>
              <a:t>Neurons</a:t>
            </a:r>
            <a:r>
              <a:rPr lang="en-GB" sz="1700" dirty="0"/>
              <a:t> to Neighbourhoods: The Science of Early Childhood Development. Washington DC: National Academies Press.</a:t>
            </a:r>
          </a:p>
          <a:p>
            <a:r>
              <a:rPr lang="en-GB" sz="1700" dirty="0">
                <a:hlinkClick r:id="rId3"/>
              </a:rPr>
              <a:t>https://nap.nationalacademies.org/catalog/9824/from-neurons-the-science-of-early-childhood-development</a:t>
            </a:r>
            <a:r>
              <a:rPr lang="en-GB" sz="1700" dirty="0"/>
              <a:t> (Accessed: 08 July 2026).</a:t>
            </a:r>
          </a:p>
          <a:p>
            <a:endParaRPr lang="en-GB" sz="1700" dirty="0"/>
          </a:p>
          <a:p>
            <a:r>
              <a:rPr lang="en-GB" sz="1700" dirty="0" err="1"/>
              <a:t>Vygotsky</a:t>
            </a:r>
            <a:r>
              <a:rPr lang="en-GB" sz="1700" dirty="0"/>
              <a:t>, L. S. (1978) Mind in Society. Cambridge, MA: Harvard University Press.</a:t>
            </a:r>
          </a:p>
          <a:p>
            <a:r>
              <a:rPr lang="en-GB" sz="1700" dirty="0">
                <a:hlinkClick r:id="rId4"/>
              </a:rPr>
              <a:t>https://</a:t>
            </a:r>
            <a:r>
              <a:rPr lang="en-GB" sz="1700" dirty="0" err="1">
                <a:hlinkClick r:id="rId4"/>
              </a:rPr>
              <a:t>www.hup.harvard.edu</a:t>
            </a:r>
            <a:r>
              <a:rPr lang="en-GB" sz="1700" dirty="0"/>
              <a:t> (Accessed 08 July 2026).</a:t>
            </a:r>
          </a:p>
          <a:p>
            <a:endParaRPr lang="en-US" sz="1700" dirty="0"/>
          </a:p>
        </p:txBody>
      </p:sp>
    </p:spTree>
    <p:extLst>
      <p:ext uri="{BB962C8B-B14F-4D97-AF65-F5344CB8AC3E}">
        <p14:creationId xmlns:p14="http://schemas.microsoft.com/office/powerpoint/2010/main" val="25954521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Wisp</vt:lpstr>
      <vt:lpstr>Psychology in Health and Social Care</vt:lpstr>
      <vt:lpstr>Table of Contents   1. Introduction  2. Isaac’s Background  3. Piaget’s Cognitive Development Theory  4. Applying Piaget’s Theory to Isaac  5. Nature and Nurture Influences  6. Theory-Informed Support Plan 7. Multi-Agency Working  8. Critical Evaluation of Piaget’s Theory  9. Conclusion  10. References  </vt:lpstr>
      <vt:lpstr>Introduction   Supporting Isaac through Piaget’s Cognitive Development Theory   </vt:lpstr>
      <vt:lpstr>Isaac’s Background   Isaac is a four-year-old child attending a Children’s Centre.   </vt:lpstr>
      <vt:lpstr>Piaget’s Cognitive Development Theory </vt:lpstr>
      <vt:lpstr>Applying Piaget’s Theory to Isaac   Understanding Isaac’s Development     </vt:lpstr>
      <vt:lpstr>Nature and Nurture   Biological and Environmental Influences </vt:lpstr>
      <vt:lpstr>Theory-Informed Support Plan  Practical Strategies  </vt:lpstr>
      <vt:lpstr>Multi-Agency Support Plan  Collaborative Plan</vt:lpstr>
      <vt:lpstr>Critical Evaluation of Piaget’s Theory   Strengths and Limitations  </vt:lpstr>
      <vt:lpstr>Conclusion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dc:title>
  <dc:creator>jocelyn elliott</dc:creator>
  <cp:lastModifiedBy>jocelyn elliott</cp:lastModifiedBy>
  <cp:revision>4</cp:revision>
  <dcterms:created xsi:type="dcterms:W3CDTF">2026-07-07T18:51:58Z</dcterms:created>
  <dcterms:modified xsi:type="dcterms:W3CDTF">2026-07-12T13:34:07Z</dcterms:modified>
</cp:coreProperties>
</file>