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9"/>
  </p:notesMasterIdLst>
  <p:sldIdLst>
    <p:sldId id="276" r:id="rId2"/>
    <p:sldId id="256" r:id="rId3"/>
    <p:sldId id="278" r:id="rId4"/>
    <p:sldId id="269" r:id="rId5"/>
    <p:sldId id="272" r:id="rId6"/>
    <p:sldId id="274" r:id="rId7"/>
    <p:sldId id="258" r:id="rId8"/>
    <p:sldId id="260" r:id="rId9"/>
    <p:sldId id="261" r:id="rId10"/>
    <p:sldId id="265" r:id="rId11"/>
    <p:sldId id="267" r:id="rId12"/>
    <p:sldId id="268" r:id="rId13"/>
    <p:sldId id="277" r:id="rId14"/>
    <p:sldId id="262" r:id="rId15"/>
    <p:sldId id="263" r:id="rId16"/>
    <p:sldId id="275" r:id="rId17"/>
    <p:sldId id="264" r:id="rId18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8FA8C1F-37F8-4301-ACFB-EB6D403EA024}">
          <p14:sldIdLst>
            <p14:sldId id="276"/>
            <p14:sldId id="256"/>
            <p14:sldId id="278"/>
            <p14:sldId id="269"/>
            <p14:sldId id="272"/>
            <p14:sldId id="274"/>
            <p14:sldId id="258"/>
            <p14:sldId id="260"/>
            <p14:sldId id="261"/>
            <p14:sldId id="265"/>
            <p14:sldId id="267"/>
            <p14:sldId id="268"/>
            <p14:sldId id="277"/>
            <p14:sldId id="262"/>
            <p14:sldId id="263"/>
          </p14:sldIdLst>
        </p14:section>
        <p14:section name="Untitled Section" id="{F59452BE-523F-4246-BD2F-F0CFC6E78B84}">
          <p14:sldIdLst>
            <p14:sldId id="275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2B9341-E374-6E16-75FD-7EE87257B843}" v="28" dt="2026-02-14T04:30:06.202"/>
    <p1510:client id="{5CF88AEB-E74B-412D-FDA3-4596A6415159}" v="1" dt="2026-02-14T19:14:19.7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Nyaradzai Chikoore (2208794)" userId="S::2208794@student.uwtsd.ac.uk::85ad5814-9abd-4602-b0cc-0ba9a1457889" providerId="AD" clId="Web-{E8F155D8-E021-EAA9-CDC0-D7AA07C4390C}"/>
    <pc:docChg chg="addSld delSld modSld">
      <pc:chgData name="Michelle Nyaradzai Chikoore (2208794)" userId="S::2208794@student.uwtsd.ac.uk::85ad5814-9abd-4602-b0cc-0ba9a1457889" providerId="AD" clId="Web-{E8F155D8-E021-EAA9-CDC0-D7AA07C4390C}" dt="2026-02-08T22:57:43.433" v="119"/>
      <pc:docMkLst>
        <pc:docMk/>
      </pc:docMkLst>
      <pc:sldChg chg="addSp modSp new mod modClrScheme chgLayout">
        <pc:chgData name="Michelle Nyaradzai Chikoore (2208794)" userId="S::2208794@student.uwtsd.ac.uk::85ad5814-9abd-4602-b0cc-0ba9a1457889" providerId="AD" clId="Web-{E8F155D8-E021-EAA9-CDC0-D7AA07C4390C}" dt="2026-02-08T22:57:43.433" v="119"/>
        <pc:sldMkLst>
          <pc:docMk/>
          <pc:sldMk cId="1732872427" sldId="276"/>
        </pc:sldMkLst>
        <pc:spChg chg="add mod ord">
          <ac:chgData name="Michelle Nyaradzai Chikoore (2208794)" userId="S::2208794@student.uwtsd.ac.uk::85ad5814-9abd-4602-b0cc-0ba9a1457889" providerId="AD" clId="Web-{E8F155D8-E021-EAA9-CDC0-D7AA07C4390C}" dt="2026-02-08T22:54:35.602" v="40" actId="20577"/>
          <ac:spMkLst>
            <pc:docMk/>
            <pc:sldMk cId="1732872427" sldId="276"/>
            <ac:spMk id="3" creationId="{22A37E19-BE61-B528-D513-B72CE44507CB}"/>
          </ac:spMkLst>
        </pc:spChg>
        <pc:graphicFrameChg chg="add mod modGraphic">
          <ac:chgData name="Michelle Nyaradzai Chikoore (2208794)" userId="S::2208794@student.uwtsd.ac.uk::85ad5814-9abd-4602-b0cc-0ba9a1457889" providerId="AD" clId="Web-{E8F155D8-E021-EAA9-CDC0-D7AA07C4390C}" dt="2026-02-08T22:57:43.433" v="119"/>
          <ac:graphicFrameMkLst>
            <pc:docMk/>
            <pc:sldMk cId="1732872427" sldId="276"/>
            <ac:graphicFrameMk id="2" creationId="{A2A0BBA1-9366-DE5F-ED4B-0CBEC83CBEDF}"/>
          </ac:graphicFrameMkLst>
        </pc:graphicFrameChg>
      </pc:sldChg>
    </pc:docChg>
  </pc:docChgLst>
  <pc:docChgLst>
    <pc:chgData name="Michelle Nyaradzai Chikoore (2208794)" userId="S::2208794@student.uwtsd.ac.uk::85ad5814-9abd-4602-b0cc-0ba9a1457889" providerId="AD" clId="Web-{4D2B9341-E374-6E16-75FD-7EE87257B843}"/>
    <pc:docChg chg="modSld">
      <pc:chgData name="Michelle Nyaradzai Chikoore (2208794)" userId="S::2208794@student.uwtsd.ac.uk::85ad5814-9abd-4602-b0cc-0ba9a1457889" providerId="AD" clId="Web-{4D2B9341-E374-6E16-75FD-7EE87257B843}" dt="2026-02-14T04:30:05.936" v="22" actId="20577"/>
      <pc:docMkLst>
        <pc:docMk/>
      </pc:docMkLst>
      <pc:sldChg chg="modSp">
        <pc:chgData name="Michelle Nyaradzai Chikoore (2208794)" userId="S::2208794@student.uwtsd.ac.uk::85ad5814-9abd-4602-b0cc-0ba9a1457889" providerId="AD" clId="Web-{4D2B9341-E374-6E16-75FD-7EE87257B843}" dt="2026-02-14T04:29:36.821" v="16" actId="20577"/>
        <pc:sldMkLst>
          <pc:docMk/>
          <pc:sldMk cId="341506380" sldId="265"/>
        </pc:sldMkLst>
        <pc:spChg chg="mod">
          <ac:chgData name="Michelle Nyaradzai Chikoore (2208794)" userId="S::2208794@student.uwtsd.ac.uk::85ad5814-9abd-4602-b0cc-0ba9a1457889" providerId="AD" clId="Web-{4D2B9341-E374-6E16-75FD-7EE87257B843}" dt="2026-02-14T04:29:36.821" v="16" actId="20577"/>
          <ac:spMkLst>
            <pc:docMk/>
            <pc:sldMk cId="341506380" sldId="265"/>
            <ac:spMk id="3" creationId="{463ABD04-1585-2751-B620-7DFDC9D69D6D}"/>
          </ac:spMkLst>
        </pc:spChg>
      </pc:sldChg>
      <pc:sldChg chg="modSp">
        <pc:chgData name="Michelle Nyaradzai Chikoore (2208794)" userId="S::2208794@student.uwtsd.ac.uk::85ad5814-9abd-4602-b0cc-0ba9a1457889" providerId="AD" clId="Web-{4D2B9341-E374-6E16-75FD-7EE87257B843}" dt="2026-02-14T04:30:05.936" v="22" actId="20577"/>
        <pc:sldMkLst>
          <pc:docMk/>
          <pc:sldMk cId="3198257110" sldId="275"/>
        </pc:sldMkLst>
        <pc:spChg chg="mod">
          <ac:chgData name="Michelle Nyaradzai Chikoore (2208794)" userId="S::2208794@student.uwtsd.ac.uk::85ad5814-9abd-4602-b0cc-0ba9a1457889" providerId="AD" clId="Web-{4D2B9341-E374-6E16-75FD-7EE87257B843}" dt="2026-02-14T04:30:05.936" v="22" actId="20577"/>
          <ac:spMkLst>
            <pc:docMk/>
            <pc:sldMk cId="3198257110" sldId="275"/>
            <ac:spMk id="4" creationId="{CB029F60-3438-BC02-97BD-E92CD52A1B58}"/>
          </ac:spMkLst>
        </pc:spChg>
      </pc:sldChg>
    </pc:docChg>
  </pc:docChgLst>
  <pc:docChgLst>
    <pc:chgData name="Helen Mary Ketley (2526591)" userId="S::2526591@student.uwtsd.ac.uk::4224d5c3-d2ca-4544-b208-1b0693212226" providerId="AD" clId="Web-{DD506926-EDD3-FDFC-A591-366D008F5E89}"/>
    <pc:docChg chg="modSld">
      <pc:chgData name="Helen Mary Ketley (2526591)" userId="S::2526591@student.uwtsd.ac.uk::4224d5c3-d2ca-4544-b208-1b0693212226" providerId="AD" clId="Web-{DD506926-EDD3-FDFC-A591-366D008F5E89}" dt="2026-02-11T17:08:33.128" v="50" actId="20577"/>
      <pc:docMkLst>
        <pc:docMk/>
      </pc:docMkLst>
      <pc:sldChg chg="modSp">
        <pc:chgData name="Helen Mary Ketley (2526591)" userId="S::2526591@student.uwtsd.ac.uk::4224d5c3-d2ca-4544-b208-1b0693212226" providerId="AD" clId="Web-{DD506926-EDD3-FDFC-A591-366D008F5E89}" dt="2026-02-11T17:08:33.128" v="50" actId="20577"/>
        <pc:sldMkLst>
          <pc:docMk/>
          <pc:sldMk cId="2087719439" sldId="278"/>
        </pc:sldMkLst>
        <pc:spChg chg="mod">
          <ac:chgData name="Helen Mary Ketley (2526591)" userId="S::2526591@student.uwtsd.ac.uk::4224d5c3-d2ca-4544-b208-1b0693212226" providerId="AD" clId="Web-{DD506926-EDD3-FDFC-A591-366D008F5E89}" dt="2026-02-11T17:08:33.128" v="50" actId="20577"/>
          <ac:spMkLst>
            <pc:docMk/>
            <pc:sldMk cId="2087719439" sldId="278"/>
            <ac:spMk id="3" creationId="{2199E229-72AA-5906-22B1-E6F13C92AB60}"/>
          </ac:spMkLst>
        </pc:spChg>
      </pc:sldChg>
    </pc:docChg>
  </pc:docChgLst>
  <pc:docChgLst>
    <pc:chgData name="Michelle Nyaradzai Chikoore (2208794)" userId="S::2208794@student.uwtsd.ac.uk::85ad5814-9abd-4602-b0cc-0ba9a1457889" providerId="AD" clId="Web-{92E631FC-8F7A-D747-9A14-C3794DF2BD02}"/>
    <pc:docChg chg="addSld delSld modSld">
      <pc:chgData name="Michelle Nyaradzai Chikoore (2208794)" userId="S::2208794@student.uwtsd.ac.uk::85ad5814-9abd-4602-b0cc-0ba9a1457889" providerId="AD" clId="Web-{92E631FC-8F7A-D747-9A14-C3794DF2BD02}" dt="2026-02-08T20:56:25.002" v="419" actId="688"/>
      <pc:docMkLst>
        <pc:docMk/>
      </pc:docMkLst>
      <pc:sldChg chg="modSp">
        <pc:chgData name="Michelle Nyaradzai Chikoore (2208794)" userId="S::2208794@student.uwtsd.ac.uk::85ad5814-9abd-4602-b0cc-0ba9a1457889" providerId="AD" clId="Web-{92E631FC-8F7A-D747-9A14-C3794DF2BD02}" dt="2026-02-08T20:56:25.002" v="419" actId="688"/>
        <pc:sldMkLst>
          <pc:docMk/>
          <pc:sldMk cId="0" sldId="263"/>
        </pc:sldMkLst>
        <pc:spChg chg="mod">
          <ac:chgData name="Michelle Nyaradzai Chikoore (2208794)" userId="S::2208794@student.uwtsd.ac.uk::85ad5814-9abd-4602-b0cc-0ba9a1457889" providerId="AD" clId="Web-{92E631FC-8F7A-D747-9A14-C3794DF2BD02}" dt="2026-02-08T20:56:04.127" v="418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Michelle Nyaradzai Chikoore (2208794)" userId="S::2208794@student.uwtsd.ac.uk::85ad5814-9abd-4602-b0cc-0ba9a1457889" providerId="AD" clId="Web-{92E631FC-8F7A-D747-9A14-C3794DF2BD02}" dt="2026-02-08T20:56:25.002" v="419" actId="688"/>
          <ac:spMkLst>
            <pc:docMk/>
            <pc:sldMk cId="0" sldId="263"/>
            <ac:spMk id="5" creationId="{00000000-0000-0000-0000-000000000000}"/>
          </ac:spMkLst>
        </pc:spChg>
      </pc:sldChg>
      <pc:sldChg chg="add del">
        <pc:chgData name="Michelle Nyaradzai Chikoore (2208794)" userId="S::2208794@student.uwtsd.ac.uk::85ad5814-9abd-4602-b0cc-0ba9a1457889" providerId="AD" clId="Web-{92E631FC-8F7A-D747-9A14-C3794DF2BD02}" dt="2026-02-08T20:49:54.242" v="385"/>
        <pc:sldMkLst>
          <pc:docMk/>
          <pc:sldMk cId="0" sldId="264"/>
        </pc:sldMkLst>
      </pc:sldChg>
      <pc:sldChg chg="modSp">
        <pc:chgData name="Michelle Nyaradzai Chikoore (2208794)" userId="S::2208794@student.uwtsd.ac.uk::85ad5814-9abd-4602-b0cc-0ba9a1457889" providerId="AD" clId="Web-{92E631FC-8F7A-D747-9A14-C3794DF2BD02}" dt="2026-02-08T20:48:54.178" v="383"/>
        <pc:sldMkLst>
          <pc:docMk/>
          <pc:sldMk cId="409659595" sldId="268"/>
        </pc:sldMkLst>
        <pc:graphicFrameChg chg="mod modGraphic">
          <ac:chgData name="Michelle Nyaradzai Chikoore (2208794)" userId="S::2208794@student.uwtsd.ac.uk::85ad5814-9abd-4602-b0cc-0ba9a1457889" providerId="AD" clId="Web-{92E631FC-8F7A-D747-9A14-C3794DF2BD02}" dt="2026-02-08T20:48:54.178" v="383"/>
          <ac:graphicFrameMkLst>
            <pc:docMk/>
            <pc:sldMk cId="409659595" sldId="268"/>
            <ac:graphicFrameMk id="3" creationId="{3CAA7045-80D2-F23B-7E03-9C3D7ECD95AE}"/>
          </ac:graphicFrameMkLst>
        </pc:graphicFrameChg>
      </pc:sldChg>
    </pc:docChg>
  </pc:docChgLst>
  <pc:docChgLst>
    <pc:chgData name="Helen Mary Ketley (2526591)" userId="4224d5c3-d2ca-4544-b208-1b0693212226" providerId="ADAL" clId="{94A4A6E8-8118-46B6-A397-FCCEC34BF758}"/>
    <pc:docChg chg="undo custSel addSld delSld modSld sldOrd addSection">
      <pc:chgData name="Helen Mary Ketley (2526591)" userId="4224d5c3-d2ca-4544-b208-1b0693212226" providerId="ADAL" clId="{94A4A6E8-8118-46B6-A397-FCCEC34BF758}" dt="2026-02-12T16:56:02.698" v="7813" actId="20578"/>
      <pc:docMkLst>
        <pc:docMk/>
      </pc:docMkLst>
      <pc:sldChg chg="modSp new mod">
        <pc:chgData name="Helen Mary Ketley (2526591)" userId="4224d5c3-d2ca-4544-b208-1b0693212226" providerId="ADAL" clId="{94A4A6E8-8118-46B6-A397-FCCEC34BF758}" dt="2026-02-12T13:31:14.102" v="5243" actId="20577"/>
        <pc:sldMkLst>
          <pc:docMk/>
          <pc:sldMk cId="182898048" sldId="269"/>
        </pc:sldMkLst>
        <pc:spChg chg="mod">
          <ac:chgData name="Helen Mary Ketley (2526591)" userId="4224d5c3-d2ca-4544-b208-1b0693212226" providerId="ADAL" clId="{94A4A6E8-8118-46B6-A397-FCCEC34BF758}" dt="2026-02-08T16:25:58.113" v="1460" actId="122"/>
          <ac:spMkLst>
            <pc:docMk/>
            <pc:sldMk cId="182898048" sldId="269"/>
            <ac:spMk id="2" creationId="{0DD8D785-8AF8-EABE-AC90-5876826F4A35}"/>
          </ac:spMkLst>
        </pc:spChg>
        <pc:spChg chg="mod">
          <ac:chgData name="Helen Mary Ketley (2526591)" userId="4224d5c3-d2ca-4544-b208-1b0693212226" providerId="ADAL" clId="{94A4A6E8-8118-46B6-A397-FCCEC34BF758}" dt="2026-02-12T13:31:14.102" v="5243" actId="20577"/>
          <ac:spMkLst>
            <pc:docMk/>
            <pc:sldMk cId="182898048" sldId="269"/>
            <ac:spMk id="3" creationId="{D52D12E9-EE68-62F1-AE84-08686D17F46C}"/>
          </ac:spMkLst>
        </pc:spChg>
      </pc:sldChg>
      <pc:sldChg chg="modSp new mod">
        <pc:chgData name="Helen Mary Ketley (2526591)" userId="4224d5c3-d2ca-4544-b208-1b0693212226" providerId="ADAL" clId="{94A4A6E8-8118-46B6-A397-FCCEC34BF758}" dt="2026-02-08T16:35:44.965" v="1619" actId="20577"/>
        <pc:sldMkLst>
          <pc:docMk/>
          <pc:sldMk cId="3105449510" sldId="272"/>
        </pc:sldMkLst>
        <pc:spChg chg="mod">
          <ac:chgData name="Helen Mary Ketley (2526591)" userId="4224d5c3-d2ca-4544-b208-1b0693212226" providerId="ADAL" clId="{94A4A6E8-8118-46B6-A397-FCCEC34BF758}" dt="2026-02-08T16:26:25.589" v="1462" actId="122"/>
          <ac:spMkLst>
            <pc:docMk/>
            <pc:sldMk cId="3105449510" sldId="272"/>
            <ac:spMk id="2" creationId="{45CD0A70-3C36-703F-09A2-1380675A4101}"/>
          </ac:spMkLst>
        </pc:spChg>
        <pc:spChg chg="mod">
          <ac:chgData name="Helen Mary Ketley (2526591)" userId="4224d5c3-d2ca-4544-b208-1b0693212226" providerId="ADAL" clId="{94A4A6E8-8118-46B6-A397-FCCEC34BF758}" dt="2026-02-08T16:23:57.502" v="1355" actId="20577"/>
          <ac:spMkLst>
            <pc:docMk/>
            <pc:sldMk cId="3105449510" sldId="272"/>
            <ac:spMk id="3" creationId="{7D48F836-21C4-9D31-4C91-7075C350C0D1}"/>
          </ac:spMkLst>
        </pc:spChg>
        <pc:spChg chg="mod">
          <ac:chgData name="Helen Mary Ketley (2526591)" userId="4224d5c3-d2ca-4544-b208-1b0693212226" providerId="ADAL" clId="{94A4A6E8-8118-46B6-A397-FCCEC34BF758}" dt="2026-02-08T16:35:44.965" v="1619" actId="20577"/>
          <ac:spMkLst>
            <pc:docMk/>
            <pc:sldMk cId="3105449510" sldId="272"/>
            <ac:spMk id="4" creationId="{80AD3F84-2305-9036-AA65-BE7C2B54F858}"/>
          </ac:spMkLst>
        </pc:spChg>
        <pc:spChg chg="mod">
          <ac:chgData name="Helen Mary Ketley (2526591)" userId="4224d5c3-d2ca-4544-b208-1b0693212226" providerId="ADAL" clId="{94A4A6E8-8118-46B6-A397-FCCEC34BF758}" dt="2026-02-08T16:24:11.440" v="1379" actId="20577"/>
          <ac:spMkLst>
            <pc:docMk/>
            <pc:sldMk cId="3105449510" sldId="272"/>
            <ac:spMk id="5" creationId="{3D8783A8-A7DF-2002-C749-8E7AD640F9CA}"/>
          </ac:spMkLst>
        </pc:spChg>
        <pc:spChg chg="mod">
          <ac:chgData name="Helen Mary Ketley (2526591)" userId="4224d5c3-d2ca-4544-b208-1b0693212226" providerId="ADAL" clId="{94A4A6E8-8118-46B6-A397-FCCEC34BF758}" dt="2026-02-08T16:35:41.439" v="1618" actId="20577"/>
          <ac:spMkLst>
            <pc:docMk/>
            <pc:sldMk cId="3105449510" sldId="272"/>
            <ac:spMk id="6" creationId="{D1054A87-0374-26B4-514F-55219677FC77}"/>
          </ac:spMkLst>
        </pc:spChg>
      </pc:sldChg>
      <pc:sldChg chg="addSp modSp new mod">
        <pc:chgData name="Helen Mary Ketley (2526591)" userId="4224d5c3-d2ca-4544-b208-1b0693212226" providerId="ADAL" clId="{94A4A6E8-8118-46B6-A397-FCCEC34BF758}" dt="2026-02-12T15:54:25.236" v="7469" actId="20577"/>
        <pc:sldMkLst>
          <pc:docMk/>
          <pc:sldMk cId="1594154597" sldId="274"/>
        </pc:sldMkLst>
        <pc:spChg chg="mod">
          <ac:chgData name="Helen Mary Ketley (2526591)" userId="4224d5c3-d2ca-4544-b208-1b0693212226" providerId="ADAL" clId="{94A4A6E8-8118-46B6-A397-FCCEC34BF758}" dt="2026-02-08T20:58:18.119" v="3933" actId="14100"/>
          <ac:spMkLst>
            <pc:docMk/>
            <pc:sldMk cId="1594154597" sldId="274"/>
            <ac:spMk id="2" creationId="{3BFE9869-DC7F-7CF0-B4C2-E895D6FF0C5B}"/>
          </ac:spMkLst>
        </pc:spChg>
        <pc:spChg chg="mod">
          <ac:chgData name="Helen Mary Ketley (2526591)" userId="4224d5c3-d2ca-4544-b208-1b0693212226" providerId="ADAL" clId="{94A4A6E8-8118-46B6-A397-FCCEC34BF758}" dt="2026-02-12T15:54:25.236" v="7469" actId="20577"/>
          <ac:spMkLst>
            <pc:docMk/>
            <pc:sldMk cId="1594154597" sldId="274"/>
            <ac:spMk id="3" creationId="{5316E943-E03B-E707-EBA4-8F7B56067F3D}"/>
          </ac:spMkLst>
        </pc:spChg>
        <pc:spChg chg="add mod">
          <ac:chgData name="Helen Mary Ketley (2526591)" userId="4224d5c3-d2ca-4544-b208-1b0693212226" providerId="ADAL" clId="{94A4A6E8-8118-46B6-A397-FCCEC34BF758}" dt="2026-02-08T21:06:34.318" v="4135" actId="5793"/>
          <ac:spMkLst>
            <pc:docMk/>
            <pc:sldMk cId="1594154597" sldId="274"/>
            <ac:spMk id="4" creationId="{3073C621-C7FA-08DB-520B-5FB1B81CA6EF}"/>
          </ac:spMkLst>
        </pc:spChg>
      </pc:sldChg>
      <pc:sldChg chg="addSp delSp modSp new mod">
        <pc:chgData name="Helen Mary Ketley (2526591)" userId="4224d5c3-d2ca-4544-b208-1b0693212226" providerId="ADAL" clId="{94A4A6E8-8118-46B6-A397-FCCEC34BF758}" dt="2026-02-12T16:56:02.698" v="7813" actId="20578"/>
        <pc:sldMkLst>
          <pc:docMk/>
          <pc:sldMk cId="3198257110" sldId="275"/>
        </pc:sldMkLst>
        <pc:spChg chg="mod">
          <ac:chgData name="Helen Mary Ketley (2526591)" userId="4224d5c3-d2ca-4544-b208-1b0693212226" providerId="ADAL" clId="{94A4A6E8-8118-46B6-A397-FCCEC34BF758}" dt="2026-02-08T21:41:53.997" v="4790" actId="20577"/>
          <ac:spMkLst>
            <pc:docMk/>
            <pc:sldMk cId="3198257110" sldId="275"/>
            <ac:spMk id="2" creationId="{49DCEFCF-113E-06BD-9FC9-C15935C25B33}"/>
          </ac:spMkLst>
        </pc:spChg>
        <pc:spChg chg="add del mod">
          <ac:chgData name="Helen Mary Ketley (2526591)" userId="4224d5c3-d2ca-4544-b208-1b0693212226" providerId="ADAL" clId="{94A4A6E8-8118-46B6-A397-FCCEC34BF758}" dt="2026-02-12T16:56:02.698" v="7813" actId="20578"/>
          <ac:spMkLst>
            <pc:docMk/>
            <pc:sldMk cId="3198257110" sldId="275"/>
            <ac:spMk id="4" creationId="{CB029F60-3438-BC02-97BD-E92CD52A1B58}"/>
          </ac:spMkLst>
        </pc:spChg>
      </pc:sldChg>
      <pc:sldChg chg="modSp mod">
        <pc:chgData name="Helen Mary Ketley (2526591)" userId="4224d5c3-d2ca-4544-b208-1b0693212226" providerId="ADAL" clId="{94A4A6E8-8118-46B6-A397-FCCEC34BF758}" dt="2026-02-12T16:00:54.878" v="7588" actId="20577"/>
        <pc:sldMkLst>
          <pc:docMk/>
          <pc:sldMk cId="2087719439" sldId="278"/>
        </pc:sldMkLst>
        <pc:spChg chg="mod">
          <ac:chgData name="Helen Mary Ketley (2526591)" userId="4224d5c3-d2ca-4544-b208-1b0693212226" providerId="ADAL" clId="{94A4A6E8-8118-46B6-A397-FCCEC34BF758}" dt="2026-02-12T16:00:54.878" v="7588" actId="20577"/>
          <ac:spMkLst>
            <pc:docMk/>
            <pc:sldMk cId="2087719439" sldId="278"/>
            <ac:spMk id="3" creationId="{2199E229-72AA-5906-22B1-E6F13C92AB60}"/>
          </ac:spMkLst>
        </pc:spChg>
      </pc:sldChg>
    </pc:docChg>
  </pc:docChgLst>
  <pc:docChgLst>
    <pc:chgData name="Michelle Nyaradzai Chikoore (2208794)" userId="S::2208794@student.uwtsd.ac.uk::85ad5814-9abd-4602-b0cc-0ba9a1457889" providerId="AD" clId="Web-{74306A66-6729-063E-88F5-7345178B7DDA}"/>
    <pc:docChg chg="modSld">
      <pc:chgData name="Michelle Nyaradzai Chikoore (2208794)" userId="S::2208794@student.uwtsd.ac.uk::85ad5814-9abd-4602-b0cc-0ba9a1457889" providerId="AD" clId="Web-{74306A66-6729-063E-88F5-7345178B7DDA}" dt="2026-02-11T15:05:18.726" v="2" actId="20577"/>
      <pc:docMkLst>
        <pc:docMk/>
      </pc:docMkLst>
      <pc:sldChg chg="modSp">
        <pc:chgData name="Michelle Nyaradzai Chikoore (2208794)" userId="S::2208794@student.uwtsd.ac.uk::85ad5814-9abd-4602-b0cc-0ba9a1457889" providerId="AD" clId="Web-{74306A66-6729-063E-88F5-7345178B7DDA}" dt="2026-02-11T15:05:18.726" v="2" actId="20577"/>
        <pc:sldMkLst>
          <pc:docMk/>
          <pc:sldMk cId="341506380" sldId="265"/>
        </pc:sldMkLst>
        <pc:spChg chg="mod">
          <ac:chgData name="Michelle Nyaradzai Chikoore (2208794)" userId="S::2208794@student.uwtsd.ac.uk::85ad5814-9abd-4602-b0cc-0ba9a1457889" providerId="AD" clId="Web-{74306A66-6729-063E-88F5-7345178B7DDA}" dt="2026-02-11T15:05:18.726" v="2" actId="20577"/>
          <ac:spMkLst>
            <pc:docMk/>
            <pc:sldMk cId="341506380" sldId="265"/>
            <ac:spMk id="3" creationId="{463ABD04-1585-2751-B620-7DFDC9D69D6D}"/>
          </ac:spMkLst>
        </pc:spChg>
      </pc:sldChg>
    </pc:docChg>
  </pc:docChgLst>
  <pc:docChgLst>
    <pc:chgData name="Michelle Nyaradzai Chikoore (2208794)" userId="S::2208794@student.uwtsd.ac.uk::85ad5814-9abd-4602-b0cc-0ba9a1457889" providerId="AD" clId="Web-{E58968C7-7893-95DE-12CD-F8C40B84AD01}"/>
    <pc:docChg chg="modSld">
      <pc:chgData name="Michelle Nyaradzai Chikoore (2208794)" userId="S::2208794@student.uwtsd.ac.uk::85ad5814-9abd-4602-b0cc-0ba9a1457889" providerId="AD" clId="Web-{E58968C7-7893-95DE-12CD-F8C40B84AD01}" dt="2026-02-08T20:19:49.452" v="439"/>
      <pc:docMkLst>
        <pc:docMk/>
      </pc:docMkLst>
      <pc:sldChg chg="addSp delSp modSp">
        <pc:chgData name="Michelle Nyaradzai Chikoore (2208794)" userId="S::2208794@student.uwtsd.ac.uk::85ad5814-9abd-4602-b0cc-0ba9a1457889" providerId="AD" clId="Web-{E58968C7-7893-95DE-12CD-F8C40B84AD01}" dt="2026-02-08T19:50:53.223" v="420"/>
        <pc:sldMkLst>
          <pc:docMk/>
          <pc:sldMk cId="10084512" sldId="267"/>
        </pc:sldMkLst>
        <pc:graphicFrameChg chg="add mod modGraphic">
          <ac:chgData name="Michelle Nyaradzai Chikoore (2208794)" userId="S::2208794@student.uwtsd.ac.uk::85ad5814-9abd-4602-b0cc-0ba9a1457889" providerId="AD" clId="Web-{E58968C7-7893-95DE-12CD-F8C40B84AD01}" dt="2026-02-08T19:50:53.223" v="420"/>
          <ac:graphicFrameMkLst>
            <pc:docMk/>
            <pc:sldMk cId="10084512" sldId="267"/>
            <ac:graphicFrameMk id="3" creationId="{AA3B6908-B53E-D263-DC94-471DD0E2BC57}"/>
          </ac:graphicFrameMkLst>
        </pc:graphicFrameChg>
      </pc:sldChg>
      <pc:sldChg chg="addSp delSp modSp">
        <pc:chgData name="Michelle Nyaradzai Chikoore (2208794)" userId="S::2208794@student.uwtsd.ac.uk::85ad5814-9abd-4602-b0cc-0ba9a1457889" providerId="AD" clId="Web-{E58968C7-7893-95DE-12CD-F8C40B84AD01}" dt="2026-02-08T20:19:49.452" v="439"/>
        <pc:sldMkLst>
          <pc:docMk/>
          <pc:sldMk cId="409659595" sldId="268"/>
        </pc:sldMkLst>
        <pc:graphicFrameChg chg="add mod modGraphic">
          <ac:chgData name="Michelle Nyaradzai Chikoore (2208794)" userId="S::2208794@student.uwtsd.ac.uk::85ad5814-9abd-4602-b0cc-0ba9a1457889" providerId="AD" clId="Web-{E58968C7-7893-95DE-12CD-F8C40B84AD01}" dt="2026-02-08T20:19:49.452" v="439"/>
          <ac:graphicFrameMkLst>
            <pc:docMk/>
            <pc:sldMk cId="409659595" sldId="268"/>
            <ac:graphicFrameMk id="3" creationId="{3CAA7045-80D2-F23B-7E03-9C3D7ECD95AE}"/>
          </ac:graphicFrameMkLst>
        </pc:graphicFrameChg>
      </pc:sldChg>
    </pc:docChg>
  </pc:docChgLst>
  <pc:docChgLst>
    <pc:chgData name="Michelle Nyaradzai Chikoore (2208794)" userId="S::2208794@student.uwtsd.ac.uk::85ad5814-9abd-4602-b0cc-0ba9a1457889" providerId="AD" clId="Web-{52CBFAC3-31E0-30ED-B115-F1C7897491E1}"/>
    <pc:docChg chg="addSld delSld modSld">
      <pc:chgData name="Michelle Nyaradzai Chikoore (2208794)" userId="S::2208794@student.uwtsd.ac.uk::85ad5814-9abd-4602-b0cc-0ba9a1457889" providerId="AD" clId="Web-{52CBFAC3-31E0-30ED-B115-F1C7897491E1}" dt="2026-02-08T15:54:44.600" v="527"/>
      <pc:docMkLst>
        <pc:docMk/>
      </pc:docMkLst>
      <pc:sldChg chg="addSp modSp new mod modClrScheme chgLayout">
        <pc:chgData name="Michelle Nyaradzai Chikoore (2208794)" userId="S::2208794@student.uwtsd.ac.uk::85ad5814-9abd-4602-b0cc-0ba9a1457889" providerId="AD" clId="Web-{52CBFAC3-31E0-30ED-B115-F1C7897491E1}" dt="2026-02-08T15:52:04.893" v="481" actId="20577"/>
        <pc:sldMkLst>
          <pc:docMk/>
          <pc:sldMk cId="341506380" sldId="265"/>
        </pc:sldMkLst>
        <pc:spChg chg="add mod">
          <ac:chgData name="Michelle Nyaradzai Chikoore (2208794)" userId="S::2208794@student.uwtsd.ac.uk::85ad5814-9abd-4602-b0cc-0ba9a1457889" providerId="AD" clId="Web-{52CBFAC3-31E0-30ED-B115-F1C7897491E1}" dt="2026-02-08T14:51:20.729" v="19" actId="20577"/>
          <ac:spMkLst>
            <pc:docMk/>
            <pc:sldMk cId="341506380" sldId="265"/>
            <ac:spMk id="2" creationId="{FF5827E8-EBB5-A8D4-536F-C0B3F376A1E0}"/>
          </ac:spMkLst>
        </pc:spChg>
        <pc:spChg chg="add mod">
          <ac:chgData name="Michelle Nyaradzai Chikoore (2208794)" userId="S::2208794@student.uwtsd.ac.uk::85ad5814-9abd-4602-b0cc-0ba9a1457889" providerId="AD" clId="Web-{52CBFAC3-31E0-30ED-B115-F1C7897491E1}" dt="2026-02-08T15:52:04.893" v="481" actId="20577"/>
          <ac:spMkLst>
            <pc:docMk/>
            <pc:sldMk cId="341506380" sldId="265"/>
            <ac:spMk id="3" creationId="{463ABD04-1585-2751-B620-7DFDC9D69D6D}"/>
          </ac:spMkLst>
        </pc:spChg>
      </pc:sldChg>
      <pc:sldChg chg="new">
        <pc:chgData name="Michelle Nyaradzai Chikoore (2208794)" userId="S::2208794@student.uwtsd.ac.uk::85ad5814-9abd-4602-b0cc-0ba9a1457889" providerId="AD" clId="Web-{52CBFAC3-31E0-30ED-B115-F1C7897491E1}" dt="2026-02-08T15:54:40.444" v="526"/>
        <pc:sldMkLst>
          <pc:docMk/>
          <pc:sldMk cId="10084512" sldId="267"/>
        </pc:sldMkLst>
      </pc:sldChg>
      <pc:sldChg chg="add replId">
        <pc:chgData name="Michelle Nyaradzai Chikoore (2208794)" userId="S::2208794@student.uwtsd.ac.uk::85ad5814-9abd-4602-b0cc-0ba9a1457889" providerId="AD" clId="Web-{52CBFAC3-31E0-30ED-B115-F1C7897491E1}" dt="2026-02-08T15:54:44.600" v="527"/>
        <pc:sldMkLst>
          <pc:docMk/>
          <pc:sldMk cId="409659595" sldId="268"/>
        </pc:sldMkLst>
      </pc:sldChg>
    </pc:docChg>
  </pc:docChgLst>
  <pc:docChgLst>
    <pc:chgData name="Michelle Nyaradzai Chikoore (2208794)" userId="S::2208794@student.uwtsd.ac.uk::85ad5814-9abd-4602-b0cc-0ba9a1457889" providerId="AD" clId="Web-{CC4B28EB-FEEC-3D9D-6F97-D09DA8026B36}"/>
    <pc:docChg chg="addSld delSld modSld">
      <pc:chgData name="Michelle Nyaradzai Chikoore (2208794)" userId="S::2208794@student.uwtsd.ac.uk::85ad5814-9abd-4602-b0cc-0ba9a1457889" providerId="AD" clId="Web-{CC4B28EB-FEEC-3D9D-6F97-D09DA8026B36}" dt="2026-02-08T23:39:54.537" v="545" actId="20577"/>
      <pc:docMkLst>
        <pc:docMk/>
      </pc:docMkLst>
      <pc:sldChg chg="modSp add del">
        <pc:chgData name="Michelle Nyaradzai Chikoore (2208794)" userId="S::2208794@student.uwtsd.ac.uk::85ad5814-9abd-4602-b0cc-0ba9a1457889" providerId="AD" clId="Web-{CC4B28EB-FEEC-3D9D-6F97-D09DA8026B36}" dt="2026-02-08T23:38:51.818" v="541"/>
        <pc:sldMkLst>
          <pc:docMk/>
          <pc:sldMk cId="0" sldId="263"/>
        </pc:sldMkLst>
        <pc:spChg chg="mod">
          <ac:chgData name="Michelle Nyaradzai Chikoore (2208794)" userId="S::2208794@student.uwtsd.ac.uk::85ad5814-9abd-4602-b0cc-0ba9a1457889" providerId="AD" clId="Web-{CC4B28EB-FEEC-3D9D-6F97-D09DA8026B36}" dt="2026-02-08T23:37:06.302" v="534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Michelle Nyaradzai Chikoore (2208794)" userId="S::2208794@student.uwtsd.ac.uk::85ad5814-9abd-4602-b0cc-0ba9a1457889" providerId="AD" clId="Web-{CC4B28EB-FEEC-3D9D-6F97-D09DA8026B36}" dt="2026-02-08T23:35:55.738" v="511" actId="14100"/>
          <ac:spMkLst>
            <pc:docMk/>
            <pc:sldMk cId="0" sldId="263"/>
            <ac:spMk id="4" creationId="{00000000-0000-0000-0000-000000000000}"/>
          </ac:spMkLst>
        </pc:spChg>
      </pc:sldChg>
      <pc:sldChg chg="modSp add del">
        <pc:chgData name="Michelle Nyaradzai Chikoore (2208794)" userId="S::2208794@student.uwtsd.ac.uk::85ad5814-9abd-4602-b0cc-0ba9a1457889" providerId="AD" clId="Web-{CC4B28EB-FEEC-3D9D-6F97-D09DA8026B36}" dt="2026-02-08T23:37:45.443" v="537"/>
        <pc:sldMkLst>
          <pc:docMk/>
          <pc:sldMk cId="0" sldId="264"/>
        </pc:sldMkLst>
        <pc:spChg chg="mod">
          <ac:chgData name="Michelle Nyaradzai Chikoore (2208794)" userId="S::2208794@student.uwtsd.ac.uk::85ad5814-9abd-4602-b0cc-0ba9a1457889" providerId="AD" clId="Web-{CC4B28EB-FEEC-3D9D-6F97-D09DA8026B36}" dt="2026-02-08T23:27:12.935" v="477" actId="14100"/>
          <ac:spMkLst>
            <pc:docMk/>
            <pc:sldMk cId="0" sldId="264"/>
            <ac:spMk id="2" creationId="{00000000-0000-0000-0000-000000000000}"/>
          </ac:spMkLst>
        </pc:spChg>
      </pc:sldChg>
      <pc:sldChg chg="modSp add del">
        <pc:chgData name="Michelle Nyaradzai Chikoore (2208794)" userId="S::2208794@student.uwtsd.ac.uk::85ad5814-9abd-4602-b0cc-0ba9a1457889" providerId="AD" clId="Web-{CC4B28EB-FEEC-3D9D-6F97-D09DA8026B36}" dt="2026-02-08T23:39:54.537" v="545" actId="20577"/>
        <pc:sldMkLst>
          <pc:docMk/>
          <pc:sldMk cId="3198257110" sldId="275"/>
        </pc:sldMkLst>
        <pc:spChg chg="mod">
          <ac:chgData name="Michelle Nyaradzai Chikoore (2208794)" userId="S::2208794@student.uwtsd.ac.uk::85ad5814-9abd-4602-b0cc-0ba9a1457889" providerId="AD" clId="Web-{CC4B28EB-FEEC-3D9D-6F97-D09DA8026B36}" dt="2026-02-08T23:39:54.537" v="545" actId="20577"/>
          <ac:spMkLst>
            <pc:docMk/>
            <pc:sldMk cId="3198257110" sldId="275"/>
            <ac:spMk id="4" creationId="{CB029F60-3438-BC02-97BD-E92CD52A1B58}"/>
          </ac:spMkLst>
        </pc:spChg>
      </pc:sldChg>
      <pc:sldChg chg="addSp modSp new">
        <pc:chgData name="Michelle Nyaradzai Chikoore (2208794)" userId="S::2208794@student.uwtsd.ac.uk::85ad5814-9abd-4602-b0cc-0ba9a1457889" providerId="AD" clId="Web-{CC4B28EB-FEEC-3D9D-6F97-D09DA8026B36}" dt="2026-02-08T23:25:14.687" v="474" actId="1076"/>
        <pc:sldMkLst>
          <pc:docMk/>
          <pc:sldMk cId="4234155005" sldId="277"/>
        </pc:sldMkLst>
        <pc:graphicFrameChg chg="add mod modGraphic">
          <ac:chgData name="Michelle Nyaradzai Chikoore (2208794)" userId="S::2208794@student.uwtsd.ac.uk::85ad5814-9abd-4602-b0cc-0ba9a1457889" providerId="AD" clId="Web-{CC4B28EB-FEEC-3D9D-6F97-D09DA8026B36}" dt="2026-02-08T23:25:14.687" v="474" actId="1076"/>
          <ac:graphicFrameMkLst>
            <pc:docMk/>
            <pc:sldMk cId="4234155005" sldId="277"/>
            <ac:graphicFrameMk id="2" creationId="{1E6717CF-82D3-BC7E-1C1A-CD521664F373}"/>
          </ac:graphicFrameMkLst>
        </pc:graphicFrameChg>
      </pc:sldChg>
    </pc:docChg>
  </pc:docChgLst>
  <pc:docChgLst>
    <pc:chgData name="Zoe Porter (2528252)" userId="S::2528252@student.uwtsd.ac.uk::2b4d1690-a5de-4de2-89bb-9f651bf55b11" providerId="AD" clId="Web-{5CF88AEB-E74B-412D-FDA3-4596A6415159}"/>
    <pc:docChg chg="sldOrd">
      <pc:chgData name="Zoe Porter (2528252)" userId="S::2528252@student.uwtsd.ac.uk::2b4d1690-a5de-4de2-89bb-9f651bf55b11" providerId="AD" clId="Web-{5CF88AEB-E74B-412D-FDA3-4596A6415159}" dt="2026-02-14T19:14:19.771" v="0"/>
      <pc:docMkLst>
        <pc:docMk/>
      </pc:docMkLst>
      <pc:sldChg chg="ord">
        <pc:chgData name="Zoe Porter (2528252)" userId="S::2528252@student.uwtsd.ac.uk::2b4d1690-a5de-4de2-89bb-9f651bf55b11" providerId="AD" clId="Web-{5CF88AEB-E74B-412D-FDA3-4596A6415159}" dt="2026-02-14T19:14:19.771" v="0"/>
        <pc:sldMkLst>
          <pc:docMk/>
          <pc:sldMk cId="3105449510" sldId="272"/>
        </pc:sldMkLst>
      </pc:sldChg>
    </pc:docChg>
  </pc:docChgLst>
  <pc:docChgLst>
    <pc:chgData name="Michelle Nyaradzai Chikoore (2208794)" userId="S::2208794@student.uwtsd.ac.uk::85ad5814-9abd-4602-b0cc-0ba9a1457889" providerId="AD" clId="Web-{4EC5DF75-AEE0-16FF-A40C-605B8025950B}"/>
    <pc:docChg chg="modSld">
      <pc:chgData name="Michelle Nyaradzai Chikoore (2208794)" userId="S::2208794@student.uwtsd.ac.uk::85ad5814-9abd-4602-b0cc-0ba9a1457889" providerId="AD" clId="Web-{4EC5DF75-AEE0-16FF-A40C-605B8025950B}" dt="2026-02-08T21:12:40.651" v="138" actId="14100"/>
      <pc:docMkLst>
        <pc:docMk/>
      </pc:docMkLst>
      <pc:sldChg chg="modSp">
        <pc:chgData name="Michelle Nyaradzai Chikoore (2208794)" userId="S::2208794@student.uwtsd.ac.uk::85ad5814-9abd-4602-b0cc-0ba9a1457889" providerId="AD" clId="Web-{4EC5DF75-AEE0-16FF-A40C-605B8025950B}" dt="2026-02-08T21:12:40.651" v="138" actId="14100"/>
        <pc:sldMkLst>
          <pc:docMk/>
          <pc:sldMk cId="0" sldId="262"/>
        </pc:sldMkLst>
        <pc:spChg chg="mod">
          <ac:chgData name="Michelle Nyaradzai Chikoore (2208794)" userId="S::2208794@student.uwtsd.ac.uk::85ad5814-9abd-4602-b0cc-0ba9a1457889" providerId="AD" clId="Web-{4EC5DF75-AEE0-16FF-A40C-605B8025950B}" dt="2026-02-08T21:12:40.651" v="138" actId="14100"/>
          <ac:spMkLst>
            <pc:docMk/>
            <pc:sldMk cId="0" sldId="262"/>
            <ac:spMk id="2" creationId="{00000000-0000-0000-0000-000000000000}"/>
          </ac:spMkLst>
        </pc:spChg>
        <pc:spChg chg="mod">
          <ac:chgData name="Michelle Nyaradzai Chikoore (2208794)" userId="S::2208794@student.uwtsd.ac.uk::85ad5814-9abd-4602-b0cc-0ba9a1457889" providerId="AD" clId="Web-{4EC5DF75-AEE0-16FF-A40C-605B8025950B}" dt="2026-02-08T21:12:35.854" v="137" actId="688"/>
          <ac:spMkLst>
            <pc:docMk/>
            <pc:sldMk cId="0" sldId="262"/>
            <ac:spMk id="3" creationId="{00000000-0000-0000-0000-000000000000}"/>
          </ac:spMkLst>
        </pc:spChg>
        <pc:spChg chg="mod">
          <ac:chgData name="Michelle Nyaradzai Chikoore (2208794)" userId="S::2208794@student.uwtsd.ac.uk::85ad5814-9abd-4602-b0cc-0ba9a1457889" providerId="AD" clId="Web-{4EC5DF75-AEE0-16FF-A40C-605B8025950B}" dt="2026-02-08T21:12:14.525" v="135" actId="1076"/>
          <ac:spMkLst>
            <pc:docMk/>
            <pc:sldMk cId="0" sldId="262"/>
            <ac:spMk id="5" creationId="{00000000-0000-0000-0000-000000000000}"/>
          </ac:spMkLst>
        </pc:spChg>
      </pc:sldChg>
      <pc:sldChg chg="modSp">
        <pc:chgData name="Michelle Nyaradzai Chikoore (2208794)" userId="S::2208794@student.uwtsd.ac.uk::85ad5814-9abd-4602-b0cc-0ba9a1457889" providerId="AD" clId="Web-{4EC5DF75-AEE0-16FF-A40C-605B8025950B}" dt="2026-02-08T21:00:45.551" v="36" actId="20577"/>
        <pc:sldMkLst>
          <pc:docMk/>
          <pc:sldMk cId="0" sldId="263"/>
        </pc:sldMkLst>
        <pc:spChg chg="mod">
          <ac:chgData name="Michelle Nyaradzai Chikoore (2208794)" userId="S::2208794@student.uwtsd.ac.uk::85ad5814-9abd-4602-b0cc-0ba9a1457889" providerId="AD" clId="Web-{4EC5DF75-AEE0-16FF-A40C-605B8025950B}" dt="2026-02-08T21:00:45.551" v="36" actId="20577"/>
          <ac:spMkLst>
            <pc:docMk/>
            <pc:sldMk cId="0" sldId="263"/>
            <ac:spMk id="3" creationId="{00000000-0000-0000-0000-000000000000}"/>
          </ac:spMkLst>
        </pc:spChg>
        <pc:spChg chg="mod">
          <ac:chgData name="Michelle Nyaradzai Chikoore (2208794)" userId="S::2208794@student.uwtsd.ac.uk::85ad5814-9abd-4602-b0cc-0ba9a1457889" providerId="AD" clId="Web-{4EC5DF75-AEE0-16FF-A40C-605B8025950B}" dt="2026-02-08T20:56:44.736" v="1" actId="14100"/>
          <ac:spMkLst>
            <pc:docMk/>
            <pc:sldMk cId="0" sldId="263"/>
            <ac:spMk id="5" creationId="{00000000-0000-0000-0000-000000000000}"/>
          </ac:spMkLst>
        </pc:spChg>
      </pc:sldChg>
      <pc:sldChg chg="modSp">
        <pc:chgData name="Michelle Nyaradzai Chikoore (2208794)" userId="S::2208794@student.uwtsd.ac.uk::85ad5814-9abd-4602-b0cc-0ba9a1457889" providerId="AD" clId="Web-{4EC5DF75-AEE0-16FF-A40C-605B8025950B}" dt="2026-02-08T21:11:33.165" v="129" actId="20577"/>
        <pc:sldMkLst>
          <pc:docMk/>
          <pc:sldMk cId="0" sldId="264"/>
        </pc:sldMkLst>
        <pc:spChg chg="mod">
          <ac:chgData name="Michelle Nyaradzai Chikoore (2208794)" userId="S::2208794@student.uwtsd.ac.uk::85ad5814-9abd-4602-b0cc-0ba9a1457889" providerId="AD" clId="Web-{4EC5DF75-AEE0-16FF-A40C-605B8025950B}" dt="2026-02-08T21:11:33.165" v="129" actId="20577"/>
          <ac:spMkLst>
            <pc:docMk/>
            <pc:sldMk cId="0" sldId="264"/>
            <ac:spMk id="3" creationId="{00000000-0000-0000-0000-000000000000}"/>
          </ac:spMkLst>
        </pc:spChg>
      </pc:sldChg>
    </pc:docChg>
  </pc:docChgLst>
  <pc:docChgLst>
    <pc:chgData name="Michelle Nyaradzai Chikoore (2208794)" userId="S::2208794@student.uwtsd.ac.uk::85ad5814-9abd-4602-b0cc-0ba9a1457889" providerId="AD" clId="Web-{CD688194-BD66-2D46-820E-43D3C629FB32}"/>
    <pc:docChg chg="addSld delSld">
      <pc:chgData name="Michelle Nyaradzai Chikoore (2208794)" userId="S::2208794@student.uwtsd.ac.uk::85ad5814-9abd-4602-b0cc-0ba9a1457889" providerId="AD" clId="Web-{CD688194-BD66-2D46-820E-43D3C629FB32}" dt="2026-02-09T08:43:01.857" v="12"/>
      <pc:docMkLst>
        <pc:docMk/>
      </pc:docMkLst>
      <pc:sldChg chg="add del">
        <pc:chgData name="Michelle Nyaradzai Chikoore (2208794)" userId="S::2208794@student.uwtsd.ac.uk::85ad5814-9abd-4602-b0cc-0ba9a1457889" providerId="AD" clId="Web-{CD688194-BD66-2D46-820E-43D3C629FB32}" dt="2026-02-09T08:39:31.019" v="4"/>
        <pc:sldMkLst>
          <pc:docMk/>
          <pc:sldMk cId="0" sldId="256"/>
        </pc:sldMkLst>
      </pc:sldChg>
      <pc:sldChg chg="add del">
        <pc:chgData name="Michelle Nyaradzai Chikoore (2208794)" userId="S::2208794@student.uwtsd.ac.uk::85ad5814-9abd-4602-b0cc-0ba9a1457889" providerId="AD" clId="Web-{CD688194-BD66-2D46-820E-43D3C629FB32}" dt="2026-02-09T08:42:33.371" v="11"/>
        <pc:sldMkLst>
          <pc:docMk/>
          <pc:sldMk cId="182898048" sldId="269"/>
        </pc:sldMkLst>
      </pc:sldChg>
      <pc:sldChg chg="add del">
        <pc:chgData name="Michelle Nyaradzai Chikoore (2208794)" userId="S::2208794@student.uwtsd.ac.uk::85ad5814-9abd-4602-b0cc-0ba9a1457889" providerId="AD" clId="Web-{CD688194-BD66-2D46-820E-43D3C629FB32}" dt="2026-02-09T08:40:07.287" v="6"/>
        <pc:sldMkLst>
          <pc:docMk/>
          <pc:sldMk cId="1732872427" sldId="276"/>
        </pc:sldMkLst>
      </pc:sldChg>
      <pc:sldChg chg="add del replId">
        <pc:chgData name="Michelle Nyaradzai Chikoore (2208794)" userId="S::2208794@student.uwtsd.ac.uk::85ad5814-9abd-4602-b0cc-0ba9a1457889" providerId="AD" clId="Web-{CD688194-BD66-2D46-820E-43D3C629FB32}" dt="2026-02-09T08:40:25.585" v="8"/>
        <pc:sldMkLst>
          <pc:docMk/>
          <pc:sldMk cId="2087719439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9025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4782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6097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26407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30715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013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54609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765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05105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5976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4563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19620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36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750077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73816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8038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92912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4144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42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microsoft-365/complianc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ptoolkit.nhs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legislatio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2A0BBA1-9366-DE5F-ED4B-0CBEC83CBEDF}"/>
              </a:ext>
            </a:extLst>
          </p:cNvPr>
          <p:cNvGraphicFramePr>
            <a:graphicFrameLocks noGrp="1"/>
          </p:cNvGraphicFramePr>
          <p:nvPr/>
        </p:nvGraphicFramePr>
        <p:xfrm>
          <a:off x="1806524" y="1677759"/>
          <a:ext cx="3413760" cy="14833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6880">
                  <a:extLst>
                    <a:ext uri="{9D8B030D-6E8A-4147-A177-3AD203B41FA5}">
                      <a16:colId xmlns:a16="http://schemas.microsoft.com/office/drawing/2014/main" val="1139349173"/>
                    </a:ext>
                  </a:extLst>
                </a:gridCol>
                <a:gridCol w="1706880">
                  <a:extLst>
                    <a:ext uri="{9D8B030D-6E8A-4147-A177-3AD203B41FA5}">
                      <a16:colId xmlns:a16="http://schemas.microsoft.com/office/drawing/2014/main" val="29475609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80507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Zoe Porter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2528252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435319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Michelle </a:t>
                      </a:r>
                      <a:r>
                        <a:rPr lang="en-GB" err="1"/>
                        <a:t>Chikoore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2208794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5153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 Helen Ketley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2526591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981896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22A37E19-BE61-B528-D513-B72CE4450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                           Module Code – LCHS4007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Digital Skills And Research Methods </a:t>
            </a:r>
            <a:br>
              <a:rPr lang="en-GB" sz="200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                                    Group-4 </a:t>
            </a:r>
            <a:br>
              <a:rPr lang="en-GB" sz="2000">
                <a:latin typeface="Arial"/>
                <a:cs typeface="Arial"/>
              </a:rPr>
            </a:b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2872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130300" y="3038124"/>
            <a:ext cx="5825202" cy="8226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Using a Communication and Collaboration Tool</a:t>
            </a:r>
          </a:p>
        </p:txBody>
      </p:sp>
      <p:sp>
        <p:nvSpPr>
          <p:cNvPr id="2" name="Text 0"/>
          <p:cNvSpPr/>
          <p:nvPr/>
        </p:nvSpPr>
        <p:spPr>
          <a:xfrm>
            <a:off x="1130300" y="1047750"/>
            <a:ext cx="5825202" cy="19903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spcBef>
                <a:spcPct val="0"/>
              </a:spcBef>
              <a:spcAft>
                <a:spcPts val="600"/>
              </a:spcAft>
            </a:pPr>
            <a:r>
              <a:rPr lang="en-US" sz="50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Greenfield Care Agency Case Study</a:t>
            </a:r>
            <a:endParaRPr lang="en-US" sz="50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3010863" y="3460310"/>
            <a:ext cx="2135103" cy="240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90"/>
              </a:lnSpc>
              <a:spcAft>
                <a:spcPts val="600"/>
              </a:spcAft>
              <a:buNone/>
            </a:pPr>
            <a:r>
              <a:rPr lang="en-US" sz="1350">
                <a:latin typeface="Arial" pitchFamily="34" charset="0"/>
                <a:ea typeface="Arial" pitchFamily="34" charset="-122"/>
                <a:cs typeface="Arial" pitchFamily="34" charset="-120"/>
              </a:rPr>
              <a:t>Microsoft Teams Evaluation</a:t>
            </a:r>
            <a:endParaRPr lang="en-US" sz="135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1A1ED9-1B6A-17BC-1BA7-57DE5E21C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98F9-3FD0-714A-80CE-E72AAFE43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Who are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9E229-72AA-5906-22B1-E6F13C92A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Greenfield Home &amp; Care in the community are a company, who operate care providing facilities – they have been using outdated methods to record data, currently they are making the change to using digital methods. local government association (2024)</a:t>
            </a:r>
          </a:p>
          <a:p>
            <a:endParaRPr lang="en-GB" dirty="0"/>
          </a:p>
          <a:p>
            <a:r>
              <a:rPr lang="en-GB" dirty="0"/>
              <a:t>Greenfield could benefit in this respect by making use of Microsoft Excel to collect data in real time.(gov.uk 5 December 2025)</a:t>
            </a:r>
          </a:p>
        </p:txBody>
      </p:sp>
    </p:spTree>
    <p:extLst>
      <p:ext uri="{BB962C8B-B14F-4D97-AF65-F5344CB8AC3E}">
        <p14:creationId xmlns:p14="http://schemas.microsoft.com/office/powerpoint/2010/main" val="2087719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D785-8AF8-EABE-AC90-5876826F4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What is Microsoft Excel &amp; How could it benefit Greenfield Care Agency?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D12E9-EE68-62F1-AE84-08686D17F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Greenfield Care Agency could reduce turn around times by using Microsoft excel, Microsoft Excel is a piece of software which allows the user to record data on spreadsheets.</a:t>
            </a:r>
          </a:p>
          <a:p>
            <a:endParaRPr lang="en-GB" dirty="0"/>
          </a:p>
          <a:p>
            <a:r>
              <a:rPr lang="en-GB" dirty="0"/>
              <a:t>Using spreadsheets for data collection is an efficient method, data can be shared, edited &amp; viewed in real time on any device accessing the network.</a:t>
            </a:r>
          </a:p>
          <a:p>
            <a:endParaRPr lang="en-GB" dirty="0"/>
          </a:p>
          <a:p>
            <a:r>
              <a:rPr lang="en-GB" dirty="0"/>
              <a:t>Staff being able to access data in real time means that errors can be reduced effectively, even being completely avoided. </a:t>
            </a:r>
          </a:p>
          <a:p>
            <a:r>
              <a:rPr lang="en-GB" dirty="0"/>
              <a:t>Staff member can also access information about the client their medication and daily care needs.(duke university 2025)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9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D0A70-3C36-703F-09A2-1380675A4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Discussing the Advantages &amp; Disadvantages of using Microsoft Excel.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48F836-21C4-9D31-4C91-7075C350C0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 - 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D3F84-2305-9036-AA65-BE7C2B54F8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Time Saving</a:t>
            </a:r>
          </a:p>
          <a:p>
            <a:r>
              <a:rPr lang="en-GB"/>
              <a:t>Efficient</a:t>
            </a:r>
          </a:p>
          <a:p>
            <a:r>
              <a:rPr lang="en-GB"/>
              <a:t>Cost Effective</a:t>
            </a:r>
          </a:p>
          <a:p>
            <a:r>
              <a:rPr lang="en-GB"/>
              <a:t>Available on all devices</a:t>
            </a:r>
          </a:p>
          <a:p>
            <a:r>
              <a:rPr lang="en-GB"/>
              <a:t>Reduces human errors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8783A8-A7DF-2002-C749-8E7AD640F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Disadvantages - 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054A87-0374-26B4-514F-55219677FC7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Software issues</a:t>
            </a:r>
          </a:p>
          <a:p>
            <a:r>
              <a:rPr lang="en-GB"/>
              <a:t>Device malfunctions</a:t>
            </a:r>
          </a:p>
          <a:p>
            <a:r>
              <a:rPr lang="en-GB"/>
              <a:t>Signal issues</a:t>
            </a:r>
          </a:p>
          <a:p>
            <a:r>
              <a:rPr lang="en-GB"/>
              <a:t>Data protection breaches</a:t>
            </a:r>
          </a:p>
          <a:p>
            <a:r>
              <a:rPr lang="en-GB"/>
              <a:t>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05449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E9869-DC7F-7CF0-B4C2-E895D6FF0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1" y="457200"/>
            <a:ext cx="6599935" cy="990600"/>
          </a:xfrm>
        </p:spPr>
        <p:txBody>
          <a:bodyPr>
            <a:normAutofit/>
          </a:bodyPr>
          <a:lstStyle/>
          <a:p>
            <a:r>
              <a:rPr lang="en-GB"/>
              <a:t>How Microsoft Excel could be a Disadvantage to Greenfields Care 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6E943-E03B-E707-EBA4-8F7B56067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160" y="1620442"/>
            <a:ext cx="7599679" cy="2910580"/>
          </a:xfrm>
        </p:spPr>
        <p:txBody>
          <a:bodyPr>
            <a:normAutofit/>
          </a:bodyPr>
          <a:lstStyle/>
          <a:p>
            <a:r>
              <a:rPr lang="en-GB" dirty="0"/>
              <a:t>Performance issues with large datasets, example date formats large files and updating also refreshing files due to offline issues. (NHS England 2023/2024)</a:t>
            </a:r>
          </a:p>
          <a:p>
            <a:r>
              <a:rPr lang="en-GB" dirty="0"/>
              <a:t>Difficulty in error tracking, example human errors because of manual entry rotas drug logs can seriously affect client safety duplication of reminders, certification/NDIS standards (linked in 2025) </a:t>
            </a:r>
          </a:p>
          <a:p>
            <a:r>
              <a:rPr lang="en-GB" dirty="0"/>
              <a:t>Data integrity and security concerns, Persistent concerns about cloud computing that are impeding momentum and will eventually compromise the vision of cloud computing as a new IT procurement model. (Chow, R, et al,. 2009)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073C621-C7FA-08DB-520B-5FB1B81CA6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154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695700"/>
          </a:xfrm>
          <a:prstGeom prst="roundRect">
            <a:avLst>
              <a:gd name="adj" fmla="val 19794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Communication Across Channels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906584" y="1447800"/>
            <a:ext cx="7627816" cy="30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field carers post updates in real time via mobile app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office coordinates rotas and urgent notices through dedicated channels (Microsoft,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channels: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Greenfield nurses use specialized channels for medication reviews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&amp; chat:</a:t>
            </a: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Video calls and instant messaging keep Greenfield teams connected (NHS England, 2023)</a:t>
            </a:r>
            <a:endParaRPr lang="en-US"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427046"/>
          </a:xfrm>
          <a:prstGeom prst="roundRect">
            <a:avLst>
              <a:gd name="adj" fmla="val 27429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Advantages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Greenfield communication in one place (Lawson et al.,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Updates improve care coordination across Greenfield teams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and meets GDPR requirements for Greenfield's client data (ICO, 2023; Microsoft, 2025)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Works seamlessly with Greenfield's Microsoft 365 apps (Microsoft, 2025)</a:t>
            </a:r>
            <a:endParaRPr 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71600"/>
            <a:ext cx="7924800" cy="3231662"/>
          </a:xfrm>
          <a:prstGeom prst="roundRect">
            <a:avLst>
              <a:gd name="adj" fmla="val 31475"/>
            </a:avLst>
          </a:prstGeom>
          <a:solidFill>
            <a:srgbClr val="FFFFFF"/>
          </a:solidFill>
          <a:ln/>
          <a:effectLst>
            <a:outerShdw blurRad="114300" dist="38100" dir="5400000" algn="bl" rotWithShape="0">
              <a:srgbClr val="000000">
                <a:alpha val="1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000" b="1">
                <a:latin typeface="Arial" pitchFamily="34" charset="0"/>
                <a:ea typeface="Arial" pitchFamily="34" charset="-122"/>
                <a:cs typeface="Arial" pitchFamily="34" charset="-120"/>
              </a:rPr>
              <a:t>Key Challenges</a:t>
            </a:r>
            <a:endParaRPr lang="en-US" sz="3000"/>
          </a:p>
        </p:txBody>
      </p:sp>
      <p:sp>
        <p:nvSpPr>
          <p:cNvPr id="4" name="Text 2"/>
          <p:cNvSpPr/>
          <p:nvPr/>
        </p:nvSpPr>
        <p:spPr>
          <a:xfrm>
            <a:off x="1219200" y="1676400"/>
            <a:ext cx="7010400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training and ongoing support needed for Greenfield staff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Without good organization Greenfield staff can feel overwhelmed (Selwyn, 2019)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carers face connectivity issues in the community (NHS England, 2023)</a:t>
            </a:r>
            <a:endParaRPr lang="en-US" sz="2400"/>
          </a:p>
          <a:p>
            <a:pPr marL="342900" indent="-342900">
              <a:lnSpc>
                <a:spcPts val="2700"/>
              </a:lnSpc>
              <a:buSzPct val="100000"/>
              <a:buChar char="•"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Greenfield documentation must be maintained to a professional standard (ICO, 2023</a:t>
            </a:r>
            <a:r>
              <a:rPr lang="en-US" sz="13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35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27E8-EBB5-A8D4-536F-C0B3F376A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safety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plan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for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Greenfield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home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care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agency.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BD04-1585-2751-B620-7DFDC9D69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321340"/>
            <a:ext cx="7440949" cy="32096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Greenfield home care agency provides person centred care for older adults living independently. This means that staff members have regular access to sensitive personal information and patients medical records.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With the recent introduction to Microsoft 365 the organisation now relies heavily on digital systems to manage care records, medical records, communication and scheduling. </a:t>
            </a:r>
            <a:endParaRPr lang="en-US">
              <a:latin typeface="Trebuchet MS" panose="020B0603020202020204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Many staff members are still developing confidence in using these tools, hence the importance of a digital safety plan. The action plan below shows how greenfield can protect Client information and ensure their compliance with data protection legislations. 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06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A3B6908-B53E-D263-DC94-471DD0E2BC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281346"/>
              </p:ext>
            </p:extLst>
          </p:nvPr>
        </p:nvGraphicFramePr>
        <p:xfrm>
          <a:off x="313403" y="294967"/>
          <a:ext cx="8506557" cy="46710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835519">
                  <a:extLst>
                    <a:ext uri="{9D8B030D-6E8A-4147-A177-3AD203B41FA5}">
                      <a16:colId xmlns:a16="http://schemas.microsoft.com/office/drawing/2014/main" val="3745134087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1412449366"/>
                    </a:ext>
                  </a:extLst>
                </a:gridCol>
                <a:gridCol w="2835519">
                  <a:extLst>
                    <a:ext uri="{9D8B030D-6E8A-4147-A177-3AD203B41FA5}">
                      <a16:colId xmlns:a16="http://schemas.microsoft.com/office/drawing/2014/main" val="3852703719"/>
                    </a:ext>
                  </a:extLst>
                </a:gridCol>
              </a:tblGrid>
              <a:tr h="506592"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Digital safety goal.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9347158"/>
                  </a:ext>
                </a:extLst>
              </a:tr>
              <a:tr h="173469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Secure access.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Staff members at greenfield home care agency have access to patient information on their personal device. Anyone close to a staff member could access it.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All staff </a:t>
                      </a:r>
                      <a:r>
                        <a:rPr lang="en-GB">
                          <a:latin typeface="Arial"/>
                        </a:rPr>
                        <a:t>members</a:t>
                      </a:r>
                      <a:r>
                        <a:rPr lang="en-GB"/>
                        <a:t> should have individual accounts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Enforce strong password requirements(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Set the devices on the facility to lock automatically after a certain time (NHS digital, 2022).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3129496"/>
                  </a:ext>
                </a:extLst>
              </a:tr>
              <a:tr h="18882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Data management.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Client records stored in different </a:t>
                      </a:r>
                      <a:r>
                        <a:rPr lang="en-GB" err="1"/>
                        <a:t>places.Not</a:t>
                      </a:r>
                      <a:r>
                        <a:rPr lang="en-GB"/>
                        <a:t> being able to access patient record because of poor storage.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Store all care records or client records in one drive (Microsoft,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Only allow access to certain files using role based permission( NHS Digital,2023)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Make sure that the cloud is being updated via Microsoft 365 to keep all the information ( Microsoft,2023) 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9003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4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83B70-2FC8-F605-792D-E094412EB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AA7045-80D2-F23B-7E03-9C3D7ECD95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7845"/>
              </p:ext>
            </p:extLst>
          </p:nvPr>
        </p:nvGraphicFramePr>
        <p:xfrm>
          <a:off x="119830" y="-36870"/>
          <a:ext cx="9000054" cy="5278542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000018">
                  <a:extLst>
                    <a:ext uri="{9D8B030D-6E8A-4147-A177-3AD203B41FA5}">
                      <a16:colId xmlns:a16="http://schemas.microsoft.com/office/drawing/2014/main" val="130796954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2762103693"/>
                    </a:ext>
                  </a:extLst>
                </a:gridCol>
                <a:gridCol w="3000018">
                  <a:extLst>
                    <a:ext uri="{9D8B030D-6E8A-4147-A177-3AD203B41FA5}">
                      <a16:colId xmlns:a16="http://schemas.microsoft.com/office/drawing/2014/main" val="1052507619"/>
                    </a:ext>
                  </a:extLst>
                </a:gridCol>
              </a:tblGrid>
              <a:tr h="520307">
                <a:tc>
                  <a:txBody>
                    <a:bodyPr/>
                    <a:lstStyle/>
                    <a:p>
                      <a:r>
                        <a:rPr lang="en-GB" sz="1800">
                          <a:latin typeface="Arial"/>
                        </a:rPr>
                        <a:t>Digital safety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Risk at greenfield home care agency.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/>
                        </a:rPr>
                        <a:t>Actions to be taken.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905629"/>
                  </a:ext>
                </a:extLst>
              </a:tr>
              <a:tr h="250083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Email awareness.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The care agency is at a high risk of phishing (scam emails) leading to unauthorised personal being able to access personal information.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Teaching staff how to turn on outlooks spam and phishing filter(Microsoft,2023)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Restrict staff from sending client information via email and sharing sensitive information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Make it mandatory for staff to check recipients before sending sensitive  information ( 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030035"/>
                  </a:ext>
                </a:extLst>
              </a:tr>
              <a:tr h="204766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Confidentiality and compliance.​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Greenfield home care agency has a legal obligation to protect personal and health data. If any information ​If any information is leaked or accessed, then they are violating HIPPA.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limit all access to data on a need to know basis(ICO,​2023)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implement clear data breaching reporting procedures (ICO,2023)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>
                          <a:latin typeface="Arial"/>
                        </a:rPr>
                        <a:t>Follow GDPR and data protection act principles(UK government, 2018)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843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59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6717CF-82D3-BC7E-1C1A-CD521664F3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740094"/>
              </p:ext>
            </p:extLst>
          </p:nvPr>
        </p:nvGraphicFramePr>
        <p:xfrm>
          <a:off x="319002" y="127067"/>
          <a:ext cx="850867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6224">
                  <a:extLst>
                    <a:ext uri="{9D8B030D-6E8A-4147-A177-3AD203B41FA5}">
                      <a16:colId xmlns:a16="http://schemas.microsoft.com/office/drawing/2014/main" val="4080667861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3638146219"/>
                    </a:ext>
                  </a:extLst>
                </a:gridCol>
                <a:gridCol w="2836224">
                  <a:extLst>
                    <a:ext uri="{9D8B030D-6E8A-4147-A177-3AD203B41FA5}">
                      <a16:colId xmlns:a16="http://schemas.microsoft.com/office/drawing/2014/main" val="1122435361"/>
                    </a:ext>
                  </a:extLst>
                </a:gridCol>
              </a:tblGrid>
              <a:tr h="403107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Digital safety</a:t>
                      </a:r>
                      <a:r>
                        <a:rPr lang="en-GB" sz="1800">
                          <a:latin typeface="Arial"/>
                        </a:rPr>
                        <a:t> </a:t>
                      </a:r>
                      <a:r>
                        <a:rPr lang="en-GB" sz="1800" b="1">
                          <a:solidFill>
                            <a:schemeClr val="tx1"/>
                          </a:solidFill>
                          <a:latin typeface="Arial"/>
                        </a:rPr>
                        <a:t>goal​.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Risk at Greenfield care agency.​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latin typeface="Arial"/>
                        </a:rPr>
                        <a:t>Actions to be taken​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3651633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>
                          <a:latin typeface="Arial"/>
                        </a:rPr>
                        <a:t>Continuous improvement and monitoring.​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Technology is ever evolving therefore technology needing improvements and advancements could affect how the staff progress digital literacy​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Review digital safety policies and procedures regularly ​ whilst also keeping the staff up-to-date with training.(ICO, 2023)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could assign someone to monitor Microsoft 365 security settings and access logs(Microsoft 365)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keep staff training up-to-date in line with new digital risks(NHS Digital,2022)​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9692036"/>
                  </a:ext>
                </a:extLst>
              </a:tr>
              <a:tr h="40310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 Staff training, digital awareness and digital literacy.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Part of human nature is that we are all different people grasp knowledge at different levels therefore people have varying levels of confidence using Microsoft 365 in digital systems​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The agency should provide regular digital safety training for carers and office staff (NHS digital, 2022).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Whilst in ensuring to also include GDPR and data protection training during staff induction( ICO,2023)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660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4155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2000" y="1270944"/>
            <a:ext cx="7620000" cy="3825285"/>
          </a:xfrm>
          <a:prstGeom prst="roundRect">
            <a:avLst>
              <a:gd name="adj" fmla="val 38919"/>
            </a:avLst>
          </a:prstGeom>
          <a:solidFill>
            <a:srgbClr val="FFFFFF"/>
          </a:solidFill>
          <a:ln/>
          <a:effectLst>
            <a:outerShdw blurRad="152400" dist="57150" dir="5400000" algn="bl" rotWithShape="0">
              <a:srgbClr val="000000">
                <a:alpha val="12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408206" y="758191"/>
            <a:ext cx="232746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960"/>
              </a:lnSpc>
              <a:buNone/>
            </a:pPr>
            <a:r>
              <a:rPr lang="en-US" sz="3300" b="1"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3300"/>
          </a:p>
        </p:txBody>
      </p:sp>
      <p:sp>
        <p:nvSpPr>
          <p:cNvPr id="4" name="Text 2"/>
          <p:cNvSpPr/>
          <p:nvPr/>
        </p:nvSpPr>
        <p:spPr>
          <a:xfrm>
            <a:off x="1143000" y="1946911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Greenfield, Microsoft Teams enables multi-channel communication that connects distributed care teams in real time</a:t>
            </a:r>
            <a:endParaRPr lang="en-US" sz="2400"/>
          </a:p>
        </p:txBody>
      </p:sp>
      <p:sp>
        <p:nvSpPr>
          <p:cNvPr id="5" name="Text 3"/>
          <p:cNvSpPr/>
          <p:nvPr/>
        </p:nvSpPr>
        <p:spPr>
          <a:xfrm>
            <a:off x="1041400" y="2908987"/>
            <a:ext cx="68580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advantages for Greenfield: centralized communication, care coordination, security, and integration</a:t>
            </a:r>
            <a:endParaRPr lang="en-US" sz="2400"/>
          </a:p>
        </p:txBody>
      </p:sp>
      <p:sp>
        <p:nvSpPr>
          <p:cNvPr id="6" name="Text 4"/>
          <p:cNvSpPr/>
          <p:nvPr/>
        </p:nvSpPr>
        <p:spPr>
          <a:xfrm>
            <a:off x="1143000" y="3765405"/>
            <a:ext cx="6858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4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at Greenfield requires addressing challenges through training, clear structure, and ongoing support (Rogers and Horrocks, 2010)</a:t>
            </a:r>
            <a:endParaRPr lang="en-US"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609600"/>
            <a:ext cx="8083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400" b="1"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400" b="1"/>
          </a:p>
        </p:txBody>
      </p:sp>
      <p:sp>
        <p:nvSpPr>
          <p:cNvPr id="3" name="Text 1"/>
          <p:cNvSpPr/>
          <p:nvPr/>
        </p:nvSpPr>
        <p:spPr>
          <a:xfrm>
            <a:off x="609600" y="1194843"/>
            <a:ext cx="7924800" cy="6968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Care England (2024)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Community care and support for older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https://www.careengland.org.uk (Accessed: 3 February 2026).</a:t>
            </a:r>
            <a:endParaRPr lang="en-US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ICO (2023) GDPR compliance in healthcare and social care. Information Commissioner's Office. Available at: https://www.ico.org.uk (Accessed: 3 February 2026).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(2025) Get started with Microsoft 365 for healthcare organizations. Available at: https://learn.microsoft.com (Accessed: 3 February 2026)</a:t>
            </a:r>
            <a:endParaRPr lang="en-GB"/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(2023) Microsoft 365 security and compliance documentation.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https://learn.microsoft.com/en-us/microsoft-365/compliance/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 accessed 4 February)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>
              <a:lnSpc>
                <a:spcPts val="1680"/>
              </a:lnSpc>
            </a:pPr>
            <a:endParaRPr lang="en-GB" sz="2000">
              <a:solidFill>
                <a:srgbClr val="475569"/>
              </a:solidFill>
              <a:latin typeface="Arial" pitchFamily="34" charset="-122"/>
              <a:ea typeface="Arial" pitchFamily="34" charset="-122"/>
              <a:cs typeface="Arial"/>
            </a:endParaRP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cs typeface="Arial"/>
              </a:rPr>
              <a:t>Lawson, L., Di Marco Barros, R., Evans, J. and Saleem, W.(2023)'Being a Teams player: a quality </a:t>
            </a:r>
            <a:r>
              <a:rPr lang="en-GB" sz="2000" err="1">
                <a:solidFill>
                  <a:srgbClr val="475569"/>
                </a:solidFill>
                <a:latin typeface="Arial"/>
                <a:cs typeface="Arial"/>
              </a:rPr>
              <a:t>improvem</a:t>
            </a:r>
            <a:endParaRPr lang="en-GB" sz="2000">
              <a:solidFill>
                <a:srgbClr val="475569"/>
              </a:solidFill>
              <a:latin typeface="Arial"/>
              <a:cs typeface="Arial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GB" sz="2000" err="1">
              <a:solidFill>
                <a:srgbClr val="475569"/>
              </a:solidFill>
              <a:latin typeface="Arial"/>
              <a:cs typeface="Arial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5" name="Text 3"/>
          <p:cNvSpPr/>
          <p:nvPr/>
        </p:nvSpPr>
        <p:spPr>
          <a:xfrm rot="-120000">
            <a:off x="157578" y="3843456"/>
            <a:ext cx="8542298" cy="13286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100"/>
          </a:p>
        </p:txBody>
      </p:sp>
      <p:sp>
        <p:nvSpPr>
          <p:cNvPr id="6" name="Text 4"/>
          <p:cNvSpPr/>
          <p:nvPr/>
        </p:nvSpPr>
        <p:spPr>
          <a:xfrm>
            <a:off x="609600" y="2272716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CEFCF-113E-06BD-9FC9-C15935C2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029F60-3438-BC02-97BD-E92CD52A1B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1" y="1080251"/>
            <a:ext cx="7915909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Chow, R.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et al.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(2009) ‘Controlling data in the cloud: Outsourcing computation without outsourcing control’, in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Proceedings of the ACM Conference on Computer and Communications Security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pp. 85–90. Available at: https://doi.org/10.1145/1655008.1655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 marL="0" marR="0" lvl="0" indent="0" algn="l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>
                <a:solidFill>
                  <a:schemeClr val="tx1"/>
                </a:solidFill>
                <a:latin typeface="Arial"/>
                <a:cs typeface="Arial"/>
              </a:rPr>
              <a:t>Duke university (2022) available at :https://</a:t>
            </a:r>
            <a:r>
              <a:rPr lang="en-US" altLang="en-US" sz="1400" err="1">
                <a:solidFill>
                  <a:schemeClr val="tx1"/>
                </a:solidFill>
                <a:latin typeface="Arial"/>
                <a:cs typeface="Arial"/>
              </a:rPr>
              <a:t>career.student,duke.edu</a:t>
            </a:r>
            <a:endParaRPr lang="en-US" altLang="en-US" sz="1400">
              <a:solidFill>
                <a:schemeClr val="tx1"/>
              </a:solidFill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Gov.uk (2025) available at ://www.gov.uk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​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Link in (2025) available at :http.linkedin.com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/>
                <a:cs typeface="Arial"/>
              </a:rPr>
              <a:t>Local government association available at : (2024) https://www.local.gov.uk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</a:rPr>
              <a:t>NHS England (2023/2024)  available ://</a:t>
            </a:r>
            <a:r>
              <a:rPr lang="en-US" altLang="en-US" sz="1400" dirty="0" err="1">
                <a:solidFill>
                  <a:schemeClr val="tx1"/>
                </a:solidFill>
                <a:latin typeface="Arial" panose="020B0604020202020204" pitchFamily="34" charset="0"/>
              </a:rPr>
              <a:t>www,England.nhs.uk</a:t>
            </a:r>
            <a:endParaRPr lang="en-US" altLang="en-US" sz="1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 err="1">
                <a:solidFill>
                  <a:schemeClr val="tx1"/>
                </a:solidFill>
                <a:latin typeface="Arial"/>
                <a:cs typeface="Arial"/>
              </a:rPr>
              <a:t>Hkovsky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, E. and Gagarina Voronezh, Y.A.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The Influence of Modern Information Technologies on the Efficiency of High-Tech Companies’ Performance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Kazmina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 I.V.* Military Educational Scientific Center Air force Academy named after professor 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/>
                <a:cs typeface="Arial"/>
              </a:rPr>
              <a:t>.</a:t>
            </a:r>
            <a:endParaRPr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8257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7222" y="517423"/>
            <a:ext cx="5834168" cy="503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endParaRPr lang="en-US" sz="2700" b="1">
              <a:latin typeface="Arial"/>
              <a:cs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207362" y="1556655"/>
            <a:ext cx="8167077" cy="34149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England (2023)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Microsoft Teams and remote working in primary care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Available at: https://www.england.nhs.uk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NHS Digital (2022) Data security and protection tool kit. Available at: 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3"/>
              </a:rPr>
              <a:t>https://www.dsptoolkit.nhs.uk/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(accessed 4th Februar) 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Rogers, A. and Horrocks, N. (2010) </a:t>
            </a:r>
            <a:r>
              <a:rPr lang="en-US" sz="2000" i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Teaching adults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4th </a:t>
            </a:r>
            <a:r>
              <a:rPr lang="en-US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edn</a:t>
            </a:r>
            <a:r>
              <a:rPr lang="en-US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. Maidenhead: Open University Press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Selwyn, N. (2019) 'What's the problem with learning analytics?', Journal of Learning Analytics, 6(3), pp. 11–19.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doi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: 10.18608/jla.2019.63.3.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University of Wales Trinity Saint David (2024) Digital skills for healthcare professionals. Digital Skills Library. Available at: https://www.uwtsd.ac.uk/digital-skills (Accessed: 3 February 2026).</a:t>
            </a:r>
          </a:p>
          <a:p>
            <a:pPr marL="342900" indent="-342900">
              <a:lnSpc>
                <a:spcPts val="1680"/>
              </a:lnSpc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Uk government(2018) Data protection act 2018. Available at: 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  <a:hlinkClick r:id="rId4"/>
              </a:rPr>
              <a:t>https://www.legislatio.gov.uk/ukpga/2018/12/contents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(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Acessed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 4 </a:t>
            </a:r>
            <a:r>
              <a:rPr lang="en-GB" sz="2000" err="1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february</a:t>
            </a:r>
            <a:r>
              <a:rPr lang="en-GB" sz="200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) </a:t>
            </a:r>
          </a:p>
          <a:p>
            <a:pPr>
              <a:lnSpc>
                <a:spcPts val="1680"/>
              </a:lnSpc>
            </a:pPr>
            <a:r>
              <a:rPr lang="en-GB" sz="1050">
                <a:solidFill>
                  <a:srgbClr val="475569"/>
                </a:solidFill>
                <a:latin typeface="Arial"/>
                <a:ea typeface="Arial" pitchFamily="34" charset="-122"/>
                <a:cs typeface="Arial"/>
              </a:rPr>
              <a:t>          </a:t>
            </a:r>
          </a:p>
          <a:p>
            <a:pPr>
              <a:lnSpc>
                <a:spcPts val="1680"/>
              </a:lnSpc>
            </a:pPr>
            <a:endParaRPr lang="en-US" sz="1050">
              <a:solidFill>
                <a:srgbClr val="475569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  <p:sp>
        <p:nvSpPr>
          <p:cNvPr id="4" name="Text 2"/>
          <p:cNvSpPr/>
          <p:nvPr/>
        </p:nvSpPr>
        <p:spPr>
          <a:xfrm>
            <a:off x="609600" y="1676400"/>
            <a:ext cx="8083296" cy="21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05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050"/>
          </a:p>
        </p:txBody>
      </p:sp>
      <p:sp>
        <p:nvSpPr>
          <p:cNvPr id="6" name="Text 4"/>
          <p:cNvSpPr/>
          <p:nvPr/>
        </p:nvSpPr>
        <p:spPr>
          <a:xfrm>
            <a:off x="609600" y="2468882"/>
            <a:ext cx="792480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0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1783</Words>
  <Application>Microsoft Office PowerPoint</Application>
  <PresentationFormat>On-screen Show (16:9)</PresentationFormat>
  <Paragraphs>142</Paragraphs>
  <Slides>17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                           Module Code – LCHS4007                   Digital Skills And Research Methods                                      Group-4  </vt:lpstr>
      <vt:lpstr>PowerPoint Presentation</vt:lpstr>
      <vt:lpstr>Who are Greenfield Care Agency?</vt:lpstr>
      <vt:lpstr>What is Microsoft Excel &amp; How could it benefit Greenfield Care Agency?</vt:lpstr>
      <vt:lpstr>Discussing the Advantages &amp; Disadvantages of using Microsoft Excel.</vt:lpstr>
      <vt:lpstr>How Microsoft Excel could be a Disadvantage to Greenfields Care Agency.</vt:lpstr>
      <vt:lpstr>PowerPoint Presentation</vt:lpstr>
      <vt:lpstr>PowerPoint Presentation</vt:lpstr>
      <vt:lpstr>PowerPoint Presentation</vt:lpstr>
      <vt:lpstr>Digital safety plan for Greenfield home care agency.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Helen Mary Ketley (2526591)</cp:lastModifiedBy>
  <cp:revision>17</cp:revision>
  <dcterms:created xsi:type="dcterms:W3CDTF">2026-02-07T17:06:50Z</dcterms:created>
  <dcterms:modified xsi:type="dcterms:W3CDTF">2026-02-14T19:14:20Z</dcterms:modified>
</cp:coreProperties>
</file>