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6327"/>
  </p:normalViewPr>
  <p:slideViewPr>
    <p:cSldViewPr snapToGrid="0" snapToObjects="1">
      <p:cViewPr varScale="1">
        <p:scale>
          <a:sx n="86" d="100"/>
          <a:sy n="86" d="100"/>
        </p:scale>
        <p:origin x="42" y="3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83C082-0207-49B9-89F3-EBC06A4A88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24C790D-ED27-4AAA-BC64-F2B6862EE90B}">
      <dgm:prSet/>
      <dgm:spPr/>
      <dgm:t>
        <a:bodyPr/>
        <a:lstStyle/>
        <a:p>
          <a:r>
            <a:rPr lang="en-GB"/>
            <a:t>Virtual Learning Environments: a platform with the aim of supporting learning and teaching activities across the internet. </a:t>
          </a:r>
          <a:endParaRPr lang="en-US"/>
        </a:p>
      </dgm:t>
    </dgm:pt>
    <dgm:pt modelId="{B3339235-AE99-4BAA-8960-5C159C0771EC}" type="parTrans" cxnId="{5B6536A3-7648-4452-9374-E8E65385FB1F}">
      <dgm:prSet/>
      <dgm:spPr/>
      <dgm:t>
        <a:bodyPr/>
        <a:lstStyle/>
        <a:p>
          <a:endParaRPr lang="en-US"/>
        </a:p>
      </dgm:t>
    </dgm:pt>
    <dgm:pt modelId="{6A27DC28-E5E9-4A71-9BDE-DB834BB997E7}" type="sibTrans" cxnId="{5B6536A3-7648-4452-9374-E8E65385FB1F}">
      <dgm:prSet/>
      <dgm:spPr/>
      <dgm:t>
        <a:bodyPr/>
        <a:lstStyle/>
        <a:p>
          <a:endParaRPr lang="en-US"/>
        </a:p>
      </dgm:t>
    </dgm:pt>
    <dgm:pt modelId="{43FE1B6D-FF2F-4F59-947E-C9F678F32C44}">
      <dgm:prSet/>
      <dgm:spPr/>
      <dgm:t>
        <a:bodyPr/>
        <a:lstStyle/>
        <a:p>
          <a:r>
            <a:rPr lang="en-GB"/>
            <a:t>A virtual learning environment (VLE) allows online interactions of various kinds to take place between tutors and learners making use of computer and internet . </a:t>
          </a:r>
          <a:endParaRPr lang="en-US"/>
        </a:p>
      </dgm:t>
    </dgm:pt>
    <dgm:pt modelId="{155C561A-E997-4735-B463-BA921F1334D0}" type="parTrans" cxnId="{C402EF8E-FB6A-40CA-A94E-803BEBB99751}">
      <dgm:prSet/>
      <dgm:spPr/>
      <dgm:t>
        <a:bodyPr/>
        <a:lstStyle/>
        <a:p>
          <a:endParaRPr lang="en-US"/>
        </a:p>
      </dgm:t>
    </dgm:pt>
    <dgm:pt modelId="{BBAD0A8F-3E05-4EA4-BB5A-0EBD6CD48C23}" type="sibTrans" cxnId="{C402EF8E-FB6A-40CA-A94E-803BEBB99751}">
      <dgm:prSet/>
      <dgm:spPr/>
      <dgm:t>
        <a:bodyPr/>
        <a:lstStyle/>
        <a:p>
          <a:endParaRPr lang="en-US"/>
        </a:p>
      </dgm:t>
    </dgm:pt>
    <dgm:pt modelId="{04094E6A-700C-4647-B722-1F700C89F237}">
      <dgm:prSet/>
      <dgm:spPr/>
      <dgm:t>
        <a:bodyPr/>
        <a:lstStyle/>
        <a:p>
          <a:r>
            <a:rPr lang="en-GB"/>
            <a:t>Typically Web-based, VLEs provide an integrated set of internet tools, enable easy upload of materials and offer a consistent look and feel that can be customized by the user</a:t>
          </a:r>
          <a:endParaRPr lang="en-US"/>
        </a:p>
      </dgm:t>
    </dgm:pt>
    <dgm:pt modelId="{4D36DE95-6C26-42A1-94D0-45B0FA1AB3FD}" type="parTrans" cxnId="{417CF578-DB9B-4781-A7EF-C2A06B9A5274}">
      <dgm:prSet/>
      <dgm:spPr/>
      <dgm:t>
        <a:bodyPr/>
        <a:lstStyle/>
        <a:p>
          <a:endParaRPr lang="en-US"/>
        </a:p>
      </dgm:t>
    </dgm:pt>
    <dgm:pt modelId="{08228C90-DC3E-4A1D-8C79-B5702E669184}" type="sibTrans" cxnId="{417CF578-DB9B-4781-A7EF-C2A06B9A5274}">
      <dgm:prSet/>
      <dgm:spPr/>
      <dgm:t>
        <a:bodyPr/>
        <a:lstStyle/>
        <a:p>
          <a:endParaRPr lang="en-US"/>
        </a:p>
      </dgm:t>
    </dgm:pt>
    <dgm:pt modelId="{AA06F86B-DEEF-4EA2-ABE1-F405704C760E}" type="pres">
      <dgm:prSet presAssocID="{8983C082-0207-49B9-89F3-EBC06A4A887B}" presName="root" presStyleCnt="0">
        <dgm:presLayoutVars>
          <dgm:dir/>
          <dgm:resizeHandles val="exact"/>
        </dgm:presLayoutVars>
      </dgm:prSet>
      <dgm:spPr/>
    </dgm:pt>
    <dgm:pt modelId="{0BA58EE5-ADE2-43BC-870F-00B301E77593}" type="pres">
      <dgm:prSet presAssocID="{724C790D-ED27-4AAA-BC64-F2B6862EE90B}" presName="compNode" presStyleCnt="0"/>
      <dgm:spPr/>
    </dgm:pt>
    <dgm:pt modelId="{18E2B153-560A-46BB-B71A-1535982884BB}" type="pres">
      <dgm:prSet presAssocID="{724C790D-ED27-4AAA-BC64-F2B6862EE90B}" presName="bgRect" presStyleLbl="bgShp" presStyleIdx="0" presStyleCnt="3"/>
      <dgm:spPr/>
    </dgm:pt>
    <dgm:pt modelId="{4233D9A8-E342-4FFD-8131-27E9302395B7}" type="pres">
      <dgm:prSet presAssocID="{724C790D-ED27-4AAA-BC64-F2B6862EE90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C8A2C42-EFB8-4A1A-BB87-F8B66F6EA3A3}" type="pres">
      <dgm:prSet presAssocID="{724C790D-ED27-4AAA-BC64-F2B6862EE90B}" presName="spaceRect" presStyleCnt="0"/>
      <dgm:spPr/>
    </dgm:pt>
    <dgm:pt modelId="{EFAAFCC8-74C4-4430-A600-D5A7BCB63CAC}" type="pres">
      <dgm:prSet presAssocID="{724C790D-ED27-4AAA-BC64-F2B6862EE90B}" presName="parTx" presStyleLbl="revTx" presStyleIdx="0" presStyleCnt="3">
        <dgm:presLayoutVars>
          <dgm:chMax val="0"/>
          <dgm:chPref val="0"/>
        </dgm:presLayoutVars>
      </dgm:prSet>
      <dgm:spPr/>
    </dgm:pt>
    <dgm:pt modelId="{643C8828-5E4E-440D-90FA-79062E0EF0FB}" type="pres">
      <dgm:prSet presAssocID="{6A27DC28-E5E9-4A71-9BDE-DB834BB997E7}" presName="sibTrans" presStyleCnt="0"/>
      <dgm:spPr/>
    </dgm:pt>
    <dgm:pt modelId="{B6901752-8365-4B98-8D1E-CE8D392D3C5A}" type="pres">
      <dgm:prSet presAssocID="{43FE1B6D-FF2F-4F59-947E-C9F678F32C44}" presName="compNode" presStyleCnt="0"/>
      <dgm:spPr/>
    </dgm:pt>
    <dgm:pt modelId="{95064857-AADF-42A1-8BDD-9984AB32613E}" type="pres">
      <dgm:prSet presAssocID="{43FE1B6D-FF2F-4F59-947E-C9F678F32C44}" presName="bgRect" presStyleLbl="bgShp" presStyleIdx="1" presStyleCnt="3"/>
      <dgm:spPr/>
    </dgm:pt>
    <dgm:pt modelId="{AD987B4F-CD75-451F-890C-CE5F50D55517}" type="pres">
      <dgm:prSet presAssocID="{43FE1B6D-FF2F-4F59-947E-C9F678F32C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066C5BC-E4E3-488A-8413-945DABBF6BDE}" type="pres">
      <dgm:prSet presAssocID="{43FE1B6D-FF2F-4F59-947E-C9F678F32C44}" presName="spaceRect" presStyleCnt="0"/>
      <dgm:spPr/>
    </dgm:pt>
    <dgm:pt modelId="{2268B213-C87D-41B6-9F60-4E2D3EB565A8}" type="pres">
      <dgm:prSet presAssocID="{43FE1B6D-FF2F-4F59-947E-C9F678F32C44}" presName="parTx" presStyleLbl="revTx" presStyleIdx="1" presStyleCnt="3">
        <dgm:presLayoutVars>
          <dgm:chMax val="0"/>
          <dgm:chPref val="0"/>
        </dgm:presLayoutVars>
      </dgm:prSet>
      <dgm:spPr/>
    </dgm:pt>
    <dgm:pt modelId="{55411D0C-AC54-46E3-BC41-6C15BBE0A11F}" type="pres">
      <dgm:prSet presAssocID="{BBAD0A8F-3E05-4EA4-BB5A-0EBD6CD48C23}" presName="sibTrans" presStyleCnt="0"/>
      <dgm:spPr/>
    </dgm:pt>
    <dgm:pt modelId="{F2F59716-4B74-40B9-9C0C-02FDA6A4760E}" type="pres">
      <dgm:prSet presAssocID="{04094E6A-700C-4647-B722-1F700C89F237}" presName="compNode" presStyleCnt="0"/>
      <dgm:spPr/>
    </dgm:pt>
    <dgm:pt modelId="{351C1C24-A4CB-4578-84DF-8F17C4F08658}" type="pres">
      <dgm:prSet presAssocID="{04094E6A-700C-4647-B722-1F700C89F237}" presName="bgRect" presStyleLbl="bgShp" presStyleIdx="2" presStyleCnt="3"/>
      <dgm:spPr/>
    </dgm:pt>
    <dgm:pt modelId="{F4909773-C5DF-41FE-92BC-E3AD5F213CFC}" type="pres">
      <dgm:prSet presAssocID="{04094E6A-700C-4647-B722-1F700C89F23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28CBD4E7-816E-4C94-B8EE-45EA9097D942}" type="pres">
      <dgm:prSet presAssocID="{04094E6A-700C-4647-B722-1F700C89F237}" presName="spaceRect" presStyleCnt="0"/>
      <dgm:spPr/>
    </dgm:pt>
    <dgm:pt modelId="{B0BA307A-4F70-4891-98C3-124ABC48893B}" type="pres">
      <dgm:prSet presAssocID="{04094E6A-700C-4647-B722-1F700C89F23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0C59566-F91D-49F3-B9FB-1BEE4A5FFDA1}" type="presOf" srcId="{724C790D-ED27-4AAA-BC64-F2B6862EE90B}" destId="{EFAAFCC8-74C4-4430-A600-D5A7BCB63CAC}" srcOrd="0" destOrd="0" presId="urn:microsoft.com/office/officeart/2018/2/layout/IconVerticalSolidList"/>
    <dgm:cxn modelId="{A5645D74-0574-4C79-909F-EF8F57B44C42}" type="presOf" srcId="{04094E6A-700C-4647-B722-1F700C89F237}" destId="{B0BA307A-4F70-4891-98C3-124ABC48893B}" srcOrd="0" destOrd="0" presId="urn:microsoft.com/office/officeart/2018/2/layout/IconVerticalSolidList"/>
    <dgm:cxn modelId="{417CF578-DB9B-4781-A7EF-C2A06B9A5274}" srcId="{8983C082-0207-49B9-89F3-EBC06A4A887B}" destId="{04094E6A-700C-4647-B722-1F700C89F237}" srcOrd="2" destOrd="0" parTransId="{4D36DE95-6C26-42A1-94D0-45B0FA1AB3FD}" sibTransId="{08228C90-DC3E-4A1D-8C79-B5702E669184}"/>
    <dgm:cxn modelId="{6104077C-2D61-4BFE-B53D-CD9D2FDB60EF}" type="presOf" srcId="{8983C082-0207-49B9-89F3-EBC06A4A887B}" destId="{AA06F86B-DEEF-4EA2-ABE1-F405704C760E}" srcOrd="0" destOrd="0" presId="urn:microsoft.com/office/officeart/2018/2/layout/IconVerticalSolidList"/>
    <dgm:cxn modelId="{C402EF8E-FB6A-40CA-A94E-803BEBB99751}" srcId="{8983C082-0207-49B9-89F3-EBC06A4A887B}" destId="{43FE1B6D-FF2F-4F59-947E-C9F678F32C44}" srcOrd="1" destOrd="0" parTransId="{155C561A-E997-4735-B463-BA921F1334D0}" sibTransId="{BBAD0A8F-3E05-4EA4-BB5A-0EBD6CD48C23}"/>
    <dgm:cxn modelId="{5B6536A3-7648-4452-9374-E8E65385FB1F}" srcId="{8983C082-0207-49B9-89F3-EBC06A4A887B}" destId="{724C790D-ED27-4AAA-BC64-F2B6862EE90B}" srcOrd="0" destOrd="0" parTransId="{B3339235-AE99-4BAA-8960-5C159C0771EC}" sibTransId="{6A27DC28-E5E9-4A71-9BDE-DB834BB997E7}"/>
    <dgm:cxn modelId="{288F53A3-3559-4CDA-9D42-DB3CA9A8FE21}" type="presOf" srcId="{43FE1B6D-FF2F-4F59-947E-C9F678F32C44}" destId="{2268B213-C87D-41B6-9F60-4E2D3EB565A8}" srcOrd="0" destOrd="0" presId="urn:microsoft.com/office/officeart/2018/2/layout/IconVerticalSolidList"/>
    <dgm:cxn modelId="{30CA5E83-DC84-4BBE-95D2-A9243B35EA6B}" type="presParOf" srcId="{AA06F86B-DEEF-4EA2-ABE1-F405704C760E}" destId="{0BA58EE5-ADE2-43BC-870F-00B301E77593}" srcOrd="0" destOrd="0" presId="urn:microsoft.com/office/officeart/2018/2/layout/IconVerticalSolidList"/>
    <dgm:cxn modelId="{2448D305-A1CE-4B72-98A0-B12B69F4022B}" type="presParOf" srcId="{0BA58EE5-ADE2-43BC-870F-00B301E77593}" destId="{18E2B153-560A-46BB-B71A-1535982884BB}" srcOrd="0" destOrd="0" presId="urn:microsoft.com/office/officeart/2018/2/layout/IconVerticalSolidList"/>
    <dgm:cxn modelId="{0FDD6C88-C683-49F0-B4F9-E9EA348F3C71}" type="presParOf" srcId="{0BA58EE5-ADE2-43BC-870F-00B301E77593}" destId="{4233D9A8-E342-4FFD-8131-27E9302395B7}" srcOrd="1" destOrd="0" presId="urn:microsoft.com/office/officeart/2018/2/layout/IconVerticalSolidList"/>
    <dgm:cxn modelId="{73071A79-A585-4E7A-A95D-7164B8E2AC48}" type="presParOf" srcId="{0BA58EE5-ADE2-43BC-870F-00B301E77593}" destId="{DC8A2C42-EFB8-4A1A-BB87-F8B66F6EA3A3}" srcOrd="2" destOrd="0" presId="urn:microsoft.com/office/officeart/2018/2/layout/IconVerticalSolidList"/>
    <dgm:cxn modelId="{B106D78D-E2CB-4AAD-B6C0-78B25813C6A2}" type="presParOf" srcId="{0BA58EE5-ADE2-43BC-870F-00B301E77593}" destId="{EFAAFCC8-74C4-4430-A600-D5A7BCB63CAC}" srcOrd="3" destOrd="0" presId="urn:microsoft.com/office/officeart/2018/2/layout/IconVerticalSolidList"/>
    <dgm:cxn modelId="{19DBB142-5F6E-4BF1-9F20-F6117EFD57FD}" type="presParOf" srcId="{AA06F86B-DEEF-4EA2-ABE1-F405704C760E}" destId="{643C8828-5E4E-440D-90FA-79062E0EF0FB}" srcOrd="1" destOrd="0" presId="urn:microsoft.com/office/officeart/2018/2/layout/IconVerticalSolidList"/>
    <dgm:cxn modelId="{C7A620F8-F651-43D3-ABB2-C71B977A9E8D}" type="presParOf" srcId="{AA06F86B-DEEF-4EA2-ABE1-F405704C760E}" destId="{B6901752-8365-4B98-8D1E-CE8D392D3C5A}" srcOrd="2" destOrd="0" presId="urn:microsoft.com/office/officeart/2018/2/layout/IconVerticalSolidList"/>
    <dgm:cxn modelId="{23A6DF51-39EB-4BE7-9D39-9FA456A0CA7B}" type="presParOf" srcId="{B6901752-8365-4B98-8D1E-CE8D392D3C5A}" destId="{95064857-AADF-42A1-8BDD-9984AB32613E}" srcOrd="0" destOrd="0" presId="urn:microsoft.com/office/officeart/2018/2/layout/IconVerticalSolidList"/>
    <dgm:cxn modelId="{6C910C0C-3AD6-44BF-8870-2ED7B0C80E45}" type="presParOf" srcId="{B6901752-8365-4B98-8D1E-CE8D392D3C5A}" destId="{AD987B4F-CD75-451F-890C-CE5F50D55517}" srcOrd="1" destOrd="0" presId="urn:microsoft.com/office/officeart/2018/2/layout/IconVerticalSolidList"/>
    <dgm:cxn modelId="{5F9B644F-B28C-4A59-8751-F5287CB60D8F}" type="presParOf" srcId="{B6901752-8365-4B98-8D1E-CE8D392D3C5A}" destId="{3066C5BC-E4E3-488A-8413-945DABBF6BDE}" srcOrd="2" destOrd="0" presId="urn:microsoft.com/office/officeart/2018/2/layout/IconVerticalSolidList"/>
    <dgm:cxn modelId="{008304A8-F3E6-4D5B-9EF5-64C3E4130AF3}" type="presParOf" srcId="{B6901752-8365-4B98-8D1E-CE8D392D3C5A}" destId="{2268B213-C87D-41B6-9F60-4E2D3EB565A8}" srcOrd="3" destOrd="0" presId="urn:microsoft.com/office/officeart/2018/2/layout/IconVerticalSolidList"/>
    <dgm:cxn modelId="{1FCA702A-B2CA-445D-B8AB-2E9C2D331F62}" type="presParOf" srcId="{AA06F86B-DEEF-4EA2-ABE1-F405704C760E}" destId="{55411D0C-AC54-46E3-BC41-6C15BBE0A11F}" srcOrd="3" destOrd="0" presId="urn:microsoft.com/office/officeart/2018/2/layout/IconVerticalSolidList"/>
    <dgm:cxn modelId="{376A9D8E-9D56-41AC-8A76-584B6E00FB27}" type="presParOf" srcId="{AA06F86B-DEEF-4EA2-ABE1-F405704C760E}" destId="{F2F59716-4B74-40B9-9C0C-02FDA6A4760E}" srcOrd="4" destOrd="0" presId="urn:microsoft.com/office/officeart/2018/2/layout/IconVerticalSolidList"/>
    <dgm:cxn modelId="{5BCCFB91-808F-4F6F-86CA-787A27622E0E}" type="presParOf" srcId="{F2F59716-4B74-40B9-9C0C-02FDA6A4760E}" destId="{351C1C24-A4CB-4578-84DF-8F17C4F08658}" srcOrd="0" destOrd="0" presId="urn:microsoft.com/office/officeart/2018/2/layout/IconVerticalSolidList"/>
    <dgm:cxn modelId="{2EFCD72F-EAAA-4C7A-9476-83F213368052}" type="presParOf" srcId="{F2F59716-4B74-40B9-9C0C-02FDA6A4760E}" destId="{F4909773-C5DF-41FE-92BC-E3AD5F213CFC}" srcOrd="1" destOrd="0" presId="urn:microsoft.com/office/officeart/2018/2/layout/IconVerticalSolidList"/>
    <dgm:cxn modelId="{33132F93-F6F6-4AA7-A77B-378DE909F2FD}" type="presParOf" srcId="{F2F59716-4B74-40B9-9C0C-02FDA6A4760E}" destId="{28CBD4E7-816E-4C94-B8EE-45EA9097D942}" srcOrd="2" destOrd="0" presId="urn:microsoft.com/office/officeart/2018/2/layout/IconVerticalSolidList"/>
    <dgm:cxn modelId="{A57D2E4E-DF62-4008-8A56-2C02BD6255F8}" type="presParOf" srcId="{F2F59716-4B74-40B9-9C0C-02FDA6A4760E}" destId="{B0BA307A-4F70-4891-98C3-124ABC4889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9C4720-E2F0-4004-85C3-D6DF483B011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8BA7195B-689C-4D41-BD6C-0351682F4B70}">
      <dgm:prSet/>
      <dgm:spPr/>
      <dgm:t>
        <a:bodyPr/>
        <a:lstStyle/>
        <a:p>
          <a:pPr>
            <a:defRPr cap="all"/>
          </a:pPr>
          <a:r>
            <a:rPr lang="en-US"/>
            <a:t>For teachers</a:t>
          </a:r>
        </a:p>
      </dgm:t>
    </dgm:pt>
    <dgm:pt modelId="{78F3FF7C-2E8F-4C26-B0A7-E199B55005EC}" type="parTrans" cxnId="{69FC9E9A-A668-4FEA-80A6-AE840348314E}">
      <dgm:prSet/>
      <dgm:spPr/>
      <dgm:t>
        <a:bodyPr/>
        <a:lstStyle/>
        <a:p>
          <a:endParaRPr lang="en-US"/>
        </a:p>
      </dgm:t>
    </dgm:pt>
    <dgm:pt modelId="{3FE0B5A0-42C0-4F3E-9E3F-12ACC1E5F4D8}" type="sibTrans" cxnId="{69FC9E9A-A668-4FEA-80A6-AE840348314E}">
      <dgm:prSet/>
      <dgm:spPr/>
      <dgm:t>
        <a:bodyPr/>
        <a:lstStyle/>
        <a:p>
          <a:endParaRPr lang="en-US"/>
        </a:p>
      </dgm:t>
    </dgm:pt>
    <dgm:pt modelId="{FFBDB85A-360F-40A4-BC98-75121C227345}">
      <dgm:prSet/>
      <dgm:spPr/>
      <dgm:t>
        <a:bodyPr/>
        <a:lstStyle/>
        <a:p>
          <a:pPr>
            <a:defRPr cap="all"/>
          </a:pPr>
          <a:r>
            <a:rPr lang="en-US"/>
            <a:t>For students</a:t>
          </a:r>
        </a:p>
      </dgm:t>
    </dgm:pt>
    <dgm:pt modelId="{1C4229B6-C08D-43E5-9BF4-C87DA3CA5FF7}" type="parTrans" cxnId="{A5FC05D3-2F11-4436-BF65-82B170689F5C}">
      <dgm:prSet/>
      <dgm:spPr/>
      <dgm:t>
        <a:bodyPr/>
        <a:lstStyle/>
        <a:p>
          <a:endParaRPr lang="en-US"/>
        </a:p>
      </dgm:t>
    </dgm:pt>
    <dgm:pt modelId="{A885F038-ADD5-481C-9608-E7B1DE4D10B6}" type="sibTrans" cxnId="{A5FC05D3-2F11-4436-BF65-82B170689F5C}">
      <dgm:prSet/>
      <dgm:spPr/>
      <dgm:t>
        <a:bodyPr/>
        <a:lstStyle/>
        <a:p>
          <a:endParaRPr lang="en-US"/>
        </a:p>
      </dgm:t>
    </dgm:pt>
    <dgm:pt modelId="{C9A8EBE0-8616-4652-8B61-F0E6A17F4F0B}" type="pres">
      <dgm:prSet presAssocID="{FA9C4720-E2F0-4004-85C3-D6DF483B0113}" presName="root" presStyleCnt="0">
        <dgm:presLayoutVars>
          <dgm:dir/>
          <dgm:resizeHandles val="exact"/>
        </dgm:presLayoutVars>
      </dgm:prSet>
      <dgm:spPr/>
    </dgm:pt>
    <dgm:pt modelId="{FF5B06BC-486F-45E0-9361-665042E8DE60}" type="pres">
      <dgm:prSet presAssocID="{8BA7195B-689C-4D41-BD6C-0351682F4B70}" presName="compNode" presStyleCnt="0"/>
      <dgm:spPr/>
    </dgm:pt>
    <dgm:pt modelId="{4DB42685-16C6-4CEA-BD6B-38FF65651342}" type="pres">
      <dgm:prSet presAssocID="{8BA7195B-689C-4D41-BD6C-0351682F4B70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CAB9F4E-3E9A-489C-917D-000898369AC2}" type="pres">
      <dgm:prSet presAssocID="{8BA7195B-689C-4D41-BD6C-0351682F4B7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C667EE3-84C2-44BC-A8DA-A6ECAF627CBC}" type="pres">
      <dgm:prSet presAssocID="{8BA7195B-689C-4D41-BD6C-0351682F4B70}" presName="spaceRect" presStyleCnt="0"/>
      <dgm:spPr/>
    </dgm:pt>
    <dgm:pt modelId="{E7B2C1AB-CD79-49D6-8421-E6D40E5E6684}" type="pres">
      <dgm:prSet presAssocID="{8BA7195B-689C-4D41-BD6C-0351682F4B70}" presName="textRect" presStyleLbl="revTx" presStyleIdx="0" presStyleCnt="2">
        <dgm:presLayoutVars>
          <dgm:chMax val="1"/>
          <dgm:chPref val="1"/>
        </dgm:presLayoutVars>
      </dgm:prSet>
      <dgm:spPr/>
    </dgm:pt>
    <dgm:pt modelId="{AC59F7DA-A6AA-4934-A41A-941929E9DB93}" type="pres">
      <dgm:prSet presAssocID="{3FE0B5A0-42C0-4F3E-9E3F-12ACC1E5F4D8}" presName="sibTrans" presStyleCnt="0"/>
      <dgm:spPr/>
    </dgm:pt>
    <dgm:pt modelId="{B3D27F8B-0A4C-42E3-B580-B0C5962D90BD}" type="pres">
      <dgm:prSet presAssocID="{FFBDB85A-360F-40A4-BC98-75121C227345}" presName="compNode" presStyleCnt="0"/>
      <dgm:spPr/>
    </dgm:pt>
    <dgm:pt modelId="{00B68760-3A17-4101-A619-1601399025E8}" type="pres">
      <dgm:prSet presAssocID="{FFBDB85A-360F-40A4-BC98-75121C227345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FEC89F59-CBA7-4585-8BB1-A260CE572F79}" type="pres">
      <dgm:prSet presAssocID="{FFBDB85A-360F-40A4-BC98-75121C22734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070217A-2507-449C-B28D-F812AC40C3C2}" type="pres">
      <dgm:prSet presAssocID="{FFBDB85A-360F-40A4-BC98-75121C227345}" presName="spaceRect" presStyleCnt="0"/>
      <dgm:spPr/>
    </dgm:pt>
    <dgm:pt modelId="{74B35583-D480-467A-BEF8-00605826C3A7}" type="pres">
      <dgm:prSet presAssocID="{FFBDB85A-360F-40A4-BC98-75121C22734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AA1EF49-F18B-4EFA-A776-C50511878616}" type="presOf" srcId="{FA9C4720-E2F0-4004-85C3-D6DF483B0113}" destId="{C9A8EBE0-8616-4652-8B61-F0E6A17F4F0B}" srcOrd="0" destOrd="0" presId="urn:microsoft.com/office/officeart/2018/5/layout/IconLeafLabelList"/>
    <dgm:cxn modelId="{E8DA9C92-F9E9-44BD-88A7-E08FFB087253}" type="presOf" srcId="{FFBDB85A-360F-40A4-BC98-75121C227345}" destId="{74B35583-D480-467A-BEF8-00605826C3A7}" srcOrd="0" destOrd="0" presId="urn:microsoft.com/office/officeart/2018/5/layout/IconLeafLabelList"/>
    <dgm:cxn modelId="{69FC9E9A-A668-4FEA-80A6-AE840348314E}" srcId="{FA9C4720-E2F0-4004-85C3-D6DF483B0113}" destId="{8BA7195B-689C-4D41-BD6C-0351682F4B70}" srcOrd="0" destOrd="0" parTransId="{78F3FF7C-2E8F-4C26-B0A7-E199B55005EC}" sibTransId="{3FE0B5A0-42C0-4F3E-9E3F-12ACC1E5F4D8}"/>
    <dgm:cxn modelId="{321ABAA6-A844-4EAF-A394-6A7968DCEAFF}" type="presOf" srcId="{8BA7195B-689C-4D41-BD6C-0351682F4B70}" destId="{E7B2C1AB-CD79-49D6-8421-E6D40E5E6684}" srcOrd="0" destOrd="0" presId="urn:microsoft.com/office/officeart/2018/5/layout/IconLeafLabelList"/>
    <dgm:cxn modelId="{A5FC05D3-2F11-4436-BF65-82B170689F5C}" srcId="{FA9C4720-E2F0-4004-85C3-D6DF483B0113}" destId="{FFBDB85A-360F-40A4-BC98-75121C227345}" srcOrd="1" destOrd="0" parTransId="{1C4229B6-C08D-43E5-9BF4-C87DA3CA5FF7}" sibTransId="{A885F038-ADD5-481C-9608-E7B1DE4D10B6}"/>
    <dgm:cxn modelId="{E2531049-01CA-4DC8-AEBD-F866E19DF981}" type="presParOf" srcId="{C9A8EBE0-8616-4652-8B61-F0E6A17F4F0B}" destId="{FF5B06BC-486F-45E0-9361-665042E8DE60}" srcOrd="0" destOrd="0" presId="urn:microsoft.com/office/officeart/2018/5/layout/IconLeafLabelList"/>
    <dgm:cxn modelId="{3F929AB1-AE6E-4807-8E6F-957E864A1AC9}" type="presParOf" srcId="{FF5B06BC-486F-45E0-9361-665042E8DE60}" destId="{4DB42685-16C6-4CEA-BD6B-38FF65651342}" srcOrd="0" destOrd="0" presId="urn:microsoft.com/office/officeart/2018/5/layout/IconLeafLabelList"/>
    <dgm:cxn modelId="{EDC2EC8F-5798-4B9D-8F7F-D175477E1DF4}" type="presParOf" srcId="{FF5B06BC-486F-45E0-9361-665042E8DE60}" destId="{7CAB9F4E-3E9A-489C-917D-000898369AC2}" srcOrd="1" destOrd="0" presId="urn:microsoft.com/office/officeart/2018/5/layout/IconLeafLabelList"/>
    <dgm:cxn modelId="{2AFDF5FC-8436-4F05-9CAF-F66A5E35AC1D}" type="presParOf" srcId="{FF5B06BC-486F-45E0-9361-665042E8DE60}" destId="{EC667EE3-84C2-44BC-A8DA-A6ECAF627CBC}" srcOrd="2" destOrd="0" presId="urn:microsoft.com/office/officeart/2018/5/layout/IconLeafLabelList"/>
    <dgm:cxn modelId="{7AD04FBD-DC1F-4683-8B9F-6E4CB766B87C}" type="presParOf" srcId="{FF5B06BC-486F-45E0-9361-665042E8DE60}" destId="{E7B2C1AB-CD79-49D6-8421-E6D40E5E6684}" srcOrd="3" destOrd="0" presId="urn:microsoft.com/office/officeart/2018/5/layout/IconLeafLabelList"/>
    <dgm:cxn modelId="{9EF35B71-1077-49CF-AC49-C16AC9C8EC08}" type="presParOf" srcId="{C9A8EBE0-8616-4652-8B61-F0E6A17F4F0B}" destId="{AC59F7DA-A6AA-4934-A41A-941929E9DB93}" srcOrd="1" destOrd="0" presId="urn:microsoft.com/office/officeart/2018/5/layout/IconLeafLabelList"/>
    <dgm:cxn modelId="{1A5D7E97-29E5-4311-AD44-9684A828801E}" type="presParOf" srcId="{C9A8EBE0-8616-4652-8B61-F0E6A17F4F0B}" destId="{B3D27F8B-0A4C-42E3-B580-B0C5962D90BD}" srcOrd="2" destOrd="0" presId="urn:microsoft.com/office/officeart/2018/5/layout/IconLeafLabelList"/>
    <dgm:cxn modelId="{C6AFC3FD-C4B2-4853-BDEF-79B86E2D26D1}" type="presParOf" srcId="{B3D27F8B-0A4C-42E3-B580-B0C5962D90BD}" destId="{00B68760-3A17-4101-A619-1601399025E8}" srcOrd="0" destOrd="0" presId="urn:microsoft.com/office/officeart/2018/5/layout/IconLeafLabelList"/>
    <dgm:cxn modelId="{4EB2A9DF-3C7A-4A08-9FF9-5966C1D74D5C}" type="presParOf" srcId="{B3D27F8B-0A4C-42E3-B580-B0C5962D90BD}" destId="{FEC89F59-CBA7-4585-8BB1-A260CE572F79}" srcOrd="1" destOrd="0" presId="urn:microsoft.com/office/officeart/2018/5/layout/IconLeafLabelList"/>
    <dgm:cxn modelId="{146A2790-1904-4260-8272-6417F91FBEA1}" type="presParOf" srcId="{B3D27F8B-0A4C-42E3-B580-B0C5962D90BD}" destId="{C070217A-2507-449C-B28D-F812AC40C3C2}" srcOrd="2" destOrd="0" presId="urn:microsoft.com/office/officeart/2018/5/layout/IconLeafLabelList"/>
    <dgm:cxn modelId="{6B53930B-9742-4520-90E4-DFC158D1DD28}" type="presParOf" srcId="{B3D27F8B-0A4C-42E3-B580-B0C5962D90BD}" destId="{74B35583-D480-467A-BEF8-00605826C3A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8FEE2E-88D7-4605-80DD-D3874C94F945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33F5604-E659-41F2-A3E3-54D41F868AEC}">
      <dgm:prSet/>
      <dgm:spPr/>
      <dgm:t>
        <a:bodyPr/>
        <a:lstStyle/>
        <a:p>
          <a:r>
            <a:rPr lang="en-GB"/>
            <a:t>Changing the Learning Culture </a:t>
          </a:r>
          <a:endParaRPr lang="en-US"/>
        </a:p>
      </dgm:t>
    </dgm:pt>
    <dgm:pt modelId="{683DE4B5-38FA-4EFF-986B-F496B0DD031D}" type="parTrans" cxnId="{B7164436-2D3A-4451-9E6A-EE6B8F620A3A}">
      <dgm:prSet/>
      <dgm:spPr/>
      <dgm:t>
        <a:bodyPr/>
        <a:lstStyle/>
        <a:p>
          <a:endParaRPr lang="en-US"/>
        </a:p>
      </dgm:t>
    </dgm:pt>
    <dgm:pt modelId="{EF7345DE-0920-46BA-9FEE-762AB11ABBE0}" type="sibTrans" cxnId="{B7164436-2D3A-4451-9E6A-EE6B8F620A3A}">
      <dgm:prSet/>
      <dgm:spPr/>
      <dgm:t>
        <a:bodyPr/>
        <a:lstStyle/>
        <a:p>
          <a:endParaRPr lang="en-US"/>
        </a:p>
      </dgm:t>
    </dgm:pt>
    <dgm:pt modelId="{63BDE763-0718-421E-B4DA-9EBC3598EE83}">
      <dgm:prSet/>
      <dgm:spPr/>
      <dgm:t>
        <a:bodyPr/>
        <a:lstStyle/>
        <a:p>
          <a:r>
            <a:rPr lang="en-GB"/>
            <a:t>Training of Teachers </a:t>
          </a:r>
          <a:endParaRPr lang="en-US"/>
        </a:p>
      </dgm:t>
    </dgm:pt>
    <dgm:pt modelId="{4C70C4D3-BB3E-42B8-A15C-4F8784A5B13D}" type="parTrans" cxnId="{4C46C1FE-2F5B-4F77-AE71-F823E1FDCE73}">
      <dgm:prSet/>
      <dgm:spPr/>
      <dgm:t>
        <a:bodyPr/>
        <a:lstStyle/>
        <a:p>
          <a:endParaRPr lang="en-US"/>
        </a:p>
      </dgm:t>
    </dgm:pt>
    <dgm:pt modelId="{9FDDA7F7-ADB8-461D-ADF7-37F9B90A2E3D}" type="sibTrans" cxnId="{4C46C1FE-2F5B-4F77-AE71-F823E1FDCE73}">
      <dgm:prSet/>
      <dgm:spPr/>
      <dgm:t>
        <a:bodyPr/>
        <a:lstStyle/>
        <a:p>
          <a:endParaRPr lang="en-US"/>
        </a:p>
      </dgm:t>
    </dgm:pt>
    <dgm:pt modelId="{82DD2F25-0AE9-444F-9B9B-DDE927BBDE29}">
      <dgm:prSet/>
      <dgm:spPr/>
      <dgm:t>
        <a:bodyPr/>
        <a:lstStyle/>
        <a:p>
          <a:r>
            <a:rPr lang="en-GB"/>
            <a:t>Courseware/software Development </a:t>
          </a:r>
          <a:endParaRPr lang="en-US"/>
        </a:p>
      </dgm:t>
    </dgm:pt>
    <dgm:pt modelId="{0302E406-800E-42B1-B578-167595542A30}" type="parTrans" cxnId="{374FF7F4-9AA0-4A6A-8307-5AEE5478D310}">
      <dgm:prSet/>
      <dgm:spPr/>
      <dgm:t>
        <a:bodyPr/>
        <a:lstStyle/>
        <a:p>
          <a:endParaRPr lang="en-US"/>
        </a:p>
      </dgm:t>
    </dgm:pt>
    <dgm:pt modelId="{15C9138E-51F8-4542-884A-F44561009127}" type="sibTrans" cxnId="{374FF7F4-9AA0-4A6A-8307-5AEE5478D310}">
      <dgm:prSet/>
      <dgm:spPr/>
      <dgm:t>
        <a:bodyPr/>
        <a:lstStyle/>
        <a:p>
          <a:endParaRPr lang="en-US"/>
        </a:p>
      </dgm:t>
    </dgm:pt>
    <dgm:pt modelId="{1D94D50E-CBF7-45B6-9947-5B2676FD26D8}">
      <dgm:prSet/>
      <dgm:spPr/>
      <dgm:t>
        <a:bodyPr/>
        <a:lstStyle/>
        <a:p>
          <a:r>
            <a:rPr lang="en-GB"/>
            <a:t>Equal Access to Technology </a:t>
          </a:r>
          <a:endParaRPr lang="en-US"/>
        </a:p>
      </dgm:t>
    </dgm:pt>
    <dgm:pt modelId="{77050B33-3E89-4CFF-B7B4-25F46692A507}" type="parTrans" cxnId="{C30A0584-6DF7-4687-83F3-BDA3CFBF9E6E}">
      <dgm:prSet/>
      <dgm:spPr/>
      <dgm:t>
        <a:bodyPr/>
        <a:lstStyle/>
        <a:p>
          <a:endParaRPr lang="en-US"/>
        </a:p>
      </dgm:t>
    </dgm:pt>
    <dgm:pt modelId="{64313674-ACF0-480D-8D93-6EB4DA0743E4}" type="sibTrans" cxnId="{C30A0584-6DF7-4687-83F3-BDA3CFBF9E6E}">
      <dgm:prSet/>
      <dgm:spPr/>
      <dgm:t>
        <a:bodyPr/>
        <a:lstStyle/>
        <a:p>
          <a:endParaRPr lang="en-US"/>
        </a:p>
      </dgm:t>
    </dgm:pt>
    <dgm:pt modelId="{B9AD0ECF-74AB-9449-B4C5-AE6C825FE039}" type="pres">
      <dgm:prSet presAssocID="{578FEE2E-88D7-4605-80DD-D3874C94F945}" presName="linear" presStyleCnt="0">
        <dgm:presLayoutVars>
          <dgm:dir/>
          <dgm:animLvl val="lvl"/>
          <dgm:resizeHandles val="exact"/>
        </dgm:presLayoutVars>
      </dgm:prSet>
      <dgm:spPr/>
    </dgm:pt>
    <dgm:pt modelId="{A08B1D50-880F-1745-9A18-29857F309301}" type="pres">
      <dgm:prSet presAssocID="{133F5604-E659-41F2-A3E3-54D41F868AEC}" presName="parentLin" presStyleCnt="0"/>
      <dgm:spPr/>
    </dgm:pt>
    <dgm:pt modelId="{536D0F87-E641-864F-B607-AE3245B44FF3}" type="pres">
      <dgm:prSet presAssocID="{133F5604-E659-41F2-A3E3-54D41F868AEC}" presName="parentLeftMargin" presStyleLbl="node1" presStyleIdx="0" presStyleCnt="4"/>
      <dgm:spPr/>
    </dgm:pt>
    <dgm:pt modelId="{2E8370CB-AC85-1E44-939F-9739C32D68A3}" type="pres">
      <dgm:prSet presAssocID="{133F5604-E659-41F2-A3E3-54D41F868AE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FC59BE1-6068-A34C-971D-0D8EB702AB8C}" type="pres">
      <dgm:prSet presAssocID="{133F5604-E659-41F2-A3E3-54D41F868AEC}" presName="negativeSpace" presStyleCnt="0"/>
      <dgm:spPr/>
    </dgm:pt>
    <dgm:pt modelId="{DA19106D-5691-1643-BAB2-43B3B94D0857}" type="pres">
      <dgm:prSet presAssocID="{133F5604-E659-41F2-A3E3-54D41F868AEC}" presName="childText" presStyleLbl="conFgAcc1" presStyleIdx="0" presStyleCnt="4">
        <dgm:presLayoutVars>
          <dgm:bulletEnabled val="1"/>
        </dgm:presLayoutVars>
      </dgm:prSet>
      <dgm:spPr/>
    </dgm:pt>
    <dgm:pt modelId="{12C722C9-DE2D-B84C-8D79-FA217AA6FD92}" type="pres">
      <dgm:prSet presAssocID="{EF7345DE-0920-46BA-9FEE-762AB11ABBE0}" presName="spaceBetweenRectangles" presStyleCnt="0"/>
      <dgm:spPr/>
    </dgm:pt>
    <dgm:pt modelId="{10223123-9BDD-5F43-9C15-2495FFE89EDC}" type="pres">
      <dgm:prSet presAssocID="{63BDE763-0718-421E-B4DA-9EBC3598EE83}" presName="parentLin" presStyleCnt="0"/>
      <dgm:spPr/>
    </dgm:pt>
    <dgm:pt modelId="{E530678C-7825-7C4C-AFEE-DD162239C34F}" type="pres">
      <dgm:prSet presAssocID="{63BDE763-0718-421E-B4DA-9EBC3598EE83}" presName="parentLeftMargin" presStyleLbl="node1" presStyleIdx="0" presStyleCnt="4"/>
      <dgm:spPr/>
    </dgm:pt>
    <dgm:pt modelId="{4ACA783E-C2FC-5F40-8930-D67E424A564C}" type="pres">
      <dgm:prSet presAssocID="{63BDE763-0718-421E-B4DA-9EBC3598EE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0C91D3B-5E9B-DA40-B61C-F3EAD052985D}" type="pres">
      <dgm:prSet presAssocID="{63BDE763-0718-421E-B4DA-9EBC3598EE83}" presName="negativeSpace" presStyleCnt="0"/>
      <dgm:spPr/>
    </dgm:pt>
    <dgm:pt modelId="{02F49D13-271B-9E40-9312-D9E5267C2C2E}" type="pres">
      <dgm:prSet presAssocID="{63BDE763-0718-421E-B4DA-9EBC3598EE83}" presName="childText" presStyleLbl="conFgAcc1" presStyleIdx="1" presStyleCnt="4">
        <dgm:presLayoutVars>
          <dgm:bulletEnabled val="1"/>
        </dgm:presLayoutVars>
      </dgm:prSet>
      <dgm:spPr/>
    </dgm:pt>
    <dgm:pt modelId="{899B7291-1D1E-CC4E-80C5-6F9F1BF79ADE}" type="pres">
      <dgm:prSet presAssocID="{9FDDA7F7-ADB8-461D-ADF7-37F9B90A2E3D}" presName="spaceBetweenRectangles" presStyleCnt="0"/>
      <dgm:spPr/>
    </dgm:pt>
    <dgm:pt modelId="{22CAFAFF-1043-CE4A-B3B7-32017BF1EF26}" type="pres">
      <dgm:prSet presAssocID="{82DD2F25-0AE9-444F-9B9B-DDE927BBDE29}" presName="parentLin" presStyleCnt="0"/>
      <dgm:spPr/>
    </dgm:pt>
    <dgm:pt modelId="{70AF6207-4BB6-6346-8110-5209E5B2ECE0}" type="pres">
      <dgm:prSet presAssocID="{82DD2F25-0AE9-444F-9B9B-DDE927BBDE29}" presName="parentLeftMargin" presStyleLbl="node1" presStyleIdx="1" presStyleCnt="4"/>
      <dgm:spPr/>
    </dgm:pt>
    <dgm:pt modelId="{37DF5078-69A8-A54A-8C7A-8623591304A4}" type="pres">
      <dgm:prSet presAssocID="{82DD2F25-0AE9-444F-9B9B-DDE927BBDE2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09D1123-BF47-C94F-A130-A5312A17C276}" type="pres">
      <dgm:prSet presAssocID="{82DD2F25-0AE9-444F-9B9B-DDE927BBDE29}" presName="negativeSpace" presStyleCnt="0"/>
      <dgm:spPr/>
    </dgm:pt>
    <dgm:pt modelId="{42DEC38F-7BEC-5440-9027-54C1AAB9F5EF}" type="pres">
      <dgm:prSet presAssocID="{82DD2F25-0AE9-444F-9B9B-DDE927BBDE29}" presName="childText" presStyleLbl="conFgAcc1" presStyleIdx="2" presStyleCnt="4">
        <dgm:presLayoutVars>
          <dgm:bulletEnabled val="1"/>
        </dgm:presLayoutVars>
      </dgm:prSet>
      <dgm:spPr/>
    </dgm:pt>
    <dgm:pt modelId="{236A2A8F-1899-7C4D-8C63-3402CCEF7035}" type="pres">
      <dgm:prSet presAssocID="{15C9138E-51F8-4542-884A-F44561009127}" presName="spaceBetweenRectangles" presStyleCnt="0"/>
      <dgm:spPr/>
    </dgm:pt>
    <dgm:pt modelId="{8648D43E-6951-6749-B462-22E3C9C09EFD}" type="pres">
      <dgm:prSet presAssocID="{1D94D50E-CBF7-45B6-9947-5B2676FD26D8}" presName="parentLin" presStyleCnt="0"/>
      <dgm:spPr/>
    </dgm:pt>
    <dgm:pt modelId="{20AE93AB-EF28-D943-968D-9ADB6F83F6D1}" type="pres">
      <dgm:prSet presAssocID="{1D94D50E-CBF7-45B6-9947-5B2676FD26D8}" presName="parentLeftMargin" presStyleLbl="node1" presStyleIdx="2" presStyleCnt="4"/>
      <dgm:spPr/>
    </dgm:pt>
    <dgm:pt modelId="{480F4874-890D-644B-9AD4-0B80B2C5F5B0}" type="pres">
      <dgm:prSet presAssocID="{1D94D50E-CBF7-45B6-9947-5B2676FD26D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E33330D-1B82-CE4C-B95A-348338319443}" type="pres">
      <dgm:prSet presAssocID="{1D94D50E-CBF7-45B6-9947-5B2676FD26D8}" presName="negativeSpace" presStyleCnt="0"/>
      <dgm:spPr/>
    </dgm:pt>
    <dgm:pt modelId="{12069ED5-1883-1546-904A-6BCD8261E1D3}" type="pres">
      <dgm:prSet presAssocID="{1D94D50E-CBF7-45B6-9947-5B2676FD26D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723081D-8D8A-9C41-900F-A1EAF932234C}" type="presOf" srcId="{133F5604-E659-41F2-A3E3-54D41F868AEC}" destId="{2E8370CB-AC85-1E44-939F-9739C32D68A3}" srcOrd="1" destOrd="0" presId="urn:microsoft.com/office/officeart/2005/8/layout/list1"/>
    <dgm:cxn modelId="{B7164436-2D3A-4451-9E6A-EE6B8F620A3A}" srcId="{578FEE2E-88D7-4605-80DD-D3874C94F945}" destId="{133F5604-E659-41F2-A3E3-54D41F868AEC}" srcOrd="0" destOrd="0" parTransId="{683DE4B5-38FA-4EFF-986B-F496B0DD031D}" sibTransId="{EF7345DE-0920-46BA-9FEE-762AB11ABBE0}"/>
    <dgm:cxn modelId="{48BE833C-7E73-A845-9E93-295EA48FE7CA}" type="presOf" srcId="{133F5604-E659-41F2-A3E3-54D41F868AEC}" destId="{536D0F87-E641-864F-B607-AE3245B44FF3}" srcOrd="0" destOrd="0" presId="urn:microsoft.com/office/officeart/2005/8/layout/list1"/>
    <dgm:cxn modelId="{02366B65-DA11-0A41-A73E-0310961354F4}" type="presOf" srcId="{82DD2F25-0AE9-444F-9B9B-DDE927BBDE29}" destId="{70AF6207-4BB6-6346-8110-5209E5B2ECE0}" srcOrd="0" destOrd="0" presId="urn:microsoft.com/office/officeart/2005/8/layout/list1"/>
    <dgm:cxn modelId="{C30A0584-6DF7-4687-83F3-BDA3CFBF9E6E}" srcId="{578FEE2E-88D7-4605-80DD-D3874C94F945}" destId="{1D94D50E-CBF7-45B6-9947-5B2676FD26D8}" srcOrd="3" destOrd="0" parTransId="{77050B33-3E89-4CFF-B7B4-25F46692A507}" sibTransId="{64313674-ACF0-480D-8D93-6EB4DA0743E4}"/>
    <dgm:cxn modelId="{A98B348D-956A-F74D-AA17-90A24F38341A}" type="presOf" srcId="{1D94D50E-CBF7-45B6-9947-5B2676FD26D8}" destId="{20AE93AB-EF28-D943-968D-9ADB6F83F6D1}" srcOrd="0" destOrd="0" presId="urn:microsoft.com/office/officeart/2005/8/layout/list1"/>
    <dgm:cxn modelId="{4982AF9F-87C6-984B-B2DD-8B07F0D5611C}" type="presOf" srcId="{63BDE763-0718-421E-B4DA-9EBC3598EE83}" destId="{4ACA783E-C2FC-5F40-8930-D67E424A564C}" srcOrd="1" destOrd="0" presId="urn:microsoft.com/office/officeart/2005/8/layout/list1"/>
    <dgm:cxn modelId="{E66C4EA2-3A4D-D741-9642-3C93E679BB50}" type="presOf" srcId="{1D94D50E-CBF7-45B6-9947-5B2676FD26D8}" destId="{480F4874-890D-644B-9AD4-0B80B2C5F5B0}" srcOrd="1" destOrd="0" presId="urn:microsoft.com/office/officeart/2005/8/layout/list1"/>
    <dgm:cxn modelId="{15F34AA4-3D32-C440-AF1F-9D6F5E26F561}" type="presOf" srcId="{63BDE763-0718-421E-B4DA-9EBC3598EE83}" destId="{E530678C-7825-7C4C-AFEE-DD162239C34F}" srcOrd="0" destOrd="0" presId="urn:microsoft.com/office/officeart/2005/8/layout/list1"/>
    <dgm:cxn modelId="{927FEDB4-FB08-5F49-97CA-833B6052A51A}" type="presOf" srcId="{578FEE2E-88D7-4605-80DD-D3874C94F945}" destId="{B9AD0ECF-74AB-9449-B4C5-AE6C825FE039}" srcOrd="0" destOrd="0" presId="urn:microsoft.com/office/officeart/2005/8/layout/list1"/>
    <dgm:cxn modelId="{374FF7F4-9AA0-4A6A-8307-5AEE5478D310}" srcId="{578FEE2E-88D7-4605-80DD-D3874C94F945}" destId="{82DD2F25-0AE9-444F-9B9B-DDE927BBDE29}" srcOrd="2" destOrd="0" parTransId="{0302E406-800E-42B1-B578-167595542A30}" sibTransId="{15C9138E-51F8-4542-884A-F44561009127}"/>
    <dgm:cxn modelId="{A726FDF6-D145-3A48-B6CF-9A0535A3A24D}" type="presOf" srcId="{82DD2F25-0AE9-444F-9B9B-DDE927BBDE29}" destId="{37DF5078-69A8-A54A-8C7A-8623591304A4}" srcOrd="1" destOrd="0" presId="urn:microsoft.com/office/officeart/2005/8/layout/list1"/>
    <dgm:cxn modelId="{4C46C1FE-2F5B-4F77-AE71-F823E1FDCE73}" srcId="{578FEE2E-88D7-4605-80DD-D3874C94F945}" destId="{63BDE763-0718-421E-B4DA-9EBC3598EE83}" srcOrd="1" destOrd="0" parTransId="{4C70C4D3-BB3E-42B8-A15C-4F8784A5B13D}" sibTransId="{9FDDA7F7-ADB8-461D-ADF7-37F9B90A2E3D}"/>
    <dgm:cxn modelId="{08D67312-6442-8046-8660-7598238E6A30}" type="presParOf" srcId="{B9AD0ECF-74AB-9449-B4C5-AE6C825FE039}" destId="{A08B1D50-880F-1745-9A18-29857F309301}" srcOrd="0" destOrd="0" presId="urn:microsoft.com/office/officeart/2005/8/layout/list1"/>
    <dgm:cxn modelId="{B3A1E4DC-D056-F44C-ABB8-72561C26819C}" type="presParOf" srcId="{A08B1D50-880F-1745-9A18-29857F309301}" destId="{536D0F87-E641-864F-B607-AE3245B44FF3}" srcOrd="0" destOrd="0" presId="urn:microsoft.com/office/officeart/2005/8/layout/list1"/>
    <dgm:cxn modelId="{49929CA8-8E68-E240-AFC9-84C28091985C}" type="presParOf" srcId="{A08B1D50-880F-1745-9A18-29857F309301}" destId="{2E8370CB-AC85-1E44-939F-9739C32D68A3}" srcOrd="1" destOrd="0" presId="urn:microsoft.com/office/officeart/2005/8/layout/list1"/>
    <dgm:cxn modelId="{E2C0B9D8-0FC5-AA49-86E0-191AEFDD19F4}" type="presParOf" srcId="{B9AD0ECF-74AB-9449-B4C5-AE6C825FE039}" destId="{2FC59BE1-6068-A34C-971D-0D8EB702AB8C}" srcOrd="1" destOrd="0" presId="urn:microsoft.com/office/officeart/2005/8/layout/list1"/>
    <dgm:cxn modelId="{12EA6CDB-171B-D847-9E2D-6FAABB270D1B}" type="presParOf" srcId="{B9AD0ECF-74AB-9449-B4C5-AE6C825FE039}" destId="{DA19106D-5691-1643-BAB2-43B3B94D0857}" srcOrd="2" destOrd="0" presId="urn:microsoft.com/office/officeart/2005/8/layout/list1"/>
    <dgm:cxn modelId="{0BDB4CC4-5B86-8B48-8E79-21FB53407BD4}" type="presParOf" srcId="{B9AD0ECF-74AB-9449-B4C5-AE6C825FE039}" destId="{12C722C9-DE2D-B84C-8D79-FA217AA6FD92}" srcOrd="3" destOrd="0" presId="urn:microsoft.com/office/officeart/2005/8/layout/list1"/>
    <dgm:cxn modelId="{AE425B41-1751-4C46-B3F2-0F57B3339ED0}" type="presParOf" srcId="{B9AD0ECF-74AB-9449-B4C5-AE6C825FE039}" destId="{10223123-9BDD-5F43-9C15-2495FFE89EDC}" srcOrd="4" destOrd="0" presId="urn:microsoft.com/office/officeart/2005/8/layout/list1"/>
    <dgm:cxn modelId="{5D2AB2F1-F75D-CB48-943B-4A773F725CD6}" type="presParOf" srcId="{10223123-9BDD-5F43-9C15-2495FFE89EDC}" destId="{E530678C-7825-7C4C-AFEE-DD162239C34F}" srcOrd="0" destOrd="0" presId="urn:microsoft.com/office/officeart/2005/8/layout/list1"/>
    <dgm:cxn modelId="{268CD3F4-A6D3-A54E-A407-BCD12A11EE7C}" type="presParOf" srcId="{10223123-9BDD-5F43-9C15-2495FFE89EDC}" destId="{4ACA783E-C2FC-5F40-8930-D67E424A564C}" srcOrd="1" destOrd="0" presId="urn:microsoft.com/office/officeart/2005/8/layout/list1"/>
    <dgm:cxn modelId="{F90C7D4D-DF40-794D-8BE1-05D20D24BF5C}" type="presParOf" srcId="{B9AD0ECF-74AB-9449-B4C5-AE6C825FE039}" destId="{D0C91D3B-5E9B-DA40-B61C-F3EAD052985D}" srcOrd="5" destOrd="0" presId="urn:microsoft.com/office/officeart/2005/8/layout/list1"/>
    <dgm:cxn modelId="{BE73FA69-1DA5-5B40-A26C-E17C00396B81}" type="presParOf" srcId="{B9AD0ECF-74AB-9449-B4C5-AE6C825FE039}" destId="{02F49D13-271B-9E40-9312-D9E5267C2C2E}" srcOrd="6" destOrd="0" presId="urn:microsoft.com/office/officeart/2005/8/layout/list1"/>
    <dgm:cxn modelId="{F57D1795-768B-DF4E-9A4C-506B16290C7A}" type="presParOf" srcId="{B9AD0ECF-74AB-9449-B4C5-AE6C825FE039}" destId="{899B7291-1D1E-CC4E-80C5-6F9F1BF79ADE}" srcOrd="7" destOrd="0" presId="urn:microsoft.com/office/officeart/2005/8/layout/list1"/>
    <dgm:cxn modelId="{B23DC09C-16D2-1741-AEB4-B374C218F48C}" type="presParOf" srcId="{B9AD0ECF-74AB-9449-B4C5-AE6C825FE039}" destId="{22CAFAFF-1043-CE4A-B3B7-32017BF1EF26}" srcOrd="8" destOrd="0" presId="urn:microsoft.com/office/officeart/2005/8/layout/list1"/>
    <dgm:cxn modelId="{E84D66BF-7926-D544-861C-3D85B10B3D78}" type="presParOf" srcId="{22CAFAFF-1043-CE4A-B3B7-32017BF1EF26}" destId="{70AF6207-4BB6-6346-8110-5209E5B2ECE0}" srcOrd="0" destOrd="0" presId="urn:microsoft.com/office/officeart/2005/8/layout/list1"/>
    <dgm:cxn modelId="{090C3A0A-4451-BF47-AD95-6F15A5A60397}" type="presParOf" srcId="{22CAFAFF-1043-CE4A-B3B7-32017BF1EF26}" destId="{37DF5078-69A8-A54A-8C7A-8623591304A4}" srcOrd="1" destOrd="0" presId="urn:microsoft.com/office/officeart/2005/8/layout/list1"/>
    <dgm:cxn modelId="{FB493BC1-CBEF-1A45-9FAE-603336BDD6AC}" type="presParOf" srcId="{B9AD0ECF-74AB-9449-B4C5-AE6C825FE039}" destId="{709D1123-BF47-C94F-A130-A5312A17C276}" srcOrd="9" destOrd="0" presId="urn:microsoft.com/office/officeart/2005/8/layout/list1"/>
    <dgm:cxn modelId="{E498BF9A-7F49-894F-9058-99789A1D22AA}" type="presParOf" srcId="{B9AD0ECF-74AB-9449-B4C5-AE6C825FE039}" destId="{42DEC38F-7BEC-5440-9027-54C1AAB9F5EF}" srcOrd="10" destOrd="0" presId="urn:microsoft.com/office/officeart/2005/8/layout/list1"/>
    <dgm:cxn modelId="{21477BBF-0F9A-1846-AD73-00449B33378B}" type="presParOf" srcId="{B9AD0ECF-74AB-9449-B4C5-AE6C825FE039}" destId="{236A2A8F-1899-7C4D-8C63-3402CCEF7035}" srcOrd="11" destOrd="0" presId="urn:microsoft.com/office/officeart/2005/8/layout/list1"/>
    <dgm:cxn modelId="{9C52AE44-4FFB-0646-A6ED-555BA41C7FD7}" type="presParOf" srcId="{B9AD0ECF-74AB-9449-B4C5-AE6C825FE039}" destId="{8648D43E-6951-6749-B462-22E3C9C09EFD}" srcOrd="12" destOrd="0" presId="urn:microsoft.com/office/officeart/2005/8/layout/list1"/>
    <dgm:cxn modelId="{C802EA92-5DA7-8744-AAA8-1E3E997020A9}" type="presParOf" srcId="{8648D43E-6951-6749-B462-22E3C9C09EFD}" destId="{20AE93AB-EF28-D943-968D-9ADB6F83F6D1}" srcOrd="0" destOrd="0" presId="urn:microsoft.com/office/officeart/2005/8/layout/list1"/>
    <dgm:cxn modelId="{D8F1F1E9-57D2-C74A-BFB1-2F1069FBE9B9}" type="presParOf" srcId="{8648D43E-6951-6749-B462-22E3C9C09EFD}" destId="{480F4874-890D-644B-9AD4-0B80B2C5F5B0}" srcOrd="1" destOrd="0" presId="urn:microsoft.com/office/officeart/2005/8/layout/list1"/>
    <dgm:cxn modelId="{BDA59E2F-4C7E-8847-9DB4-AD57A2F995AB}" type="presParOf" srcId="{B9AD0ECF-74AB-9449-B4C5-AE6C825FE039}" destId="{4E33330D-1B82-CE4C-B95A-348338319443}" srcOrd="13" destOrd="0" presId="urn:microsoft.com/office/officeart/2005/8/layout/list1"/>
    <dgm:cxn modelId="{E5FE234A-E4E3-984D-AFBA-D5E28880C70A}" type="presParOf" srcId="{B9AD0ECF-74AB-9449-B4C5-AE6C825FE039}" destId="{12069ED5-1883-1546-904A-6BCD8261E1D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2B153-560A-46BB-B71A-1535982884BB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3D9A8-E342-4FFD-8131-27E9302395B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AFCC8-74C4-4430-A600-D5A7BCB63CAC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Virtual Learning Environments: a platform with the aim of supporting learning and teaching activities across the internet. </a:t>
          </a:r>
          <a:endParaRPr lang="en-US" sz="2300" kern="1200"/>
        </a:p>
      </dsp:txBody>
      <dsp:txXfrm>
        <a:off x="1435590" y="531"/>
        <a:ext cx="9080009" cy="1242935"/>
      </dsp:txXfrm>
    </dsp:sp>
    <dsp:sp modelId="{95064857-AADF-42A1-8BDD-9984AB32613E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987B4F-CD75-451F-890C-CE5F50D55517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8B213-C87D-41B6-9F60-4E2D3EB565A8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virtual learning environment (VLE) allows online interactions of various kinds to take place between tutors and learners making use of computer and internet . </a:t>
          </a:r>
          <a:endParaRPr lang="en-US" sz="2300" kern="1200"/>
        </a:p>
      </dsp:txBody>
      <dsp:txXfrm>
        <a:off x="1435590" y="1554201"/>
        <a:ext cx="9080009" cy="1242935"/>
      </dsp:txXfrm>
    </dsp:sp>
    <dsp:sp modelId="{351C1C24-A4CB-4578-84DF-8F17C4F08658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09773-C5DF-41FE-92BC-E3AD5F213CFC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A307A-4F70-4891-98C3-124ABC48893B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Typically Web-based, VLEs provide an integrated set of internet tools, enable easy upload of materials and offer a consistent look and feel that can be customized by the user</a:t>
          </a:r>
          <a:endParaRPr lang="en-US" sz="2300" kern="1200"/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42685-16C6-4CEA-BD6B-38FF65651342}">
      <dsp:nvSpPr>
        <dsp:cNvPr id="0" name=""/>
        <dsp:cNvSpPr/>
      </dsp:nvSpPr>
      <dsp:spPr>
        <a:xfrm>
          <a:off x="2040228" y="467711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B9F4E-3E9A-489C-917D-000898369AC2}">
      <dsp:nvSpPr>
        <dsp:cNvPr id="0" name=""/>
        <dsp:cNvSpPr/>
      </dsp:nvSpPr>
      <dsp:spPr>
        <a:xfrm>
          <a:off x="2508228" y="93571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2C1AB-CD79-49D6-8421-E6D40E5E6684}">
      <dsp:nvSpPr>
        <dsp:cNvPr id="0" name=""/>
        <dsp:cNvSpPr/>
      </dsp:nvSpPr>
      <dsp:spPr>
        <a:xfrm>
          <a:off x="1338228" y="334771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400" kern="1200"/>
            <a:t>For teachers</a:t>
          </a:r>
        </a:p>
      </dsp:txBody>
      <dsp:txXfrm>
        <a:off x="1338228" y="3347712"/>
        <a:ext cx="3600000" cy="720000"/>
      </dsp:txXfrm>
    </dsp:sp>
    <dsp:sp modelId="{00B68760-3A17-4101-A619-1601399025E8}">
      <dsp:nvSpPr>
        <dsp:cNvPr id="0" name=""/>
        <dsp:cNvSpPr/>
      </dsp:nvSpPr>
      <dsp:spPr>
        <a:xfrm>
          <a:off x="6270228" y="467711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89F59-CBA7-4585-8BB1-A260CE572F79}">
      <dsp:nvSpPr>
        <dsp:cNvPr id="0" name=""/>
        <dsp:cNvSpPr/>
      </dsp:nvSpPr>
      <dsp:spPr>
        <a:xfrm>
          <a:off x="6738228" y="93571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35583-D480-467A-BEF8-00605826C3A7}">
      <dsp:nvSpPr>
        <dsp:cNvPr id="0" name=""/>
        <dsp:cNvSpPr/>
      </dsp:nvSpPr>
      <dsp:spPr>
        <a:xfrm>
          <a:off x="5568228" y="334771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400" kern="1200"/>
            <a:t>For students</a:t>
          </a:r>
        </a:p>
      </dsp:txBody>
      <dsp:txXfrm>
        <a:off x="5568228" y="3347712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19106D-5691-1643-BAB2-43B3B94D0857}">
      <dsp:nvSpPr>
        <dsp:cNvPr id="0" name=""/>
        <dsp:cNvSpPr/>
      </dsp:nvSpPr>
      <dsp:spPr>
        <a:xfrm>
          <a:off x="0" y="436211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370CB-AC85-1E44-939F-9739C32D68A3}">
      <dsp:nvSpPr>
        <dsp:cNvPr id="0" name=""/>
        <dsp:cNvSpPr/>
      </dsp:nvSpPr>
      <dsp:spPr>
        <a:xfrm>
          <a:off x="525322" y="67211"/>
          <a:ext cx="7354519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Changing the Learning Culture </a:t>
          </a:r>
          <a:endParaRPr lang="en-US" sz="2500" kern="1200"/>
        </a:p>
      </dsp:txBody>
      <dsp:txXfrm>
        <a:off x="561348" y="103237"/>
        <a:ext cx="7282467" cy="665948"/>
      </dsp:txXfrm>
    </dsp:sp>
    <dsp:sp modelId="{02F49D13-271B-9E40-9312-D9E5267C2C2E}">
      <dsp:nvSpPr>
        <dsp:cNvPr id="0" name=""/>
        <dsp:cNvSpPr/>
      </dsp:nvSpPr>
      <dsp:spPr>
        <a:xfrm>
          <a:off x="0" y="1570211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A783E-C2FC-5F40-8930-D67E424A564C}">
      <dsp:nvSpPr>
        <dsp:cNvPr id="0" name=""/>
        <dsp:cNvSpPr/>
      </dsp:nvSpPr>
      <dsp:spPr>
        <a:xfrm>
          <a:off x="525322" y="1201211"/>
          <a:ext cx="7354519" cy="738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Training of Teachers </a:t>
          </a:r>
          <a:endParaRPr lang="en-US" sz="2500" kern="1200"/>
        </a:p>
      </dsp:txBody>
      <dsp:txXfrm>
        <a:off x="561348" y="1237237"/>
        <a:ext cx="7282467" cy="665948"/>
      </dsp:txXfrm>
    </dsp:sp>
    <dsp:sp modelId="{42DEC38F-7BEC-5440-9027-54C1AAB9F5EF}">
      <dsp:nvSpPr>
        <dsp:cNvPr id="0" name=""/>
        <dsp:cNvSpPr/>
      </dsp:nvSpPr>
      <dsp:spPr>
        <a:xfrm>
          <a:off x="0" y="2704211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DF5078-69A8-A54A-8C7A-8623591304A4}">
      <dsp:nvSpPr>
        <dsp:cNvPr id="0" name=""/>
        <dsp:cNvSpPr/>
      </dsp:nvSpPr>
      <dsp:spPr>
        <a:xfrm>
          <a:off x="525322" y="2335211"/>
          <a:ext cx="7354519" cy="738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Courseware/software Development </a:t>
          </a:r>
          <a:endParaRPr lang="en-US" sz="2500" kern="1200"/>
        </a:p>
      </dsp:txBody>
      <dsp:txXfrm>
        <a:off x="561348" y="2371237"/>
        <a:ext cx="7282467" cy="665948"/>
      </dsp:txXfrm>
    </dsp:sp>
    <dsp:sp modelId="{12069ED5-1883-1546-904A-6BCD8261E1D3}">
      <dsp:nvSpPr>
        <dsp:cNvPr id="0" name=""/>
        <dsp:cNvSpPr/>
      </dsp:nvSpPr>
      <dsp:spPr>
        <a:xfrm>
          <a:off x="0" y="3838212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0F4874-890D-644B-9AD4-0B80B2C5F5B0}">
      <dsp:nvSpPr>
        <dsp:cNvPr id="0" name=""/>
        <dsp:cNvSpPr/>
      </dsp:nvSpPr>
      <dsp:spPr>
        <a:xfrm>
          <a:off x="525322" y="3469212"/>
          <a:ext cx="7354519" cy="738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Equal Access to Technology </a:t>
          </a:r>
          <a:endParaRPr lang="en-US" sz="2500" kern="1200"/>
        </a:p>
      </dsp:txBody>
      <dsp:txXfrm>
        <a:off x="561348" y="3505238"/>
        <a:ext cx="7282467" cy="665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97B58-9F64-454F-9684-CD9CB1699C78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8E0342-5F9B-5242-9B7E-7723AE1B39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085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DCB8C-D626-FE4E-A488-68B93FF596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DCA79A-D02F-0145-B21E-A5AC298A2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5AD6-103B-CD47-9DD6-4952DF021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2B5D3-A9E8-F04C-8EE8-C644F0D52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5CBA1-9BB9-AB4F-B10C-9836FEAD1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254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54B03-D9D6-7B4C-A9FE-2403E2E96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88025-D07D-3247-B287-1325C6C31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98D03-485F-1E4D-87A8-604B5A0F5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1BE81-50DF-1D40-AA02-218FE2795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5C3A2-C818-034B-B0E2-C412C433E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726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9A43E-4D43-CF4F-A482-4F9187694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48B2A1-656D-A940-B855-8D055420D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BBF8A-EC4D-784D-B307-07C9D4DF7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0B8BD-80CD-C743-9E11-E5BDACDCB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FB9EA-05C3-5C45-B835-BA74AE3E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220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E5454-3C0A-3145-9DE8-53CD0ECB2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474D7-4669-C246-AB07-9CFD388778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DFCF60-5430-4C4A-A6F0-C7F8E7B760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B36C80-F4DD-F84E-8681-70C73E667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EB9C64-ACD7-D549-843C-2889B443D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6F984-9CE2-B74C-8A33-C8A9A949B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94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3ABC5-E754-5741-A299-7E9CF8A4B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4A1E22-2ED8-574C-B773-3F48429A5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BBFCF-D250-AE4B-A27B-9EB6A6148B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BD0350-64AB-5D4B-AF27-8009B2D5B2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557E7E-B768-3D43-8772-42F5F1BC09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9BB556-193E-074B-9D16-941B56BB1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2F3087-3A57-5347-8B1A-6AA2BC2A5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F2CE34-99E8-1B45-B1DC-8B9C1B6B2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696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2BCE7-E3C6-8844-BD71-9F00B2276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FCB737-05AE-F544-8622-483F0CFD9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73028B-C55C-AC43-AA63-49C5B4F59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86F606-0AE8-E94D-936D-091CDA591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02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E439AA-9A17-C142-A6E9-75DB0117A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6217D-FA5D-364A-A627-7B8226A1D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353EF-FFA5-D34F-B031-CA6B66209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275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F41FA-CAEC-864A-8CF9-FDAA7CFED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6D08-6FFC-3F48-99AA-CB7351E69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F15A52-756F-F44E-ABAC-9847824E88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638FBD-DC66-B848-BC75-CB242D2E5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D48413-19DD-B44D-B420-9EE89B185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3416DA-00BD-D347-B7C5-81364835E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8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12DE1-89A7-CD49-A45C-587CFA862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91A41E-FD79-6D4D-8732-70731AF662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92ECF-5D13-2B45-81BD-B0EC5393BB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3524B-FD86-E34F-8042-CC2633567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0466F5-8B35-EF42-A7C6-932651F8B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EE0CB1-4558-AF42-B8A7-028D78823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040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BE2EC-A391-AE4E-B255-1A955131D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A6BF1-CBA2-9A4F-8091-CDF0CC2583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E117D-D882-5247-A66A-6B1502353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21F0E-B0EA-D147-8569-6B4369B44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3C9D2-B3A4-6748-A45F-C2DB36060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094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0B34D9-BB85-B44A-93FF-365A7FE29E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3B5A53-959E-5548-A5DF-2574C90540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CD8AF-48A7-0546-BBFC-34F543B2A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E3083-6EF4-5D41-AEB9-F2441CECC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7A141-14F9-584B-AC9F-FFEFADDDC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182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1E8630-3A06-A444-809C-21190BB8A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5B51AC-8A84-2144-B5E5-AD1A654EBC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F9B77-6555-C64E-AC97-E2E1021CF9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07C2F-B001-B94D-8E1C-EB8F74A699BF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5A8F9-FBB1-6E44-BD22-B60BA27D51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70F72-8D18-274B-B2C5-9997D6F5D5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89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E5675A-9289-FD47-AAA9-9EE4C11BA0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endParaRPr lang="en-US" sz="2000">
              <a:solidFill>
                <a:srgbClr val="080808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676B4-ACD2-924F-B97A-A56E83B67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US" sz="3600">
                <a:solidFill>
                  <a:srgbClr val="080808"/>
                </a:solidFill>
              </a:rPr>
              <a:t>Introduction to VLE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369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BEF4D-0502-2545-94EF-8EE2FB74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What is a VLE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EB8EB5-DACC-4016-84FF-A44BA1528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665775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0985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0E794-476A-8D43-95FA-8BCE384D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US" sz="3600"/>
              <a:t>Some Features of VLE’s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25C64-BA0B-1642-90A8-F6E599689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998" y="643467"/>
            <a:ext cx="5457533" cy="5571065"/>
          </a:xfrm>
        </p:spPr>
        <p:txBody>
          <a:bodyPr anchor="ctr">
            <a:normAutofit/>
          </a:bodyPr>
          <a:lstStyle/>
          <a:p>
            <a:r>
              <a:rPr lang="en-GB" sz="2000"/>
              <a:t>A VLE is a social space . </a:t>
            </a:r>
          </a:p>
          <a:p>
            <a:r>
              <a:rPr lang="en-GB" sz="2000"/>
              <a:t>The VLE should provide students with access to a learning environment (not just a collection of resources!) </a:t>
            </a:r>
          </a:p>
          <a:p>
            <a:r>
              <a:rPr lang="en-GB" sz="2000"/>
              <a:t>The VLE provide students with access to the learning environment from any location, at any time, through a range of possible devices</a:t>
            </a:r>
          </a:p>
          <a:p>
            <a:r>
              <a:rPr lang="en-GB" sz="2000"/>
              <a:t>Can help with increasing independent learning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999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48BCC-4D77-5C4A-A04F-C2557BA5C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3400"/>
              <a:t>What are some of the big opportunities and issues of VLE’s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897159-9757-48D9-BFCE-7CDD466C7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167866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9335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F7973-F0C2-114A-8CD4-DEF9A4831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4000"/>
              <a:t>Considerations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929806-F14F-4AE5-8F70-B856C57324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2828466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1081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75129C-5177-48F8-87D7-0643EC69DD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497C9-DE9C-D740-AA48-129AF2734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400"/>
              <a:t>What are some things we need to consider before setting up the VLE?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D57EA-BE32-6E4E-A99E-ED1CFD56D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/>
              <a:t>What do we need it to do?</a:t>
            </a:r>
          </a:p>
          <a:p>
            <a:endParaRPr lang="en-US" sz="1700"/>
          </a:p>
          <a:p>
            <a:r>
              <a:rPr lang="en-US" sz="1700"/>
              <a:t>How will we present information?</a:t>
            </a:r>
          </a:p>
          <a:p>
            <a:endParaRPr lang="en-US" sz="1700"/>
          </a:p>
          <a:p>
            <a:r>
              <a:rPr lang="en-US" sz="1700"/>
              <a:t>How will we manage how students interact?</a:t>
            </a:r>
          </a:p>
          <a:p>
            <a:endParaRPr lang="en-US" sz="1700"/>
          </a:p>
          <a:p>
            <a:r>
              <a:rPr lang="en-US" sz="1700"/>
              <a:t>How do we maintain consistency?</a:t>
            </a:r>
          </a:p>
        </p:txBody>
      </p:sp>
    </p:spTree>
    <p:extLst>
      <p:ext uri="{BB962C8B-B14F-4D97-AF65-F5344CB8AC3E}">
        <p14:creationId xmlns:p14="http://schemas.microsoft.com/office/powerpoint/2010/main" val="1535105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217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Introduction to VLE</vt:lpstr>
      <vt:lpstr>What is a VLE</vt:lpstr>
      <vt:lpstr>Some Features of VLE’s</vt:lpstr>
      <vt:lpstr>What are some of the big opportunities and issues of VLE’s</vt:lpstr>
      <vt:lpstr>Considerations</vt:lpstr>
      <vt:lpstr>What are some things we need to consider before setting up the VLE?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VLE</dc:title>
  <dc:creator>Karl Jones</dc:creator>
  <cp:lastModifiedBy>Marion Phillips</cp:lastModifiedBy>
  <cp:revision>5</cp:revision>
  <dcterms:created xsi:type="dcterms:W3CDTF">2021-01-17T20:18:01Z</dcterms:created>
  <dcterms:modified xsi:type="dcterms:W3CDTF">2023-03-19T12:56:22Z</dcterms:modified>
</cp:coreProperties>
</file>