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EDDCD7-A557-4A62-9DA5-525F83D31CA3}" v="58" dt="2026-07-16T10:13:33.082"/>
    <p1510:client id="{98E2FEC2-728D-FA6D-1390-B27A25BE6CD3}" v="25" dt="2026-07-16T15:10:17.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Matasel (2540177)" userId="S::2540177@student.uwtsd.ac.uk::fd58bb8a-d8ae-4e15-865e-44200168be37" providerId="AD" clId="Web-{98E2FEC2-728D-FA6D-1390-B27A25BE6CD3}"/>
    <pc:docChg chg="modSld">
      <pc:chgData name="Ana-Maria Matasel (2540177)" userId="S::2540177@student.uwtsd.ac.uk::fd58bb8a-d8ae-4e15-865e-44200168be37" providerId="AD" clId="Web-{98E2FEC2-728D-FA6D-1390-B27A25BE6CD3}" dt="2026-07-16T15:10:13.778" v="11" actId="20577"/>
      <pc:docMkLst>
        <pc:docMk/>
      </pc:docMkLst>
      <pc:sldChg chg="modSp">
        <pc:chgData name="Ana-Maria Matasel (2540177)" userId="S::2540177@student.uwtsd.ac.uk::fd58bb8a-d8ae-4e15-865e-44200168be37" providerId="AD" clId="Web-{98E2FEC2-728D-FA6D-1390-B27A25BE6CD3}" dt="2026-07-16T15:10:13.778" v="11" actId="20577"/>
        <pc:sldMkLst>
          <pc:docMk/>
          <pc:sldMk cId="3559635464" sldId="258"/>
        </pc:sldMkLst>
        <pc:spChg chg="mod">
          <ac:chgData name="Ana-Maria Matasel (2540177)" userId="S::2540177@student.uwtsd.ac.uk::fd58bb8a-d8ae-4e15-865e-44200168be37" providerId="AD" clId="Web-{98E2FEC2-728D-FA6D-1390-B27A25BE6CD3}" dt="2026-07-16T15:10:13.778" v="11" actId="20577"/>
          <ac:spMkLst>
            <pc:docMk/>
            <pc:sldMk cId="3559635464" sldId="258"/>
            <ac:spMk id="5" creationId="{9F3B2B7E-077F-9772-519E-D72C521C95AD}"/>
          </ac:spMkLst>
        </pc:spChg>
      </pc:sldChg>
    </pc:docChg>
  </pc:docChgLst>
  <pc:docChgLst>
    <pc:chgData name="Ana-Maria Matasel (2540177)" userId="fd58bb8a-d8ae-4e15-865e-44200168be37" providerId="ADAL" clId="{CDA9A78F-AA63-4EDD-A73B-6883AFEFD161}"/>
    <pc:docChg chg="modSld">
      <pc:chgData name="Ana-Maria Matasel (2540177)" userId="fd58bb8a-d8ae-4e15-865e-44200168be37" providerId="ADAL" clId="{CDA9A78F-AA63-4EDD-A73B-6883AFEFD161}" dt="2026-07-16T10:13:33.082" v="59" actId="931"/>
      <pc:docMkLst>
        <pc:docMk/>
      </pc:docMkLst>
      <pc:sldChg chg="delSp">
        <pc:chgData name="Ana-Maria Matasel (2540177)" userId="fd58bb8a-d8ae-4e15-865e-44200168be37" providerId="ADAL" clId="{CDA9A78F-AA63-4EDD-A73B-6883AFEFD161}" dt="2026-07-16T09:03:17.216" v="9"/>
        <pc:sldMkLst>
          <pc:docMk/>
          <pc:sldMk cId="750900687" sldId="256"/>
        </pc:sldMkLst>
        <pc:spChg chg="del">
          <ac:chgData name="Ana-Maria Matasel (2540177)" userId="fd58bb8a-d8ae-4e15-865e-44200168be37" providerId="ADAL" clId="{CDA9A78F-AA63-4EDD-A73B-6883AFEFD161}" dt="2026-07-16T09:03:17.216" v="9"/>
          <ac:spMkLst>
            <pc:docMk/>
            <pc:sldMk cId="750900687" sldId="256"/>
            <ac:spMk id="9" creationId="{80B98925-0550-1AFB-C1DC-02792400FB71}"/>
          </ac:spMkLst>
        </pc:spChg>
        <pc:spChg chg="del">
          <ac:chgData name="Ana-Maria Matasel (2540177)" userId="fd58bb8a-d8ae-4e15-865e-44200168be37" providerId="ADAL" clId="{CDA9A78F-AA63-4EDD-A73B-6883AFEFD161}" dt="2026-07-16T09:03:17.216" v="9"/>
          <ac:spMkLst>
            <pc:docMk/>
            <pc:sldMk cId="750900687" sldId="256"/>
            <ac:spMk id="11" creationId="{0CCA9273-E74E-A306-1F74-BEF9EDA30500}"/>
          </ac:spMkLst>
        </pc:spChg>
      </pc:sldChg>
      <pc:sldChg chg="addSp delSp modSp">
        <pc:chgData name="Ana-Maria Matasel (2540177)" userId="fd58bb8a-d8ae-4e15-865e-44200168be37" providerId="ADAL" clId="{CDA9A78F-AA63-4EDD-A73B-6883AFEFD161}" dt="2026-07-16T09:01:15.106" v="8" actId="931"/>
        <pc:sldMkLst>
          <pc:docMk/>
          <pc:sldMk cId="2194696549" sldId="257"/>
        </pc:sldMkLst>
        <pc:spChg chg="add del mod">
          <ac:chgData name="Ana-Maria Matasel (2540177)" userId="fd58bb8a-d8ae-4e15-865e-44200168be37" providerId="ADAL" clId="{CDA9A78F-AA63-4EDD-A73B-6883AFEFD161}" dt="2026-07-16T08:40:17.891" v="1"/>
          <ac:spMkLst>
            <pc:docMk/>
            <pc:sldMk cId="2194696549" sldId="257"/>
            <ac:spMk id="2" creationId="{12F30BC2-B828-6FC3-F66D-6372388974E9}"/>
          </ac:spMkLst>
        </pc:spChg>
        <pc:spChg chg="add mod">
          <ac:chgData name="Ana-Maria Matasel (2540177)" userId="fd58bb8a-d8ae-4e15-865e-44200168be37" providerId="ADAL" clId="{CDA9A78F-AA63-4EDD-A73B-6883AFEFD161}" dt="2026-07-16T08:40:31.137" v="2" actId="767"/>
          <ac:spMkLst>
            <pc:docMk/>
            <pc:sldMk cId="2194696549" sldId="257"/>
            <ac:spMk id="3" creationId="{72C68CC3-653D-09E1-F38F-D70C94F0095B}"/>
          </ac:spMkLst>
        </pc:spChg>
        <pc:spChg chg="add mod">
          <ac:chgData name="Ana-Maria Matasel (2540177)" userId="fd58bb8a-d8ae-4e15-865e-44200168be37" providerId="ADAL" clId="{CDA9A78F-AA63-4EDD-A73B-6883AFEFD161}" dt="2026-07-16T08:55:05.227" v="4"/>
          <ac:spMkLst>
            <pc:docMk/>
            <pc:sldMk cId="2194696549" sldId="257"/>
            <ac:spMk id="4" creationId="{5FB9CAB6-93D4-1105-6620-1F0A676CA400}"/>
          </ac:spMkLst>
        </pc:spChg>
        <pc:spChg chg="add mod">
          <ac:chgData name="Ana-Maria Matasel (2540177)" userId="fd58bb8a-d8ae-4e15-865e-44200168be37" providerId="ADAL" clId="{CDA9A78F-AA63-4EDD-A73B-6883AFEFD161}" dt="2026-07-16T08:55:28.624" v="5" actId="767"/>
          <ac:spMkLst>
            <pc:docMk/>
            <pc:sldMk cId="2194696549" sldId="257"/>
            <ac:spMk id="5" creationId="{538C704D-33A5-4C09-5C7B-C1778D25B2AB}"/>
          </ac:spMkLst>
        </pc:spChg>
        <pc:picChg chg="add mod">
          <ac:chgData name="Ana-Maria Matasel (2540177)" userId="fd58bb8a-d8ae-4e15-865e-44200168be37" providerId="ADAL" clId="{CDA9A78F-AA63-4EDD-A73B-6883AFEFD161}" dt="2026-07-16T08:58:14.653" v="6" actId="931"/>
          <ac:picMkLst>
            <pc:docMk/>
            <pc:sldMk cId="2194696549" sldId="257"/>
            <ac:picMk id="7" creationId="{04BB581D-9494-5654-9191-CE4FBE587C5B}"/>
          </ac:picMkLst>
        </pc:picChg>
        <pc:picChg chg="add mod">
          <ac:chgData name="Ana-Maria Matasel (2540177)" userId="fd58bb8a-d8ae-4e15-865e-44200168be37" providerId="ADAL" clId="{CDA9A78F-AA63-4EDD-A73B-6883AFEFD161}" dt="2026-07-16T08:59:49.144" v="7" actId="931"/>
          <ac:picMkLst>
            <pc:docMk/>
            <pc:sldMk cId="2194696549" sldId="257"/>
            <ac:picMk id="9" creationId="{323186E5-D8EE-B6F7-B4D8-772505E327F2}"/>
          </ac:picMkLst>
        </pc:picChg>
        <pc:picChg chg="add mod">
          <ac:chgData name="Ana-Maria Matasel (2540177)" userId="fd58bb8a-d8ae-4e15-865e-44200168be37" providerId="ADAL" clId="{CDA9A78F-AA63-4EDD-A73B-6883AFEFD161}" dt="2026-07-16T09:01:15.106" v="8" actId="931"/>
          <ac:picMkLst>
            <pc:docMk/>
            <pc:sldMk cId="2194696549" sldId="257"/>
            <ac:picMk id="11" creationId="{5E83FDEC-1316-5C32-0AB8-07E2888A5C84}"/>
          </ac:picMkLst>
        </pc:picChg>
      </pc:sldChg>
      <pc:sldChg chg="addSp modSp">
        <pc:chgData name="Ana-Maria Matasel (2540177)" userId="fd58bb8a-d8ae-4e15-865e-44200168be37" providerId="ADAL" clId="{CDA9A78F-AA63-4EDD-A73B-6883AFEFD161}" dt="2026-07-16T09:15:28.231" v="18"/>
        <pc:sldMkLst>
          <pc:docMk/>
          <pc:sldMk cId="3559635464" sldId="258"/>
        </pc:sldMkLst>
        <pc:spChg chg="add mod">
          <ac:chgData name="Ana-Maria Matasel (2540177)" userId="fd58bb8a-d8ae-4e15-865e-44200168be37" providerId="ADAL" clId="{CDA9A78F-AA63-4EDD-A73B-6883AFEFD161}" dt="2026-07-16T09:06:47.231" v="11" actId="767"/>
          <ac:spMkLst>
            <pc:docMk/>
            <pc:sldMk cId="3559635464" sldId="258"/>
            <ac:spMk id="4" creationId="{CA87D64A-5805-A83D-94F5-BDDE0A6396A9}"/>
          </ac:spMkLst>
        </pc:spChg>
        <pc:spChg chg="add mod">
          <ac:chgData name="Ana-Maria Matasel (2540177)" userId="fd58bb8a-d8ae-4e15-865e-44200168be37" providerId="ADAL" clId="{CDA9A78F-AA63-4EDD-A73B-6883AFEFD161}" dt="2026-07-16T09:15:28.231" v="18"/>
          <ac:spMkLst>
            <pc:docMk/>
            <pc:sldMk cId="3559635464" sldId="258"/>
            <ac:spMk id="5" creationId="{9F3B2B7E-077F-9772-519E-D72C521C95AD}"/>
          </ac:spMkLst>
        </pc:spChg>
        <pc:picChg chg="add mod">
          <ac:chgData name="Ana-Maria Matasel (2540177)" userId="fd58bb8a-d8ae-4e15-865e-44200168be37" providerId="ADAL" clId="{CDA9A78F-AA63-4EDD-A73B-6883AFEFD161}" dt="2026-07-16T09:06:24.367" v="10" actId="931"/>
          <ac:picMkLst>
            <pc:docMk/>
            <pc:sldMk cId="3559635464" sldId="258"/>
            <ac:picMk id="3" creationId="{39462A09-7C78-ADDF-8954-F2ADCD7E1A6A}"/>
          </ac:picMkLst>
        </pc:picChg>
      </pc:sldChg>
      <pc:sldChg chg="addSp modSp">
        <pc:chgData name="Ana-Maria Matasel (2540177)" userId="fd58bb8a-d8ae-4e15-865e-44200168be37" providerId="ADAL" clId="{CDA9A78F-AA63-4EDD-A73B-6883AFEFD161}" dt="2026-07-16T09:31:49.723" v="38" actId="12269"/>
        <pc:sldMkLst>
          <pc:docMk/>
          <pc:sldMk cId="2911286779" sldId="259"/>
        </pc:sldMkLst>
        <pc:spChg chg="add mod">
          <ac:chgData name="Ana-Maria Matasel (2540177)" userId="fd58bb8a-d8ae-4e15-865e-44200168be37" providerId="ADAL" clId="{CDA9A78F-AA63-4EDD-A73B-6883AFEFD161}" dt="2026-07-16T09:19:34.991" v="20"/>
          <ac:spMkLst>
            <pc:docMk/>
            <pc:sldMk cId="2911286779" sldId="259"/>
            <ac:spMk id="2" creationId="{58119528-035A-8EE8-7593-808C46CD57DA}"/>
          </ac:spMkLst>
        </pc:spChg>
        <pc:spChg chg="add mod">
          <ac:chgData name="Ana-Maria Matasel (2540177)" userId="fd58bb8a-d8ae-4e15-865e-44200168be37" providerId="ADAL" clId="{CDA9A78F-AA63-4EDD-A73B-6883AFEFD161}" dt="2026-07-16T09:20:13.452" v="21" actId="767"/>
          <ac:spMkLst>
            <pc:docMk/>
            <pc:sldMk cId="2911286779" sldId="259"/>
            <ac:spMk id="3" creationId="{6DCBBAD6-6182-B4C7-CFB1-401B35EFE3D8}"/>
          </ac:spMkLst>
        </pc:spChg>
        <pc:graphicFrameChg chg="mod">
          <ac:chgData name="Ana-Maria Matasel (2540177)" userId="fd58bb8a-d8ae-4e15-865e-44200168be37" providerId="ADAL" clId="{CDA9A78F-AA63-4EDD-A73B-6883AFEFD161}" dt="2026-07-16T09:31:49.723" v="38" actId="12269"/>
          <ac:graphicFrameMkLst>
            <pc:docMk/>
            <pc:sldMk cId="2911286779" sldId="259"/>
            <ac:graphicFrameMk id="4" creationId="{7202E581-FEF8-63DF-51DA-27DEC32686D6}"/>
          </ac:graphicFrameMkLst>
        </pc:graphicFrameChg>
      </pc:sldChg>
      <pc:sldChg chg="addSp delSp modSp">
        <pc:chgData name="Ana-Maria Matasel (2540177)" userId="fd58bb8a-d8ae-4e15-865e-44200168be37" providerId="ADAL" clId="{CDA9A78F-AA63-4EDD-A73B-6883AFEFD161}" dt="2026-07-16T09:48:24.008" v="46" actId="931"/>
        <pc:sldMkLst>
          <pc:docMk/>
          <pc:sldMk cId="2851838189" sldId="260"/>
        </pc:sldMkLst>
        <pc:spChg chg="add mod">
          <ac:chgData name="Ana-Maria Matasel (2540177)" userId="fd58bb8a-d8ae-4e15-865e-44200168be37" providerId="ADAL" clId="{CDA9A78F-AA63-4EDD-A73B-6883AFEFD161}" dt="2026-07-16T09:46:25.599" v="45"/>
          <ac:spMkLst>
            <pc:docMk/>
            <pc:sldMk cId="2851838189" sldId="260"/>
            <ac:spMk id="2" creationId="{CC636437-7B9D-BB5A-4C0D-6451505CC210}"/>
          </ac:spMkLst>
        </pc:spChg>
        <pc:spChg chg="add mod">
          <ac:chgData name="Ana-Maria Matasel (2540177)" userId="fd58bb8a-d8ae-4e15-865e-44200168be37" providerId="ADAL" clId="{CDA9A78F-AA63-4EDD-A73B-6883AFEFD161}" dt="2026-07-16T09:41:18.643" v="41" actId="767"/>
          <ac:spMkLst>
            <pc:docMk/>
            <pc:sldMk cId="2851838189" sldId="260"/>
            <ac:spMk id="3" creationId="{1BC79A88-9D5C-A1ED-D010-806A70E754AA}"/>
          </ac:spMkLst>
        </pc:spChg>
        <pc:spChg chg="add del mod">
          <ac:chgData name="Ana-Maria Matasel (2540177)" userId="fd58bb8a-d8ae-4e15-865e-44200168be37" providerId="ADAL" clId="{CDA9A78F-AA63-4EDD-A73B-6883AFEFD161}" dt="2026-07-16T09:44:21.400" v="44"/>
          <ac:spMkLst>
            <pc:docMk/>
            <pc:sldMk cId="2851838189" sldId="260"/>
            <ac:spMk id="4" creationId="{EAA08847-344A-1F38-B711-DF93977B0CC6}"/>
          </ac:spMkLst>
        </pc:spChg>
        <pc:picChg chg="add mod">
          <ac:chgData name="Ana-Maria Matasel (2540177)" userId="fd58bb8a-d8ae-4e15-865e-44200168be37" providerId="ADAL" clId="{CDA9A78F-AA63-4EDD-A73B-6883AFEFD161}" dt="2026-07-16T09:48:24.008" v="46" actId="931"/>
          <ac:picMkLst>
            <pc:docMk/>
            <pc:sldMk cId="2851838189" sldId="260"/>
            <ac:picMk id="6" creationId="{551853D2-7C08-50F8-810F-B3379133620E}"/>
          </ac:picMkLst>
        </pc:picChg>
      </pc:sldChg>
      <pc:sldChg chg="addSp modSp">
        <pc:chgData name="Ana-Maria Matasel (2540177)" userId="fd58bb8a-d8ae-4e15-865e-44200168be37" providerId="ADAL" clId="{CDA9A78F-AA63-4EDD-A73B-6883AFEFD161}" dt="2026-07-16T09:58:37.579" v="52" actId="931"/>
        <pc:sldMkLst>
          <pc:docMk/>
          <pc:sldMk cId="2517584273" sldId="261"/>
        </pc:sldMkLst>
        <pc:spChg chg="add mod">
          <ac:chgData name="Ana-Maria Matasel (2540177)" userId="fd58bb8a-d8ae-4e15-865e-44200168be37" providerId="ADAL" clId="{CDA9A78F-AA63-4EDD-A73B-6883AFEFD161}" dt="2026-07-16T09:51:02.936" v="47" actId="767"/>
          <ac:spMkLst>
            <pc:docMk/>
            <pc:sldMk cId="2517584273" sldId="261"/>
            <ac:spMk id="2" creationId="{3D945EE4-F780-70FC-84D8-C2583FC90527}"/>
          </ac:spMkLst>
        </pc:spChg>
        <pc:spChg chg="add mod">
          <ac:chgData name="Ana-Maria Matasel (2540177)" userId="fd58bb8a-d8ae-4e15-865e-44200168be37" providerId="ADAL" clId="{CDA9A78F-AA63-4EDD-A73B-6883AFEFD161}" dt="2026-07-16T09:56:18.896" v="51"/>
          <ac:spMkLst>
            <pc:docMk/>
            <pc:sldMk cId="2517584273" sldId="261"/>
            <ac:spMk id="3" creationId="{134EEE60-B223-3805-CB67-BB62A856490A}"/>
          </ac:spMkLst>
        </pc:spChg>
        <pc:picChg chg="add mod">
          <ac:chgData name="Ana-Maria Matasel (2540177)" userId="fd58bb8a-d8ae-4e15-865e-44200168be37" providerId="ADAL" clId="{CDA9A78F-AA63-4EDD-A73B-6883AFEFD161}" dt="2026-07-16T09:58:37.579" v="52" actId="931"/>
          <ac:picMkLst>
            <pc:docMk/>
            <pc:sldMk cId="2517584273" sldId="261"/>
            <ac:picMk id="5" creationId="{06C3774E-6618-6411-7524-7C630015D8C9}"/>
          </ac:picMkLst>
        </pc:picChg>
      </pc:sldChg>
      <pc:sldChg chg="addSp modSp">
        <pc:chgData name="Ana-Maria Matasel (2540177)" userId="fd58bb8a-d8ae-4e15-865e-44200168be37" providerId="ADAL" clId="{CDA9A78F-AA63-4EDD-A73B-6883AFEFD161}" dt="2026-07-16T10:09:45.681" v="56" actId="931"/>
        <pc:sldMkLst>
          <pc:docMk/>
          <pc:sldMk cId="981009831" sldId="262"/>
        </pc:sldMkLst>
        <pc:spChg chg="add mod">
          <ac:chgData name="Ana-Maria Matasel (2540177)" userId="fd58bb8a-d8ae-4e15-865e-44200168be37" providerId="ADAL" clId="{CDA9A78F-AA63-4EDD-A73B-6883AFEFD161}" dt="2026-07-16T10:07:16.182" v="53" actId="767"/>
          <ac:spMkLst>
            <pc:docMk/>
            <pc:sldMk cId="981009831" sldId="262"/>
            <ac:spMk id="2" creationId="{DA073697-584A-6B6B-C2A6-2F343BC3C0B7}"/>
          </ac:spMkLst>
        </pc:spChg>
        <pc:spChg chg="add mod">
          <ac:chgData name="Ana-Maria Matasel (2540177)" userId="fd58bb8a-d8ae-4e15-865e-44200168be37" providerId="ADAL" clId="{CDA9A78F-AA63-4EDD-A73B-6883AFEFD161}" dt="2026-07-16T10:09:09.068" v="55"/>
          <ac:spMkLst>
            <pc:docMk/>
            <pc:sldMk cId="981009831" sldId="262"/>
            <ac:spMk id="3" creationId="{3A46F869-FA04-A955-C064-3B547A1DD05C}"/>
          </ac:spMkLst>
        </pc:spChg>
        <pc:picChg chg="add mod">
          <ac:chgData name="Ana-Maria Matasel (2540177)" userId="fd58bb8a-d8ae-4e15-865e-44200168be37" providerId="ADAL" clId="{CDA9A78F-AA63-4EDD-A73B-6883AFEFD161}" dt="2026-07-16T10:09:45.681" v="56" actId="931"/>
          <ac:picMkLst>
            <pc:docMk/>
            <pc:sldMk cId="981009831" sldId="262"/>
            <ac:picMk id="5" creationId="{FA911A71-DE6D-34B6-B40C-9C2A2D41EA2C}"/>
          </ac:picMkLst>
        </pc:picChg>
      </pc:sldChg>
      <pc:sldChg chg="addSp modSp">
        <pc:chgData name="Ana-Maria Matasel (2540177)" userId="fd58bb8a-d8ae-4e15-865e-44200168be37" providerId="ADAL" clId="{CDA9A78F-AA63-4EDD-A73B-6883AFEFD161}" dt="2026-07-16T10:13:33.082" v="59" actId="931"/>
        <pc:sldMkLst>
          <pc:docMk/>
          <pc:sldMk cId="1894810981" sldId="263"/>
        </pc:sldMkLst>
        <pc:spChg chg="add mod">
          <ac:chgData name="Ana-Maria Matasel (2540177)" userId="fd58bb8a-d8ae-4e15-865e-44200168be37" providerId="ADAL" clId="{CDA9A78F-AA63-4EDD-A73B-6883AFEFD161}" dt="2026-07-16T10:12:48.856" v="58"/>
          <ac:spMkLst>
            <pc:docMk/>
            <pc:sldMk cId="1894810981" sldId="263"/>
            <ac:spMk id="2" creationId="{8C9A5577-5AF8-356B-F208-202790165B7C}"/>
          </ac:spMkLst>
        </pc:spChg>
        <pc:picChg chg="add mod">
          <ac:chgData name="Ana-Maria Matasel (2540177)" userId="fd58bb8a-d8ae-4e15-865e-44200168be37" providerId="ADAL" clId="{CDA9A78F-AA63-4EDD-A73B-6883AFEFD161}" dt="2026-07-16T10:13:33.082" v="59" actId="931"/>
          <ac:picMkLst>
            <pc:docMk/>
            <pc:sldMk cId="1894810981" sldId="263"/>
            <ac:picMk id="4" creationId="{DCC049A6-84C2-0A59-3F6F-229AF9A57F04}"/>
          </ac:picMkLst>
        </pc:pic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image" Target="../media/image9.jpeg"/></Relationships>
</file>

<file path=ppt/diagrams/_rels/drawing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5A54D0-457D-4D5E-853D-0BBD7678860A}" type="doc">
      <dgm:prSet loTypeId="urn:microsoft.com/office/officeart/2011/layout/Picture Frame" loCatId="officeonline" qsTypeId="urn:microsoft.com/office/officeart/2005/8/quickstyle/3d7" qsCatId="3D" csTypeId="urn:microsoft.com/office/officeart/2005/8/colors/accent1_2" csCatId="accent1" phldr="1"/>
      <dgm:spPr/>
      <dgm:t>
        <a:bodyPr/>
        <a:lstStyle/>
        <a:p>
          <a:endParaRPr lang="en-GB"/>
        </a:p>
      </dgm:t>
    </dgm:pt>
    <dgm:pt modelId="{F292F7D0-FD7C-44CA-8D66-A06C7CE400DB}">
      <dgm:prSet phldrT="[Text]" phldr="0" custT="1"/>
      <dgm:spPr/>
      <dgm:t>
        <a:bodyPr/>
        <a:lstStyle/>
        <a:p>
          <a:r>
            <a:rPr lang="en-GB" sz="2000">
              <a:latin typeface="+mn-lt"/>
            </a:rPr>
            <a:t>Were I found it ?</a:t>
          </a:r>
        </a:p>
      </dgm:t>
    </dgm:pt>
    <dgm:pt modelId="{C919883C-ADAD-4138-8C90-956996374E42}" type="parTrans" cxnId="{0DB251C4-B0C2-4EE3-AECC-3E828F0878E7}">
      <dgm:prSet/>
      <dgm:spPr/>
      <dgm:t>
        <a:bodyPr/>
        <a:lstStyle/>
        <a:p>
          <a:endParaRPr lang="en-GB"/>
        </a:p>
      </dgm:t>
    </dgm:pt>
    <dgm:pt modelId="{39C610FF-E458-4C26-9EBA-24415FD38CE2}" type="sibTrans" cxnId="{0DB251C4-B0C2-4EE3-AECC-3E828F0878E7}">
      <dgm:prSet/>
      <dgm:spPr/>
      <dgm:t>
        <a:bodyPr/>
        <a:lstStyle/>
        <a:p>
          <a:endParaRPr lang="en-GB"/>
        </a:p>
      </dgm:t>
    </dgm:pt>
    <dgm:pt modelId="{1E3020C0-F7B9-496E-8896-F8066DBE62E1}">
      <dgm:prSet phldrT="[Text]" custT="1"/>
      <dgm:spPr/>
      <dgm:t>
        <a:bodyPr/>
        <a:lstStyle/>
        <a:p>
          <a:r>
            <a:rPr lang="en-GB" sz="1400"/>
            <a:t>I found this article in the college's online library</a:t>
          </a:r>
          <a:r>
            <a:rPr lang="en-GB" sz="1000"/>
            <a:t>.</a:t>
          </a:r>
        </a:p>
      </dgm:t>
    </dgm:pt>
    <dgm:pt modelId="{F421B583-5CE8-4385-A45E-E675CA9108E5}" type="parTrans" cxnId="{0677D27C-38C7-47CA-B675-AFCB39D41C58}">
      <dgm:prSet/>
      <dgm:spPr/>
      <dgm:t>
        <a:bodyPr/>
        <a:lstStyle/>
        <a:p>
          <a:endParaRPr lang="en-GB"/>
        </a:p>
      </dgm:t>
    </dgm:pt>
    <dgm:pt modelId="{4EF2F22B-7E61-498A-9808-C2A55841CB36}" type="sibTrans" cxnId="{0677D27C-38C7-47CA-B675-AFCB39D41C58}">
      <dgm:prSet/>
      <dgm:spPr/>
      <dgm:t>
        <a:bodyPr/>
        <a:lstStyle/>
        <a:p>
          <a:endParaRPr lang="en-GB"/>
        </a:p>
      </dgm:t>
    </dgm:pt>
    <dgm:pt modelId="{0CA140E1-65F6-402D-983F-BC0F502E4739}" type="pres">
      <dgm:prSet presAssocID="{725A54D0-457D-4D5E-853D-0BBD7678860A}" presName="Name0" presStyleCnt="0">
        <dgm:presLayoutVars>
          <dgm:chMax/>
          <dgm:chPref/>
          <dgm:dir/>
        </dgm:presLayoutVars>
      </dgm:prSet>
      <dgm:spPr/>
    </dgm:pt>
    <dgm:pt modelId="{3372BBB7-07CA-4690-B22B-D65197BF52D4}" type="pres">
      <dgm:prSet presAssocID="{F292F7D0-FD7C-44CA-8D66-A06C7CE400DB}" presName="composite" presStyleCnt="0"/>
      <dgm:spPr/>
    </dgm:pt>
    <dgm:pt modelId="{51F6701A-8963-453F-89AD-3A5D701DF5F9}" type="pres">
      <dgm:prSet presAssocID="{F292F7D0-FD7C-44CA-8D66-A06C7CE400DB}" presName="ParentText" presStyleLbl="revTx" presStyleIdx="0" presStyleCnt="2">
        <dgm:presLayoutVars>
          <dgm:chMax val="0"/>
          <dgm:chPref val="0"/>
          <dgm:bulletEnabled val="1"/>
        </dgm:presLayoutVars>
      </dgm:prSet>
      <dgm:spPr/>
    </dgm:pt>
    <dgm:pt modelId="{1D07547C-BA45-412C-AD00-1E6B6B83B53C}" type="pres">
      <dgm:prSet presAssocID="{F292F7D0-FD7C-44CA-8D66-A06C7CE400DB}" presName="Accent1" presStyleLbl="parChTrans1D1" presStyleIdx="0" presStyleCnt="2"/>
      <dgm:spPr/>
    </dgm:pt>
    <dgm:pt modelId="{65903876-5446-48C2-955B-11D8FEA8E0F5}" type="pres">
      <dgm:prSet presAssocID="{F292F7D0-FD7C-44CA-8D66-A06C7CE400DB}" presName="Image" presStyleLbl="alignImgPlace1" presStyleIdx="0" presStyleCnt="2" custLinFactNeighborX="-337" custLinFactNeighborY="-9823"/>
      <dgm:spPr>
        <a:blipFill>
          <a:blip xmlns:r="http://schemas.openxmlformats.org/officeDocument/2006/relationships" r:embed="rId1"/>
          <a:srcRect/>
          <a:stretch>
            <a:fillRect l="-5000" r="-5000"/>
          </a:stretch>
        </a:blipFill>
      </dgm:spPr>
      <dgm:extLst>
        <a:ext uri="{E40237B7-FDA0-4F09-8148-C483321AD2D9}">
          <dgm14:cNvPr xmlns:dgm14="http://schemas.microsoft.com/office/drawing/2010/diagram" id="0" name="" descr="Magnifying glass and question mark"/>
        </a:ext>
      </dgm:extLst>
    </dgm:pt>
    <dgm:pt modelId="{1583EDE4-7CB5-4D2A-825F-1F5E373E4FEC}" type="pres">
      <dgm:prSet presAssocID="{39C610FF-E458-4C26-9EBA-24415FD38CE2}" presName="sibTrans" presStyleCnt="0"/>
      <dgm:spPr/>
    </dgm:pt>
    <dgm:pt modelId="{019D40BA-3727-4019-8361-BF09E970B1A6}" type="pres">
      <dgm:prSet presAssocID="{1E3020C0-F7B9-496E-8896-F8066DBE62E1}" presName="composite" presStyleCnt="0"/>
      <dgm:spPr/>
    </dgm:pt>
    <dgm:pt modelId="{5CECE772-5069-4360-B128-1592CFFB7C6D}" type="pres">
      <dgm:prSet presAssocID="{1E3020C0-F7B9-496E-8896-F8066DBE62E1}" presName="ParentText" presStyleLbl="revTx" presStyleIdx="1" presStyleCnt="2">
        <dgm:presLayoutVars>
          <dgm:chMax val="0"/>
          <dgm:chPref val="0"/>
          <dgm:bulletEnabled val="1"/>
        </dgm:presLayoutVars>
      </dgm:prSet>
      <dgm:spPr/>
    </dgm:pt>
    <dgm:pt modelId="{D3075CB6-33FB-440C-8BE8-118CE168F217}" type="pres">
      <dgm:prSet presAssocID="{1E3020C0-F7B9-496E-8896-F8066DBE62E1}" presName="Accent1" presStyleLbl="parChTrans1D1" presStyleIdx="1" presStyleCnt="2"/>
      <dgm:spPr/>
    </dgm:pt>
    <dgm:pt modelId="{A1F4EFFF-C611-4C7E-B90C-DB78898DA048}" type="pres">
      <dgm:prSet presAssocID="{1E3020C0-F7B9-496E-8896-F8066DBE62E1}" presName="Image" presStyleLbl="alignImgPlace1" presStyleIdx="1" presStyleCnt="2" custLinFactNeighborX="-1852" custLinFactNeighborY="-11637"/>
      <dgm:spPr>
        <a:blipFill>
          <a:blip xmlns:r="http://schemas.openxmlformats.org/officeDocument/2006/relationships" r:embed="rId2"/>
          <a:srcRect/>
          <a:stretch>
            <a:fillRect t="-4000" b="-4000"/>
          </a:stretch>
        </a:blipFill>
      </dgm:spPr>
      <dgm:extLst>
        <a:ext uri="{E40237B7-FDA0-4F09-8148-C483321AD2D9}">
          <dgm14:cNvPr xmlns:dgm14="http://schemas.microsoft.com/office/drawing/2010/diagram" id="0" name="" descr="Law books section in library"/>
        </a:ext>
      </dgm:extLst>
    </dgm:pt>
  </dgm:ptLst>
  <dgm:cxnLst>
    <dgm:cxn modelId="{0677D27C-38C7-47CA-B675-AFCB39D41C58}" srcId="{725A54D0-457D-4D5E-853D-0BBD7678860A}" destId="{1E3020C0-F7B9-496E-8896-F8066DBE62E1}" srcOrd="1" destOrd="0" parTransId="{F421B583-5CE8-4385-A45E-E675CA9108E5}" sibTransId="{4EF2F22B-7E61-498A-9808-C2A55841CB36}"/>
    <dgm:cxn modelId="{F4347885-7421-4932-B3B3-4CA51CAA2E27}" type="presOf" srcId="{725A54D0-457D-4D5E-853D-0BBD7678860A}" destId="{0CA140E1-65F6-402D-983F-BC0F502E4739}" srcOrd="0" destOrd="0" presId="urn:microsoft.com/office/officeart/2011/layout/Picture Frame"/>
    <dgm:cxn modelId="{511CBA9D-B37D-4B87-A3AF-F36EA569522E}" type="presOf" srcId="{1E3020C0-F7B9-496E-8896-F8066DBE62E1}" destId="{5CECE772-5069-4360-B128-1592CFFB7C6D}" srcOrd="0" destOrd="0" presId="urn:microsoft.com/office/officeart/2011/layout/Picture Frame"/>
    <dgm:cxn modelId="{4F80E6A2-E3F9-4E44-9EA5-22A435B963B3}" type="presOf" srcId="{F292F7D0-FD7C-44CA-8D66-A06C7CE400DB}" destId="{51F6701A-8963-453F-89AD-3A5D701DF5F9}" srcOrd="0" destOrd="0" presId="urn:microsoft.com/office/officeart/2011/layout/Picture Frame"/>
    <dgm:cxn modelId="{0DB251C4-B0C2-4EE3-AECC-3E828F0878E7}" srcId="{725A54D0-457D-4D5E-853D-0BBD7678860A}" destId="{F292F7D0-FD7C-44CA-8D66-A06C7CE400DB}" srcOrd="0" destOrd="0" parTransId="{C919883C-ADAD-4138-8C90-956996374E42}" sibTransId="{39C610FF-E458-4C26-9EBA-24415FD38CE2}"/>
    <dgm:cxn modelId="{C3311AC9-F5C6-44F0-94BC-2D7523F116D7}" type="presParOf" srcId="{0CA140E1-65F6-402D-983F-BC0F502E4739}" destId="{3372BBB7-07CA-4690-B22B-D65197BF52D4}" srcOrd="0" destOrd="0" presId="urn:microsoft.com/office/officeart/2011/layout/Picture Frame"/>
    <dgm:cxn modelId="{D510F23E-314A-41FA-BB9D-06C9686198D4}" type="presParOf" srcId="{3372BBB7-07CA-4690-B22B-D65197BF52D4}" destId="{51F6701A-8963-453F-89AD-3A5D701DF5F9}" srcOrd="0" destOrd="0" presId="urn:microsoft.com/office/officeart/2011/layout/Picture Frame"/>
    <dgm:cxn modelId="{8050B60D-E404-47D8-8DD7-1C9CB7EF7412}" type="presParOf" srcId="{3372BBB7-07CA-4690-B22B-D65197BF52D4}" destId="{1D07547C-BA45-412C-AD00-1E6B6B83B53C}" srcOrd="1" destOrd="0" presId="urn:microsoft.com/office/officeart/2011/layout/Picture Frame"/>
    <dgm:cxn modelId="{4E84ADB4-3CAC-406A-86AC-BF40A7DC8680}" type="presParOf" srcId="{3372BBB7-07CA-4690-B22B-D65197BF52D4}" destId="{65903876-5446-48C2-955B-11D8FEA8E0F5}" srcOrd="2" destOrd="0" presId="urn:microsoft.com/office/officeart/2011/layout/Picture Frame"/>
    <dgm:cxn modelId="{7798002D-B502-45F7-A168-7281DD625D2A}" type="presParOf" srcId="{0CA140E1-65F6-402D-983F-BC0F502E4739}" destId="{1583EDE4-7CB5-4D2A-825F-1F5E373E4FEC}" srcOrd="1" destOrd="0" presId="urn:microsoft.com/office/officeart/2011/layout/Picture Frame"/>
    <dgm:cxn modelId="{99D5AD3E-C1AB-4EBA-B082-49731467C55B}" type="presParOf" srcId="{0CA140E1-65F6-402D-983F-BC0F502E4739}" destId="{019D40BA-3727-4019-8361-BF09E970B1A6}" srcOrd="2" destOrd="0" presId="urn:microsoft.com/office/officeart/2011/layout/Picture Frame"/>
    <dgm:cxn modelId="{689CACEC-4DDB-44AA-9420-E1C528846126}" type="presParOf" srcId="{019D40BA-3727-4019-8361-BF09E970B1A6}" destId="{5CECE772-5069-4360-B128-1592CFFB7C6D}" srcOrd="0" destOrd="0" presId="urn:microsoft.com/office/officeart/2011/layout/Picture Frame"/>
    <dgm:cxn modelId="{F248D2C0-8802-4779-A2E2-22FC55B37305}" type="presParOf" srcId="{019D40BA-3727-4019-8361-BF09E970B1A6}" destId="{D3075CB6-33FB-440C-8BE8-118CE168F217}" srcOrd="1" destOrd="0" presId="urn:microsoft.com/office/officeart/2011/layout/Picture Frame"/>
    <dgm:cxn modelId="{3BF6F7B3-1027-44A3-AD81-65D8E94A932B}" type="presParOf" srcId="{019D40BA-3727-4019-8361-BF09E970B1A6}" destId="{A1F4EFFF-C611-4C7E-B90C-DB78898DA048}" srcOrd="2" destOrd="0" presId="urn:microsoft.com/office/officeart/2011/layout/Picture Fram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4EFFF-C611-4C7E-B90C-DB78898DA048}">
      <dsp:nvSpPr>
        <dsp:cNvPr id="0" name=""/>
        <dsp:cNvSpPr/>
      </dsp:nvSpPr>
      <dsp:spPr>
        <a:xfrm>
          <a:off x="3584556" y="77814"/>
          <a:ext cx="2714518" cy="1675657"/>
        </a:xfrm>
        <a:prstGeom prst="rect">
          <a:avLst/>
        </a:prstGeom>
        <a:blipFill>
          <a:blip xmlns:r="http://schemas.openxmlformats.org/officeDocument/2006/relationships" r:embed="rId1"/>
          <a:srcRect/>
          <a:stretch>
            <a:fillRect t="-4000" b="-4000"/>
          </a:stretch>
        </a:blip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dsp:style>
    </dsp:sp>
    <dsp:sp modelId="{65903876-5446-48C2-955B-11D8FEA8E0F5}">
      <dsp:nvSpPr>
        <dsp:cNvPr id="0" name=""/>
        <dsp:cNvSpPr/>
      </dsp:nvSpPr>
      <dsp:spPr>
        <a:xfrm>
          <a:off x="203444" y="108210"/>
          <a:ext cx="2714518" cy="1675657"/>
        </a:xfrm>
        <a:prstGeom prst="rect">
          <a:avLst/>
        </a:prstGeom>
        <a:blipFill>
          <a:blip xmlns:r="http://schemas.openxmlformats.org/officeDocument/2006/relationships" r:embed="rId2"/>
          <a:srcRect/>
          <a:stretch>
            <a:fillRect l="-5000" r="-5000"/>
          </a:stretch>
        </a:blip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dsp:style>
    </dsp:sp>
    <dsp:sp modelId="{51F6701A-8963-453F-89AD-3A5D701DF5F9}">
      <dsp:nvSpPr>
        <dsp:cNvPr id="0" name=""/>
        <dsp:cNvSpPr/>
      </dsp:nvSpPr>
      <dsp:spPr>
        <a:xfrm>
          <a:off x="1667" y="1938669"/>
          <a:ext cx="2708960" cy="28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0" rIns="76200" bIns="0" numCol="1" spcCol="1270" anchor="b" anchorCtr="0">
          <a:noAutofit/>
        </a:bodyPr>
        <a:lstStyle/>
        <a:p>
          <a:pPr marL="0" lvl="0" indent="0" algn="l" defTabSz="889000">
            <a:lnSpc>
              <a:spcPct val="90000"/>
            </a:lnSpc>
            <a:spcBef>
              <a:spcPct val="0"/>
            </a:spcBef>
            <a:spcAft>
              <a:spcPct val="35000"/>
            </a:spcAft>
            <a:buNone/>
          </a:pPr>
          <a:r>
            <a:rPr lang="en-GB" sz="2000" kern="1200">
              <a:latin typeface="+mn-lt"/>
            </a:rPr>
            <a:t>Were I found it ?</a:t>
          </a:r>
        </a:p>
      </dsp:txBody>
      <dsp:txXfrm>
        <a:off x="1667" y="1938669"/>
        <a:ext cx="2708960" cy="286723"/>
      </dsp:txXfrm>
    </dsp:sp>
    <dsp:sp modelId="{1D07547C-BA45-412C-AD00-1E6B6B83B53C}">
      <dsp:nvSpPr>
        <dsp:cNvPr id="0" name=""/>
        <dsp:cNvSpPr/>
      </dsp:nvSpPr>
      <dsp:spPr>
        <a:xfrm>
          <a:off x="1667" y="489176"/>
          <a:ext cx="2713641" cy="1743467"/>
        </a:xfrm>
        <a:prstGeom prst="rect">
          <a:avLst/>
        </a:prstGeom>
        <a:noFill/>
        <a:ln w="19050" cap="flat" cmpd="sng" algn="ctr">
          <a:solidFill>
            <a:schemeClr val="accent1">
              <a:shade val="60000"/>
              <a:hueOff val="0"/>
              <a:satOff val="0"/>
              <a:lumOff val="0"/>
              <a:alphaOff val="0"/>
            </a:schemeClr>
          </a:solidFill>
          <a:prstDash val="solid"/>
        </a:ln>
        <a:effectLst/>
        <a:sp3d z="-110000"/>
      </dsp:spPr>
      <dsp:style>
        <a:lnRef idx="2">
          <a:scrgbClr r="0" g="0" b="0"/>
        </a:lnRef>
        <a:fillRef idx="0">
          <a:scrgbClr r="0" g="0" b="0"/>
        </a:fillRef>
        <a:effectRef idx="0">
          <a:scrgbClr r="0" g="0" b="0"/>
        </a:effectRef>
        <a:fontRef idx="minor"/>
      </dsp:style>
    </dsp:sp>
    <dsp:sp modelId="{5CECE772-5069-4360-B128-1592CFFB7C6D}">
      <dsp:nvSpPr>
        <dsp:cNvPr id="0" name=""/>
        <dsp:cNvSpPr/>
      </dsp:nvSpPr>
      <dsp:spPr>
        <a:xfrm>
          <a:off x="3423904" y="1938669"/>
          <a:ext cx="2708960" cy="28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0" rIns="53340" bIns="0" numCol="1" spcCol="1270" anchor="b" anchorCtr="0">
          <a:noAutofit/>
        </a:bodyPr>
        <a:lstStyle/>
        <a:p>
          <a:pPr marL="0" lvl="0" indent="0" algn="l" defTabSz="622300">
            <a:lnSpc>
              <a:spcPct val="90000"/>
            </a:lnSpc>
            <a:spcBef>
              <a:spcPct val="0"/>
            </a:spcBef>
            <a:spcAft>
              <a:spcPct val="35000"/>
            </a:spcAft>
            <a:buNone/>
          </a:pPr>
          <a:r>
            <a:rPr lang="en-GB" sz="1400" kern="1200"/>
            <a:t>I found this article in the college's online library</a:t>
          </a:r>
          <a:r>
            <a:rPr lang="en-GB" sz="1000" kern="1200"/>
            <a:t>.</a:t>
          </a:r>
        </a:p>
      </dsp:txBody>
      <dsp:txXfrm>
        <a:off x="3423904" y="1938669"/>
        <a:ext cx="2708960" cy="286723"/>
      </dsp:txXfrm>
    </dsp:sp>
    <dsp:sp modelId="{D3075CB6-33FB-440C-8BE8-118CE168F217}">
      <dsp:nvSpPr>
        <dsp:cNvPr id="0" name=""/>
        <dsp:cNvSpPr/>
      </dsp:nvSpPr>
      <dsp:spPr>
        <a:xfrm>
          <a:off x="3423904" y="489176"/>
          <a:ext cx="2713641" cy="1743467"/>
        </a:xfrm>
        <a:prstGeom prst="rect">
          <a:avLst/>
        </a:prstGeom>
        <a:noFill/>
        <a:ln w="19050" cap="flat" cmpd="sng" algn="ctr">
          <a:solidFill>
            <a:schemeClr val="accent1">
              <a:shade val="60000"/>
              <a:hueOff val="0"/>
              <a:satOff val="0"/>
              <a:lumOff val="0"/>
              <a:alphaOff val="0"/>
            </a:schemeClr>
          </a:solidFill>
          <a:prstDash val="solid"/>
        </a:ln>
        <a:effectLst/>
        <a:sp3d z="-110000"/>
      </dsp:spPr>
      <dsp:style>
        <a:lnRef idx="2">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1/layout/Picture Frame">
  <dgm:title val="Picture Frame"/>
  <dgm:desc val="Use to show pictures and the corresponding Level 1 text, both displayed in an offset frame. Works best with Level 1 text only."/>
  <dgm:catLst>
    <dgm:cat type="picture" pri="6500"/>
    <dgm:cat type="officeonline" pri="10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4927"/>
        </dgm:alg>
        <dgm:shape xmlns:r="http://schemas.openxmlformats.org/officeDocument/2006/relationships" r:blip="">
          <dgm:adjLst/>
        </dgm:shape>
        <dgm:choose name="Name4">
          <dgm:if name="Name5" func="var" arg="dir" op="equ" val="norm">
            <dgm:constrLst>
              <dgm:constr type="l" for="ch" forName="ParentText" refType="w" fact="0"/>
              <dgm:constr type="t" for="ch" forName="ParentText" refType="h" fact="0.85"/>
              <dgm:constr type="w" for="ch" forName="ParentText" refType="w" fact="0.926"/>
              <dgm:constr type="h" for="ch" forName="ParentText" refType="h" fact="0.1463"/>
              <dgm:constr type="l" for="ch" forName="Accent1" refType="w" fact="0"/>
              <dgm:constr type="t" for="ch" forName="Accent1" refType="h" fact="0.1104"/>
              <dgm:constr type="w" for="ch" forName="Accent1" refType="w" fact="0.9276"/>
              <dgm:constr type="h" for="ch" forName="Accent1" refType="h" fact="0.8896"/>
              <dgm:constr type="l" for="ch" forName="Image" refType="w" fact="0.0721"/>
              <dgm:constr type="t" for="ch" forName="Image" refType="h" fact="0"/>
              <dgm:constr type="w" for="ch" forName="Image" refType="w" fact="0.9279"/>
              <dgm:constr type="h" for="ch" forName="Image" refType="h" fact="0.855"/>
            </dgm:constrLst>
          </dgm:if>
          <dgm:else name="Name6">
            <dgm:constrLst>
              <dgm:constr type="l" for="ch" forName="ParentText" refType="w" fact="0.0837"/>
              <dgm:constr type="t" for="ch" forName="ParentText" refType="h" fact="0.84"/>
              <dgm:constr type="w" for="ch" forName="ParentText" refType="w" fact="0.9163"/>
              <dgm:constr type="h" for="ch" forName="ParentText" refType="h" fact="0.1463"/>
              <dgm:constr type="l" for="ch" forName="Accent1" refType="w" fact="0.0724"/>
              <dgm:constr type="t" for="ch" forName="Accent1" refType="h" fact="0.1104"/>
              <dgm:constr type="w" for="ch" forName="Accent1" refType="w" fact="0.9276"/>
              <dgm:constr type="h" for="ch" forName="Accent1" refType="h" fact="0.8896"/>
              <dgm:constr type="l" for="ch" forName="Image" refType="w" fact="0"/>
              <dgm:constr type="t" for="ch" forName="Image" refType="h" fact="0"/>
              <dgm:constr type="w" for="ch" forName="Image" refType="w" fact="0.9279"/>
              <dgm:constr type="h" for="ch" forName="Image" refType="h" fact="0.855"/>
            </dgm:constrLst>
          </dgm:else>
        </dgm:choose>
        <dgm:layoutNode name="ParentText" styleLbl="revTx">
          <dgm:varLst>
            <dgm:chMax val="0"/>
            <dgm:chPref val="0"/>
            <dgm:bulletEnabled val="1"/>
          </dgm:varLst>
          <dgm:alg type="tx">
            <dgm:param type="parTxLTRAlign" val="l"/>
            <dgm:param type="parTxRTL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
            <dgm:constr type="bMarg" refType="primFontSz" fact="0"/>
          </dgm:constrLst>
          <dgm:ruleLst>
            <dgm:rule type="primFontSz" val="5" fact="NaN" max="NaN"/>
          </dgm:ruleLst>
        </dgm:layoutNode>
        <dgm:layoutNode name="Accent1" styleLbl="parChTrans1D1">
          <dgm:alg type="sp"/>
          <dgm:shape xmlns:r="http://schemas.openxmlformats.org/officeDocument/2006/relationships" type="rect" r:blip="" zOrderOff="10">
            <dgm:adjLst/>
          </dgm:shape>
          <dgm:presOf/>
        </dgm:layoutNode>
        <dgm:layoutNode name="Image" styleLbl="alignImgPlace1">
          <dgm:alg type="sp"/>
          <dgm:shape xmlns:r="http://schemas.openxmlformats.org/officeDocument/2006/relationships" type="rect" r:blip="" zOrderOff="-15"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C128FA71-3A18-48C0-980F-4B68F7F63042}" type="datetime1">
              <a:rPr lang="en-US" smtClean="0"/>
              <a:t>7/16/2026</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CC057153-B650-4DEB-B370-79DDCFDCE934}"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32777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F45AC6-C491-4585-A584-9CE2AF7D5500}" type="datetime1">
              <a:rPr lang="en-US" smtClean="0"/>
              <a:t>7/16/2026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3462683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7/16/2026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2128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7F45AC6-C491-4585-A584-9CE2AF7D5500}" type="datetime1">
              <a:rPr lang="en-US" smtClean="0"/>
              <a:t>7/16/2026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543012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7F45AC6-C491-4585-A584-9CE2AF7D5500}" type="datetime1">
              <a:rPr lang="en-US" smtClean="0"/>
              <a:t>7/16/2026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0951436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2D6B226B-77A6-410C-9796-083F278E0125}" type="datetime1">
              <a:rPr lang="en-US" smtClean="0"/>
              <a:t>7/16/2026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5540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7/16/2026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85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7/16/2026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015595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7/16/2026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7459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7/16/2026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4619595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7/16/2026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45009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7/16/2026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18168714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7/16/2026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517844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7F45AC6-C491-4585-A584-9CE2AF7D5500}" type="datetime1">
              <a:rPr lang="en-US" smtClean="0"/>
              <a:t>7/16/2026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495990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7F45AC6-C491-4585-A584-9CE2AF7D5500}" type="datetime1">
              <a:rPr lang="en-US" smtClean="0"/>
              <a:t>7/16/2026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736721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F45AC6-C491-4585-A584-9CE2AF7D5500}" type="datetime1">
              <a:rPr lang="en-US" smtClean="0"/>
              <a:t>7/16/2026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935502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F45AC6-C491-4585-A584-9CE2AF7D5500}" type="datetime1">
              <a:rPr lang="en-US" smtClean="0"/>
              <a:t>7/16/2026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451793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67F45AC6-C491-4585-A584-9CE2AF7D5500}" type="datetime1">
              <a:rPr lang="en-US" smtClean="0"/>
              <a:t>7/16/2026</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699914870"/>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3" Type="http://schemas.openxmlformats.org/officeDocument/2006/relationships/hyperlink" Target="https://www.proquest.com/docview/2627846112/fulltext/2442A8E2768148C6PQ/1?accountid=130472&amp;sourcetype=Scholarly%20Journals" TargetMode="External"/><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hyperlink" Target="https://www.proquest.com/indexingvolumeissuelinkhandler/2032327/Sustainability/02022Y01Y01$232022$3b++Vol.+14+$283$29/14/3?accountid=130472" TargetMode="External"/><Relationship Id="rId4" Type="http://schemas.openxmlformats.org/officeDocument/2006/relationships/hyperlink" Target="https://www.proquest.com/docview/2627846112?pq-origsite=primo&amp;accountid=130472&amp;searchKeywords=The%20use%20of%20social%20media%20to%20promote%20businesses&amp;sourcetype=Scholarly%20Journals"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hyperlink" Target="https://www.proquest.com/indexingvolumeissuelinkhandler/2032327/Sustainability/02022Y01Y01$232022$3b++Vol.+14+$283$29/14/3?accountid=130472" TargetMode="Externa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obile device with apps">
            <a:extLst>
              <a:ext uri="{FF2B5EF4-FFF2-40B4-BE49-F238E27FC236}">
                <a16:creationId xmlns:a16="http://schemas.microsoft.com/office/drawing/2014/main" id="{43ADE11A-7D23-6FB3-3497-61B00580B49A}"/>
              </a:ext>
            </a:extLst>
          </p:cNvPr>
          <p:cNvPicPr>
            <a:picLocks noChangeAspect="1"/>
          </p:cNvPicPr>
          <p:nvPr/>
        </p:nvPicPr>
        <p:blipFill>
          <a:blip r:embed="rId2"/>
          <a:srcRect/>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B79556C1-3E34-04FC-2EE6-D292748ACD33}"/>
              </a:ext>
            </a:extLst>
          </p:cNvPr>
          <p:cNvSpPr>
            <a:spLocks noGrp="1"/>
          </p:cNvSpPr>
          <p:nvPr>
            <p:ph type="ctrTitle"/>
          </p:nvPr>
        </p:nvSpPr>
        <p:spPr>
          <a:xfrm>
            <a:off x="320039" y="841046"/>
            <a:ext cx="8138160" cy="2011882"/>
          </a:xfrm>
        </p:spPr>
        <p:txBody>
          <a:bodyPr anchor="t">
            <a:noAutofit/>
          </a:bodyPr>
          <a:lstStyle/>
          <a:p>
            <a:pPr algn="l"/>
            <a:r>
              <a:rPr lang="en-GB" sz="6600">
                <a:solidFill>
                  <a:schemeClr val="tx1"/>
                </a:solidFill>
              </a:rPr>
              <a:t>SOCIAL MEDIA FOR BUSINESS PROMOTION</a:t>
            </a:r>
          </a:p>
        </p:txBody>
      </p:sp>
      <p:sp>
        <p:nvSpPr>
          <p:cNvPr id="3" name="Subtitle 2">
            <a:extLst>
              <a:ext uri="{FF2B5EF4-FFF2-40B4-BE49-F238E27FC236}">
                <a16:creationId xmlns:a16="http://schemas.microsoft.com/office/drawing/2014/main" id="{B3047A0F-C996-F426-2D6F-9249C6733D1C}"/>
              </a:ext>
            </a:extLst>
          </p:cNvPr>
          <p:cNvSpPr>
            <a:spLocks noGrp="1"/>
          </p:cNvSpPr>
          <p:nvPr>
            <p:ph type="subTitle" idx="1"/>
          </p:nvPr>
        </p:nvSpPr>
        <p:spPr>
          <a:xfrm>
            <a:off x="8458199" y="255831"/>
            <a:ext cx="3538728" cy="960120"/>
          </a:xfrm>
        </p:spPr>
        <p:txBody>
          <a:bodyPr anchor="t">
            <a:normAutofit/>
          </a:bodyPr>
          <a:lstStyle/>
          <a:p>
            <a:pPr algn="r"/>
            <a:endParaRPr lang="en-GB" sz="2000"/>
          </a:p>
        </p:txBody>
      </p:sp>
    </p:spTree>
    <p:extLst>
      <p:ext uri="{BB962C8B-B14F-4D97-AF65-F5344CB8AC3E}">
        <p14:creationId xmlns:p14="http://schemas.microsoft.com/office/powerpoint/2010/main" val="7509006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C68CC3-653D-09E1-F38F-D70C94F0095B}"/>
              </a:ext>
            </a:extLst>
          </p:cNvPr>
          <p:cNvSpPr txBox="1"/>
          <p:nvPr/>
        </p:nvSpPr>
        <p:spPr>
          <a:xfrm>
            <a:off x="585216" y="557784"/>
            <a:ext cx="10661904" cy="1508105"/>
          </a:xfrm>
          <a:prstGeom prst="rect">
            <a:avLst/>
          </a:prstGeom>
          <a:noFill/>
        </p:spPr>
        <p:txBody>
          <a:bodyPr wrap="square" rtlCol="0">
            <a:spAutoFit/>
          </a:bodyPr>
          <a:lstStyle/>
          <a:p>
            <a:r>
              <a:rPr lang="en-GB"/>
              <a:t>                     </a:t>
            </a:r>
          </a:p>
          <a:p>
            <a:r>
              <a:rPr lang="en-GB"/>
              <a:t>                                    </a:t>
            </a:r>
            <a:r>
              <a:rPr lang="en-GB" sz="2800">
                <a:latin typeface="ADLaM Display" panose="020F0502020204030204" pitchFamily="2" charset="0"/>
                <a:ea typeface="ADLaM Display" panose="020F0502020204030204" pitchFamily="2" charset="0"/>
                <a:cs typeface="ADLaM Display" panose="020F0502020204030204" pitchFamily="2" charset="0"/>
              </a:rPr>
              <a:t>Source evaluation : SOCIAL MEDIA FOR BUSINESS PROMOTION</a:t>
            </a:r>
          </a:p>
          <a:p>
            <a:endParaRPr lang="en-GB"/>
          </a:p>
        </p:txBody>
      </p:sp>
      <p:sp>
        <p:nvSpPr>
          <p:cNvPr id="4" name="TextBox 3">
            <a:extLst>
              <a:ext uri="{FF2B5EF4-FFF2-40B4-BE49-F238E27FC236}">
                <a16:creationId xmlns:a16="http://schemas.microsoft.com/office/drawing/2014/main" id="{5FB9CAB6-93D4-1105-6620-1F0A676CA400}"/>
              </a:ext>
            </a:extLst>
          </p:cNvPr>
          <p:cNvSpPr txBox="1"/>
          <p:nvPr/>
        </p:nvSpPr>
        <p:spPr>
          <a:xfrm>
            <a:off x="2048256" y="2115389"/>
            <a:ext cx="8522208" cy="1384995"/>
          </a:xfrm>
          <a:prstGeom prst="rect">
            <a:avLst/>
          </a:prstGeom>
          <a:noFill/>
        </p:spPr>
        <p:txBody>
          <a:bodyPr wrap="square" rtlCol="0">
            <a:spAutoFit/>
          </a:bodyPr>
          <a:lstStyle/>
          <a:p>
            <a:r>
              <a:rPr lang="en-GB" sz="2800">
                <a:latin typeface="ADLaM Display" panose="02010000000000000000" pitchFamily="2" charset="0"/>
                <a:ea typeface="ADLaM Display" panose="02010000000000000000" pitchFamily="2" charset="0"/>
                <a:cs typeface="ADLaM Display" panose="02010000000000000000" pitchFamily="2" charset="0"/>
              </a:rPr>
              <a:t>https://librarysearch.uwtsd.ac.uk/permalink/44WHELF_UWTSD/1bmis16/cdi_proquest_journals_2627846112</a:t>
            </a:r>
          </a:p>
        </p:txBody>
      </p:sp>
      <p:sp>
        <p:nvSpPr>
          <p:cNvPr id="5" name="TextBox 4">
            <a:extLst>
              <a:ext uri="{FF2B5EF4-FFF2-40B4-BE49-F238E27FC236}">
                <a16:creationId xmlns:a16="http://schemas.microsoft.com/office/drawing/2014/main" id="{538C704D-33A5-4C09-5C7B-C1778D25B2AB}"/>
              </a:ext>
            </a:extLst>
          </p:cNvPr>
          <p:cNvSpPr txBox="1"/>
          <p:nvPr/>
        </p:nvSpPr>
        <p:spPr>
          <a:xfrm>
            <a:off x="2130552" y="3773115"/>
            <a:ext cx="7013448" cy="1231106"/>
          </a:xfrm>
          <a:prstGeom prst="rect">
            <a:avLst/>
          </a:prstGeom>
          <a:noFill/>
        </p:spPr>
        <p:txBody>
          <a:bodyPr wrap="square" rtlCol="0">
            <a:spAutoFit/>
          </a:bodyPr>
          <a:lstStyle/>
          <a:p>
            <a:r>
              <a:rPr lang="en-GB" sz="2800">
                <a:latin typeface="ADLaM Display" panose="02010000000000000000" pitchFamily="2" charset="0"/>
                <a:ea typeface="ADLaM Display" panose="02010000000000000000" pitchFamily="2" charset="0"/>
                <a:cs typeface="ADLaM Display" panose="02010000000000000000" pitchFamily="2" charset="0"/>
              </a:rPr>
              <a:t>Name and Student ID : Ana-Maria Matasel 2540177</a:t>
            </a:r>
          </a:p>
          <a:p>
            <a:endParaRPr lang="en-GB"/>
          </a:p>
        </p:txBody>
      </p:sp>
      <p:pic>
        <p:nvPicPr>
          <p:cNvPr id="7" name="Graphic 6" descr="Open book with solid fill">
            <a:extLst>
              <a:ext uri="{FF2B5EF4-FFF2-40B4-BE49-F238E27FC236}">
                <a16:creationId xmlns:a16="http://schemas.microsoft.com/office/drawing/2014/main" id="{04BB581D-9494-5654-9191-CE4FBE587C5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44880" y="563589"/>
            <a:ext cx="914400" cy="914400"/>
          </a:xfrm>
          <a:prstGeom prst="rect">
            <a:avLst/>
          </a:prstGeom>
        </p:spPr>
      </p:pic>
      <p:pic>
        <p:nvPicPr>
          <p:cNvPr id="9" name="Graphic 8" descr="Internet with solid fill">
            <a:extLst>
              <a:ext uri="{FF2B5EF4-FFF2-40B4-BE49-F238E27FC236}">
                <a16:creationId xmlns:a16="http://schemas.microsoft.com/office/drawing/2014/main" id="{323186E5-D8EE-B6F7-B4D8-772505E327F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3816" y="2115389"/>
            <a:ext cx="1106424" cy="1103531"/>
          </a:xfrm>
          <a:prstGeom prst="rect">
            <a:avLst/>
          </a:prstGeom>
        </p:spPr>
      </p:pic>
      <p:pic>
        <p:nvPicPr>
          <p:cNvPr id="11" name="Graphic 10" descr="Female Profile with solid fill">
            <a:extLst>
              <a:ext uri="{FF2B5EF4-FFF2-40B4-BE49-F238E27FC236}">
                <a16:creationId xmlns:a16="http://schemas.microsoft.com/office/drawing/2014/main" id="{5E83FDEC-1316-5C32-0AB8-07E2888A5C8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05840" y="3773115"/>
            <a:ext cx="914400" cy="914400"/>
          </a:xfrm>
          <a:prstGeom prst="rect">
            <a:avLst/>
          </a:prstGeom>
        </p:spPr>
      </p:pic>
    </p:spTree>
    <p:extLst>
      <p:ext uri="{BB962C8B-B14F-4D97-AF65-F5344CB8AC3E}">
        <p14:creationId xmlns:p14="http://schemas.microsoft.com/office/powerpoint/2010/main" val="2194696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a of hands in the middle">
            <a:extLst>
              <a:ext uri="{FF2B5EF4-FFF2-40B4-BE49-F238E27FC236}">
                <a16:creationId xmlns:a16="http://schemas.microsoft.com/office/drawing/2014/main" id="{39462A09-7C78-ADDF-8954-F2ADCD7E1A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80744"/>
            <a:ext cx="5211431" cy="4226295"/>
          </a:xfrm>
          <a:prstGeom prst="rect">
            <a:avLst/>
          </a:prstGeom>
        </p:spPr>
      </p:pic>
      <p:sp>
        <p:nvSpPr>
          <p:cNvPr id="4" name="TextBox 3">
            <a:extLst>
              <a:ext uri="{FF2B5EF4-FFF2-40B4-BE49-F238E27FC236}">
                <a16:creationId xmlns:a16="http://schemas.microsoft.com/office/drawing/2014/main" id="{CA87D64A-5805-A83D-94F5-BDDE0A6396A9}"/>
              </a:ext>
            </a:extLst>
          </p:cNvPr>
          <p:cNvSpPr txBox="1"/>
          <p:nvPr/>
        </p:nvSpPr>
        <p:spPr>
          <a:xfrm>
            <a:off x="1017919" y="211974"/>
            <a:ext cx="5078081" cy="830997"/>
          </a:xfrm>
          <a:prstGeom prst="rect">
            <a:avLst/>
          </a:prstGeom>
          <a:noFill/>
        </p:spPr>
        <p:txBody>
          <a:bodyPr wrap="square" rtlCol="0">
            <a:spAutoFit/>
          </a:bodyPr>
          <a:lstStyle/>
          <a:p>
            <a:r>
              <a:rPr lang="en-GB" sz="4800"/>
              <a:t>THE BASICS</a:t>
            </a:r>
          </a:p>
        </p:txBody>
      </p:sp>
      <p:sp>
        <p:nvSpPr>
          <p:cNvPr id="5" name="TextBox 4">
            <a:extLst>
              <a:ext uri="{FF2B5EF4-FFF2-40B4-BE49-F238E27FC236}">
                <a16:creationId xmlns:a16="http://schemas.microsoft.com/office/drawing/2014/main" id="{9F3B2B7E-077F-9772-519E-D72C521C95AD}"/>
              </a:ext>
            </a:extLst>
          </p:cNvPr>
          <p:cNvSpPr txBox="1"/>
          <p:nvPr/>
        </p:nvSpPr>
        <p:spPr>
          <a:xfrm>
            <a:off x="5980446" y="544237"/>
            <a:ext cx="5772150" cy="5078313"/>
          </a:xfrm>
          <a:prstGeom prst="rect">
            <a:avLst/>
          </a:prstGeom>
          <a:noFill/>
        </p:spPr>
        <p:txBody>
          <a:bodyPr wrap="square" lIns="91440" tIns="45720" rIns="91440" bIns="45720" rtlCol="0" anchor="t">
            <a:spAutoFit/>
          </a:bodyPr>
          <a:lstStyle/>
          <a:p>
            <a:endParaRPr lang="en-GB"/>
          </a:p>
          <a:p>
            <a:endParaRPr lang="en-GB"/>
          </a:p>
          <a:p>
            <a:endParaRPr lang="en-GB"/>
          </a:p>
          <a:p>
            <a:r>
              <a:rPr lang="en-GB"/>
              <a:t>My topic </a:t>
            </a:r>
            <a:r>
              <a:rPr lang="en-GB">
                <a:latin typeface="Aptos" panose="020B0004020202020204" pitchFamily="34" charset="0"/>
              </a:rPr>
              <a:t>: How Sustainable Fashion Brands Use Social Media to Influence Consumer Engagement</a:t>
            </a:r>
          </a:p>
          <a:p>
            <a:endParaRPr lang="en-GB"/>
          </a:p>
          <a:p>
            <a:r>
              <a:rPr lang="en-GB"/>
              <a:t>Source title : </a:t>
            </a:r>
            <a:r>
              <a:rPr lang="en-GB">
                <a:latin typeface="Aptos" panose="020B0004020202020204" pitchFamily="34" charset="0"/>
              </a:rPr>
              <a:t>The Use of Social Media to Promote Sustainable Fashion and Benefit Communications: A Data-Mining Approach</a:t>
            </a:r>
          </a:p>
          <a:p>
            <a:endParaRPr lang="en-GB"/>
          </a:p>
          <a:p>
            <a:r>
              <a:rPr lang="en-GB"/>
              <a:t>Who wrote it : </a:t>
            </a:r>
            <a:r>
              <a:rPr lang="en-GB" dirty="0">
                <a:latin typeface="Aptos"/>
                <a:hlinkClick r:id="rId3"/>
              </a:rPr>
              <a:t>Zhao, Li</a:t>
            </a:r>
            <a:r>
              <a:rPr lang="en-GB">
                <a:latin typeface="Aptos"/>
              </a:rPr>
              <a:t> ; </a:t>
            </a:r>
            <a:r>
              <a:rPr lang="en-GB" dirty="0">
                <a:latin typeface="Aptos"/>
                <a:hlinkClick r:id="rId3"/>
              </a:rPr>
              <a:t>Lee, Stacy H</a:t>
            </a:r>
            <a:r>
              <a:rPr lang="en-GB">
                <a:latin typeface="Aptos"/>
              </a:rPr>
              <a:t> ; </a:t>
            </a:r>
            <a:r>
              <a:rPr lang="en-GB" dirty="0">
                <a:latin typeface="Aptos"/>
                <a:hlinkClick r:id="rId3"/>
              </a:rPr>
              <a:t>Li, </a:t>
            </a:r>
            <a:r>
              <a:rPr lang="en-GB" dirty="0" err="1">
                <a:latin typeface="Aptos"/>
                <a:hlinkClick r:id="rId3"/>
              </a:rPr>
              <a:t>Muzhen</a:t>
            </a:r>
            <a:r>
              <a:rPr lang="en-GB">
                <a:latin typeface="Aptos"/>
              </a:rPr>
              <a:t> ; </a:t>
            </a:r>
            <a:r>
              <a:rPr lang="en-GB" dirty="0">
                <a:latin typeface="Aptos"/>
                <a:hlinkClick r:id="rId3"/>
              </a:rPr>
              <a:t>Sun, Peng</a:t>
            </a:r>
            <a:endParaRPr lang="en-GB" dirty="0">
              <a:latin typeface="Aptos"/>
            </a:endParaRPr>
          </a:p>
          <a:p>
            <a:endParaRPr lang="en-GB">
              <a:latin typeface="Aptos" panose="020B0004020202020204" pitchFamily="34" charset="0"/>
            </a:endParaRPr>
          </a:p>
          <a:p>
            <a:r>
              <a:rPr lang="en-GB" dirty="0"/>
              <a:t>Published : </a:t>
            </a:r>
            <a:r>
              <a:rPr lang="en-GB" b="1" dirty="0">
                <a:highlight>
                  <a:srgbClr val="E7E7E7"/>
                </a:highlight>
                <a:latin typeface="Aptos"/>
                <a:ea typeface="+mn-lt"/>
                <a:cs typeface="+mn-lt"/>
                <a:hlinkClick r:id="rId4">
                  <a:extLst>
                    <a:ext uri="{A12FA001-AC4F-418D-AE19-62706E023703}">
                      <ahyp:hlinkClr xmlns:ahyp="http://schemas.microsoft.com/office/drawing/2018/hyperlinkcolor" val="tx"/>
                    </a:ext>
                  </a:extLst>
                </a:hlinkClick>
              </a:rPr>
              <a:t>Sustainability</a:t>
            </a:r>
            <a:r>
              <a:rPr lang="en-GB" b="1">
                <a:latin typeface="Aptos"/>
              </a:rPr>
              <a:t> ; Basel</a:t>
            </a:r>
            <a:r>
              <a:rPr lang="en-GB" dirty="0">
                <a:latin typeface="Aptos"/>
                <a:hlinkClick r:id="rId5" tooltip="Click to search for more items from this issue"/>
              </a:rPr>
              <a:t> Vol. 14, Iss. 3, </a:t>
            </a:r>
            <a:r>
              <a:rPr lang="en-GB">
                <a:latin typeface="Aptos"/>
              </a:rPr>
              <a:t> (2022)</a:t>
            </a:r>
          </a:p>
          <a:p>
            <a:endParaRPr lang="en-GB"/>
          </a:p>
          <a:p>
            <a:endParaRPr lang="en-GB"/>
          </a:p>
          <a:p>
            <a:endParaRPr lang="en-GB"/>
          </a:p>
          <a:p>
            <a:endParaRPr lang="en-GB"/>
          </a:p>
        </p:txBody>
      </p:sp>
    </p:spTree>
    <p:extLst>
      <p:ext uri="{BB962C8B-B14F-4D97-AF65-F5344CB8AC3E}">
        <p14:creationId xmlns:p14="http://schemas.microsoft.com/office/powerpoint/2010/main" val="3559635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119528-035A-8EE8-7593-808C46CD57DA}"/>
              </a:ext>
            </a:extLst>
          </p:cNvPr>
          <p:cNvSpPr txBox="1"/>
          <p:nvPr/>
        </p:nvSpPr>
        <p:spPr>
          <a:xfrm>
            <a:off x="393192" y="1636776"/>
            <a:ext cx="6163056" cy="2031325"/>
          </a:xfrm>
          <a:prstGeom prst="rect">
            <a:avLst/>
          </a:prstGeom>
          <a:noFill/>
        </p:spPr>
        <p:txBody>
          <a:bodyPr wrap="square" rtlCol="0">
            <a:spAutoFit/>
          </a:bodyPr>
          <a:lstStyle/>
          <a:p>
            <a:r>
              <a:rPr lang="en-GB">
                <a:latin typeface="Aptos" panose="020B0004020202020204" pitchFamily="34" charset="0"/>
              </a:rPr>
              <a:t>I chose this article because it directly examines how sustainable fashion brands communicate their sustainability goals on social media using both visual and textual strategies. It provides strong academic evidence through data‑mining, </a:t>
            </a:r>
            <a:r>
              <a:rPr lang="en-GB" err="1">
                <a:latin typeface="Aptos" panose="020B0004020202020204" pitchFamily="34" charset="0"/>
              </a:rPr>
              <a:t>color</a:t>
            </a:r>
            <a:r>
              <a:rPr lang="en-GB">
                <a:latin typeface="Aptos" panose="020B0004020202020204" pitchFamily="34" charset="0"/>
              </a:rPr>
              <a:t> theory, and speech act analysis, and its findings about consumer engagement make it highly relevant and useful for my topic. </a:t>
            </a:r>
          </a:p>
        </p:txBody>
      </p:sp>
      <p:sp>
        <p:nvSpPr>
          <p:cNvPr id="3" name="TextBox 2">
            <a:extLst>
              <a:ext uri="{FF2B5EF4-FFF2-40B4-BE49-F238E27FC236}">
                <a16:creationId xmlns:a16="http://schemas.microsoft.com/office/drawing/2014/main" id="{6DCBBAD6-6182-B4C7-CFB1-401B35EFE3D8}"/>
              </a:ext>
            </a:extLst>
          </p:cNvPr>
          <p:cNvSpPr txBox="1"/>
          <p:nvPr/>
        </p:nvSpPr>
        <p:spPr>
          <a:xfrm>
            <a:off x="3389376" y="592574"/>
            <a:ext cx="5827776" cy="584775"/>
          </a:xfrm>
          <a:prstGeom prst="rect">
            <a:avLst/>
          </a:prstGeom>
          <a:noFill/>
        </p:spPr>
        <p:txBody>
          <a:bodyPr wrap="square" rtlCol="0">
            <a:spAutoFit/>
          </a:bodyPr>
          <a:lstStyle/>
          <a:p>
            <a:r>
              <a:rPr lang="en-GB" sz="3200"/>
              <a:t>How I found and picked it ? </a:t>
            </a:r>
          </a:p>
        </p:txBody>
      </p:sp>
      <p:graphicFrame>
        <p:nvGraphicFramePr>
          <p:cNvPr id="4" name="Diagram 3">
            <a:extLst>
              <a:ext uri="{FF2B5EF4-FFF2-40B4-BE49-F238E27FC236}">
                <a16:creationId xmlns:a16="http://schemas.microsoft.com/office/drawing/2014/main" id="{7202E581-FEF8-63DF-51DA-27DEC32686D6}"/>
              </a:ext>
            </a:extLst>
          </p:cNvPr>
          <p:cNvGraphicFramePr/>
          <p:nvPr>
            <p:extLst>
              <p:ext uri="{D42A27DB-BD31-4B8C-83A1-F6EECF244321}">
                <p14:modId xmlns:p14="http://schemas.microsoft.com/office/powerpoint/2010/main" val="1412611570"/>
              </p:ext>
            </p:extLst>
          </p:nvPr>
        </p:nvGraphicFramePr>
        <p:xfrm>
          <a:off x="4284472" y="3209544"/>
          <a:ext cx="6351016" cy="25054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1286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3" name="Group 12">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4" name="Rectangle 13">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6" name="Rectangle 15">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1BC79A88-9D5C-A1ED-D010-806A70E754AA}"/>
              </a:ext>
            </a:extLst>
          </p:cNvPr>
          <p:cNvSpPr txBox="1"/>
          <p:nvPr/>
        </p:nvSpPr>
        <p:spPr>
          <a:xfrm>
            <a:off x="685802" y="195093"/>
            <a:ext cx="4951408" cy="115196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200" cap="all">
                <a:solidFill>
                  <a:schemeClr val="accent1"/>
                </a:solidFill>
                <a:latin typeface="+mj-lt"/>
                <a:ea typeface="+mj-ea"/>
                <a:cs typeface="+mj-cs"/>
              </a:rPr>
              <a:t>Is it right for this ? </a:t>
            </a:r>
          </a:p>
        </p:txBody>
      </p:sp>
      <p:sp>
        <p:nvSpPr>
          <p:cNvPr id="2" name="TextBox 1">
            <a:extLst>
              <a:ext uri="{FF2B5EF4-FFF2-40B4-BE49-F238E27FC236}">
                <a16:creationId xmlns:a16="http://schemas.microsoft.com/office/drawing/2014/main" id="{CC636437-7B9D-BB5A-4C0D-6451505CC210}"/>
              </a:ext>
            </a:extLst>
          </p:cNvPr>
          <p:cNvSpPr txBox="1"/>
          <p:nvPr/>
        </p:nvSpPr>
        <p:spPr>
          <a:xfrm>
            <a:off x="685801" y="1187054"/>
            <a:ext cx="4951410" cy="3793537"/>
          </a:xfrm>
          <a:prstGeom prst="rect">
            <a:avLst/>
          </a:prstGeom>
        </p:spPr>
        <p:txBody>
          <a:bodyPr vert="horz" lIns="91440" tIns="45720" rIns="91440" bIns="45720" rtlCol="0" anchor="ctr">
            <a:normAutofit fontScale="92500" lnSpcReduction="20000"/>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1200" cap="all"/>
              <a:t>Does it match my topic ? </a:t>
            </a:r>
          </a:p>
          <a:p>
            <a:pPr defTabSz="914400">
              <a:lnSpc>
                <a:spcPct val="110000"/>
              </a:lnSpc>
              <a:spcAft>
                <a:spcPts val="600"/>
              </a:spcAft>
              <a:buClr>
                <a:schemeClr val="accent1"/>
              </a:buClr>
              <a:buSzPct val="160000"/>
            </a:pPr>
            <a:r>
              <a:rPr lang="en-US" sz="1200" cap="all">
                <a:latin typeface="Aptos" panose="020B0004020202020204" pitchFamily="34" charset="0"/>
              </a:rPr>
              <a:t>Yes, this article matches my topic because it directly investigates how sustainable fashion brands communicate their sustainability goals on social media through both visual and textual strategies. It also analyses consumer engagement, which supports my discussion of effective sustainability communication.</a:t>
            </a:r>
          </a:p>
          <a:p>
            <a:pPr indent="-228600" defTabSz="914400">
              <a:lnSpc>
                <a:spcPct val="110000"/>
              </a:lnSpc>
              <a:spcAft>
                <a:spcPts val="600"/>
              </a:spcAft>
              <a:buClr>
                <a:schemeClr val="accent1"/>
              </a:buClr>
              <a:buSzPct val="160000"/>
              <a:buFont typeface="Arial" panose="020B0604020202020204" pitchFamily="34" charset="0"/>
              <a:buChar char="•"/>
            </a:pPr>
            <a:r>
              <a:rPr lang="en-US" sz="1200" cap="all"/>
              <a:t>Is it useful ? </a:t>
            </a:r>
          </a:p>
          <a:p>
            <a:pPr defTabSz="914400">
              <a:lnSpc>
                <a:spcPct val="110000"/>
              </a:lnSpc>
              <a:spcAft>
                <a:spcPts val="600"/>
              </a:spcAft>
              <a:buClr>
                <a:schemeClr val="accent1"/>
              </a:buClr>
              <a:buSzPct val="160000"/>
            </a:pPr>
            <a:r>
              <a:rPr lang="en-US" sz="1200" cap="all">
                <a:latin typeface="Aptos" panose="020B0004020202020204" pitchFamily="34" charset="0"/>
              </a:rPr>
              <a:t>Yes, this article is very useful because it provides detailed, data‑driven insights into how sustainable fashion brands communicate their sustainability goals on social media through images, captions, and speech acts. It directly supports my topic and gives strong evidence I can use in my evaluation and reflection.</a:t>
            </a:r>
          </a:p>
          <a:p>
            <a:pPr indent="-228600" defTabSz="914400">
              <a:lnSpc>
                <a:spcPct val="110000"/>
              </a:lnSpc>
              <a:spcAft>
                <a:spcPts val="600"/>
              </a:spcAft>
              <a:buClr>
                <a:schemeClr val="accent1"/>
              </a:buClr>
              <a:buSzPct val="160000"/>
              <a:buFont typeface="Arial" panose="020B0604020202020204" pitchFamily="34" charset="0"/>
              <a:buChar char="•"/>
            </a:pPr>
            <a:r>
              <a:rPr lang="en-US" sz="1200" cap="all"/>
              <a:t>It is proper academic work? </a:t>
            </a:r>
          </a:p>
          <a:p>
            <a:pPr defTabSz="914400">
              <a:lnSpc>
                <a:spcPct val="110000"/>
              </a:lnSpc>
              <a:spcAft>
                <a:spcPts val="600"/>
              </a:spcAft>
              <a:buClr>
                <a:schemeClr val="accent1"/>
              </a:buClr>
              <a:buSzPct val="160000"/>
            </a:pPr>
            <a:r>
              <a:rPr lang="en-US" sz="1200" cap="all">
                <a:latin typeface="Aptos" panose="020B0004020202020204" pitchFamily="34" charset="0"/>
              </a:rPr>
              <a:t>Yes, this is proper academic work. It is a peer‑reviewed journal article published in </a:t>
            </a:r>
            <a:r>
              <a:rPr lang="en-US" sz="1200" i="1" cap="all">
                <a:latin typeface="Aptos" panose="020B0004020202020204" pitchFamily="34" charset="0"/>
              </a:rPr>
              <a:t>Sustainability</a:t>
            </a:r>
            <a:r>
              <a:rPr lang="en-US" sz="1200" cap="all">
                <a:latin typeface="Aptos" panose="020B0004020202020204" pitchFamily="34" charset="0"/>
              </a:rPr>
              <a:t>, includes a DOI, uses rigorous academic methods, contains a full literature review and methodology, and provides extensive references. The structure and research approach clearly show that it is a credible scholarly source.</a:t>
            </a:r>
          </a:p>
          <a:p>
            <a:pPr indent="-228600" defTabSz="914400">
              <a:lnSpc>
                <a:spcPct val="110000"/>
              </a:lnSpc>
              <a:spcAft>
                <a:spcPts val="600"/>
              </a:spcAft>
              <a:buClr>
                <a:schemeClr val="accent1"/>
              </a:buClr>
              <a:buSzPct val="160000"/>
              <a:buFont typeface="Arial" panose="020B0604020202020204" pitchFamily="34" charset="0"/>
              <a:buChar char="•"/>
            </a:pPr>
            <a:endParaRPr lang="en-US" sz="1000" cap="all"/>
          </a:p>
        </p:txBody>
      </p:sp>
      <p:pic>
        <p:nvPicPr>
          <p:cNvPr id="6" name="Picture 5" descr="Sticky notes on a wall">
            <a:extLst>
              <a:ext uri="{FF2B5EF4-FFF2-40B4-BE49-F238E27FC236}">
                <a16:creationId xmlns:a16="http://schemas.microsoft.com/office/drawing/2014/main" id="{551853D2-7C08-50F8-810F-B3379133620E}"/>
              </a:ext>
            </a:extLst>
          </p:cNvPr>
          <p:cNvPicPr>
            <a:picLocks noChangeAspect="1"/>
          </p:cNvPicPr>
          <p:nvPr/>
        </p:nvPicPr>
        <p:blipFill>
          <a:blip r:embed="rId4">
            <a:extLst>
              <a:ext uri="{28A0092B-C50C-407E-A947-70E740481C1C}">
                <a14:useLocalDpi xmlns:a14="http://schemas.microsoft.com/office/drawing/2010/main" val="0"/>
              </a:ext>
            </a:extLst>
          </a:blip>
          <a:srcRect l="12552" r="15579" b="-2"/>
          <a:stretch>
            <a:fillRect/>
          </a:stretch>
        </p:blipFill>
        <p:spPr>
          <a:xfrm>
            <a:off x="6096000" y="181103"/>
            <a:ext cx="5310189" cy="5301586"/>
          </a:xfrm>
          <a:prstGeom prst="rect">
            <a:avLst/>
          </a:prstGeom>
          <a:ln w="57150" cmpd="thinThick">
            <a:solidFill>
              <a:schemeClr val="bg1">
                <a:lumMod val="50000"/>
              </a:schemeClr>
            </a:solidFill>
            <a:miter lim="800000"/>
          </a:ln>
        </p:spPr>
      </p:pic>
    </p:spTree>
    <p:extLst>
      <p:ext uri="{BB962C8B-B14F-4D97-AF65-F5344CB8AC3E}">
        <p14:creationId xmlns:p14="http://schemas.microsoft.com/office/powerpoint/2010/main" val="2851838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2" name="Group 11">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3" name="Rectangle 12">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5" name="Rectangle 14">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Red marker and calendar">
            <a:extLst>
              <a:ext uri="{FF2B5EF4-FFF2-40B4-BE49-F238E27FC236}">
                <a16:creationId xmlns:a16="http://schemas.microsoft.com/office/drawing/2014/main" id="{06C3774E-6618-6411-7524-7C630015D8C9}"/>
              </a:ext>
            </a:extLst>
          </p:cNvPr>
          <p:cNvPicPr>
            <a:picLocks noChangeAspect="1"/>
          </p:cNvPicPr>
          <p:nvPr/>
        </p:nvPicPr>
        <p:blipFill>
          <a:blip r:embed="rId4">
            <a:extLst>
              <a:ext uri="{28A0092B-C50C-407E-A947-70E740481C1C}">
                <a14:useLocalDpi xmlns:a14="http://schemas.microsoft.com/office/drawing/2010/main" val="0"/>
              </a:ext>
            </a:extLst>
          </a:blip>
          <a:srcRect l="9091" b="23391"/>
          <a:stretch>
            <a:fillRect/>
          </a:stretch>
        </p:blipFill>
        <p:spPr>
          <a:xfrm>
            <a:off x="20" y="10"/>
            <a:ext cx="12191980" cy="6857990"/>
          </a:xfrm>
          <a:prstGeom prst="rect">
            <a:avLst/>
          </a:prstGeom>
        </p:spPr>
      </p:pic>
      <p:sp>
        <p:nvSpPr>
          <p:cNvPr id="17" name="Rectangle 10">
            <a:extLst>
              <a:ext uri="{FF2B5EF4-FFF2-40B4-BE49-F238E27FC236}">
                <a16:creationId xmlns:a16="http://schemas.microsoft.com/office/drawing/2014/main" id="{CC146B38-3E4E-4A67-91CF-55DBCC51B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53067" y="613608"/>
            <a:ext cx="8044107"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3D945EE4-F780-70FC-84D8-C2583FC90527}"/>
              </a:ext>
            </a:extLst>
          </p:cNvPr>
          <p:cNvSpPr txBox="1"/>
          <p:nvPr/>
        </p:nvSpPr>
        <p:spPr>
          <a:xfrm rot="21420000">
            <a:off x="486113" y="1220999"/>
            <a:ext cx="6851188" cy="115196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400" cap="all">
                <a:solidFill>
                  <a:schemeClr val="bg1"/>
                </a:solidFill>
                <a:latin typeface="+mj-lt"/>
                <a:ea typeface="+mj-ea"/>
                <a:cs typeface="+mj-cs"/>
              </a:rPr>
              <a:t>How up-to-date is it ?</a:t>
            </a:r>
          </a:p>
        </p:txBody>
      </p:sp>
      <p:sp>
        <p:nvSpPr>
          <p:cNvPr id="3" name="TextBox 2">
            <a:extLst>
              <a:ext uri="{FF2B5EF4-FFF2-40B4-BE49-F238E27FC236}">
                <a16:creationId xmlns:a16="http://schemas.microsoft.com/office/drawing/2014/main" id="{134EEE60-B223-3805-CB67-BB62A856490A}"/>
              </a:ext>
            </a:extLst>
          </p:cNvPr>
          <p:cNvSpPr txBox="1"/>
          <p:nvPr/>
        </p:nvSpPr>
        <p:spPr>
          <a:xfrm rot="21420000">
            <a:off x="587206" y="2448453"/>
            <a:ext cx="6859199" cy="2944652"/>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1700" cap="all">
                <a:solidFill>
                  <a:schemeClr val="bg1"/>
                </a:solidFill>
              </a:rPr>
              <a:t>Published : ``Sustainability, </a:t>
            </a:r>
            <a:r>
              <a:rPr lang="en-US" sz="1700" b="1" cap="all">
                <a:solidFill>
                  <a:schemeClr val="bg1"/>
                </a:solidFill>
              </a:rPr>
              <a:t>Basel</a:t>
            </a:r>
            <a:r>
              <a:rPr lang="en-US" sz="1700" cap="all">
                <a:solidFill>
                  <a:srgbClr val="F21213"/>
                </a:solidFill>
                <a:hlinkClick r:id="rId5" tooltip="Click to search for more items from this issue">
                  <a:extLst>
                    <a:ext uri="{A12FA001-AC4F-418D-AE19-62706E023703}">
                      <ahyp:hlinkClr xmlns:ahyp="http://schemas.microsoft.com/office/drawing/2018/hyperlinkcolor" val="tx"/>
                    </a:ext>
                  </a:extLst>
                </a:hlinkClick>
              </a:rPr>
              <a:t> </a:t>
            </a:r>
            <a:r>
              <a:rPr lang="en-US" sz="1700" cap="all">
                <a:solidFill>
                  <a:schemeClr val="bg1"/>
                </a:solidFill>
                <a:hlinkClick r:id="rId5" tooltip="Click to search for more items from this issue">
                  <a:extLst>
                    <a:ext uri="{A12FA001-AC4F-418D-AE19-62706E023703}">
                      <ahyp:hlinkClr xmlns:ahyp="http://schemas.microsoft.com/office/drawing/2018/hyperlinkcolor" val="tx"/>
                    </a:ext>
                  </a:extLst>
                </a:hlinkClick>
              </a:rPr>
              <a:t>Vol. 14, </a:t>
            </a:r>
            <a:r>
              <a:rPr lang="en-US" sz="1700" cap="all" err="1">
                <a:solidFill>
                  <a:schemeClr val="bg1"/>
                </a:solidFill>
                <a:hlinkClick r:id="rId5" tooltip="Click to search for more items from this issue">
                  <a:extLst>
                    <a:ext uri="{A12FA001-AC4F-418D-AE19-62706E023703}">
                      <ahyp:hlinkClr xmlns:ahyp="http://schemas.microsoft.com/office/drawing/2018/hyperlinkcolor" val="tx"/>
                    </a:ext>
                  </a:extLst>
                </a:hlinkClick>
              </a:rPr>
              <a:t>Iss</a:t>
            </a:r>
            <a:r>
              <a:rPr lang="en-US" sz="1700" cap="all">
                <a:solidFill>
                  <a:schemeClr val="bg1"/>
                </a:solidFill>
                <a:hlinkClick r:id="rId5" tooltip="Click to search for more items from this issue">
                  <a:extLst>
                    <a:ext uri="{A12FA001-AC4F-418D-AE19-62706E023703}">
                      <ahyp:hlinkClr xmlns:ahyp="http://schemas.microsoft.com/office/drawing/2018/hyperlinkcolor" val="tx"/>
                    </a:ext>
                  </a:extLst>
                </a:hlinkClick>
              </a:rPr>
              <a:t>. 3, </a:t>
            </a:r>
            <a:r>
              <a:rPr lang="en-US" sz="1700" cap="all">
                <a:solidFill>
                  <a:schemeClr val="bg1"/>
                </a:solidFill>
              </a:rPr>
              <a:t> (2022)``</a:t>
            </a:r>
          </a:p>
          <a:p>
            <a:pPr indent="-228600" defTabSz="914400">
              <a:lnSpc>
                <a:spcPct val="110000"/>
              </a:lnSpc>
              <a:spcAft>
                <a:spcPts val="600"/>
              </a:spcAft>
              <a:buClr>
                <a:schemeClr val="accent1"/>
              </a:buClr>
              <a:buSzPct val="160000"/>
              <a:buFont typeface="Arial" panose="020B0604020202020204" pitchFamily="34" charset="0"/>
              <a:buChar char="•"/>
            </a:pPr>
            <a:endParaRPr lang="en-US" sz="1700" cap="all">
              <a:solidFill>
                <a:schemeClr val="bg1"/>
              </a:solidFill>
            </a:endParaRPr>
          </a:p>
          <a:p>
            <a:pPr indent="-228600" defTabSz="914400">
              <a:lnSpc>
                <a:spcPct val="110000"/>
              </a:lnSpc>
              <a:spcAft>
                <a:spcPts val="600"/>
              </a:spcAft>
              <a:buClr>
                <a:schemeClr val="accent1"/>
              </a:buClr>
              <a:buSzPct val="160000"/>
              <a:buFont typeface="Arial" panose="020B0604020202020204" pitchFamily="34" charset="0"/>
              <a:buChar char="•"/>
            </a:pPr>
            <a:r>
              <a:rPr lang="en-US" sz="1700" cap="all">
                <a:solidFill>
                  <a:schemeClr val="bg1"/>
                </a:solidFill>
              </a:rPr>
              <a:t>It is recent enough ? </a:t>
            </a:r>
          </a:p>
          <a:p>
            <a:pPr indent="-228600" defTabSz="914400">
              <a:lnSpc>
                <a:spcPct val="110000"/>
              </a:lnSpc>
              <a:spcAft>
                <a:spcPts val="600"/>
              </a:spcAft>
              <a:buClr>
                <a:schemeClr val="accent1"/>
              </a:buClr>
              <a:buSzPct val="160000"/>
              <a:buFont typeface="Arial" panose="020B0604020202020204" pitchFamily="34" charset="0"/>
              <a:buChar char="•"/>
            </a:pPr>
            <a:endParaRPr lang="en-US" sz="1700" cap="all">
              <a:solidFill>
                <a:schemeClr val="bg1"/>
              </a:solidFill>
            </a:endParaRPr>
          </a:p>
          <a:p>
            <a:pPr defTabSz="914400">
              <a:lnSpc>
                <a:spcPct val="110000"/>
              </a:lnSpc>
              <a:spcAft>
                <a:spcPts val="600"/>
              </a:spcAft>
              <a:buClr>
                <a:schemeClr val="accent1"/>
              </a:buClr>
              <a:buSzPct val="160000"/>
            </a:pPr>
            <a:r>
              <a:rPr lang="en-US" sz="1700" cap="all">
                <a:solidFill>
                  <a:schemeClr val="bg1"/>
                </a:solidFill>
              </a:rPr>
              <a:t>      Yes, the article is recent enough. It was published in 2022, which fits within the typical 5–10 year academic window for research in social media and sustainable fashion. Its methods and findings remain relevant to current discussions about how brands communicate sustainability online. </a:t>
            </a:r>
          </a:p>
        </p:txBody>
      </p:sp>
    </p:spTree>
    <p:extLst>
      <p:ext uri="{BB962C8B-B14F-4D97-AF65-F5344CB8AC3E}">
        <p14:creationId xmlns:p14="http://schemas.microsoft.com/office/powerpoint/2010/main" val="2517584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2" name="Group 11">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3" name="Rectangle 12">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5" name="Rectangle 14">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DA073697-584A-6B6B-C2A6-2F343BC3C0B7}"/>
              </a:ext>
            </a:extLst>
          </p:cNvPr>
          <p:cNvSpPr txBox="1"/>
          <p:nvPr/>
        </p:nvSpPr>
        <p:spPr>
          <a:xfrm>
            <a:off x="6179229" y="685800"/>
            <a:ext cx="4903454" cy="115196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800" cap="all">
                <a:solidFill>
                  <a:schemeClr val="accent1"/>
                </a:solidFill>
                <a:latin typeface="+mj-lt"/>
                <a:ea typeface="+mj-ea"/>
                <a:cs typeface="+mj-cs"/>
              </a:rPr>
              <a:t>Can we trust the authors ? </a:t>
            </a:r>
          </a:p>
        </p:txBody>
      </p:sp>
      <p:pic>
        <p:nvPicPr>
          <p:cNvPr id="5" name="Picture 4" descr="Woman writing in notebook">
            <a:extLst>
              <a:ext uri="{FF2B5EF4-FFF2-40B4-BE49-F238E27FC236}">
                <a16:creationId xmlns:a16="http://schemas.microsoft.com/office/drawing/2014/main" id="{FA911A71-DE6D-34B6-B40C-9C2A2D41EA2C}"/>
              </a:ext>
            </a:extLst>
          </p:cNvPr>
          <p:cNvPicPr>
            <a:picLocks noChangeAspect="1"/>
          </p:cNvPicPr>
          <p:nvPr/>
        </p:nvPicPr>
        <p:blipFill>
          <a:blip r:embed="rId4">
            <a:extLst>
              <a:ext uri="{28A0092B-C50C-407E-A947-70E740481C1C}">
                <a14:useLocalDpi xmlns:a14="http://schemas.microsoft.com/office/drawing/2010/main" val="0"/>
              </a:ext>
            </a:extLst>
          </a:blip>
          <a:srcRect l="23555" r="9555" b="-1"/>
          <a:stretch>
            <a:fillRect/>
          </a:stretch>
        </p:blipFill>
        <p:spPr>
          <a:xfrm>
            <a:off x="404226" y="10"/>
            <a:ext cx="5312664" cy="5301586"/>
          </a:xfrm>
          <a:prstGeom prst="rect">
            <a:avLst/>
          </a:prstGeom>
          <a:ln w="57150" cmpd="thinThick">
            <a:solidFill>
              <a:schemeClr val="bg1">
                <a:lumMod val="50000"/>
              </a:schemeClr>
            </a:solidFill>
            <a:miter lim="800000"/>
          </a:ln>
        </p:spPr>
      </p:pic>
      <p:sp>
        <p:nvSpPr>
          <p:cNvPr id="3" name="TextBox 2">
            <a:extLst>
              <a:ext uri="{FF2B5EF4-FFF2-40B4-BE49-F238E27FC236}">
                <a16:creationId xmlns:a16="http://schemas.microsoft.com/office/drawing/2014/main" id="{3A46F869-FA04-A955-C064-3B547A1DD05C}"/>
              </a:ext>
            </a:extLst>
          </p:cNvPr>
          <p:cNvSpPr txBox="1"/>
          <p:nvPr/>
        </p:nvSpPr>
        <p:spPr>
          <a:xfrm>
            <a:off x="6174089" y="2142066"/>
            <a:ext cx="4908593" cy="3232519"/>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60000"/>
              <a:buFont typeface="Arial" panose="020B0604020202020204" pitchFamily="34" charset="0"/>
              <a:buChar char="•"/>
            </a:pPr>
            <a:r>
              <a:rPr lang="en-US" cap="all"/>
              <a:t>Yes, we can trust the authors. They clearly state their academic contributions, declare no conflict of interest, use rigorous research methods, and publish in a peer‑reviewed journal with a DOI. Their transparency and methodology show that they are credible and reliable researchers.</a:t>
            </a:r>
          </a:p>
        </p:txBody>
      </p:sp>
    </p:spTree>
    <p:extLst>
      <p:ext uri="{BB962C8B-B14F-4D97-AF65-F5344CB8AC3E}">
        <p14:creationId xmlns:p14="http://schemas.microsoft.com/office/powerpoint/2010/main" val="981009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2" name="Rectangle 11">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4" name="Rectangle 13">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Data displayed on screen">
            <a:extLst>
              <a:ext uri="{FF2B5EF4-FFF2-40B4-BE49-F238E27FC236}">
                <a16:creationId xmlns:a16="http://schemas.microsoft.com/office/drawing/2014/main" id="{DCC049A6-84C2-0A59-3F6F-229AF9A57F04}"/>
              </a:ext>
            </a:extLst>
          </p:cNvPr>
          <p:cNvPicPr>
            <a:picLocks noChangeAspect="1"/>
          </p:cNvPicPr>
          <p:nvPr/>
        </p:nvPicPr>
        <p:blipFill>
          <a:blip r:embed="rId4">
            <a:extLst>
              <a:ext uri="{28A0092B-C50C-407E-A947-70E740481C1C}">
                <a14:useLocalDpi xmlns:a14="http://schemas.microsoft.com/office/drawing/2010/main" val="0"/>
              </a:ext>
            </a:extLst>
          </a:blip>
          <a:srcRect t="3779" r="9091" b="19612"/>
          <a:stretch>
            <a:fillRect/>
          </a:stretch>
        </p:blipFill>
        <p:spPr>
          <a:xfrm>
            <a:off x="20" y="10"/>
            <a:ext cx="12191980" cy="6857990"/>
          </a:xfrm>
          <a:prstGeom prst="rect">
            <a:avLst/>
          </a:prstGeom>
        </p:spPr>
      </p:pic>
      <p:sp>
        <p:nvSpPr>
          <p:cNvPr id="16" name="Rectangle 10">
            <a:extLst>
              <a:ext uri="{FF2B5EF4-FFF2-40B4-BE49-F238E27FC236}">
                <a16:creationId xmlns:a16="http://schemas.microsoft.com/office/drawing/2014/main" id="{CC146B38-3E4E-4A67-91CF-55DBCC51B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53067" y="613608"/>
            <a:ext cx="8044107"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8C9A5577-5AF8-356B-F208-202790165B7C}"/>
              </a:ext>
            </a:extLst>
          </p:cNvPr>
          <p:cNvSpPr txBox="1"/>
          <p:nvPr/>
        </p:nvSpPr>
        <p:spPr>
          <a:xfrm rot="21420000">
            <a:off x="516460" y="1956673"/>
            <a:ext cx="6859199" cy="2944652"/>
          </a:xfrm>
          <a:prstGeom prst="rect">
            <a:avLst/>
          </a:prstGeom>
        </p:spPr>
        <p:txBody>
          <a:bodyPr vert="horz" lIns="91440" tIns="45720" rIns="91440" bIns="45720" rtlCol="0" anchor="ctr">
            <a:noAutofit/>
          </a:bodyPr>
          <a:lstStyle/>
          <a:p>
            <a:pPr indent="-228600" defTabSz="914400">
              <a:lnSpc>
                <a:spcPct val="120000"/>
              </a:lnSpc>
              <a:spcAft>
                <a:spcPts val="600"/>
              </a:spcAft>
              <a:buClr>
                <a:schemeClr val="accent1"/>
              </a:buClr>
              <a:buSzPct val="160000"/>
              <a:buFont typeface="Arial" panose="020B0604020202020204" pitchFamily="34" charset="0"/>
              <a:buChar char="•"/>
            </a:pPr>
            <a:r>
              <a:rPr lang="en-US" sz="2800" cap="all">
                <a:solidFill>
                  <a:schemeClr val="bg1"/>
                </a:solidFill>
              </a:rPr>
              <a:t>Is this source reliable ? </a:t>
            </a:r>
          </a:p>
          <a:p>
            <a:pPr indent="-228600" defTabSz="914400">
              <a:lnSpc>
                <a:spcPct val="120000"/>
              </a:lnSpc>
              <a:spcAft>
                <a:spcPts val="600"/>
              </a:spcAft>
              <a:buClr>
                <a:schemeClr val="accent1"/>
              </a:buClr>
              <a:buSzPct val="160000"/>
              <a:buFont typeface="Arial" panose="020B0604020202020204" pitchFamily="34" charset="0"/>
              <a:buChar char="•"/>
            </a:pPr>
            <a:endParaRPr lang="en-US" sz="2800" cap="all">
              <a:solidFill>
                <a:schemeClr val="bg1"/>
              </a:solidFill>
            </a:endParaRPr>
          </a:p>
          <a:p>
            <a:pPr defTabSz="914400">
              <a:lnSpc>
                <a:spcPct val="120000"/>
              </a:lnSpc>
              <a:spcAft>
                <a:spcPts val="600"/>
              </a:spcAft>
              <a:buClr>
                <a:schemeClr val="accent1"/>
              </a:buClr>
              <a:buSzPct val="160000"/>
            </a:pPr>
            <a:r>
              <a:rPr lang="en-US" sz="2800" cap="all">
                <a:solidFill>
                  <a:schemeClr val="bg1"/>
                </a:solidFill>
              </a:rPr>
              <a:t>Yes, this source is reliable. It is published in a peer‑reviewed scholarly journal, has a DOI, uses rigorous academic methods, provides transparent author contributions, declares no conflict of interest, and includes extensive references. These features show that it is a trustworthy academic source.</a:t>
            </a:r>
          </a:p>
        </p:txBody>
      </p:sp>
    </p:spTree>
    <p:extLst>
      <p:ext uri="{BB962C8B-B14F-4D97-AF65-F5344CB8AC3E}">
        <p14:creationId xmlns:p14="http://schemas.microsoft.com/office/powerpoint/2010/main" val="1894810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F5E1885-4B77-4930-AF94-83DC34F51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12CED8F1-A066-4193-A0C6-FA32AABA2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6FC2AD83-6F23-413C-AD90-9F32AF827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8" y="6581"/>
            <a:ext cx="11741281" cy="56002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E0E0355-05A4-CB09-9256-241F7645F4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2810" y="6917"/>
            <a:ext cx="5610190" cy="5610190"/>
          </a:xfrm>
          <a:prstGeom prst="rect">
            <a:avLst/>
          </a:prstGeom>
        </p:spPr>
      </p:pic>
      <p:sp>
        <p:nvSpPr>
          <p:cNvPr id="14" name="Rectangle 13">
            <a:extLst>
              <a:ext uri="{FF2B5EF4-FFF2-40B4-BE49-F238E27FC236}">
                <a16:creationId xmlns:a16="http://schemas.microsoft.com/office/drawing/2014/main" id="{7367BE40-CEB0-42C0-A019-83612A9D1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527" y="6581"/>
            <a:ext cx="5051254" cy="5600215"/>
          </a:xfrm>
          <a:prstGeom prst="rect">
            <a:avLst/>
          </a:prstGeom>
          <a:gradFill flip="none" rotWithShape="1">
            <a:gsLst>
              <a:gs pos="0">
                <a:schemeClr val="tx1">
                  <a:alpha val="0"/>
                </a:schemeClr>
              </a:gs>
              <a:gs pos="54900">
                <a:srgbClr val="000000">
                  <a:alpha val="10000"/>
                </a:srgbClr>
              </a:gs>
              <a:gs pos="100000">
                <a:schemeClr val="tx1">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3A1CF79-E584-4525-AB80-C5E82644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0499" y="0"/>
            <a:ext cx="5051254" cy="5600215"/>
          </a:xfrm>
          <a:prstGeom prst="rect">
            <a:avLst/>
          </a:prstGeom>
          <a:gradFill flip="none" rotWithShape="1">
            <a:gsLst>
              <a:gs pos="0">
                <a:schemeClr val="tx1">
                  <a:alpha val="0"/>
                </a:schemeClr>
              </a:gs>
              <a:gs pos="54900">
                <a:srgbClr val="000000">
                  <a:alpha val="10000"/>
                </a:srgbClr>
              </a:gs>
              <a:gs pos="100000">
                <a:schemeClr val="tx1">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FF68DC-7619-4C0C-B291-0018372D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9">
            <a:extLst>
              <a:ext uri="{FF2B5EF4-FFF2-40B4-BE49-F238E27FC236}">
                <a16:creationId xmlns:a16="http://schemas.microsoft.com/office/drawing/2014/main" id="{5003435F-4995-49A0-9B3D-4955D2822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Tree>
    <p:extLst>
      <p:ext uri="{BB962C8B-B14F-4D97-AF65-F5344CB8AC3E}">
        <p14:creationId xmlns:p14="http://schemas.microsoft.com/office/powerpoint/2010/main" val="216041975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3f3d4ff56e9c76f042d69a58edbcd6c8">
  <xsd:schema xmlns:xsd="http://www.w3.org/2001/XMLSchema" xmlns:xs="http://www.w3.org/2001/XMLSchema" xmlns:p="http://schemas.microsoft.com/office/2006/metadata/properties" xmlns:ns3="936e02c4-a484-4998-a51a-c24e6dc61f3e" targetNamespace="http://schemas.microsoft.com/office/2006/metadata/properties" ma:root="true" ma:fieldsID="b9d66b9da346fc5b176d2fa3f07bd609" ns3:_="">
    <xsd:import namespace="936e02c4-a484-4998-a51a-c24e6dc61f3e"/>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F18A28-A344-43C4-B886-682F790F1B62}">
  <ds:schemaRefs>
    <ds:schemaRef ds:uri="936e02c4-a484-4998-a51a-c24e6dc61f3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6BBA84E-1CC4-4297-BD69-A2F08C5A221C}">
  <ds:schemaRefs>
    <ds:schemaRef ds:uri="http://schemas.microsoft.com/sharepoint/v3/contenttype/forms"/>
  </ds:schemaRefs>
</ds:datastoreItem>
</file>

<file path=customXml/itemProps3.xml><?xml version="1.0" encoding="utf-8"?>
<ds:datastoreItem xmlns:ds="http://schemas.openxmlformats.org/officeDocument/2006/customXml" ds:itemID="{982683A5-69C1-4279-AC1F-624A89739D5B}">
  <ds:schemaRefs>
    <ds:schemaRef ds:uri="936e02c4-a484-4998-a51a-c24e6dc61f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TM04033927[[fn=Main Event]]</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Main Event</vt:lpstr>
      <vt:lpstr>SOCIAL MEDIA FOR BUSINESS PROMOTION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Ana-Maria Matasel (2540177)</dc:creator>
  <cp:revision>9</cp:revision>
  <dcterms:created xsi:type="dcterms:W3CDTF">2026-07-16T08:22:59Z</dcterms:created>
  <dcterms:modified xsi:type="dcterms:W3CDTF">2026-07-16T15:10:17Z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