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404EB-52F3-A10A-720A-B764C10A45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E96956-B6D1-243B-41E7-CE3C6DBC10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A7609-57C9-A1CC-2753-C865BF245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82175-E038-2327-0A8C-9689D86B6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5509BE-8CCE-09CA-44E6-4350DBF6C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751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D7C6D-0F77-57C0-49AD-72B47111C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26F74-F9EF-F210-9C2B-CBE7845579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11CACE-C5ED-FF21-427D-6BDE19EF5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AA33-BC2A-B985-3484-AA1FF5548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7FE839-5280-95D0-4B42-0692DE4E5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009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C7147-0071-2409-0A42-12CB44EA8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C966CB-19F4-4C12-0BDE-17632EF373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5994D-89E1-90C6-45B5-AAD27CCCF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6F38FC-48AF-D313-1F43-A4E6A7824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C5C4F-5D4C-85FB-19EB-61C956D52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191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F4E0-D33F-79E6-F0FC-9FA045DF46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F7506-8078-FA95-5407-E37C6210CD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7C14A9-1A21-BFA6-F2E8-6579A102A9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D49634-951F-E878-5B4B-F4EDD7C7E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7B7B0B-AF57-B875-6D6A-D66722CE8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8F6196-8449-F33E-025C-211FBB301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456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48154-2DDC-62DE-8E71-7D980B07B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CF0E40-F878-9617-28E1-0070D5B16B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AF5BDF-42D7-6E01-6643-29640CA6FF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ED1511-A30A-DE88-06BC-0EB4C31E98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FC44AF-9776-CA01-6309-4BC19788FF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1A4A3D-EF83-AB13-8FBC-5B242BDD1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259BB7-2CE9-C904-81AD-67D6C5256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61285-79A8-3AEB-D403-FECE978FF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98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7B3F5-6B2F-C3AB-E034-81A33702F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A830D1-0F15-F8D7-BA47-937ADE4A7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FE660D-B80C-0B11-1D1D-D4F765805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E3F30B-3921-96AF-26C9-1B0A80571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321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954322-90FB-4D2D-2DAB-B4BD46773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B868CD-148D-B1CF-CB1D-DB7D539C0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C1CDB7-7A6F-FA2D-C2EC-A7406A824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75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65963-1FBA-4330-25ED-93A4C9CC1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61454-490A-DAEC-D301-1832DB79A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6CFE68-451F-6B01-279A-07438193D8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2C6E0C-E117-9934-7935-399482086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39E63-A44C-1B81-426F-AC2F61015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20A9A5-84AF-5D8F-7AC0-0E1B3EB39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978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BB864-C2A6-F830-C5D6-FE379D16C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FF05FC-59C4-589B-CF60-559A503687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126D22-6DF1-D54A-10E7-5C118A6674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BBA7C6-0C54-3AB8-2DB0-B7E6DFB43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5EF34-80EC-CBE0-4078-444F4CA70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0553D3-906A-AA2B-DE04-4348F587E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12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DAAE3-BFDE-FEA8-11B6-8B22C9803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08FE52-7D5E-B3A4-6097-2B0D067F61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D806C-DF4B-0842-905F-706F7A977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FD41F2-0E39-FD80-BFF3-4FCB1F5EB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2B091-D64C-2491-DF57-19F8F5B82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230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FA996F-7F76-CAFC-9164-8137CAEE81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BC15A0-36D1-196B-3154-47CA72BC1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F87F2F-283F-BC86-0265-E9E0ED3265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77802-8B63-2CEA-1D63-26AEF9803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E60DFA-4523-3334-ECDF-433865EB0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859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979883-6C59-ABCE-A36F-FFD5F9EA7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33EE26-0754-7C24-01F7-0F6742B8D0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59EC7-5759-C913-ED2E-769878CA8A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C871F6-25BF-2646-9A68-455492D9CFA4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81CBF4-7DB7-2AD9-EEDB-3A750CC75C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8C294-01B4-7250-AEF9-6D3A2CD463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0D0DC7-EFD1-0945-8CEF-3A2F71EA9FA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078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D2D1662-52DD-8D64-F094-F50C0FAF3EA4}"/>
              </a:ext>
            </a:extLst>
          </p:cNvPr>
          <p:cNvSpPr txBox="1"/>
          <p:nvPr/>
        </p:nvSpPr>
        <p:spPr>
          <a:xfrm>
            <a:off x="3043116" y="2828835"/>
            <a:ext cx="610576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I think the best option for my business is limited company. This is because it offers limited liability,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strong image, adaptability for expansion and investment, and protection of the owner or owners from personal financial risk—all of which are essential in a high-risk industry like hospitality.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927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Tasfia Amir (2426107)</dc:creator>
  <cp:lastModifiedBy>Tasfia Amir (2426107)</cp:lastModifiedBy>
  <cp:revision>1</cp:revision>
  <dcterms:created xsi:type="dcterms:W3CDTF">2025-11-04T10:17:41Z</dcterms:created>
  <dcterms:modified xsi:type="dcterms:W3CDTF">2025-11-04T10:23:50Z</dcterms:modified>
</cp:coreProperties>
</file>