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60" r:id="rId5"/>
    <p:sldId id="261" r:id="rId6"/>
    <p:sldId id="263" r:id="rId7"/>
    <p:sldId id="262" r:id="rId8"/>
    <p:sldId id="265" r:id="rId9"/>
    <p:sldId id="264" r:id="rId10"/>
    <p:sldId id="25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9402F1-229F-41E1-990D-0D06F4A7D26E}" v="262" dt="2025-10-28T11:58:20.5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95" d="100"/>
          <a:sy n="95" d="100"/>
        </p:scale>
        <p:origin x="15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728671C3-614E-440E-8F04-5DA1EFA065FD}"/>
    <pc:docChg chg="undo custSel addSld delSld modSld">
      <pc:chgData name="Simona Ferraraccio" userId="c9694aeb-2f50-401b-8abf-67f8a7106701" providerId="ADAL" clId="{728671C3-614E-440E-8F04-5DA1EFA065FD}" dt="2025-10-28T12:00:51.800" v="3755" actId="404"/>
      <pc:docMkLst>
        <pc:docMk/>
      </pc:docMkLst>
      <pc:sldChg chg="modSp mod">
        <pc:chgData name="Simona Ferraraccio" userId="c9694aeb-2f50-401b-8abf-67f8a7106701" providerId="ADAL" clId="{728671C3-614E-440E-8F04-5DA1EFA065FD}" dt="2025-10-28T10:11:50.221" v="2712" actId="20577"/>
        <pc:sldMkLst>
          <pc:docMk/>
          <pc:sldMk cId="2819721022" sldId="256"/>
        </pc:sldMkLst>
        <pc:spChg chg="mod">
          <ac:chgData name="Simona Ferraraccio" userId="c9694aeb-2f50-401b-8abf-67f8a7106701" providerId="ADAL" clId="{728671C3-614E-440E-8F04-5DA1EFA065FD}" dt="2025-10-28T10:11:50.221" v="2712" actId="20577"/>
          <ac:spMkLst>
            <pc:docMk/>
            <pc:sldMk cId="2819721022" sldId="256"/>
            <ac:spMk id="3" creationId="{AEB81E39-F519-BB08-DF07-CC72739DFC9E}"/>
          </ac:spMkLst>
        </pc:spChg>
        <pc:picChg chg="mod">
          <ac:chgData name="Simona Ferraraccio" userId="c9694aeb-2f50-401b-8abf-67f8a7106701" providerId="ADAL" clId="{728671C3-614E-440E-8F04-5DA1EFA065FD}" dt="2025-10-22T11:13:38.572" v="230" actId="1076"/>
          <ac:picMkLst>
            <pc:docMk/>
            <pc:sldMk cId="2819721022" sldId="256"/>
            <ac:picMk id="7" creationId="{4E86476F-50C4-2022-3B8D-A6A4FC6AE4EE}"/>
          </ac:picMkLst>
        </pc:picChg>
      </pc:sldChg>
      <pc:sldChg chg="addSp modSp new mod">
        <pc:chgData name="Simona Ferraraccio" userId="c9694aeb-2f50-401b-8abf-67f8a7106701" providerId="ADAL" clId="{728671C3-614E-440E-8F04-5DA1EFA065FD}" dt="2025-10-28T12:00:32.593" v="3753" actId="404"/>
        <pc:sldMkLst>
          <pc:docMk/>
          <pc:sldMk cId="3038856875" sldId="257"/>
        </pc:sldMkLst>
        <pc:spChg chg="mod">
          <ac:chgData name="Simona Ferraraccio" userId="c9694aeb-2f50-401b-8abf-67f8a7106701" providerId="ADAL" clId="{728671C3-614E-440E-8F04-5DA1EFA065FD}" dt="2025-10-22T11:10:38.716" v="176" actId="1076"/>
          <ac:spMkLst>
            <pc:docMk/>
            <pc:sldMk cId="3038856875" sldId="257"/>
            <ac:spMk id="2" creationId="{373AA7DC-007C-CA8C-2525-2E3F5B256DE5}"/>
          </ac:spMkLst>
        </pc:spChg>
        <pc:spChg chg="mod">
          <ac:chgData name="Simona Ferraraccio" userId="c9694aeb-2f50-401b-8abf-67f8a7106701" providerId="ADAL" clId="{728671C3-614E-440E-8F04-5DA1EFA065FD}" dt="2025-10-28T12:00:32.593" v="3753" actId="404"/>
          <ac:spMkLst>
            <pc:docMk/>
            <pc:sldMk cId="3038856875" sldId="257"/>
            <ac:spMk id="3" creationId="{1899272B-F426-9957-6DB1-0D9F2FD6BDDC}"/>
          </ac:spMkLst>
        </pc:spChg>
        <pc:picChg chg="add mod">
          <ac:chgData name="Simona Ferraraccio" userId="c9694aeb-2f50-401b-8abf-67f8a7106701" providerId="ADAL" clId="{728671C3-614E-440E-8F04-5DA1EFA065FD}" dt="2025-10-28T08:28:29.610" v="1816" actId="1076"/>
          <ac:picMkLst>
            <pc:docMk/>
            <pc:sldMk cId="3038856875" sldId="257"/>
            <ac:picMk id="4" creationId="{4CF47CB6-DFB9-759E-00E4-6A49D3B7AA0A}"/>
          </ac:picMkLst>
        </pc:picChg>
        <pc:picChg chg="add mod">
          <ac:chgData name="Simona Ferraraccio" userId="c9694aeb-2f50-401b-8abf-67f8a7106701" providerId="ADAL" clId="{728671C3-614E-440E-8F04-5DA1EFA065FD}" dt="2025-10-28T08:28:27.798" v="1815" actId="1076"/>
          <ac:picMkLst>
            <pc:docMk/>
            <pc:sldMk cId="3038856875" sldId="257"/>
            <ac:picMk id="5" creationId="{A9E4F718-9928-CC4B-9578-4FA15BDEEFA2}"/>
          </ac:picMkLst>
        </pc:picChg>
        <pc:picChg chg="add mod">
          <ac:chgData name="Simona Ferraraccio" userId="c9694aeb-2f50-401b-8abf-67f8a7106701" providerId="ADAL" clId="{728671C3-614E-440E-8F04-5DA1EFA065FD}" dt="2025-10-22T11:06:40.524" v="18"/>
          <ac:picMkLst>
            <pc:docMk/>
            <pc:sldMk cId="3038856875" sldId="257"/>
            <ac:picMk id="6" creationId="{8F8A08B5-A4E2-9CB3-3891-8538E05FEC98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5-10-28T09:27:37.486" v="1817" actId="1076"/>
        <pc:sldMkLst>
          <pc:docMk/>
          <pc:sldMk cId="1403996860" sldId="258"/>
        </pc:sldMkLst>
        <pc:spChg chg="mod">
          <ac:chgData name="Simona Ferraraccio" userId="c9694aeb-2f50-401b-8abf-67f8a7106701" providerId="ADAL" clId="{728671C3-614E-440E-8F04-5DA1EFA065FD}" dt="2025-10-22T14:44:51.628" v="380" actId="1076"/>
          <ac:spMkLst>
            <pc:docMk/>
            <pc:sldMk cId="1403996860" sldId="258"/>
            <ac:spMk id="2" creationId="{03E96BA9-BAD9-6690-16F1-3094F81AA291}"/>
          </ac:spMkLst>
        </pc:spChg>
        <pc:spChg chg="add mod">
          <ac:chgData name="Simona Ferraraccio" userId="c9694aeb-2f50-401b-8abf-67f8a7106701" providerId="ADAL" clId="{728671C3-614E-440E-8F04-5DA1EFA065FD}" dt="2025-10-28T09:27:37.486" v="1817" actId="1076"/>
          <ac:spMkLst>
            <pc:docMk/>
            <pc:sldMk cId="1403996860" sldId="258"/>
            <ac:spMk id="10" creationId="{BA9E61CD-FE8E-FE2A-892C-12448DD31FC5}"/>
          </ac:spMkLst>
        </pc:spChg>
        <pc:picChg chg="add mod">
          <ac:chgData name="Simona Ferraraccio" userId="c9694aeb-2f50-401b-8abf-67f8a7106701" providerId="ADAL" clId="{728671C3-614E-440E-8F04-5DA1EFA065FD}" dt="2025-10-22T11:13:47.297" v="232" actId="1076"/>
          <ac:picMkLst>
            <pc:docMk/>
            <pc:sldMk cId="1403996860" sldId="258"/>
            <ac:picMk id="9" creationId="{61192FDA-E3E6-6B8E-7F65-960422F26468}"/>
          </ac:picMkLst>
        </pc:picChg>
        <pc:picChg chg="add mod">
          <ac:chgData name="Simona Ferraraccio" userId="c9694aeb-2f50-401b-8abf-67f8a7106701" providerId="ADAL" clId="{728671C3-614E-440E-8F04-5DA1EFA065FD}" dt="2025-10-22T14:44:49.010" v="379" actId="1076"/>
          <ac:picMkLst>
            <pc:docMk/>
            <pc:sldMk cId="1403996860" sldId="258"/>
            <ac:picMk id="1026" creationId="{B52BDD6D-A2B3-42AD-93D3-B0535E7A39FE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5-10-28T12:00:51.800" v="3755" actId="404"/>
        <pc:sldMkLst>
          <pc:docMk/>
          <pc:sldMk cId="3335662508" sldId="259"/>
        </pc:sldMkLst>
        <pc:spChg chg="mod">
          <ac:chgData name="Simona Ferraraccio" userId="c9694aeb-2f50-401b-8abf-67f8a7106701" providerId="ADAL" clId="{728671C3-614E-440E-8F04-5DA1EFA065FD}" dt="2025-10-28T12:00:51.800" v="3755" actId="404"/>
          <ac:spMkLst>
            <pc:docMk/>
            <pc:sldMk cId="3335662508" sldId="259"/>
            <ac:spMk id="2" creationId="{31965AA1-02F6-3968-F1CC-92C027095609}"/>
          </ac:spMkLst>
        </pc:spChg>
        <pc:spChg chg="add mod">
          <ac:chgData name="Simona Ferraraccio" userId="c9694aeb-2f50-401b-8abf-67f8a7106701" providerId="ADAL" clId="{728671C3-614E-440E-8F04-5DA1EFA065FD}" dt="2025-10-28T09:44:01.670" v="2341"/>
          <ac:spMkLst>
            <pc:docMk/>
            <pc:sldMk cId="3335662508" sldId="259"/>
            <ac:spMk id="6" creationId="{32EC5F48-21C7-68F7-8066-9CB99CFEB49D}"/>
          </ac:spMkLst>
        </pc:spChg>
        <pc:picChg chg="add mod">
          <ac:chgData name="Simona Ferraraccio" userId="c9694aeb-2f50-401b-8abf-67f8a7106701" providerId="ADAL" clId="{728671C3-614E-440E-8F04-5DA1EFA065FD}" dt="2025-10-22T11:15:09.672" v="271"/>
          <ac:picMkLst>
            <pc:docMk/>
            <pc:sldMk cId="3335662508" sldId="259"/>
            <ac:picMk id="7" creationId="{03AB459C-AAE6-CE7B-D70A-44BB6B688534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5-10-22T14:50:46.972" v="438" actId="1076"/>
        <pc:sldMkLst>
          <pc:docMk/>
          <pc:sldMk cId="516338349" sldId="260"/>
        </pc:sldMkLst>
        <pc:spChg chg="mod">
          <ac:chgData name="Simona Ferraraccio" userId="c9694aeb-2f50-401b-8abf-67f8a7106701" providerId="ADAL" clId="{728671C3-614E-440E-8F04-5DA1EFA065FD}" dt="2025-10-22T14:45:36.405" v="414" actId="1076"/>
          <ac:spMkLst>
            <pc:docMk/>
            <pc:sldMk cId="516338349" sldId="260"/>
            <ac:spMk id="2" creationId="{E23F8CBC-0825-E9F8-2CF8-91AB44C1FD87}"/>
          </ac:spMkLst>
        </pc:spChg>
        <pc:spChg chg="add mod">
          <ac:chgData name="Simona Ferraraccio" userId="c9694aeb-2f50-401b-8abf-67f8a7106701" providerId="ADAL" clId="{728671C3-614E-440E-8F04-5DA1EFA065FD}" dt="2025-10-22T14:50:46.972" v="438" actId="1076"/>
          <ac:spMkLst>
            <pc:docMk/>
            <pc:sldMk cId="516338349" sldId="260"/>
            <ac:spMk id="9" creationId="{0D352F07-D480-23DB-8B31-DFB665214869}"/>
          </ac:spMkLst>
        </pc:spChg>
        <pc:picChg chg="add mod">
          <ac:chgData name="Simona Ferraraccio" userId="c9694aeb-2f50-401b-8abf-67f8a7106701" providerId="ADAL" clId="{728671C3-614E-440E-8F04-5DA1EFA065FD}" dt="2025-10-22T14:45:41.011" v="415"/>
          <ac:picMkLst>
            <pc:docMk/>
            <pc:sldMk cId="516338349" sldId="260"/>
            <ac:picMk id="6" creationId="{1EA5616E-104C-8CC2-EA3D-D93BF543B976}"/>
          </ac:picMkLst>
        </pc:picChg>
        <pc:picChg chg="add mod modCrop">
          <ac:chgData name="Simona Ferraraccio" userId="c9694aeb-2f50-401b-8abf-67f8a7106701" providerId="ADAL" clId="{728671C3-614E-440E-8F04-5DA1EFA065FD}" dt="2025-10-22T14:50:44.189" v="437" actId="1076"/>
          <ac:picMkLst>
            <pc:docMk/>
            <pc:sldMk cId="516338349" sldId="260"/>
            <ac:picMk id="8" creationId="{98817353-BF62-F44E-BBFB-AD8B2736D0B2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5-10-28T09:28:01.869" v="1823" actId="1076"/>
        <pc:sldMkLst>
          <pc:docMk/>
          <pc:sldMk cId="4219891287" sldId="261"/>
        </pc:sldMkLst>
        <pc:spChg chg="mod">
          <ac:chgData name="Simona Ferraraccio" userId="c9694aeb-2f50-401b-8abf-67f8a7106701" providerId="ADAL" clId="{728671C3-614E-440E-8F04-5DA1EFA065FD}" dt="2025-10-23T09:23:06.528" v="1524" actId="1076"/>
          <ac:spMkLst>
            <pc:docMk/>
            <pc:sldMk cId="4219891287" sldId="261"/>
            <ac:spMk id="2" creationId="{E2363E02-5EB4-514A-1386-AEAF5A9A18CD}"/>
          </ac:spMkLst>
        </pc:spChg>
        <pc:spChg chg="add mod">
          <ac:chgData name="Simona Ferraraccio" userId="c9694aeb-2f50-401b-8abf-67f8a7106701" providerId="ADAL" clId="{728671C3-614E-440E-8F04-5DA1EFA065FD}" dt="2025-10-28T09:28:01.869" v="1823" actId="1076"/>
          <ac:spMkLst>
            <pc:docMk/>
            <pc:sldMk cId="4219891287" sldId="261"/>
            <ac:spMk id="7" creationId="{F19B8916-7FCC-83DE-1F87-AD4B2398DFFB}"/>
          </ac:spMkLst>
        </pc:spChg>
        <pc:spChg chg="add mod">
          <ac:chgData name="Simona Ferraraccio" userId="c9694aeb-2f50-401b-8abf-67f8a7106701" providerId="ADAL" clId="{728671C3-614E-440E-8F04-5DA1EFA065FD}" dt="2025-10-28T09:28:01.869" v="1823" actId="1076"/>
          <ac:spMkLst>
            <pc:docMk/>
            <pc:sldMk cId="4219891287" sldId="261"/>
            <ac:spMk id="8" creationId="{A3FF1DFB-F399-60E0-6538-CB9A7B325F17}"/>
          </ac:spMkLst>
        </pc:spChg>
        <pc:spChg chg="add mod">
          <ac:chgData name="Simona Ferraraccio" userId="c9694aeb-2f50-401b-8abf-67f8a7106701" providerId="ADAL" clId="{728671C3-614E-440E-8F04-5DA1EFA065FD}" dt="2025-10-28T09:28:01.869" v="1823" actId="1076"/>
          <ac:spMkLst>
            <pc:docMk/>
            <pc:sldMk cId="4219891287" sldId="261"/>
            <ac:spMk id="9" creationId="{36AAE5E7-0E4E-FDE8-7697-D8FE007970F1}"/>
          </ac:spMkLst>
        </pc:spChg>
        <pc:spChg chg="add mod">
          <ac:chgData name="Simona Ferraraccio" userId="c9694aeb-2f50-401b-8abf-67f8a7106701" providerId="ADAL" clId="{728671C3-614E-440E-8F04-5DA1EFA065FD}" dt="2025-10-28T09:28:01.571" v="1822" actId="1076"/>
          <ac:spMkLst>
            <pc:docMk/>
            <pc:sldMk cId="4219891287" sldId="261"/>
            <ac:spMk id="10" creationId="{82B69B47-99F5-AAD2-A718-1DF3505D0280}"/>
          </ac:spMkLst>
        </pc:spChg>
        <pc:spChg chg="add mod">
          <ac:chgData name="Simona Ferraraccio" userId="c9694aeb-2f50-401b-8abf-67f8a7106701" providerId="ADAL" clId="{728671C3-614E-440E-8F04-5DA1EFA065FD}" dt="2025-10-28T09:28:01.571" v="1822" actId="1076"/>
          <ac:spMkLst>
            <pc:docMk/>
            <pc:sldMk cId="4219891287" sldId="261"/>
            <ac:spMk id="11" creationId="{936C743F-5487-BBBC-DF76-28726CD0387E}"/>
          </ac:spMkLst>
        </pc:spChg>
        <pc:spChg chg="add mod">
          <ac:chgData name="Simona Ferraraccio" userId="c9694aeb-2f50-401b-8abf-67f8a7106701" providerId="ADAL" clId="{728671C3-614E-440E-8F04-5DA1EFA065FD}" dt="2025-10-23T08:12:44.951" v="850" actId="1076"/>
          <ac:spMkLst>
            <pc:docMk/>
            <pc:sldMk cId="4219891287" sldId="261"/>
            <ac:spMk id="12" creationId="{98A57B61-FA20-745E-7F75-DF82E279ACAD}"/>
          </ac:spMkLst>
        </pc:spChg>
        <pc:spChg chg="add mod">
          <ac:chgData name="Simona Ferraraccio" userId="c9694aeb-2f50-401b-8abf-67f8a7106701" providerId="ADAL" clId="{728671C3-614E-440E-8F04-5DA1EFA065FD}" dt="2025-10-23T09:46:01.839" v="1734" actId="20577"/>
          <ac:spMkLst>
            <pc:docMk/>
            <pc:sldMk cId="4219891287" sldId="261"/>
            <ac:spMk id="23" creationId="{D917B6BF-CF21-5955-47DE-2E2A49FF837C}"/>
          </ac:spMkLst>
        </pc:spChg>
        <pc:picChg chg="add mod">
          <ac:chgData name="Simona Ferraraccio" userId="c9694aeb-2f50-401b-8abf-67f8a7106701" providerId="ADAL" clId="{728671C3-614E-440E-8F04-5DA1EFA065FD}" dt="2025-10-22T14:51:10.622" v="457"/>
          <ac:picMkLst>
            <pc:docMk/>
            <pc:sldMk cId="4219891287" sldId="261"/>
            <ac:picMk id="6" creationId="{18F308F7-EDE9-77EF-8CEB-D40BCEEF1B75}"/>
          </ac:picMkLst>
        </pc:picChg>
        <pc:picChg chg="add mod">
          <ac:chgData name="Simona Ferraraccio" userId="c9694aeb-2f50-401b-8abf-67f8a7106701" providerId="ADAL" clId="{728671C3-614E-440E-8F04-5DA1EFA065FD}" dt="2025-10-23T09:46:56.005" v="1743" actId="1076"/>
          <ac:picMkLst>
            <pc:docMk/>
            <pc:sldMk cId="4219891287" sldId="261"/>
            <ac:picMk id="25" creationId="{6432F32D-7E3E-8C88-C601-02517CB362C5}"/>
          </ac:picMkLst>
        </pc:picChg>
        <pc:picChg chg="add mod">
          <ac:chgData name="Simona Ferraraccio" userId="c9694aeb-2f50-401b-8abf-67f8a7106701" providerId="ADAL" clId="{728671C3-614E-440E-8F04-5DA1EFA065FD}" dt="2025-10-28T09:28:01.571" v="1822" actId="1076"/>
          <ac:picMkLst>
            <pc:docMk/>
            <pc:sldMk cId="4219891287" sldId="261"/>
            <ac:picMk id="2050" creationId="{DB4479F6-D016-543B-5761-F4663FB0F476}"/>
          </ac:picMkLst>
        </pc:picChg>
        <pc:picChg chg="add mod">
          <ac:chgData name="Simona Ferraraccio" userId="c9694aeb-2f50-401b-8abf-67f8a7106701" providerId="ADAL" clId="{728671C3-614E-440E-8F04-5DA1EFA065FD}" dt="2025-10-23T09:44:26.118" v="1649" actId="1076"/>
          <ac:picMkLst>
            <pc:docMk/>
            <pc:sldMk cId="4219891287" sldId="261"/>
            <ac:picMk id="2052" creationId="{FBD02F01-2FEC-E6B8-6106-BF5B7AAD7B87}"/>
          </ac:picMkLst>
        </pc:picChg>
        <pc:cxnChg chg="add">
          <ac:chgData name="Simona Ferraraccio" userId="c9694aeb-2f50-401b-8abf-67f8a7106701" providerId="ADAL" clId="{728671C3-614E-440E-8F04-5DA1EFA065FD}" dt="2025-10-23T09:41:15.748" v="1583" actId="11529"/>
          <ac:cxnSpMkLst>
            <pc:docMk/>
            <pc:sldMk cId="4219891287" sldId="261"/>
            <ac:cxnSpMk id="17" creationId="{91F68229-574B-593F-A9A8-F9B8B6DCE79A}"/>
          </ac:cxnSpMkLst>
        </pc:cxnChg>
        <pc:cxnChg chg="add mod">
          <ac:chgData name="Simona Ferraraccio" userId="c9694aeb-2f50-401b-8abf-67f8a7106701" providerId="ADAL" clId="{728671C3-614E-440E-8F04-5DA1EFA065FD}" dt="2025-10-23T09:41:22.035" v="1585" actId="1076"/>
          <ac:cxnSpMkLst>
            <pc:docMk/>
            <pc:sldMk cId="4219891287" sldId="261"/>
            <ac:cxnSpMk id="18" creationId="{F4733EAC-787F-6E68-BC53-D2C3344A34CE}"/>
          </ac:cxnSpMkLst>
        </pc:cxnChg>
      </pc:sldChg>
      <pc:sldChg chg="addSp modSp new mod">
        <pc:chgData name="Simona Ferraraccio" userId="c9694aeb-2f50-401b-8abf-67f8a7106701" providerId="ADAL" clId="{728671C3-614E-440E-8F04-5DA1EFA065FD}" dt="2025-10-28T09:29:53.057" v="1847" actId="1076"/>
        <pc:sldMkLst>
          <pc:docMk/>
          <pc:sldMk cId="1922248882" sldId="262"/>
        </pc:sldMkLst>
        <pc:spChg chg="mod">
          <ac:chgData name="Simona Ferraraccio" userId="c9694aeb-2f50-401b-8abf-67f8a7106701" providerId="ADAL" clId="{728671C3-614E-440E-8F04-5DA1EFA065FD}" dt="2025-10-28T09:29:53.057" v="1847" actId="1076"/>
          <ac:spMkLst>
            <pc:docMk/>
            <pc:sldMk cId="1922248882" sldId="262"/>
            <ac:spMk id="2" creationId="{677C5D56-7487-2125-C2E8-1D2724238686}"/>
          </ac:spMkLst>
        </pc:spChg>
        <pc:spChg chg="mod">
          <ac:chgData name="Simona Ferraraccio" userId="c9694aeb-2f50-401b-8abf-67f8a7106701" providerId="ADAL" clId="{728671C3-614E-440E-8F04-5DA1EFA065FD}" dt="2025-10-28T09:29:47.450" v="1846" actId="1076"/>
          <ac:spMkLst>
            <pc:docMk/>
            <pc:sldMk cId="1922248882" sldId="262"/>
            <ac:spMk id="3" creationId="{C3C03AC2-C389-6C42-A869-A1E34E904B5B}"/>
          </ac:spMkLst>
        </pc:spChg>
        <pc:picChg chg="add mod">
          <ac:chgData name="Simona Ferraraccio" userId="c9694aeb-2f50-401b-8abf-67f8a7106701" providerId="ADAL" clId="{728671C3-614E-440E-8F04-5DA1EFA065FD}" dt="2025-10-28T09:29:13.371" v="1840" actId="1076"/>
          <ac:picMkLst>
            <pc:docMk/>
            <pc:sldMk cId="1922248882" sldId="262"/>
            <ac:picMk id="6" creationId="{4DEC5F3A-85BE-874A-FD13-1458929252FB}"/>
          </ac:picMkLst>
        </pc:picChg>
        <pc:picChg chg="add mod">
          <ac:chgData name="Simona Ferraraccio" userId="c9694aeb-2f50-401b-8abf-67f8a7106701" providerId="ADAL" clId="{728671C3-614E-440E-8F04-5DA1EFA065FD}" dt="2025-10-28T09:29:35.832" v="1843" actId="14100"/>
          <ac:picMkLst>
            <pc:docMk/>
            <pc:sldMk cId="1922248882" sldId="262"/>
            <ac:picMk id="3074" creationId="{4B4AAF2D-821B-B1F7-8889-C0BE76FAEFD3}"/>
          </ac:picMkLst>
        </pc:picChg>
        <pc:picChg chg="add mod">
          <ac:chgData name="Simona Ferraraccio" userId="c9694aeb-2f50-401b-8abf-67f8a7106701" providerId="ADAL" clId="{728671C3-614E-440E-8F04-5DA1EFA065FD}" dt="2025-10-28T09:29:43.262" v="1845" actId="1076"/>
          <ac:picMkLst>
            <pc:docMk/>
            <pc:sldMk cId="1922248882" sldId="262"/>
            <ac:picMk id="3075" creationId="{D7ACD9C1-BE5B-90CB-E4D8-2113F7C6A34E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5-10-23T09:21:20.339" v="1519" actId="113"/>
        <pc:sldMkLst>
          <pc:docMk/>
          <pc:sldMk cId="2138250784" sldId="263"/>
        </pc:sldMkLst>
        <pc:spChg chg="mod">
          <ac:chgData name="Simona Ferraraccio" userId="c9694aeb-2f50-401b-8abf-67f8a7106701" providerId="ADAL" clId="{728671C3-614E-440E-8F04-5DA1EFA065FD}" dt="2025-10-23T09:21:20.339" v="1519" actId="113"/>
          <ac:spMkLst>
            <pc:docMk/>
            <pc:sldMk cId="2138250784" sldId="263"/>
            <ac:spMk id="2" creationId="{042D04E5-FA80-E797-E1BA-5856D5B65AA2}"/>
          </ac:spMkLst>
        </pc:spChg>
        <pc:spChg chg="mod">
          <ac:chgData name="Simona Ferraraccio" userId="c9694aeb-2f50-401b-8abf-67f8a7106701" providerId="ADAL" clId="{728671C3-614E-440E-8F04-5DA1EFA065FD}" dt="2025-10-23T09:20:41.612" v="1514" actId="1076"/>
          <ac:spMkLst>
            <pc:docMk/>
            <pc:sldMk cId="2138250784" sldId="263"/>
            <ac:spMk id="3" creationId="{93B341B0-7449-B61C-4070-A4C472FFD1FA}"/>
          </ac:spMkLst>
        </pc:spChg>
        <pc:spChg chg="add mod">
          <ac:chgData name="Simona Ferraraccio" userId="c9694aeb-2f50-401b-8abf-67f8a7106701" providerId="ADAL" clId="{728671C3-614E-440E-8F04-5DA1EFA065FD}" dt="2025-10-23T09:21:13.517" v="1517" actId="208"/>
          <ac:spMkLst>
            <pc:docMk/>
            <pc:sldMk cId="2138250784" sldId="263"/>
            <ac:spMk id="7" creationId="{52F921AC-EE1A-B800-982B-5860BEB1CA37}"/>
          </ac:spMkLst>
        </pc:spChg>
        <pc:picChg chg="add mod">
          <ac:chgData name="Simona Ferraraccio" userId="c9694aeb-2f50-401b-8abf-67f8a7106701" providerId="ADAL" clId="{728671C3-614E-440E-8F04-5DA1EFA065FD}" dt="2025-10-23T08:19:59.353" v="870"/>
          <ac:picMkLst>
            <pc:docMk/>
            <pc:sldMk cId="2138250784" sldId="263"/>
            <ac:picMk id="6" creationId="{93C8B5EA-392A-8E02-7849-91A9D5E287EF}"/>
          </ac:picMkLst>
        </pc:picChg>
      </pc:sldChg>
      <pc:sldChg chg="addSp delSp modSp new mod setBg">
        <pc:chgData name="Simona Ferraraccio" userId="c9694aeb-2f50-401b-8abf-67f8a7106701" providerId="ADAL" clId="{728671C3-614E-440E-8F04-5DA1EFA065FD}" dt="2025-10-28T11:59:13.823" v="3615" actId="1076"/>
        <pc:sldMkLst>
          <pc:docMk/>
          <pc:sldMk cId="956472395" sldId="264"/>
        </pc:sldMkLst>
        <pc:spChg chg="mod">
          <ac:chgData name="Simona Ferraraccio" userId="c9694aeb-2f50-401b-8abf-67f8a7106701" providerId="ADAL" clId="{728671C3-614E-440E-8F04-5DA1EFA065FD}" dt="2025-10-23T10:10:25.081" v="1807" actId="26606"/>
          <ac:spMkLst>
            <pc:docMk/>
            <pc:sldMk cId="956472395" sldId="264"/>
            <ac:spMk id="2" creationId="{7B70BAC2-A5A5-F4F2-61CC-588310F111DC}"/>
          </ac:spMkLst>
        </pc:spChg>
        <pc:spChg chg="mod">
          <ac:chgData name="Simona Ferraraccio" userId="c9694aeb-2f50-401b-8abf-67f8a7106701" providerId="ADAL" clId="{728671C3-614E-440E-8F04-5DA1EFA065FD}" dt="2025-10-28T11:59:13.823" v="3615" actId="1076"/>
          <ac:spMkLst>
            <pc:docMk/>
            <pc:sldMk cId="956472395" sldId="264"/>
            <ac:spMk id="3" creationId="{063E036A-9787-A2F7-C8A3-702D5A458FAD}"/>
          </ac:spMkLst>
        </pc:spChg>
        <pc:spChg chg="mod">
          <ac:chgData name="Simona Ferraraccio" userId="c9694aeb-2f50-401b-8abf-67f8a7106701" providerId="ADAL" clId="{728671C3-614E-440E-8F04-5DA1EFA065FD}" dt="2025-10-23T10:10:25.081" v="1807" actId="26606"/>
          <ac:spMkLst>
            <pc:docMk/>
            <pc:sldMk cId="956472395" sldId="264"/>
            <ac:spMk id="4" creationId="{46FC51CD-375B-8E4C-910A-D51CB1E49686}"/>
          </ac:spMkLst>
        </pc:spChg>
        <pc:spChg chg="mod">
          <ac:chgData name="Simona Ferraraccio" userId="c9694aeb-2f50-401b-8abf-67f8a7106701" providerId="ADAL" clId="{728671C3-614E-440E-8F04-5DA1EFA065FD}" dt="2025-10-23T10:10:25.081" v="1807" actId="26606"/>
          <ac:spMkLst>
            <pc:docMk/>
            <pc:sldMk cId="956472395" sldId="264"/>
            <ac:spMk id="5" creationId="{57711DA6-A751-F105-F742-0823781046E6}"/>
          </ac:spMkLst>
        </pc:spChg>
        <pc:spChg chg="add">
          <ac:chgData name="Simona Ferraraccio" userId="c9694aeb-2f50-401b-8abf-67f8a7106701" providerId="ADAL" clId="{728671C3-614E-440E-8F04-5DA1EFA065FD}" dt="2025-10-23T10:10:25.081" v="1807" actId="26606"/>
          <ac:spMkLst>
            <pc:docMk/>
            <pc:sldMk cId="956472395" sldId="264"/>
            <ac:spMk id="10" creationId="{B6CDA21F-E7AF-4C75-8395-33F58D5B0E45}"/>
          </ac:spMkLst>
        </pc:spChg>
        <pc:spChg chg="add">
          <ac:chgData name="Simona Ferraraccio" userId="c9694aeb-2f50-401b-8abf-67f8a7106701" providerId="ADAL" clId="{728671C3-614E-440E-8F04-5DA1EFA065FD}" dt="2025-10-23T10:10:25.081" v="1807" actId="26606"/>
          <ac:spMkLst>
            <pc:docMk/>
            <pc:sldMk cId="956472395" sldId="264"/>
            <ac:spMk id="17" creationId="{D5B0017B-2ECA-49AF-B397-DC140825DF8D}"/>
          </ac:spMkLst>
        </pc:spChg>
        <pc:grpChg chg="add">
          <ac:chgData name="Simona Ferraraccio" userId="c9694aeb-2f50-401b-8abf-67f8a7106701" providerId="ADAL" clId="{728671C3-614E-440E-8F04-5DA1EFA065FD}" dt="2025-10-23T10:10:25.081" v="1807" actId="26606"/>
          <ac:grpSpMkLst>
            <pc:docMk/>
            <pc:sldMk cId="956472395" sldId="264"/>
            <ac:grpSpMk id="12" creationId="{AE1C45F0-260A-458C-96ED-C1F6D2151219}"/>
          </ac:grpSpMkLst>
        </pc:grpChg>
        <pc:picChg chg="add mod">
          <ac:chgData name="Simona Ferraraccio" userId="c9694aeb-2f50-401b-8abf-67f8a7106701" providerId="ADAL" clId="{728671C3-614E-440E-8F04-5DA1EFA065FD}" dt="2025-10-28T11:58:40.475" v="3614" actId="1076"/>
          <ac:picMkLst>
            <pc:docMk/>
            <pc:sldMk cId="956472395" sldId="264"/>
            <ac:picMk id="6" creationId="{D1A3F907-CB98-E1B6-A1BD-D231F97A4F71}"/>
          </ac:picMkLst>
        </pc:picChg>
        <pc:picChg chg="add mod">
          <ac:chgData name="Simona Ferraraccio" userId="c9694aeb-2f50-401b-8abf-67f8a7106701" providerId="ADAL" clId="{728671C3-614E-440E-8F04-5DA1EFA065FD}" dt="2025-10-23T10:10:48.746" v="1812" actId="1076"/>
          <ac:picMkLst>
            <pc:docMk/>
            <pc:sldMk cId="956472395" sldId="264"/>
            <ac:picMk id="7" creationId="{724C7B8D-C317-E5B0-3F45-099E6BDFC5A0}"/>
          </ac:picMkLst>
        </pc:picChg>
        <pc:cxnChg chg="add">
          <ac:chgData name="Simona Ferraraccio" userId="c9694aeb-2f50-401b-8abf-67f8a7106701" providerId="ADAL" clId="{728671C3-614E-440E-8F04-5DA1EFA065FD}" dt="2025-10-23T10:10:25.081" v="1807" actId="26606"/>
          <ac:cxnSpMkLst>
            <pc:docMk/>
            <pc:sldMk cId="956472395" sldId="264"/>
            <ac:cxnSpMk id="19" creationId="{6CF1BAF6-AD41-4082-B212-8A1F9A2E8779}"/>
          </ac:cxnSpMkLst>
        </pc:cxnChg>
      </pc:sldChg>
      <pc:sldChg chg="addSp delSp modSp new mod">
        <pc:chgData name="Simona Ferraraccio" userId="c9694aeb-2f50-401b-8abf-67f8a7106701" providerId="ADAL" clId="{728671C3-614E-440E-8F04-5DA1EFA065FD}" dt="2025-10-28T11:23:28.145" v="3611" actId="20577"/>
        <pc:sldMkLst>
          <pc:docMk/>
          <pc:sldMk cId="3814068336" sldId="265"/>
        </pc:sldMkLst>
        <pc:spChg chg="mod">
          <ac:chgData name="Simona Ferraraccio" userId="c9694aeb-2f50-401b-8abf-67f8a7106701" providerId="ADAL" clId="{728671C3-614E-440E-8F04-5DA1EFA065FD}" dt="2025-10-28T11:19:36.507" v="3013" actId="122"/>
          <ac:spMkLst>
            <pc:docMk/>
            <pc:sldMk cId="3814068336" sldId="265"/>
            <ac:spMk id="2" creationId="{197A4417-C9CD-FFC5-69C1-5B434D56D532}"/>
          </ac:spMkLst>
        </pc:spChg>
        <pc:spChg chg="mod">
          <ac:chgData name="Simona Ferraraccio" userId="c9694aeb-2f50-401b-8abf-67f8a7106701" providerId="ADAL" clId="{728671C3-614E-440E-8F04-5DA1EFA065FD}" dt="2025-10-28T11:23:28.145" v="3611" actId="20577"/>
          <ac:spMkLst>
            <pc:docMk/>
            <pc:sldMk cId="3814068336" sldId="265"/>
            <ac:spMk id="3" creationId="{52ABB693-51EC-5235-FCF2-49E5DED23758}"/>
          </ac:spMkLst>
        </pc:spChg>
        <pc:spChg chg="mod">
          <ac:chgData name="Simona Ferraraccio" userId="c9694aeb-2f50-401b-8abf-67f8a7106701" providerId="ADAL" clId="{728671C3-614E-440E-8F04-5DA1EFA065FD}" dt="2025-10-28T09:51:03.976" v="2479" actId="18245"/>
          <ac:spMkLst>
            <pc:docMk/>
            <pc:sldMk cId="3814068336" sldId="265"/>
            <ac:spMk id="9" creationId="{2EB1980D-8F42-50C1-BACC-9CE0BD5CD7D2}"/>
          </ac:spMkLst>
        </pc:spChg>
        <pc:spChg chg="mod">
          <ac:chgData name="Simona Ferraraccio" userId="c9694aeb-2f50-401b-8abf-67f8a7106701" providerId="ADAL" clId="{728671C3-614E-440E-8F04-5DA1EFA065FD}" dt="2025-10-28T09:51:03.976" v="2479" actId="18245"/>
          <ac:spMkLst>
            <pc:docMk/>
            <pc:sldMk cId="3814068336" sldId="265"/>
            <ac:spMk id="10" creationId="{561E0C05-DA23-CF98-BA8F-AF2D06A6681E}"/>
          </ac:spMkLst>
        </pc:spChg>
        <pc:spChg chg="mod">
          <ac:chgData name="Simona Ferraraccio" userId="c9694aeb-2f50-401b-8abf-67f8a7106701" providerId="ADAL" clId="{728671C3-614E-440E-8F04-5DA1EFA065FD}" dt="2025-10-28T09:51:03.976" v="2479" actId="18245"/>
          <ac:spMkLst>
            <pc:docMk/>
            <pc:sldMk cId="3814068336" sldId="265"/>
            <ac:spMk id="11" creationId="{5719914F-08BC-74F2-915E-631FC1ADE605}"/>
          </ac:spMkLst>
        </pc:spChg>
        <pc:spChg chg="mod">
          <ac:chgData name="Simona Ferraraccio" userId="c9694aeb-2f50-401b-8abf-67f8a7106701" providerId="ADAL" clId="{728671C3-614E-440E-8F04-5DA1EFA065FD}" dt="2025-10-28T09:51:20.196" v="2484"/>
          <ac:spMkLst>
            <pc:docMk/>
            <pc:sldMk cId="3814068336" sldId="265"/>
            <ac:spMk id="13" creationId="{B8BDE12F-8679-3307-B77F-105E0C83DD66}"/>
          </ac:spMkLst>
        </pc:spChg>
        <pc:spChg chg="mod">
          <ac:chgData name="Simona Ferraraccio" userId="c9694aeb-2f50-401b-8abf-67f8a7106701" providerId="ADAL" clId="{728671C3-614E-440E-8F04-5DA1EFA065FD}" dt="2025-10-28T09:51:33.280" v="2514" actId="20577"/>
          <ac:spMkLst>
            <pc:docMk/>
            <pc:sldMk cId="3814068336" sldId="265"/>
            <ac:spMk id="14" creationId="{5D7425F0-1053-ABA9-C0BB-88F9C3F1895A}"/>
          </ac:spMkLst>
        </pc:spChg>
        <pc:spChg chg="mod">
          <ac:chgData name="Simona Ferraraccio" userId="c9694aeb-2f50-401b-8abf-67f8a7106701" providerId="ADAL" clId="{728671C3-614E-440E-8F04-5DA1EFA065FD}" dt="2025-10-28T09:51:46.523" v="2548" actId="20577"/>
          <ac:spMkLst>
            <pc:docMk/>
            <pc:sldMk cId="3814068336" sldId="265"/>
            <ac:spMk id="15" creationId="{78E8F2F2-154F-1F6F-8D73-E7B358709074}"/>
          </ac:spMkLst>
        </pc:spChg>
        <pc:spChg chg="mod">
          <ac:chgData name="Simona Ferraraccio" userId="c9694aeb-2f50-401b-8abf-67f8a7106701" providerId="ADAL" clId="{728671C3-614E-440E-8F04-5DA1EFA065FD}" dt="2025-10-28T09:51:48.860" v="2549"/>
          <ac:spMkLst>
            <pc:docMk/>
            <pc:sldMk cId="3814068336" sldId="265"/>
            <ac:spMk id="17" creationId="{C0134078-B1A5-3A57-4952-3C8776844B22}"/>
          </ac:spMkLst>
        </pc:spChg>
        <pc:spChg chg="mod">
          <ac:chgData name="Simona Ferraraccio" userId="c9694aeb-2f50-401b-8abf-67f8a7106701" providerId="ADAL" clId="{728671C3-614E-440E-8F04-5DA1EFA065FD}" dt="2025-10-28T09:52:01.672" v="2579" actId="20577"/>
          <ac:spMkLst>
            <pc:docMk/>
            <pc:sldMk cId="3814068336" sldId="265"/>
            <ac:spMk id="18" creationId="{8DC231F3-4239-3B24-6310-9755BFBBF6FE}"/>
          </ac:spMkLst>
        </pc:spChg>
        <pc:spChg chg="mod">
          <ac:chgData name="Simona Ferraraccio" userId="c9694aeb-2f50-401b-8abf-67f8a7106701" providerId="ADAL" clId="{728671C3-614E-440E-8F04-5DA1EFA065FD}" dt="2025-10-28T09:51:48.860" v="2549"/>
          <ac:spMkLst>
            <pc:docMk/>
            <pc:sldMk cId="3814068336" sldId="265"/>
            <ac:spMk id="19" creationId="{4810D709-BCC3-2B8E-E9CE-317042CD0318}"/>
          </ac:spMkLst>
        </pc:spChg>
        <pc:spChg chg="mod">
          <ac:chgData name="Simona Ferraraccio" userId="c9694aeb-2f50-401b-8abf-67f8a7106701" providerId="ADAL" clId="{728671C3-614E-440E-8F04-5DA1EFA065FD}" dt="2025-10-28T09:53:44.780" v="2616" actId="20577"/>
          <ac:spMkLst>
            <pc:docMk/>
            <pc:sldMk cId="3814068336" sldId="265"/>
            <ac:spMk id="22" creationId="{ACC2AA18-B1B2-4F0D-9EDF-C0065C77854F}"/>
          </ac:spMkLst>
        </pc:spChg>
        <pc:spChg chg="mod">
          <ac:chgData name="Simona Ferraraccio" userId="c9694aeb-2f50-401b-8abf-67f8a7106701" providerId="ADAL" clId="{728671C3-614E-440E-8F04-5DA1EFA065FD}" dt="2025-10-28T09:53:37.747" v="2590" actId="18245"/>
          <ac:spMkLst>
            <pc:docMk/>
            <pc:sldMk cId="3814068336" sldId="265"/>
            <ac:spMk id="23" creationId="{EE82951F-1E36-AE22-3420-2493C40580FA}"/>
          </ac:spMkLst>
        </pc:spChg>
        <pc:spChg chg="mod">
          <ac:chgData name="Simona Ferraraccio" userId="c9694aeb-2f50-401b-8abf-67f8a7106701" providerId="ADAL" clId="{728671C3-614E-440E-8F04-5DA1EFA065FD}" dt="2025-10-28T09:53:37.747" v="2590" actId="18245"/>
          <ac:spMkLst>
            <pc:docMk/>
            <pc:sldMk cId="3814068336" sldId="265"/>
            <ac:spMk id="24" creationId="{0E2D96D7-907D-99F4-9284-69FBDDD71C37}"/>
          </ac:spMkLst>
        </pc:spChg>
        <pc:spChg chg="mod">
          <ac:chgData name="Simona Ferraraccio" userId="c9694aeb-2f50-401b-8abf-67f8a7106701" providerId="ADAL" clId="{728671C3-614E-440E-8F04-5DA1EFA065FD}" dt="2025-10-28T09:53:37.747" v="2590" actId="18245"/>
          <ac:spMkLst>
            <pc:docMk/>
            <pc:sldMk cId="3814068336" sldId="265"/>
            <ac:spMk id="25" creationId="{EA0870F5-19C4-427C-87A0-973037D07261}"/>
          </ac:spMkLst>
        </pc:spChg>
        <pc:spChg chg="mod">
          <ac:chgData name="Simona Ferraraccio" userId="c9694aeb-2f50-401b-8abf-67f8a7106701" providerId="ADAL" clId="{728671C3-614E-440E-8F04-5DA1EFA065FD}" dt="2025-10-28T09:53:37.747" v="2590" actId="18245"/>
          <ac:spMkLst>
            <pc:docMk/>
            <pc:sldMk cId="3814068336" sldId="265"/>
            <ac:spMk id="26" creationId="{4285BABD-524D-48BF-C8FC-B42CFD93E7C0}"/>
          </ac:spMkLst>
        </pc:spChg>
        <pc:spChg chg="mod">
          <ac:chgData name="Simona Ferraraccio" userId="c9694aeb-2f50-401b-8abf-67f8a7106701" providerId="ADAL" clId="{728671C3-614E-440E-8F04-5DA1EFA065FD}" dt="2025-10-28T09:53:37.747" v="2590" actId="18245"/>
          <ac:spMkLst>
            <pc:docMk/>
            <pc:sldMk cId="3814068336" sldId="265"/>
            <ac:spMk id="27" creationId="{7E065900-4423-C988-DC81-1CE65FE36AAB}"/>
          </ac:spMkLst>
        </pc:spChg>
        <pc:grpChg chg="del mod">
          <ac:chgData name="Simona Ferraraccio" userId="c9694aeb-2f50-401b-8abf-67f8a7106701" providerId="ADAL" clId="{728671C3-614E-440E-8F04-5DA1EFA065FD}" dt="2025-10-28T09:52:52.460" v="2580" actId="478"/>
          <ac:grpSpMkLst>
            <pc:docMk/>
            <pc:sldMk cId="3814068336" sldId="265"/>
            <ac:grpSpMk id="8" creationId="{FC7192FE-65D5-AA27-805E-7B06C7212234}"/>
          </ac:grpSpMkLst>
        </pc:grpChg>
        <pc:grpChg chg="add del mod">
          <ac:chgData name="Simona Ferraraccio" userId="c9694aeb-2f50-401b-8abf-67f8a7106701" providerId="ADAL" clId="{728671C3-614E-440E-8F04-5DA1EFA065FD}" dt="2025-10-28T09:52:53.788" v="2581" actId="478"/>
          <ac:grpSpMkLst>
            <pc:docMk/>
            <pc:sldMk cId="3814068336" sldId="265"/>
            <ac:grpSpMk id="12" creationId="{6F951EDB-E54E-4FE4-391F-F8B5A3E00035}"/>
          </ac:grpSpMkLst>
        </pc:grpChg>
        <pc:grpChg chg="add del mod">
          <ac:chgData name="Simona Ferraraccio" userId="c9694aeb-2f50-401b-8abf-67f8a7106701" providerId="ADAL" clId="{728671C3-614E-440E-8F04-5DA1EFA065FD}" dt="2025-10-28T09:52:55.006" v="2582" actId="478"/>
          <ac:grpSpMkLst>
            <pc:docMk/>
            <pc:sldMk cId="3814068336" sldId="265"/>
            <ac:grpSpMk id="16" creationId="{1A688185-676B-0CB3-BB15-D852F9F42635}"/>
          </ac:grpSpMkLst>
        </pc:grpChg>
        <pc:grpChg chg="del mod">
          <ac:chgData name="Simona Ferraraccio" userId="c9694aeb-2f50-401b-8abf-67f8a7106701" providerId="ADAL" clId="{728671C3-614E-440E-8F04-5DA1EFA065FD}" dt="2025-10-28T09:53:54.310" v="2617" actId="478"/>
          <ac:grpSpMkLst>
            <pc:docMk/>
            <pc:sldMk cId="3814068336" sldId="265"/>
            <ac:grpSpMk id="21" creationId="{6A711AAA-9AD4-547A-E7CC-4CAD56509314}"/>
          </ac:grpSpMkLst>
        </pc:grpChg>
        <pc:graphicFrameChg chg="add del mod modGraphic">
          <ac:chgData name="Simona Ferraraccio" userId="c9694aeb-2f50-401b-8abf-67f8a7106701" providerId="ADAL" clId="{728671C3-614E-440E-8F04-5DA1EFA065FD}" dt="2025-10-28T09:51:03.976" v="2479" actId="18245"/>
          <ac:graphicFrameMkLst>
            <pc:docMk/>
            <pc:sldMk cId="3814068336" sldId="265"/>
            <ac:graphicFrameMk id="7" creationId="{84833614-56FE-97F9-9698-5DFBFB205E7D}"/>
          </ac:graphicFrameMkLst>
        </pc:graphicFrameChg>
        <pc:graphicFrameChg chg="add del mod modGraphic">
          <ac:chgData name="Simona Ferraraccio" userId="c9694aeb-2f50-401b-8abf-67f8a7106701" providerId="ADAL" clId="{728671C3-614E-440E-8F04-5DA1EFA065FD}" dt="2025-10-28T09:53:37.747" v="2590" actId="18245"/>
          <ac:graphicFrameMkLst>
            <pc:docMk/>
            <pc:sldMk cId="3814068336" sldId="265"/>
            <ac:graphicFrameMk id="20" creationId="{8AF530ED-1E0F-1BDF-1782-2C32BB26DE1A}"/>
          </ac:graphicFrameMkLst>
        </pc:graphicFrameChg>
        <pc:graphicFrameChg chg="add mod modGraphic">
          <ac:chgData name="Simona Ferraraccio" userId="c9694aeb-2f50-401b-8abf-67f8a7106701" providerId="ADAL" clId="{728671C3-614E-440E-8F04-5DA1EFA065FD}" dt="2025-10-28T11:23:24.487" v="3610" actId="122"/>
          <ac:graphicFrameMkLst>
            <pc:docMk/>
            <pc:sldMk cId="3814068336" sldId="265"/>
            <ac:graphicFrameMk id="28" creationId="{321760EE-E926-F5DB-8B8D-48B50C5B3599}"/>
          </ac:graphicFrameMkLst>
        </pc:graphicFrameChg>
        <pc:picChg chg="add mod">
          <ac:chgData name="Simona Ferraraccio" userId="c9694aeb-2f50-401b-8abf-67f8a7106701" providerId="ADAL" clId="{728671C3-614E-440E-8F04-5DA1EFA065FD}" dt="2025-10-28T09:30:14.857" v="1866" actId="1076"/>
          <ac:picMkLst>
            <pc:docMk/>
            <pc:sldMk cId="3814068336" sldId="265"/>
            <ac:picMk id="6" creationId="{D6CA6024-51EB-32AC-1A1C-A5EAB183C16A}"/>
          </ac:picMkLst>
        </pc:picChg>
      </pc:sldChg>
      <pc:sldChg chg="new del">
        <pc:chgData name="Simona Ferraraccio" userId="c9694aeb-2f50-401b-8abf-67f8a7106701" providerId="ADAL" clId="{728671C3-614E-440E-8F04-5DA1EFA065FD}" dt="2025-10-28T11:17:12.813" v="2974" actId="47"/>
        <pc:sldMkLst>
          <pc:docMk/>
          <pc:sldMk cId="2347939175" sldId="26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AFD81C-5FF6-486A-B4DD-C9768DEA7CC7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BCB349-B0B1-47B6-AD0F-97FD1DCAC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075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1487F-D877-260B-BF3D-B5F004A12A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F06305-7F5B-C892-9909-880C28E35E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21A881-A400-F724-83D8-213A5D85F9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5F9CA-3E1F-48CD-8656-7316358E6AFC}" type="datetime1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0919A-D87C-6917-5E0B-2D7C54AA4C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E7A316-F08D-E889-2BB3-6E08B264C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A3AA-5CB1-4194-82B7-A307B5A1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798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8BC78-1B71-EF49-75B4-C5A37978B7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771C79-20CA-8287-10F2-7A023F64DC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DBACE-7984-396E-98CF-666847D09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461E7-B793-494B-ACCB-823C39E8C20B}" type="datetime1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6563FE-F59C-5BBF-B24D-28466753F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6C8E5F-07D0-5A26-19D3-D6C4AC688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A3AA-5CB1-4194-82B7-A307B5A1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875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0D06B-DD15-9E51-FBE8-E1ACC5153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831E6C-18C9-60B7-41A7-384A4AC2AB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7421D0-D154-2F73-5E33-1CF4E5AFF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1468E-410A-4F50-B32F-859A758E173B}" type="datetime1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F96E26-A538-584B-BE10-6A76898D6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1F3A9-8FF9-8F12-6FB3-5CDBBB390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A3AA-5CB1-4194-82B7-A307B5A1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129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D787C-9710-F1CF-60E4-EF2C00AB1C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66C0-497C-AE15-A930-156FC4B859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6C6803-7358-A5F9-F6A3-C66C113A14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905DF3-CE64-2EFF-69D7-BB251BC33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54572-2E90-470E-B3F9-F2DFA8E47B86}" type="datetime1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3FBB66-C148-6341-1D73-9399F5245A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BMDS7008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7A2470-B2AF-B3E5-A1EF-5EFD4C165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A3AA-5CB1-4194-82B7-A307B5A1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795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F6F44-C140-679D-5F7B-6E92717DE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832013-D010-4097-6A2A-AAC1216878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CDF68C-55C6-483B-C003-8C7C0DA060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4A579F-27F6-4D08-CCE5-24B3C0C8BF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A52F4E-9DAC-735D-88E5-DA06E6BA4E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618CA6-0C87-F216-D095-161CF048BB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BEF64-8063-4934-9415-BAB7E7E078EE}" type="datetime1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D75624-6B8F-CC54-6B7D-8455D5245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BMDS7008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8A5E98-4D6B-3AE8-02C3-BDF3FE193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A3AA-5CB1-4194-82B7-A307B5A1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7334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E7B7E-DCD5-2AC6-9D66-AFF86AAAE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71DD4E-3A30-7DF5-A739-FAD7FDCDF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72759-C57F-401C-AE19-F96541DC9EC2}" type="datetime1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D10080-E4DF-4C1C-EA32-682BA2CE2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9E3E72-D7AD-5440-9530-0D0164AD8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A3AA-5CB1-4194-82B7-A307B5A1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595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785613-F224-DB87-E12C-C3D28648A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A96F5-7956-4094-AD6B-2BE25DF0802F}" type="datetime1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34C7E4-E021-6B29-440F-F492988E12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BMDS7008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B5EE71-9507-5CAD-1B2B-003309457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A3AA-5CB1-4194-82B7-A307B5A1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465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2E5F7-24AD-6DFD-990E-2A4A7DEC2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5FC50-CF0F-2FD2-AB3C-10864D5D2C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C0EFBC-96EF-D0BC-1AA5-C6975F44B3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54BE89-38DA-6D07-73EB-BA1719561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E40CD-DA6C-44FA-987B-9C92DFCE876E}" type="datetime1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D33C30-BD6B-6FAE-32BF-4DCADA72C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BMDS7008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BEEE36-E06A-9E3A-A3D9-9378A68C2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A3AA-5CB1-4194-82B7-A307B5A1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145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1896D-5D95-A0F5-5CAB-6C0416383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CD93F5-FFE0-8E6A-1AA7-AD7312AD8E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56A73D-AA6C-58C2-9EA9-891E47A556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F6C589-2FF9-3C22-B57D-FAD8696C9E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BBE37-0F38-48F5-823E-0E0CA2FBDC9F}" type="datetime1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69F21C-6BA4-219D-8595-4D2B78644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BMDS7008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BAF7E2-5CF6-A266-9954-ACF173151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A3AA-5CB1-4194-82B7-A307B5A1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475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80B69-7551-6F6D-40C7-748756FD7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C2992A-C172-84FB-64F8-923B26A4A3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3BBE9F-33D7-D784-3837-BB41188302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A82E0-E12B-41AB-8E65-58EC1148598E}" type="datetime1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05C1C-62DF-AC0F-AA05-C24B6B5442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FDE891-E9B8-4E3E-0950-C02D2D5CC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A3AA-5CB1-4194-82B7-A307B5A1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586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4BE04C-57CA-6DE5-65C3-F9DDCB6DD3C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20107C-4B15-1C9E-6F6C-9F2C67C38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F1FBEF-AAB1-AB96-1448-7A13FDC38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E945D-2797-4935-AE36-E4792DB666B7}" type="datetime1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77B75-4520-2F9C-1F4D-E1F84E8705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5460FC-64F2-202F-3286-3F95E8C5F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A3AA-5CB1-4194-82B7-A307B5A1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9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BCFF412-3527-9985-9309-2670BA49B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BD366-63C7-D3FF-1A0B-50F1255563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6B3D53-3ADF-84A0-2889-50FD7CC062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9F632-E565-437E-8D7C-E5C9FE617048}" type="datetime1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63764-9F1C-2378-377B-82BFB313FF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BMDS7008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69786-559B-314E-0212-0E9348342E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16BA3AA-5CB1-4194-82B7-A307B5A1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268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7.png"/><Relationship Id="rId7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njointly.com/kb/classifying-experimental-designs/" TargetMode="External"/><Relationship Id="rId5" Type="http://schemas.openxmlformats.org/officeDocument/2006/relationships/image" Target="../media/image9.jpeg"/><Relationship Id="rId10" Type="http://schemas.openxmlformats.org/officeDocument/2006/relationships/hyperlink" Target="https://karatus.tistory.com/174?category=951683" TargetMode="External"/><Relationship Id="rId4" Type="http://schemas.openxmlformats.org/officeDocument/2006/relationships/image" Target="../media/image8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09/MEMB.2006.1578661" TargetMode="External"/><Relationship Id="rId2" Type="http://schemas.openxmlformats.org/officeDocument/2006/relationships/hyperlink" Target="https://doi.org/10.1309/H1F0WQW44F157XDU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hyperlink" Target="https://doi.org/10.14236/jhi.v25i3.102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5F9E251A-4B2C-92FD-DCE3-42C6321339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685" y="0"/>
            <a:ext cx="7381098" cy="685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3">
            <a:extLst>
              <a:ext uri="{FF2B5EF4-FFF2-40B4-BE49-F238E27FC236}">
                <a16:creationId xmlns:a16="http://schemas.microsoft.com/office/drawing/2014/main" id="{C8A6EA2C-8B7A-EAAE-DCA8-0D0CB50E4B78}"/>
              </a:ext>
            </a:extLst>
          </p:cNvPr>
          <p:cNvSpPr>
            <a:spLocks noGrp="1"/>
          </p:cNvSpPr>
          <p:nvPr/>
        </p:nvSpPr>
        <p:spPr>
          <a:xfrm>
            <a:off x="2103704" y="291624"/>
            <a:ext cx="4955079" cy="147732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900" b="1" i="0">
                <a:solidFill>
                  <a:srgbClr val="333399"/>
                </a:solidFill>
                <a:latin typeface="Arial"/>
                <a:ea typeface="+mj-ea"/>
                <a:cs typeface="Arial"/>
              </a:defRPr>
            </a:lvl1pPr>
          </a:lstStyle>
          <a:p>
            <a:pPr algn="ctr"/>
            <a:r>
              <a:rPr lang="en-GB" sz="3200" dirty="0">
                <a:solidFill>
                  <a:schemeClr val="bg1"/>
                </a:solidFill>
                <a:latin typeface="Aptos Narrow" panose="020B0004020202020204" pitchFamily="34" charset="0"/>
                <a:ea typeface="Times New Roman" panose="02020603050405020304" pitchFamily="18" charset="0"/>
              </a:rPr>
              <a:t>Digital Transformation for Health and Care Professionals</a:t>
            </a:r>
            <a:endParaRPr lang="en-GB" sz="3200" dirty="0">
              <a:solidFill>
                <a:schemeClr val="bg1"/>
              </a:solidFill>
              <a:latin typeface="Aptos Narrow" panose="020B00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7700E7-5194-E651-F849-F822DA0B0F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20448" y="157721"/>
            <a:ext cx="5171552" cy="2387600"/>
          </a:xfrm>
        </p:spPr>
        <p:txBody>
          <a:bodyPr/>
          <a:lstStyle/>
          <a:p>
            <a:r>
              <a:rPr lang="en-GB" b="1" dirty="0">
                <a:solidFill>
                  <a:srgbClr val="C00000"/>
                </a:solidFill>
              </a:rPr>
              <a:t>BMDS7008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B81E39-F519-BB08-DF07-CC72739DFC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91754" y="3045897"/>
            <a:ext cx="4900246" cy="1655762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Lecture: Information theory and its relevance in Health and Care </a:t>
            </a:r>
          </a:p>
          <a:p>
            <a:endParaRPr lang="en-GB" sz="3600" b="1" dirty="0"/>
          </a:p>
          <a:p>
            <a:r>
              <a:rPr lang="en-GB" dirty="0"/>
              <a:t>Dr Simona Ferraraccio</a:t>
            </a:r>
            <a:endParaRPr lang="en-GB" sz="6000" dirty="0"/>
          </a:p>
          <a:p>
            <a:endParaRPr lang="en-GB" dirty="0"/>
          </a:p>
        </p:txBody>
      </p:sp>
      <p:pic>
        <p:nvPicPr>
          <p:cNvPr id="4" name="Picture 3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90D91A5A-A41E-7344-6383-BDEEDE97113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103704" cy="6858000"/>
          </a:xfrm>
          <a:prstGeom prst="rect">
            <a:avLst/>
          </a:prstGeom>
        </p:spPr>
      </p:pic>
      <p:pic>
        <p:nvPicPr>
          <p:cNvPr id="7" name="Picture 2">
            <a:extLst>
              <a:ext uri="{FF2B5EF4-FFF2-40B4-BE49-F238E27FC236}">
                <a16:creationId xmlns:a16="http://schemas.microsoft.com/office/drawing/2014/main" id="{4E86476F-50C4-2022-3B8D-A6A4FC6AE4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5156" y="5700154"/>
            <a:ext cx="2497354" cy="100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image001">
            <a:extLst>
              <a:ext uri="{FF2B5EF4-FFF2-40B4-BE49-F238E27FC236}">
                <a16:creationId xmlns:a16="http://schemas.microsoft.com/office/drawing/2014/main" id="{2C9CE692-1EA1-80E1-FB3B-BB21F8DDF2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1098" y="4757218"/>
            <a:ext cx="4165374" cy="726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8029012-D80D-E53C-991A-A21CFA558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BMDS7008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E1C183B-7908-0819-0F5E-6CBB7F005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A3AA-5CB1-4194-82B7-A307B5A16A9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7210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AA7DC-007C-CA8C-2525-2E3F5B256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448" y="1377611"/>
            <a:ext cx="10515600" cy="1325563"/>
          </a:xfrm>
        </p:spPr>
        <p:txBody>
          <a:bodyPr/>
          <a:lstStyle/>
          <a:p>
            <a:r>
              <a:rPr lang="en-GB" b="1" dirty="0"/>
              <a:t>Key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9272B-F426-9957-6DB1-0D9F2FD6BD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448" y="3263100"/>
            <a:ext cx="10515600" cy="1910118"/>
          </a:xfrm>
        </p:spPr>
        <p:txBody>
          <a:bodyPr>
            <a:normAutofit/>
          </a:bodyPr>
          <a:lstStyle/>
          <a:p>
            <a:r>
              <a:rPr lang="en-GB" sz="2000" dirty="0"/>
              <a:t>General communication system and clinical communication system</a:t>
            </a:r>
          </a:p>
          <a:p>
            <a:r>
              <a:rPr lang="en-GB" sz="2000" dirty="0"/>
              <a:t>Key concepts: signal, noise, probability and entropy</a:t>
            </a:r>
          </a:p>
          <a:p>
            <a:r>
              <a:rPr lang="en-GB" sz="2000" dirty="0"/>
              <a:t>Shannon’s Information theory</a:t>
            </a:r>
          </a:p>
          <a:p>
            <a:r>
              <a:rPr lang="en-GB" sz="2000" dirty="0"/>
              <a:t>Interoperability 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4CF47CB6-DFB9-759E-00E4-6A49D3B7AA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5696" y="91590"/>
            <a:ext cx="1790886" cy="820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image001">
            <a:extLst>
              <a:ext uri="{FF2B5EF4-FFF2-40B4-BE49-F238E27FC236}">
                <a16:creationId xmlns:a16="http://schemas.microsoft.com/office/drawing/2014/main" id="{A9E4F718-9928-CC4B-9578-4FA15BDEEF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3626" y="0"/>
            <a:ext cx="4688060" cy="817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8F8A08B5-A4E2-9CB3-3891-8538E05FEC9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088296" y="0"/>
            <a:ext cx="2103704" cy="6858000"/>
          </a:xfrm>
          <a:prstGeom prst="rect">
            <a:avLst/>
          </a:prstGeom>
        </p:spPr>
      </p:pic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08F2C51-FE76-FB45-E8CF-6F10347F1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BMDS7008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DF0A0A1-E5BD-98D1-6E57-5EDCC4003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A3AA-5CB1-4194-82B7-A307B5A16A9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856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96BA9-BAD9-6690-16F1-3094F81AA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759" y="191354"/>
            <a:ext cx="10515600" cy="1325563"/>
          </a:xfrm>
        </p:spPr>
        <p:txBody>
          <a:bodyPr/>
          <a:lstStyle/>
          <a:p>
            <a:r>
              <a:rPr lang="en-GB" dirty="0"/>
              <a:t>The general communication system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466AB6-8E86-3330-651F-B9FCD8205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08E4A-91FD-528B-DB6D-70CB4B899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A3AA-5CB1-4194-82B7-A307B5A16A96}" type="slidenum">
              <a:rPr lang="en-GB" smtClean="0"/>
              <a:t>3</a:t>
            </a:fld>
            <a:endParaRPr lang="en-GB"/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61192FDA-E3E6-6B8E-7F65-960422F264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857875"/>
            <a:ext cx="2497354" cy="100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A9E61CD-FE8E-FE2A-892C-12448DD31FC5}"/>
              </a:ext>
            </a:extLst>
          </p:cNvPr>
          <p:cNvSpPr txBox="1"/>
          <p:nvPr/>
        </p:nvSpPr>
        <p:spPr>
          <a:xfrm>
            <a:off x="7247543" y="5408464"/>
            <a:ext cx="1811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(Shannon, 1948)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52BDD6D-A2B3-42AD-93D3-B0535E7A39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8614" y="1768964"/>
            <a:ext cx="8154772" cy="357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39968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F8CBC-0825-E9F8-2CF8-91AB44C1F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025" y="136525"/>
            <a:ext cx="10515600" cy="1325563"/>
          </a:xfrm>
        </p:spPr>
        <p:txBody>
          <a:bodyPr/>
          <a:lstStyle/>
          <a:p>
            <a:r>
              <a:rPr lang="en-GB" dirty="0"/>
              <a:t>Clinical communication system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71AC8E-CC95-068B-D3AC-0990956F50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DAF088-8C18-C5CA-7D89-7CF157555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A3AA-5CB1-4194-82B7-A307B5A16A96}" type="slidenum">
              <a:rPr lang="en-GB" smtClean="0"/>
              <a:t>4</a:t>
            </a:fld>
            <a:endParaRPr lang="en-GB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1EA5616E-104C-8CC2-EA3D-D93BF543B9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857875"/>
            <a:ext cx="2497354" cy="100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8817353-BF62-F44E-BBFB-AD8B2736D0B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352" t="37594" r="41978" b="40967"/>
          <a:stretch>
            <a:fillRect/>
          </a:stretch>
        </p:blipFill>
        <p:spPr>
          <a:xfrm>
            <a:off x="1376802" y="1729216"/>
            <a:ext cx="9438396" cy="286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D352F07-D480-23DB-8B31-DFB665214869}"/>
              </a:ext>
            </a:extLst>
          </p:cNvPr>
          <p:cNvSpPr txBox="1"/>
          <p:nvPr/>
        </p:nvSpPr>
        <p:spPr>
          <a:xfrm>
            <a:off x="8723616" y="4223217"/>
            <a:ext cx="1604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(Krause, 2019)</a:t>
            </a:r>
          </a:p>
        </p:txBody>
      </p:sp>
    </p:spTree>
    <p:extLst>
      <p:ext uri="{BB962C8B-B14F-4D97-AF65-F5344CB8AC3E}">
        <p14:creationId xmlns:p14="http://schemas.microsoft.com/office/powerpoint/2010/main" val="5163383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63E02-5EB4-514A-1386-AEAF5A9A1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801" y="81226"/>
            <a:ext cx="10515600" cy="1325563"/>
          </a:xfrm>
        </p:spPr>
        <p:txBody>
          <a:bodyPr/>
          <a:lstStyle/>
          <a:p>
            <a:r>
              <a:rPr lang="en-GB" dirty="0"/>
              <a:t>Key concepts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7C125E-7B41-6719-8C07-E4F76835BB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A6C49F-32FB-B618-4515-89F471943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A3AA-5CB1-4194-82B7-A307B5A16A96}" type="slidenum">
              <a:rPr lang="en-GB" smtClean="0"/>
              <a:t>5</a:t>
            </a:fld>
            <a:endParaRPr lang="en-GB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18F308F7-EDE9-77EF-8CEB-D40BCEEF1B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857875"/>
            <a:ext cx="2497354" cy="100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19B8916-7FCC-83DE-1F87-AD4B2398DFFB}"/>
              </a:ext>
            </a:extLst>
          </p:cNvPr>
          <p:cNvSpPr txBox="1"/>
          <p:nvPr/>
        </p:nvSpPr>
        <p:spPr>
          <a:xfrm>
            <a:off x="9746668" y="1776101"/>
            <a:ext cx="994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Entropy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3FF1DFB-F399-60E0-6538-CB9A7B325F17}"/>
                  </a:ext>
                </a:extLst>
              </p:cNvPr>
              <p:cNvSpPr txBox="1"/>
              <p:nvPr/>
            </p:nvSpPr>
            <p:spPr>
              <a:xfrm>
                <a:off x="8266249" y="2785746"/>
                <a:ext cx="3431902" cy="71397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b="0" i="1" smtClean="0">
                          <a:latin typeface="Cambria Math" panose="02040503050406030204" pitchFamily="18" charset="0"/>
                        </a:rPr>
                        <m:t>𝐻</m:t>
                      </m:r>
                      <m:d>
                        <m:d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6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  <m:r>
                        <a:rPr lang="en-GB" sz="1600" b="0" i="1" smtClean="0">
                          <a:latin typeface="Cambria Math" panose="02040503050406030204" pitchFamily="18" charset="0"/>
                        </a:rPr>
                        <m:t>= </m:t>
                      </m:r>
                      <m:nary>
                        <m:naryPr>
                          <m:chr m:val="∑"/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sz="16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  <m:sup/>
                        <m:e>
                          <m:sSub>
                            <m:sSubPr>
                              <m:ctrlPr>
                                <a:rPr lang="en-GB" sz="16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600" b="0" i="1" smtClean="0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lang="en-GB" sz="1600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  <m:r>
                            <a:rPr lang="en-GB" sz="1600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  <m:r>
                            <a:rPr lang="en-GB" sz="16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GB" sz="16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600" b="0" i="1" smtClean="0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lang="en-GB" sz="1600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  <m:r>
                            <a:rPr lang="en-GB" sz="16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</m:nary>
                      <m:r>
                        <a:rPr lang="en-GB" sz="1600" b="0" i="1" smtClean="0">
                          <a:latin typeface="Cambria Math" panose="02040503050406030204" pitchFamily="18" charset="0"/>
                        </a:rPr>
                        <m:t>=− </m:t>
                      </m:r>
                      <m:nary>
                        <m:naryPr>
                          <m:chr m:val="∑"/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sz="1600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  <m:sup/>
                        <m:e>
                          <m:sSub>
                            <m:sSubPr>
                              <m:ctrlPr>
                                <a:rPr lang="en-GB" sz="16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600" b="0" i="1" smtClean="0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lang="en-GB" sz="1600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  <m:func>
                            <m:funcPr>
                              <m:ctrlPr>
                                <a:rPr lang="en-GB" sz="1600" b="0" i="1" smtClean="0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sSub>
                                <m:sSubPr>
                                  <m:ctrlPr>
                                    <a:rPr lang="en-GB" sz="16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 sz="1600" b="0" i="0" smtClean="0">
                                      <a:latin typeface="Cambria Math" panose="02040503050406030204" pitchFamily="18" charset="0"/>
                                    </a:rPr>
                                    <m:t>log</m:t>
                                  </m:r>
                                </m:e>
                                <m:sub>
                                  <m:r>
                                    <a:rPr lang="en-GB" sz="1600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fName>
                            <m:e>
                              <m:r>
                                <a:rPr lang="en-GB" sz="1600" b="0" i="1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en-GB" sz="16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600" b="0" i="1" smtClean="0">
                                      <a:latin typeface="Cambria Math" panose="02040503050406030204" pitchFamily="18" charset="0"/>
                                    </a:rPr>
                                    <m:t>𝑝</m:t>
                                  </m:r>
                                </m:e>
                                <m:sub>
                                  <m:r>
                                    <a:rPr lang="en-GB" sz="1600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a:rPr lang="en-GB" sz="1600" b="0" i="1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</m:func>
                        </m:e>
                      </m:nary>
                    </m:oMath>
                  </m:oMathPara>
                </a14:m>
                <a:endParaRPr lang="en-GB" sz="1600" dirty="0"/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3FF1DFB-F399-60E0-6538-CB9A7B325F1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66249" y="2785746"/>
                <a:ext cx="3431902" cy="713978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36AAE5E7-0E4E-FDE8-7697-D8FE007970F1}"/>
                  </a:ext>
                </a:extLst>
              </p:cNvPr>
              <p:cNvSpPr txBox="1"/>
              <p:nvPr/>
            </p:nvSpPr>
            <p:spPr>
              <a:xfrm>
                <a:off x="8266249" y="3911011"/>
                <a:ext cx="3769609" cy="15696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600" dirty="0"/>
                  <a:t>Where:</a:t>
                </a:r>
              </a:p>
              <a:p>
                <a:endParaRPr lang="en-GB" sz="1600" b="0" i="1" dirty="0"/>
              </a:p>
              <a:p>
                <a14:m>
                  <m:oMath xmlns:m="http://schemas.openxmlformats.org/officeDocument/2006/math">
                    <m:r>
                      <a:rPr lang="en-GB" sz="16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1600" b="0" i="1" smtClean="0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sz="16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600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b>
                        <m:r>
                          <a:rPr lang="en-GB" sz="1600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sz="1600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1600" dirty="0"/>
                  <a:t> self-information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16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b>
                        <m:r>
                          <a:rPr lang="en-GB" sz="1600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sz="16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1600" dirty="0"/>
                  <a:t>probability of a particular message or outcome</a:t>
                </a:r>
              </a:p>
              <a:p>
                <a:r>
                  <a:rPr lang="en-GB" sz="1600" dirty="0"/>
                  <a:t>x</a:t>
                </a:r>
                <a:r>
                  <a:rPr lang="en-GB" sz="1600" baseline="-25000" dirty="0"/>
                  <a:t>i</a:t>
                </a:r>
                <a:r>
                  <a:rPr lang="en-GB" sz="1600" dirty="0"/>
                  <a:t> individual source</a:t>
                </a:r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36AAE5E7-0E4E-FDE8-7697-D8FE007970F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66249" y="3911011"/>
                <a:ext cx="3769609" cy="1569660"/>
              </a:xfrm>
              <a:prstGeom prst="rect">
                <a:avLst/>
              </a:prstGeom>
              <a:blipFill>
                <a:blip r:embed="rId4"/>
                <a:stretch>
                  <a:fillRect l="-809" t="-1167" b="-42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82B69B47-99F5-AAD2-A718-1DF3505D0280}"/>
              </a:ext>
            </a:extLst>
          </p:cNvPr>
          <p:cNvSpPr txBox="1"/>
          <p:nvPr/>
        </p:nvSpPr>
        <p:spPr>
          <a:xfrm>
            <a:off x="1133581" y="1776101"/>
            <a:ext cx="1689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Signal &amp; Noise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DB4479F6-D016-543B-5761-F4663FB0F4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89727"/>
            <a:ext cx="3769609" cy="2224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4">
            <a:extLst>
              <a:ext uri="{FF2B5EF4-FFF2-40B4-BE49-F238E27FC236}">
                <a16:creationId xmlns:a16="http://schemas.microsoft.com/office/drawing/2014/main" id="{936C743F-5487-BBBC-DF76-28726CD0387E}"/>
              </a:ext>
            </a:extLst>
          </p:cNvPr>
          <p:cNvSpPr txBox="1"/>
          <p:nvPr/>
        </p:nvSpPr>
        <p:spPr>
          <a:xfrm>
            <a:off x="103874" y="4796953"/>
            <a:ext cx="374930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400" dirty="0">
                <a:hlinkClick r:id="rId6"/>
              </a:rPr>
              <a:t>https://conjointly.com/kb/classifying-experimental-designs/</a:t>
            </a:r>
            <a:r>
              <a:rPr lang="en-GB" sz="1400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8A57B61-FA20-745E-7F75-DF82E279ACAD}"/>
              </a:ext>
            </a:extLst>
          </p:cNvPr>
          <p:cNvSpPr txBox="1"/>
          <p:nvPr/>
        </p:nvSpPr>
        <p:spPr>
          <a:xfrm>
            <a:off x="5434601" y="1776101"/>
            <a:ext cx="13227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Probability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1F68229-574B-593F-A9A8-F9B8B6DCE79A}"/>
              </a:ext>
            </a:extLst>
          </p:cNvPr>
          <p:cNvCxnSpPr/>
          <p:nvPr/>
        </p:nvCxnSpPr>
        <p:spPr>
          <a:xfrm>
            <a:off x="4038600" y="1678075"/>
            <a:ext cx="0" cy="41798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4733EAC-787F-6E68-BC53-D2C3344A34CE}"/>
              </a:ext>
            </a:extLst>
          </p:cNvPr>
          <p:cNvCxnSpPr/>
          <p:nvPr/>
        </p:nvCxnSpPr>
        <p:spPr>
          <a:xfrm>
            <a:off x="8069664" y="1678075"/>
            <a:ext cx="0" cy="41798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D917B6BF-CF21-5955-47DE-2E2A49FF837C}"/>
                  </a:ext>
                </a:extLst>
              </p:cNvPr>
              <p:cNvSpPr txBox="1"/>
              <p:nvPr/>
            </p:nvSpPr>
            <p:spPr>
              <a:xfrm>
                <a:off x="4051829" y="4541855"/>
                <a:ext cx="4031229" cy="15594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600" dirty="0"/>
                  <a:t>P(x) = 0 means impossible</a:t>
                </a:r>
              </a:p>
              <a:p>
                <a:r>
                  <a:rPr lang="en-GB" sz="1600" dirty="0"/>
                  <a:t>P(x) = 1 means certain</a:t>
                </a:r>
              </a:p>
              <a:p>
                <a:r>
                  <a:rPr lang="en-GB" sz="1600" dirty="0"/>
                  <a:t>All possible outcomes for a single roll of die: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16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1600" b="0" i="1" smtClean="0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  <m:r>
                        <a:rPr lang="en-GB" sz="16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1600" b="0" i="1" smtClean="0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  <m:r>
                        <a:rPr lang="en-GB" sz="16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  <m:r>
                        <a:rPr lang="en-GB" sz="16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  <m:r>
                        <a:rPr lang="en-GB" sz="16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  <m:r>
                        <a:rPr lang="en-GB" sz="16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  <m:r>
                        <a:rPr lang="en-GB" sz="1600" b="0" i="1" smtClean="0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en-GB" sz="1600" dirty="0"/>
              </a:p>
              <a:p>
                <a:endParaRPr lang="en-GB" sz="1600" dirty="0"/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D917B6BF-CF21-5955-47DE-2E2A49FF837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1829" y="4541855"/>
                <a:ext cx="4031229" cy="1559466"/>
              </a:xfrm>
              <a:prstGeom prst="rect">
                <a:avLst/>
              </a:prstGeom>
              <a:blipFill>
                <a:blip r:embed="rId7"/>
                <a:stretch>
                  <a:fillRect l="-908" t="-1172" r="-3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2" name="Picture 4">
            <a:extLst>
              <a:ext uri="{FF2B5EF4-FFF2-40B4-BE49-F238E27FC236}">
                <a16:creationId xmlns:a16="http://schemas.microsoft.com/office/drawing/2014/main" id="{FBD02F01-2FEC-E6B8-6106-BF5B7AAD7B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5737" y="2223527"/>
            <a:ext cx="2979033" cy="2240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4" descr="Cartoon of a person with his hands on his head&#10;&#10;AI-generated content may be incorrect.">
            <a:extLst>
              <a:ext uri="{FF2B5EF4-FFF2-40B4-BE49-F238E27FC236}">
                <a16:creationId xmlns:a16="http://schemas.microsoft.com/office/drawing/2014/main" id="{6432F32D-7E3E-8C88-C601-02517CB362C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9880314" y="88130"/>
            <a:ext cx="2141310" cy="1638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891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D04E5-FA80-E797-E1BA-5856D5B65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499" y="169465"/>
            <a:ext cx="10515600" cy="1325563"/>
          </a:xfrm>
        </p:spPr>
        <p:txBody>
          <a:bodyPr/>
          <a:lstStyle/>
          <a:p>
            <a:r>
              <a:rPr lang="en-GB" dirty="0"/>
              <a:t>Information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341B0-7449-B61C-4070-A4C472FFD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1499" y="1875382"/>
            <a:ext cx="11842819" cy="4351338"/>
          </a:xfrm>
        </p:spPr>
        <p:txBody>
          <a:bodyPr>
            <a:normAutofit/>
          </a:bodyPr>
          <a:lstStyle/>
          <a:p>
            <a:r>
              <a:rPr lang="en-GB" sz="2000" dirty="0"/>
              <a:t>Mathematical study of the quantification, storage, and communication of information.</a:t>
            </a:r>
          </a:p>
          <a:p>
            <a:r>
              <a:rPr lang="en-GB" sz="2000" dirty="0"/>
              <a:t>Founded by C. Shannon (1940s) with earlier contributions by Nyquist and Hartley.</a:t>
            </a:r>
          </a:p>
          <a:p>
            <a:r>
              <a:rPr lang="en-GB" sz="2000" dirty="0"/>
              <a:t>Key measure in Information theory is the Entropy which quantify the uncertainty</a:t>
            </a:r>
          </a:p>
          <a:p>
            <a:r>
              <a:rPr lang="en-GB" sz="2000" dirty="0"/>
              <a:t>The goal is to: Maximise signal clarity and minimise the noise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CC106F-68A2-EAD9-7784-94B80E271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544D5-CB90-0A2B-E126-1BC7EDC22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A3AA-5CB1-4194-82B7-A307B5A16A96}" type="slidenum">
              <a:rPr lang="en-GB" smtClean="0"/>
              <a:t>6</a:t>
            </a:fld>
            <a:endParaRPr lang="en-GB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93C8B5EA-392A-8E02-7849-91A9D5E287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857875"/>
            <a:ext cx="2497354" cy="100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2F921AC-EE1A-B800-982B-5860BEB1CA37}"/>
              </a:ext>
            </a:extLst>
          </p:cNvPr>
          <p:cNvSpPr txBox="1">
            <a:spLocks/>
          </p:cNvSpPr>
          <p:nvPr/>
        </p:nvSpPr>
        <p:spPr>
          <a:xfrm>
            <a:off x="5569299" y="4320817"/>
            <a:ext cx="6108560" cy="995659"/>
          </a:xfrm>
          <a:prstGeom prst="rect">
            <a:avLst/>
          </a:prstGeom>
          <a:ln>
            <a:solidFill>
              <a:srgbClr val="C00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800" i="1" dirty="0"/>
              <a:t>How much information can we transmit reliably?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1800" i="1" dirty="0"/>
              <a:t>How much uncertainty remains at the end of that process?</a:t>
            </a:r>
          </a:p>
        </p:txBody>
      </p:sp>
    </p:spTree>
    <p:extLst>
      <p:ext uri="{BB962C8B-B14F-4D97-AF65-F5344CB8AC3E}">
        <p14:creationId xmlns:p14="http://schemas.microsoft.com/office/powerpoint/2010/main" val="21382507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C5D56-7487-2125-C2E8-1D2724238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692" y="90291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/>
              <a:t>Why this matters in healthcare?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03AC2-C389-6C42-A869-A1E34E904B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905" y="1465191"/>
            <a:ext cx="11712190" cy="3927618"/>
          </a:xfrm>
        </p:spPr>
        <p:txBody>
          <a:bodyPr>
            <a:normAutofit/>
          </a:bodyPr>
          <a:lstStyle/>
          <a:p>
            <a:pPr lvl="0"/>
            <a:r>
              <a:rPr lang="en-GB" sz="1800" dirty="0"/>
              <a:t>Reducing entropy means making better, faster, more confident decisions</a:t>
            </a:r>
          </a:p>
          <a:p>
            <a:pPr lvl="0"/>
            <a:r>
              <a:rPr lang="en-GB" sz="1800" dirty="0"/>
              <a:t>Managing noise means improving data quality, communication and patient safety</a:t>
            </a:r>
          </a:p>
          <a:p>
            <a:pPr lvl="0"/>
            <a:r>
              <a:rPr lang="en-GB" sz="1800" dirty="0"/>
              <a:t>Quantifying information value helps us decide which tests or data are worth collecting</a:t>
            </a:r>
          </a:p>
          <a:p>
            <a:pPr marL="0" lvl="0" indent="0">
              <a:buNone/>
            </a:pPr>
            <a:endParaRPr lang="en-GB" sz="1800" dirty="0"/>
          </a:p>
          <a:p>
            <a:pPr marL="0" lvl="0" indent="0">
              <a:buNone/>
            </a:pPr>
            <a:r>
              <a:rPr lang="en-GB" sz="1800" dirty="0"/>
              <a:t>For example: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D9F5D8-5210-663B-43B8-5FE6F6B44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C09F0D-5EAA-B748-F8E1-EA67D6619C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A3AA-5CB1-4194-82B7-A307B5A16A96}" type="slidenum">
              <a:rPr lang="en-GB" smtClean="0"/>
              <a:t>7</a:t>
            </a:fld>
            <a:endParaRPr lang="en-GB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4DEC5F3A-85BE-874A-FD13-1458929252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1944" y="90291"/>
            <a:ext cx="2497354" cy="100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4B4AAF2D-821B-B1F7-8889-C0BE76FAEF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6476" y="2831532"/>
            <a:ext cx="4726766" cy="3524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>
            <a:extLst>
              <a:ext uri="{FF2B5EF4-FFF2-40B4-BE49-F238E27FC236}">
                <a16:creationId xmlns:a16="http://schemas.microsoft.com/office/drawing/2014/main" id="{D7ACD9C1-BE5B-90CB-E4D8-2113F7C6A3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2039" y="2831532"/>
            <a:ext cx="4726766" cy="3545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2248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A4417-C9CD-FFC5-69C1-5B434D56D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331" y="3947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/>
              <a:t>Interoperability and Information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BB693-51EC-5235-FCF2-49E5DED23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330" y="1253331"/>
            <a:ext cx="1183198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i="1" dirty="0"/>
          </a:p>
          <a:p>
            <a:pPr marL="0" indent="0">
              <a:buNone/>
            </a:pPr>
            <a:r>
              <a:rPr lang="en-GB" sz="2000" i="1" dirty="0"/>
              <a:t>Ability of two or more systems to exchange and use information that has been exchanged.</a:t>
            </a:r>
          </a:p>
          <a:p>
            <a:pPr marL="0" indent="0" algn="r">
              <a:buNone/>
            </a:pPr>
            <a:r>
              <a:rPr lang="en-GB" sz="2000" dirty="0"/>
              <a:t>(</a:t>
            </a:r>
            <a:r>
              <a:rPr lang="en-GB" sz="2000" dirty="0" err="1"/>
              <a:t>Fridsma</a:t>
            </a:r>
            <a:r>
              <a:rPr lang="en-GB" sz="2000" dirty="0"/>
              <a:t>, 2013)</a:t>
            </a:r>
          </a:p>
          <a:p>
            <a:pPr marL="0" indent="0" algn="r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82B612-0303-4A13-09E0-3629C6BE08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2C2C8C-CAD1-39D8-EA54-12E64C94E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A3AA-5CB1-4194-82B7-A307B5A16A96}" type="slidenum">
              <a:rPr lang="en-GB" smtClean="0"/>
              <a:t>8</a:t>
            </a:fld>
            <a:endParaRPr lang="en-GB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D6CA6024-51EB-32AC-1A1C-A5EAB183C1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692" y="5857875"/>
            <a:ext cx="2497354" cy="100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8" name="Table 27">
            <a:extLst>
              <a:ext uri="{FF2B5EF4-FFF2-40B4-BE49-F238E27FC236}">
                <a16:creationId xmlns:a16="http://schemas.microsoft.com/office/drawing/2014/main" id="{321760EE-E926-F5DB-8B8D-48B50C5B35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4139462"/>
              </p:ext>
            </p:extLst>
          </p:nvPr>
        </p:nvGraphicFramePr>
        <p:xfrm>
          <a:off x="544331" y="2673503"/>
          <a:ext cx="11490339" cy="26873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637742">
                  <a:extLst>
                    <a:ext uri="{9D8B030D-6E8A-4147-A177-3AD203B41FA5}">
                      <a16:colId xmlns:a16="http://schemas.microsoft.com/office/drawing/2014/main" val="1159276354"/>
                    </a:ext>
                  </a:extLst>
                </a:gridCol>
                <a:gridCol w="4210260">
                  <a:extLst>
                    <a:ext uri="{9D8B030D-6E8A-4147-A177-3AD203B41FA5}">
                      <a16:colId xmlns:a16="http://schemas.microsoft.com/office/drawing/2014/main" val="2260843818"/>
                    </a:ext>
                  </a:extLst>
                </a:gridCol>
                <a:gridCol w="4642337">
                  <a:extLst>
                    <a:ext uri="{9D8B030D-6E8A-4147-A177-3AD203B41FA5}">
                      <a16:colId xmlns:a16="http://schemas.microsoft.com/office/drawing/2014/main" val="259751347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Interoperability level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Information theory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Analogy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9086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Foundational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Channel capacity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Systems can connect and exchange data, the signal can travel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66851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Structural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Signal format / Noise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Standard formats (HL7,FHIR) reduce technical noise in transmission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57216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Semantic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Meaning preservation /  entropy reduction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Shared definitions (SNOMED CT, LOINC) keep the message clear and reduce uncertainty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18367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Organisational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Context and reliable decoding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Polices, workflows, and trust ensure information is interpreted correctly and used effectively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15026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40683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70BAC2-A5A5-F4F2-61CC-588310F11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E036A-9787-A2F7-C8A3-702D5A458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6106" y="3216963"/>
            <a:ext cx="9941319" cy="3124658"/>
          </a:xfrm>
        </p:spPr>
        <p:txBody>
          <a:bodyPr anchor="ctr">
            <a:norm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en-GB" sz="2400" dirty="0"/>
              <a:t>Identify specific transactions or processes within the health and social care that currently lack of interoperability?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400" dirty="0"/>
              <a:t>What practical issues need to be overcome?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400" dirty="0"/>
              <a:t>Is there any practical example of good interoperability within the NHS?</a:t>
            </a:r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FC51CD-375B-8E4C-910A-D51CB1E49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9224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BMDS7008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711DA6-A751-F105-F742-0823781046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16BA3AA-5CB1-4194-82B7-A307B5A16A96}" type="slidenum">
              <a:rPr lang="en-GB" smtClean="0"/>
              <a:pPr>
                <a:spcAft>
                  <a:spcPts val="600"/>
                </a:spcAft>
              </a:pPr>
              <a:t>9</a:t>
            </a:fld>
            <a:endParaRPr lang="en-GB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724C7B8D-C317-E5B0-3F45-099E6BDFC5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8748" y="35168"/>
            <a:ext cx="2497354" cy="100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1A3F907-CB98-E1B6-A1BD-D231F97A4F7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352" t="37594" r="41978" b="40967"/>
          <a:stretch>
            <a:fillRect/>
          </a:stretch>
        </p:blipFill>
        <p:spPr>
          <a:xfrm>
            <a:off x="4875377" y="1372861"/>
            <a:ext cx="6776598" cy="2055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4723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65AA1-02F6-3968-F1CC-92C027095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23" y="0"/>
            <a:ext cx="10515600" cy="995952"/>
          </a:xfrm>
        </p:spPr>
        <p:txBody>
          <a:bodyPr/>
          <a:lstStyle/>
          <a:p>
            <a:r>
              <a:rPr lang="en-GB" sz="3600" b="1" dirty="0"/>
              <a:t>References</a:t>
            </a:r>
            <a:endParaRPr lang="en-GB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5912B9-A492-A894-6A21-14BFF57AF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F451DE-9F21-503C-B67F-C4E5DFF01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A3AA-5CB1-4194-82B7-A307B5A16A96}" type="slidenum">
              <a:rPr lang="en-GB" smtClean="0"/>
              <a:t>10</a:t>
            </a:fld>
            <a:endParaRPr lang="en-GB"/>
          </a:p>
        </p:txBody>
      </p:sp>
      <p:sp>
        <p:nvSpPr>
          <p:cNvPr id="6" name="TextBox 4">
            <a:extLst>
              <a:ext uri="{FF2B5EF4-FFF2-40B4-BE49-F238E27FC236}">
                <a16:creationId xmlns:a16="http://schemas.microsoft.com/office/drawing/2014/main" id="{32EC5F48-21C7-68F7-8066-9CB99CFEB49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2819" y="774889"/>
            <a:ext cx="11886362" cy="509408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Benish</a:t>
            </a:r>
            <a:r>
              <a:rPr lang="en-GB" sz="120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, W.A. (1999) ‘Relative Entropy as a Measure of Diagnostic Information’, </a:t>
            </a:r>
            <a:r>
              <a:rPr lang="en-GB" sz="1200" i="1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Medical Decision Making</a:t>
            </a:r>
            <a:r>
              <a:rPr lang="en-GB" sz="120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, 19(2), pp. 202–206. Available at: https://doi.org/10.1177/0272989X9901900211.</a:t>
            </a:r>
            <a:endParaRPr lang="en-GB" sz="1200" kern="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Hartley, R.V.L. (1928) ‘Transmission of Information’, </a:t>
            </a:r>
            <a:r>
              <a:rPr lang="en-GB" sz="1200" i="1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Bell System Technical Journal</a:t>
            </a:r>
            <a:r>
              <a:rPr lang="en-GB" sz="120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, 7(3), pp. 535–563. Available at: https://doi.org/10.1002/j.1538-7305.1928.tb01236.x.</a:t>
            </a:r>
            <a:endParaRPr lang="en-GB" sz="1200" kern="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Krause, P. (2019) ‘Information Theory and Medical Decision Making’, in P. Scott, N. de Keizer, and A. Georgiou (eds) </a:t>
            </a:r>
            <a:r>
              <a:rPr lang="en-GB" sz="1200" i="1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Applied Interdisciplinary Theory in Health Informatics</a:t>
            </a:r>
            <a:r>
              <a:rPr lang="en-GB" sz="120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, pp. 1–221. Available at: https://ebooks.iospress.nl/ISBN/978-1-61499-990-4 (Accessed: 9 November 2023).</a:t>
            </a:r>
            <a:endParaRPr lang="en-GB" sz="1200" kern="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Shannon, C.E. (1948) ‘A mathematical theory of communication’, </a:t>
            </a:r>
            <a:r>
              <a:rPr lang="en-GB" sz="1200" i="1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The Bell System Technical Journal</a:t>
            </a:r>
            <a:r>
              <a:rPr lang="en-GB" sz="120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, 27(3), pp. 379–423. Available at: https://doi.org/10.1002/j.1538-7305.1948.tb01338.x.</a:t>
            </a:r>
            <a:endParaRPr lang="en-GB" sz="1200" kern="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Tribus</a:t>
            </a:r>
            <a:r>
              <a:rPr lang="en-GB" sz="120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, M. and </a:t>
            </a:r>
            <a:r>
              <a:rPr lang="en-GB" sz="1200" kern="1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McIrvine</a:t>
            </a:r>
            <a:r>
              <a:rPr lang="en-GB" sz="120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, E. (1971) ‘Energy and information’, </a:t>
            </a:r>
            <a:r>
              <a:rPr lang="en-GB" sz="1200" i="1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Scientific American</a:t>
            </a:r>
            <a:r>
              <a:rPr lang="en-GB" sz="120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, 225(3), pp. 179–190. Available at: https://www.jstor.org/stable/24923125 (Accessed: 9 November 2023).</a:t>
            </a:r>
            <a:endParaRPr lang="en-GB" sz="1200" kern="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Vollmer, R.T. (2007) ‘Entropy and Information Content of Laboratory Test Results’, </a:t>
            </a:r>
            <a:r>
              <a:rPr lang="en-GB" sz="1200" i="1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American Journal of Clinical Pathology</a:t>
            </a:r>
            <a:r>
              <a:rPr lang="en-GB" sz="120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, 127(1), pp. 60–65. Available at: </a:t>
            </a:r>
            <a:r>
              <a:rPr lang="en-GB" sz="120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https://doi.org/10.1309/H1F0WQW44F157XDU</a:t>
            </a:r>
            <a:r>
              <a:rPr lang="en-GB" sz="120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Schneider, T.D. (2006) ‘Claude Shannon: Biologist [Information theory used in biology]’, </a:t>
            </a:r>
            <a:r>
              <a:rPr lang="en-GB" sz="1200" i="1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IEEE Engineering in Medicine and Biology Magazine, </a:t>
            </a:r>
            <a:r>
              <a:rPr lang="en-GB" sz="120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25 (1), pp. 30-33, Available at: </a:t>
            </a:r>
            <a:r>
              <a:rPr lang="en-GB" sz="120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GB" sz="1200" dirty="0">
                <a:cs typeface="Calibri" panose="020F0502020204030204" pitchFamily="34" charset="0"/>
                <a:hlinkClick r:id="rId3"/>
              </a:rPr>
              <a:t>doi.org/10.1109/MEMB.2006.1578661</a:t>
            </a:r>
            <a:endParaRPr lang="en-GB" sz="1200" dirty="0"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Fridsma</a:t>
            </a:r>
            <a:r>
              <a:rPr lang="en-GB" sz="1200" kern="1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D. (2013) ‘Interoperability vs health information exchange: setting the record straight’, </a:t>
            </a:r>
            <a:r>
              <a:rPr lang="en-GB" sz="1200" i="1" kern="1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Health IT Buzz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Oyeyemi, A., and Scott, P, (2018) ‘Interoperability in health and social care: organisational issues are the biggest challenge’, </a:t>
            </a:r>
            <a:r>
              <a:rPr lang="en-GB" sz="1200" i="1" kern="1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BMJ Health &amp; Care Informatics, </a:t>
            </a:r>
            <a:r>
              <a:rPr lang="en-GB" sz="1200" kern="1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25</a:t>
            </a:r>
            <a:r>
              <a:rPr lang="en-GB" sz="1200" kern="100" dirty="0">
                <a:ea typeface="Times New Roman" panose="02020603050405020304" pitchFamily="18" charset="0"/>
                <a:cs typeface="Calibri" panose="020F0502020204030204" pitchFamily="34" charset="0"/>
              </a:rPr>
              <a:t>, Available at: </a:t>
            </a:r>
            <a:r>
              <a:rPr lang="en-GB" sz="1200" kern="100" dirty="0">
                <a:ea typeface="Times New Roman" panose="02020603050405020304" pitchFamily="18" charset="0"/>
                <a:cs typeface="Calibri" panose="020F0502020204030204" pitchFamily="34" charset="0"/>
                <a:hlinkClick r:id="rId4"/>
              </a:rPr>
              <a:t>https://doi.org/10.14236/jhi.v25i3.1024</a:t>
            </a:r>
            <a:endParaRPr lang="en-GB" sz="1200" kern="100" dirty="0"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03AB459C-AAE6-CE7B-D70A-44BB6B6885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857875"/>
            <a:ext cx="2497354" cy="100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56625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833</Words>
  <Application>Microsoft Office PowerPoint</Application>
  <PresentationFormat>Widescreen</PresentationFormat>
  <Paragraphs>96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DengXian</vt:lpstr>
      <vt:lpstr>Aptos</vt:lpstr>
      <vt:lpstr>Aptos Display</vt:lpstr>
      <vt:lpstr>Aptos Narrow</vt:lpstr>
      <vt:lpstr>Arial</vt:lpstr>
      <vt:lpstr>Calibri</vt:lpstr>
      <vt:lpstr>Cambria Math</vt:lpstr>
      <vt:lpstr>Times New Roman</vt:lpstr>
      <vt:lpstr>Office Theme</vt:lpstr>
      <vt:lpstr>BMDS7008</vt:lpstr>
      <vt:lpstr>Key concepts</vt:lpstr>
      <vt:lpstr>The general communication system</vt:lpstr>
      <vt:lpstr>Clinical communication system</vt:lpstr>
      <vt:lpstr>Key concepts</vt:lpstr>
      <vt:lpstr>Information theory</vt:lpstr>
      <vt:lpstr>Why this matters in healthcare?</vt:lpstr>
      <vt:lpstr>Interoperability and Information theory</vt:lpstr>
      <vt:lpstr>Group work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1</cp:revision>
  <dcterms:created xsi:type="dcterms:W3CDTF">2025-10-22T11:02:27Z</dcterms:created>
  <dcterms:modified xsi:type="dcterms:W3CDTF">2025-10-28T12:01:02Z</dcterms:modified>
</cp:coreProperties>
</file>