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9" r:id="rId3"/>
    <p:sldId id="265" r:id="rId4"/>
    <p:sldId id="258" r:id="rId5"/>
    <p:sldId id="262" r:id="rId6"/>
    <p:sldId id="261"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3" d="100"/>
          <a:sy n="53" d="100"/>
        </p:scale>
        <p:origin x="60" y="2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FACE9-1E44-7B0B-DC71-3AF7A38516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3A09DA5-67B6-1A0E-BB83-1EA03397F4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1937AE7-917B-BF53-99BD-B9C78E51DBC0}"/>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5" name="Footer Placeholder 4">
            <a:extLst>
              <a:ext uri="{FF2B5EF4-FFF2-40B4-BE49-F238E27FC236}">
                <a16:creationId xmlns:a16="http://schemas.microsoft.com/office/drawing/2014/main" id="{2F279F84-D5C4-0A33-B81C-4EB639DFF7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0B444A-A12C-E00A-46E9-118D996E30A4}"/>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738342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8965D-36F2-3B80-F0BB-893C64F3AF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CE7192-42DF-9180-BC1F-30BFB9EAB3B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41E537-7AA4-276D-342F-CC5BA2F3F21E}"/>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5" name="Footer Placeholder 4">
            <a:extLst>
              <a:ext uri="{FF2B5EF4-FFF2-40B4-BE49-F238E27FC236}">
                <a16:creationId xmlns:a16="http://schemas.microsoft.com/office/drawing/2014/main" id="{E89122A2-F15F-BFC1-49B8-EE01BEEAAC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6B5573-6264-8E92-979F-DF7F0078550E}"/>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2756477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F139E-4501-615C-98E6-BE5AD6D442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B80D137-250B-6E51-1C9A-F251C198F9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D96F6F-EBD6-2B45-D233-CDD89E82ED1B}"/>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5" name="Footer Placeholder 4">
            <a:extLst>
              <a:ext uri="{FF2B5EF4-FFF2-40B4-BE49-F238E27FC236}">
                <a16:creationId xmlns:a16="http://schemas.microsoft.com/office/drawing/2014/main" id="{5CD885BA-8F5F-59C7-11E4-DD8EF01FA1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7FDA0B-0A32-42C7-FE6E-39E8DC3B6773}"/>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175933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DD007-2D2C-D31B-67AC-0A0DD18045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7AC386-836B-3979-B750-5D121CA6CD2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AE40A6-2ECA-EDA0-B9C4-CFD0E9289D0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712D141-E4EB-1A6B-D61F-70FB665BD0C0}"/>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6" name="Footer Placeholder 5">
            <a:extLst>
              <a:ext uri="{FF2B5EF4-FFF2-40B4-BE49-F238E27FC236}">
                <a16:creationId xmlns:a16="http://schemas.microsoft.com/office/drawing/2014/main" id="{84580D6B-0C7C-0D6C-F1A5-6E7F7B96B8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E8770E-B11F-2E50-877B-46B49B32FF2F}"/>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093964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BF471-50F0-9D1C-DD68-74127F08DBA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5F420B-5345-3B86-BFAF-DFBAE72033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52E2634-B62F-1346-DC0A-524E1226818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23B5966-5234-9947-0BC5-10D2DD43FE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76EC64-EB2A-729F-85A0-46876F6CD8F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9826BC-ADC9-047C-83EA-2501F0A305C6}"/>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8" name="Footer Placeholder 7">
            <a:extLst>
              <a:ext uri="{FF2B5EF4-FFF2-40B4-BE49-F238E27FC236}">
                <a16:creationId xmlns:a16="http://schemas.microsoft.com/office/drawing/2014/main" id="{B279DEAC-2FBE-6CEC-B49A-7F71D68E99D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A83AE4-D760-542D-D535-1EC742E99988}"/>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198965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7EA76-2F13-5A3A-9FDA-5E14782E2C2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742FBB-C851-025B-69E8-BC6C7B3CE81D}"/>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4" name="Footer Placeholder 3">
            <a:extLst>
              <a:ext uri="{FF2B5EF4-FFF2-40B4-BE49-F238E27FC236}">
                <a16:creationId xmlns:a16="http://schemas.microsoft.com/office/drawing/2014/main" id="{FB8952BD-7781-6C14-AE4F-D26A7263B99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BA53365-A779-8D5D-D34E-075DABFD602C}"/>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626892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E13F8E4-B9AA-97B9-F370-33EF93FEA24A}"/>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3" name="Footer Placeholder 2">
            <a:extLst>
              <a:ext uri="{FF2B5EF4-FFF2-40B4-BE49-F238E27FC236}">
                <a16:creationId xmlns:a16="http://schemas.microsoft.com/office/drawing/2014/main" id="{358EADAD-90C3-2A8B-ADEE-BEDD3E67218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8E08BE3-7472-0956-7C10-E36B871E666F}"/>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8481534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4BEBF-5F97-C435-FE90-0231CF032F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FFE8CCB-B530-0C97-0A04-B98C3C84F8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A347B2-4D85-3471-5A5E-31551E7E72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5CA0E5-7832-87B6-0319-964E41508EA4}"/>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6" name="Footer Placeholder 5">
            <a:extLst>
              <a:ext uri="{FF2B5EF4-FFF2-40B4-BE49-F238E27FC236}">
                <a16:creationId xmlns:a16="http://schemas.microsoft.com/office/drawing/2014/main" id="{07794A51-1BFE-B420-7FAB-DE51B5A764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CD5F46-9C18-F72F-C998-CCDE723C5D60}"/>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2893699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B8EFD-AA20-BB93-428C-A9E3A0F1A5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02C56BD-08F6-8C9B-26E1-924755D347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21F6F1-A127-600D-AABC-78C4652B89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51380B-C1B2-9A44-E91D-0839B7691DE2}"/>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6" name="Footer Placeholder 5">
            <a:extLst>
              <a:ext uri="{FF2B5EF4-FFF2-40B4-BE49-F238E27FC236}">
                <a16:creationId xmlns:a16="http://schemas.microsoft.com/office/drawing/2014/main" id="{64BC4621-E1D6-0D19-E511-FBE15E5DDC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C99C8D-5344-6327-EF91-BB30CE7D029B}"/>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1284419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43A05-1CD1-46F8-F77F-B4EE0E615A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63F7A6-FB1D-BD4D-FB2C-4FCC58E6A05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686B47-A6C9-5A44-8073-62F5DB916B84}"/>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5" name="Footer Placeholder 4">
            <a:extLst>
              <a:ext uri="{FF2B5EF4-FFF2-40B4-BE49-F238E27FC236}">
                <a16:creationId xmlns:a16="http://schemas.microsoft.com/office/drawing/2014/main" id="{BA6FE4D5-628F-C2ED-F6C2-EA9E9EB719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54284-93C2-A4CC-152B-648CD95974D3}"/>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52689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961EE7-E30A-85BD-28BE-DDA23A082C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66C9C4-58C6-87A5-A043-FCD29BF04D5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036279-30D1-3EBC-F2A5-47A95AE632A0}"/>
              </a:ext>
            </a:extLst>
          </p:cNvPr>
          <p:cNvSpPr>
            <a:spLocks noGrp="1"/>
          </p:cNvSpPr>
          <p:nvPr>
            <p:ph type="dt" sz="half" idx="10"/>
          </p:nvPr>
        </p:nvSpPr>
        <p:spPr/>
        <p:txBody>
          <a:bodyPr/>
          <a:lstStyle/>
          <a:p>
            <a:fld id="{D208048B-57AF-4F53-BC84-8E0A1033FBEC}" type="datetimeFigureOut">
              <a:rPr lang="en-US" smtClean="0"/>
              <a:t>1/31/2023</a:t>
            </a:fld>
            <a:endParaRPr lang="en-US"/>
          </a:p>
        </p:txBody>
      </p:sp>
      <p:sp>
        <p:nvSpPr>
          <p:cNvPr id="5" name="Footer Placeholder 4">
            <a:extLst>
              <a:ext uri="{FF2B5EF4-FFF2-40B4-BE49-F238E27FC236}">
                <a16:creationId xmlns:a16="http://schemas.microsoft.com/office/drawing/2014/main" id="{34D0B1A8-5AD0-90F8-EFDC-294CE56DCA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F26E19-7BB8-1B86-EE9B-5B91F9D2358B}"/>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611064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62F2D5-946C-2EB5-7F41-F715CE62D7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5DA91D2-8BC9-A5EF-96D1-282B1BE2D6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6C2EB4-7CBF-7342-FA0C-CB94C8920E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08048B-57AF-4F53-BC84-8E0A1033FBEC}" type="datetimeFigureOut">
              <a:rPr lang="en-US" smtClean="0"/>
              <a:pPr/>
              <a:t>1/31/2023</a:t>
            </a:fld>
            <a:endParaRPr lang="en-US" dirty="0"/>
          </a:p>
        </p:txBody>
      </p:sp>
      <p:sp>
        <p:nvSpPr>
          <p:cNvPr id="5" name="Footer Placeholder 4">
            <a:extLst>
              <a:ext uri="{FF2B5EF4-FFF2-40B4-BE49-F238E27FC236}">
                <a16:creationId xmlns:a16="http://schemas.microsoft.com/office/drawing/2014/main" id="{B5B4D49B-585A-22AE-8FBA-B02874263D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0415516-B1B6-EFD5-3668-DCF51BD724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8A8A1B-4E1E-43EF-8A39-7D4A3879B941}" type="slidenum">
              <a:rPr lang="en-US" smtClean="0"/>
              <a:pPr/>
              <a:t>‹#›</a:t>
            </a:fld>
            <a:endParaRPr lang="en-US" dirty="0"/>
          </a:p>
        </p:txBody>
      </p:sp>
    </p:spTree>
    <p:extLst>
      <p:ext uri="{BB962C8B-B14F-4D97-AF65-F5344CB8AC3E}">
        <p14:creationId xmlns:p14="http://schemas.microsoft.com/office/powerpoint/2010/main" val="37056241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imple.wikipedia.org/wiki/Marks_&amp;_Spencer"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hyperlink" Target="https://corporate.marksandspencer.com/stuart-machin-building-store-estate-thats-sustainable-every-way" TargetMode="External"/><Relationship Id="rId7" Type="http://schemas.openxmlformats.org/officeDocument/2006/relationships/image" Target="../media/image8.png"/><Relationship Id="rId2" Type="http://schemas.openxmlformats.org/officeDocument/2006/relationships/hyperlink" Target="https://www.guardian.com/business/gallery/2008/jul/09/marksandspencer-history" TargetMode="External"/><Relationship Id="rId1" Type="http://schemas.openxmlformats.org/officeDocument/2006/relationships/slideLayout" Target="../slideLayouts/slideLayout6.xml"/><Relationship Id="rId6" Type="http://schemas.openxmlformats.org/officeDocument/2006/relationships/hyperlink" Target="https://www.daily.mail.co.uk/news/article-7423589/m-s-demoted-FTSE-100-time-index.html" TargetMode="External"/><Relationship Id="rId5" Type="http://schemas.openxmlformats.org/officeDocument/2006/relationships/hyperlink" Target="https://www.corporate.marksandspencer.com/investors/our-performance-updates/2022-annual-report" TargetMode="External"/><Relationship Id="rId4" Type="http://schemas.openxmlformats.org/officeDocument/2006/relationships/hyperlink" Target="https://www.corporate.marksandspencer.com/about-u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35">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Shape 37">
            <a:extLst>
              <a:ext uri="{FF2B5EF4-FFF2-40B4-BE49-F238E27FC236}">
                <a16:creationId xmlns:a16="http://schemas.microsoft.com/office/drawing/2014/main" id="{B39A1F5A-E57E-4178-8F57-A18DC747E5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291618" cy="5097980"/>
          </a:xfrm>
          <a:custGeom>
            <a:avLst/>
            <a:gdLst>
              <a:gd name="connsiteX0" fmla="*/ 0 w 6530408"/>
              <a:gd name="connsiteY0" fmla="*/ 0 h 5753325"/>
              <a:gd name="connsiteX1" fmla="*/ 6438980 w 6530408"/>
              <a:gd name="connsiteY1" fmla="*/ 0 h 5753325"/>
              <a:gd name="connsiteX2" fmla="*/ 6439047 w 6530408"/>
              <a:gd name="connsiteY2" fmla="*/ 147 h 5753325"/>
              <a:gd name="connsiteX3" fmla="*/ 6443456 w 6530408"/>
              <a:gd name="connsiteY3" fmla="*/ 130105 h 5753325"/>
              <a:gd name="connsiteX4" fmla="*/ 6447632 w 6530408"/>
              <a:gd name="connsiteY4" fmla="*/ 170016 h 5753325"/>
              <a:gd name="connsiteX5" fmla="*/ 6465936 w 6530408"/>
              <a:gd name="connsiteY5" fmla="*/ 274847 h 5753325"/>
              <a:gd name="connsiteX6" fmla="*/ 6506836 w 6530408"/>
              <a:gd name="connsiteY6" fmla="*/ 331778 h 5753325"/>
              <a:gd name="connsiteX7" fmla="*/ 6530408 w 6530408"/>
              <a:gd name="connsiteY7" fmla="*/ 427517 h 5753325"/>
              <a:gd name="connsiteX8" fmla="*/ 6516105 w 6530408"/>
              <a:gd name="connsiteY8" fmla="*/ 476071 h 5753325"/>
              <a:gd name="connsiteX9" fmla="*/ 6488360 w 6530408"/>
              <a:gd name="connsiteY9" fmla="*/ 535865 h 5753325"/>
              <a:gd name="connsiteX10" fmla="*/ 6492864 w 6530408"/>
              <a:gd name="connsiteY10" fmla="*/ 615799 h 5753325"/>
              <a:gd name="connsiteX11" fmla="*/ 6459988 w 6530408"/>
              <a:gd name="connsiteY11" fmla="*/ 707628 h 5753325"/>
              <a:gd name="connsiteX12" fmla="*/ 6453989 w 6530408"/>
              <a:gd name="connsiteY12" fmla="*/ 711876 h 5753325"/>
              <a:gd name="connsiteX13" fmla="*/ 6453209 w 6530408"/>
              <a:gd name="connsiteY13" fmla="*/ 719127 h 5753325"/>
              <a:gd name="connsiteX14" fmla="*/ 6457662 w 6530408"/>
              <a:gd name="connsiteY14" fmla="*/ 723331 h 5753325"/>
              <a:gd name="connsiteX15" fmla="*/ 6447445 w 6530408"/>
              <a:gd name="connsiteY15" fmla="*/ 780003 h 5753325"/>
              <a:gd name="connsiteX16" fmla="*/ 6426552 w 6530408"/>
              <a:gd name="connsiteY16" fmla="*/ 845805 h 5753325"/>
              <a:gd name="connsiteX17" fmla="*/ 6434072 w 6530408"/>
              <a:gd name="connsiteY17" fmla="*/ 910733 h 5753325"/>
              <a:gd name="connsiteX18" fmla="*/ 6432570 w 6530408"/>
              <a:gd name="connsiteY18" fmla="*/ 983394 h 5753325"/>
              <a:gd name="connsiteX19" fmla="*/ 6431878 w 6530408"/>
              <a:gd name="connsiteY19" fmla="*/ 1026728 h 5753325"/>
              <a:gd name="connsiteX20" fmla="*/ 6414269 w 6530408"/>
              <a:gd name="connsiteY20" fmla="*/ 1151111 h 5753325"/>
              <a:gd name="connsiteX21" fmla="*/ 6371722 w 6530408"/>
              <a:gd name="connsiteY21" fmla="*/ 1318080 h 5753325"/>
              <a:gd name="connsiteX22" fmla="*/ 6356023 w 6530408"/>
              <a:gd name="connsiteY22" fmla="*/ 1356227 h 5753325"/>
              <a:gd name="connsiteX23" fmla="*/ 6356157 w 6530408"/>
              <a:gd name="connsiteY23" fmla="*/ 1361967 h 5753325"/>
              <a:gd name="connsiteX24" fmla="*/ 6350613 w 6530408"/>
              <a:gd name="connsiteY24" fmla="*/ 1393569 h 5753325"/>
              <a:gd name="connsiteX25" fmla="*/ 6357062 w 6530408"/>
              <a:gd name="connsiteY25" fmla="*/ 1444071 h 5753325"/>
              <a:gd name="connsiteX26" fmla="*/ 6364832 w 6530408"/>
              <a:gd name="connsiteY26" fmla="*/ 1478763 h 5753325"/>
              <a:gd name="connsiteX27" fmla="*/ 6369745 w 6530408"/>
              <a:gd name="connsiteY27" fmla="*/ 1495680 h 5753325"/>
              <a:gd name="connsiteX28" fmla="*/ 6370898 w 6530408"/>
              <a:gd name="connsiteY28" fmla="*/ 1513331 h 5753325"/>
              <a:gd name="connsiteX29" fmla="*/ 6368801 w 6530408"/>
              <a:gd name="connsiteY29" fmla="*/ 1527414 h 5753325"/>
              <a:gd name="connsiteX30" fmla="*/ 6359177 w 6530408"/>
              <a:gd name="connsiteY30" fmla="*/ 1639513 h 5753325"/>
              <a:gd name="connsiteX31" fmla="*/ 6299489 w 6530408"/>
              <a:gd name="connsiteY31" fmla="*/ 1784860 h 5753325"/>
              <a:gd name="connsiteX32" fmla="*/ 6267878 w 6530408"/>
              <a:gd name="connsiteY32" fmla="*/ 1858572 h 5753325"/>
              <a:gd name="connsiteX33" fmla="*/ 6251146 w 6530408"/>
              <a:gd name="connsiteY33" fmla="*/ 1926167 h 5753325"/>
              <a:gd name="connsiteX34" fmla="*/ 6210686 w 6530408"/>
              <a:gd name="connsiteY34" fmla="*/ 2014834 h 5753325"/>
              <a:gd name="connsiteX35" fmla="*/ 6106652 w 6530408"/>
              <a:gd name="connsiteY35" fmla="*/ 2150572 h 5753325"/>
              <a:gd name="connsiteX36" fmla="*/ 6097813 w 6530408"/>
              <a:gd name="connsiteY36" fmla="*/ 2172208 h 5753325"/>
              <a:gd name="connsiteX37" fmla="*/ 6095990 w 6530408"/>
              <a:gd name="connsiteY37" fmla="*/ 2181185 h 5753325"/>
              <a:gd name="connsiteX38" fmla="*/ 6090126 w 6530408"/>
              <a:gd name="connsiteY38" fmla="*/ 2192533 h 5753325"/>
              <a:gd name="connsiteX39" fmla="*/ 6089503 w 6530408"/>
              <a:gd name="connsiteY39" fmla="*/ 2192543 h 5753325"/>
              <a:gd name="connsiteX40" fmla="*/ 6084946 w 6530408"/>
              <a:gd name="connsiteY40" fmla="*/ 2203694 h 5753325"/>
              <a:gd name="connsiteX41" fmla="*/ 5987861 w 6530408"/>
              <a:gd name="connsiteY41" fmla="*/ 2304868 h 5753325"/>
              <a:gd name="connsiteX42" fmla="*/ 5973439 w 6530408"/>
              <a:gd name="connsiteY42" fmla="*/ 2385635 h 5753325"/>
              <a:gd name="connsiteX43" fmla="*/ 5916727 w 6530408"/>
              <a:gd name="connsiteY43" fmla="*/ 2458777 h 5753325"/>
              <a:gd name="connsiteX44" fmla="*/ 5856524 w 6530408"/>
              <a:gd name="connsiteY44" fmla="*/ 2583281 h 5753325"/>
              <a:gd name="connsiteX45" fmla="*/ 5838091 w 6530408"/>
              <a:gd name="connsiteY45" fmla="*/ 2753474 h 5753325"/>
              <a:gd name="connsiteX46" fmla="*/ 5777471 w 6530408"/>
              <a:gd name="connsiteY46" fmla="*/ 2901570 h 5753325"/>
              <a:gd name="connsiteX47" fmla="*/ 5723992 w 6530408"/>
              <a:gd name="connsiteY47" fmla="*/ 2998752 h 5753325"/>
              <a:gd name="connsiteX48" fmla="*/ 5557886 w 6530408"/>
              <a:gd name="connsiteY48" fmla="*/ 3329735 h 5753325"/>
              <a:gd name="connsiteX49" fmla="*/ 5471501 w 6530408"/>
              <a:gd name="connsiteY49" fmla="*/ 3462221 h 5753325"/>
              <a:gd name="connsiteX50" fmla="*/ 5465154 w 6530408"/>
              <a:gd name="connsiteY50" fmla="*/ 3541065 h 5753325"/>
              <a:gd name="connsiteX51" fmla="*/ 5437889 w 6530408"/>
              <a:gd name="connsiteY51" fmla="*/ 3559927 h 5753325"/>
              <a:gd name="connsiteX52" fmla="*/ 5432770 w 6530408"/>
              <a:gd name="connsiteY52" fmla="*/ 3562948 h 5753325"/>
              <a:gd name="connsiteX53" fmla="*/ 5406795 w 6530408"/>
              <a:gd name="connsiteY53" fmla="*/ 3578594 h 5753325"/>
              <a:gd name="connsiteX54" fmla="*/ 5381495 w 6530408"/>
              <a:gd name="connsiteY54" fmla="*/ 3599883 h 5753325"/>
              <a:gd name="connsiteX55" fmla="*/ 5363689 w 6530408"/>
              <a:gd name="connsiteY55" fmla="*/ 3633299 h 5753325"/>
              <a:gd name="connsiteX56" fmla="*/ 5291870 w 6530408"/>
              <a:gd name="connsiteY56" fmla="*/ 3799039 h 5753325"/>
              <a:gd name="connsiteX57" fmla="*/ 5241600 w 6530408"/>
              <a:gd name="connsiteY57" fmla="*/ 3894238 h 5753325"/>
              <a:gd name="connsiteX58" fmla="*/ 5211041 w 6530408"/>
              <a:gd name="connsiteY58" fmla="*/ 3924184 h 5753325"/>
              <a:gd name="connsiteX59" fmla="*/ 5176073 w 6530408"/>
              <a:gd name="connsiteY59" fmla="*/ 3970179 h 5753325"/>
              <a:gd name="connsiteX60" fmla="*/ 5172826 w 6530408"/>
              <a:gd name="connsiteY60" fmla="*/ 3991773 h 5753325"/>
              <a:gd name="connsiteX61" fmla="*/ 5157053 w 6530408"/>
              <a:gd name="connsiteY61" fmla="*/ 3997708 h 5753325"/>
              <a:gd name="connsiteX62" fmla="*/ 5127922 w 6530408"/>
              <a:gd name="connsiteY62" fmla="*/ 4022660 h 5753325"/>
              <a:gd name="connsiteX63" fmla="*/ 5020872 w 6530408"/>
              <a:gd name="connsiteY63" fmla="*/ 4075951 h 5753325"/>
              <a:gd name="connsiteX64" fmla="*/ 4991410 w 6530408"/>
              <a:gd name="connsiteY64" fmla="*/ 4087598 h 5753325"/>
              <a:gd name="connsiteX65" fmla="*/ 4930112 w 6530408"/>
              <a:gd name="connsiteY65" fmla="*/ 4138459 h 5753325"/>
              <a:gd name="connsiteX66" fmla="*/ 4834224 w 6530408"/>
              <a:gd name="connsiteY66" fmla="*/ 4231643 h 5753325"/>
              <a:gd name="connsiteX67" fmla="*/ 4812599 w 6530408"/>
              <a:gd name="connsiteY67" fmla="*/ 4249449 h 5753325"/>
              <a:gd name="connsiteX68" fmla="*/ 4789188 w 6530408"/>
              <a:gd name="connsiteY68" fmla="*/ 4256678 h 5753325"/>
              <a:gd name="connsiteX69" fmla="*/ 4779554 w 6530408"/>
              <a:gd name="connsiteY69" fmla="*/ 4251313 h 5753325"/>
              <a:gd name="connsiteX70" fmla="*/ 4766885 w 6530408"/>
              <a:gd name="connsiteY70" fmla="*/ 4259812 h 5753325"/>
              <a:gd name="connsiteX71" fmla="*/ 4762510 w 6530408"/>
              <a:gd name="connsiteY71" fmla="*/ 4260383 h 5753325"/>
              <a:gd name="connsiteX72" fmla="*/ 4738416 w 6530408"/>
              <a:gd name="connsiteY72" fmla="*/ 4265355 h 5753325"/>
              <a:gd name="connsiteX73" fmla="*/ 4712007 w 6530408"/>
              <a:gd name="connsiteY73" fmla="*/ 4317892 h 5753325"/>
              <a:gd name="connsiteX74" fmla="*/ 4658930 w 6530408"/>
              <a:gd name="connsiteY74" fmla="*/ 4348041 h 5753325"/>
              <a:gd name="connsiteX75" fmla="*/ 4443526 w 6530408"/>
              <a:gd name="connsiteY75" fmla="*/ 4507851 h 5753325"/>
              <a:gd name="connsiteX76" fmla="*/ 4289766 w 6530408"/>
              <a:gd name="connsiteY76" fmla="*/ 4711450 h 5753325"/>
              <a:gd name="connsiteX77" fmla="*/ 4150870 w 6530408"/>
              <a:gd name="connsiteY77" fmla="*/ 4818480 h 5753325"/>
              <a:gd name="connsiteX78" fmla="*/ 4006639 w 6530408"/>
              <a:gd name="connsiteY78" fmla="*/ 4933815 h 5753325"/>
              <a:gd name="connsiteX79" fmla="*/ 3298210 w 6530408"/>
              <a:gd name="connsiteY79" fmla="*/ 5070790 h 5753325"/>
              <a:gd name="connsiteX80" fmla="*/ 2947678 w 6530408"/>
              <a:gd name="connsiteY80" fmla="*/ 5117869 h 5753325"/>
              <a:gd name="connsiteX81" fmla="*/ 2822169 w 6530408"/>
              <a:gd name="connsiteY81" fmla="*/ 5129396 h 5753325"/>
              <a:gd name="connsiteX82" fmla="*/ 2538773 w 6530408"/>
              <a:gd name="connsiteY82" fmla="*/ 5313397 h 5753325"/>
              <a:gd name="connsiteX83" fmla="*/ 2014500 w 6530408"/>
              <a:gd name="connsiteY83" fmla="*/ 5519744 h 5753325"/>
              <a:gd name="connsiteX84" fmla="*/ 1934391 w 6530408"/>
              <a:gd name="connsiteY84" fmla="*/ 5591335 h 5753325"/>
              <a:gd name="connsiteX85" fmla="*/ 1892550 w 6530408"/>
              <a:gd name="connsiteY85" fmla="*/ 5649708 h 5753325"/>
              <a:gd name="connsiteX86" fmla="*/ 1854769 w 6530408"/>
              <a:gd name="connsiteY86" fmla="*/ 5647691 h 5753325"/>
              <a:gd name="connsiteX87" fmla="*/ 1809461 w 6530408"/>
              <a:gd name="connsiteY87" fmla="*/ 5648628 h 5753325"/>
              <a:gd name="connsiteX88" fmla="*/ 1745150 w 6530408"/>
              <a:gd name="connsiteY88" fmla="*/ 5693879 h 5753325"/>
              <a:gd name="connsiteX89" fmla="*/ 1713375 w 6530408"/>
              <a:gd name="connsiteY89" fmla="*/ 5684672 h 5753325"/>
              <a:gd name="connsiteX90" fmla="*/ 1707808 w 6530408"/>
              <a:gd name="connsiteY90" fmla="*/ 5682611 h 5753325"/>
              <a:gd name="connsiteX91" fmla="*/ 1679313 w 6530408"/>
              <a:gd name="connsiteY91" fmla="*/ 5672360 h 5753325"/>
              <a:gd name="connsiteX92" fmla="*/ 1646933 w 6530408"/>
              <a:gd name="connsiteY92" fmla="*/ 5666227 h 5753325"/>
              <a:gd name="connsiteX93" fmla="*/ 1610055 w 6530408"/>
              <a:gd name="connsiteY93" fmla="*/ 5673643 h 5753325"/>
              <a:gd name="connsiteX94" fmla="*/ 1437641 w 6530408"/>
              <a:gd name="connsiteY94" fmla="*/ 5723266 h 5753325"/>
              <a:gd name="connsiteX95" fmla="*/ 1332869 w 6530408"/>
              <a:gd name="connsiteY95" fmla="*/ 5744752 h 5753325"/>
              <a:gd name="connsiteX96" fmla="*/ 1290525 w 6530408"/>
              <a:gd name="connsiteY96" fmla="*/ 5740036 h 5753325"/>
              <a:gd name="connsiteX97" fmla="*/ 1233107 w 6530408"/>
              <a:gd name="connsiteY97" fmla="*/ 5742106 h 5753325"/>
              <a:gd name="connsiteX98" fmla="*/ 1214532 w 6530408"/>
              <a:gd name="connsiteY98" fmla="*/ 5753325 h 5753325"/>
              <a:gd name="connsiteX99" fmla="*/ 1199955 w 6530408"/>
              <a:gd name="connsiteY99" fmla="*/ 5744831 h 5753325"/>
              <a:gd name="connsiteX100" fmla="*/ 1162337 w 6530408"/>
              <a:gd name="connsiteY100" fmla="*/ 5738048 h 5753325"/>
              <a:gd name="connsiteX101" fmla="*/ 1053457 w 6530408"/>
              <a:gd name="connsiteY101" fmla="*/ 5688676 h 5753325"/>
              <a:gd name="connsiteX102" fmla="*/ 1025798 w 6530408"/>
              <a:gd name="connsiteY102" fmla="*/ 5673166 h 5753325"/>
              <a:gd name="connsiteX103" fmla="*/ 947900 w 6530408"/>
              <a:gd name="connsiteY103" fmla="*/ 5657848 h 5753325"/>
              <a:gd name="connsiteX104" fmla="*/ 815627 w 6530408"/>
              <a:gd name="connsiteY104" fmla="*/ 5642557 h 5753325"/>
              <a:gd name="connsiteX105" fmla="*/ 788251 w 6530408"/>
              <a:gd name="connsiteY105" fmla="*/ 5637065 h 5753325"/>
              <a:gd name="connsiteX106" fmla="*/ 767822 w 6530408"/>
              <a:gd name="connsiteY106" fmla="*/ 5623450 h 5753325"/>
              <a:gd name="connsiteX107" fmla="*/ 765791 w 6530408"/>
              <a:gd name="connsiteY107" fmla="*/ 5612539 h 5753325"/>
              <a:gd name="connsiteX108" fmla="*/ 751230 w 6530408"/>
              <a:gd name="connsiteY108" fmla="*/ 5608092 h 5753325"/>
              <a:gd name="connsiteX109" fmla="*/ 748008 w 6530408"/>
              <a:gd name="connsiteY109" fmla="*/ 5605052 h 5753325"/>
              <a:gd name="connsiteX110" fmla="*/ 728871 w 6530408"/>
              <a:gd name="connsiteY110" fmla="*/ 5589469 h 5753325"/>
              <a:gd name="connsiteX111" fmla="*/ 671898 w 6530408"/>
              <a:gd name="connsiteY111" fmla="*/ 5602363 h 5753325"/>
              <a:gd name="connsiteX112" fmla="*/ 615065 w 6530408"/>
              <a:gd name="connsiteY112" fmla="*/ 5580257 h 5753325"/>
              <a:gd name="connsiteX113" fmla="*/ 355785 w 6530408"/>
              <a:gd name="connsiteY113" fmla="*/ 5514383 h 5753325"/>
              <a:gd name="connsiteX114" fmla="*/ 102269 w 6530408"/>
              <a:gd name="connsiteY114" fmla="*/ 5524347 h 5753325"/>
              <a:gd name="connsiteX115" fmla="*/ 13160 w 6530408"/>
              <a:gd name="connsiteY115" fmla="*/ 5514159 h 5753325"/>
              <a:gd name="connsiteX116" fmla="*/ 0 w 6530408"/>
              <a:gd name="connsiteY116" fmla="*/ 5511735 h 5753325"/>
              <a:gd name="connsiteX0" fmla="*/ 0 w 6530408"/>
              <a:gd name="connsiteY0" fmla="*/ 0 h 5753325"/>
              <a:gd name="connsiteX1" fmla="*/ 6438980 w 6530408"/>
              <a:gd name="connsiteY1" fmla="*/ 0 h 5753325"/>
              <a:gd name="connsiteX2" fmla="*/ 6439047 w 6530408"/>
              <a:gd name="connsiteY2" fmla="*/ 147 h 5753325"/>
              <a:gd name="connsiteX3" fmla="*/ 6443456 w 6530408"/>
              <a:gd name="connsiteY3" fmla="*/ 130105 h 5753325"/>
              <a:gd name="connsiteX4" fmla="*/ 6447632 w 6530408"/>
              <a:gd name="connsiteY4" fmla="*/ 170016 h 5753325"/>
              <a:gd name="connsiteX5" fmla="*/ 6465936 w 6530408"/>
              <a:gd name="connsiteY5" fmla="*/ 274847 h 5753325"/>
              <a:gd name="connsiteX6" fmla="*/ 6506836 w 6530408"/>
              <a:gd name="connsiteY6" fmla="*/ 331778 h 5753325"/>
              <a:gd name="connsiteX7" fmla="*/ 6530408 w 6530408"/>
              <a:gd name="connsiteY7" fmla="*/ 427517 h 5753325"/>
              <a:gd name="connsiteX8" fmla="*/ 6488360 w 6530408"/>
              <a:gd name="connsiteY8" fmla="*/ 535865 h 5753325"/>
              <a:gd name="connsiteX9" fmla="*/ 6492864 w 6530408"/>
              <a:gd name="connsiteY9" fmla="*/ 615799 h 5753325"/>
              <a:gd name="connsiteX10" fmla="*/ 6459988 w 6530408"/>
              <a:gd name="connsiteY10" fmla="*/ 707628 h 5753325"/>
              <a:gd name="connsiteX11" fmla="*/ 6453989 w 6530408"/>
              <a:gd name="connsiteY11" fmla="*/ 711876 h 5753325"/>
              <a:gd name="connsiteX12" fmla="*/ 6453209 w 6530408"/>
              <a:gd name="connsiteY12" fmla="*/ 719127 h 5753325"/>
              <a:gd name="connsiteX13" fmla="*/ 6457662 w 6530408"/>
              <a:gd name="connsiteY13" fmla="*/ 723331 h 5753325"/>
              <a:gd name="connsiteX14" fmla="*/ 6447445 w 6530408"/>
              <a:gd name="connsiteY14" fmla="*/ 780003 h 5753325"/>
              <a:gd name="connsiteX15" fmla="*/ 6426552 w 6530408"/>
              <a:gd name="connsiteY15" fmla="*/ 845805 h 5753325"/>
              <a:gd name="connsiteX16" fmla="*/ 6434072 w 6530408"/>
              <a:gd name="connsiteY16" fmla="*/ 910733 h 5753325"/>
              <a:gd name="connsiteX17" fmla="*/ 6432570 w 6530408"/>
              <a:gd name="connsiteY17" fmla="*/ 983394 h 5753325"/>
              <a:gd name="connsiteX18" fmla="*/ 6431878 w 6530408"/>
              <a:gd name="connsiteY18" fmla="*/ 1026728 h 5753325"/>
              <a:gd name="connsiteX19" fmla="*/ 6414269 w 6530408"/>
              <a:gd name="connsiteY19" fmla="*/ 1151111 h 5753325"/>
              <a:gd name="connsiteX20" fmla="*/ 6371722 w 6530408"/>
              <a:gd name="connsiteY20" fmla="*/ 1318080 h 5753325"/>
              <a:gd name="connsiteX21" fmla="*/ 6356023 w 6530408"/>
              <a:gd name="connsiteY21" fmla="*/ 1356227 h 5753325"/>
              <a:gd name="connsiteX22" fmla="*/ 6356157 w 6530408"/>
              <a:gd name="connsiteY22" fmla="*/ 1361967 h 5753325"/>
              <a:gd name="connsiteX23" fmla="*/ 6350613 w 6530408"/>
              <a:gd name="connsiteY23" fmla="*/ 1393569 h 5753325"/>
              <a:gd name="connsiteX24" fmla="*/ 6357062 w 6530408"/>
              <a:gd name="connsiteY24" fmla="*/ 1444071 h 5753325"/>
              <a:gd name="connsiteX25" fmla="*/ 6364832 w 6530408"/>
              <a:gd name="connsiteY25" fmla="*/ 1478763 h 5753325"/>
              <a:gd name="connsiteX26" fmla="*/ 6369745 w 6530408"/>
              <a:gd name="connsiteY26" fmla="*/ 1495680 h 5753325"/>
              <a:gd name="connsiteX27" fmla="*/ 6370898 w 6530408"/>
              <a:gd name="connsiteY27" fmla="*/ 1513331 h 5753325"/>
              <a:gd name="connsiteX28" fmla="*/ 6368801 w 6530408"/>
              <a:gd name="connsiteY28" fmla="*/ 1527414 h 5753325"/>
              <a:gd name="connsiteX29" fmla="*/ 6359177 w 6530408"/>
              <a:gd name="connsiteY29" fmla="*/ 1639513 h 5753325"/>
              <a:gd name="connsiteX30" fmla="*/ 6299489 w 6530408"/>
              <a:gd name="connsiteY30" fmla="*/ 1784860 h 5753325"/>
              <a:gd name="connsiteX31" fmla="*/ 6267878 w 6530408"/>
              <a:gd name="connsiteY31" fmla="*/ 1858572 h 5753325"/>
              <a:gd name="connsiteX32" fmla="*/ 6251146 w 6530408"/>
              <a:gd name="connsiteY32" fmla="*/ 1926167 h 5753325"/>
              <a:gd name="connsiteX33" fmla="*/ 6210686 w 6530408"/>
              <a:gd name="connsiteY33" fmla="*/ 2014834 h 5753325"/>
              <a:gd name="connsiteX34" fmla="*/ 6106652 w 6530408"/>
              <a:gd name="connsiteY34" fmla="*/ 2150572 h 5753325"/>
              <a:gd name="connsiteX35" fmla="*/ 6097813 w 6530408"/>
              <a:gd name="connsiteY35" fmla="*/ 2172208 h 5753325"/>
              <a:gd name="connsiteX36" fmla="*/ 6095990 w 6530408"/>
              <a:gd name="connsiteY36" fmla="*/ 2181185 h 5753325"/>
              <a:gd name="connsiteX37" fmla="*/ 6090126 w 6530408"/>
              <a:gd name="connsiteY37" fmla="*/ 2192533 h 5753325"/>
              <a:gd name="connsiteX38" fmla="*/ 6089503 w 6530408"/>
              <a:gd name="connsiteY38" fmla="*/ 2192543 h 5753325"/>
              <a:gd name="connsiteX39" fmla="*/ 6084946 w 6530408"/>
              <a:gd name="connsiteY39" fmla="*/ 2203694 h 5753325"/>
              <a:gd name="connsiteX40" fmla="*/ 5987861 w 6530408"/>
              <a:gd name="connsiteY40" fmla="*/ 2304868 h 5753325"/>
              <a:gd name="connsiteX41" fmla="*/ 5973439 w 6530408"/>
              <a:gd name="connsiteY41" fmla="*/ 2385635 h 5753325"/>
              <a:gd name="connsiteX42" fmla="*/ 5916727 w 6530408"/>
              <a:gd name="connsiteY42" fmla="*/ 2458777 h 5753325"/>
              <a:gd name="connsiteX43" fmla="*/ 5856524 w 6530408"/>
              <a:gd name="connsiteY43" fmla="*/ 2583281 h 5753325"/>
              <a:gd name="connsiteX44" fmla="*/ 5838091 w 6530408"/>
              <a:gd name="connsiteY44" fmla="*/ 2753474 h 5753325"/>
              <a:gd name="connsiteX45" fmla="*/ 5777471 w 6530408"/>
              <a:gd name="connsiteY45" fmla="*/ 2901570 h 5753325"/>
              <a:gd name="connsiteX46" fmla="*/ 5723992 w 6530408"/>
              <a:gd name="connsiteY46" fmla="*/ 2998752 h 5753325"/>
              <a:gd name="connsiteX47" fmla="*/ 5557886 w 6530408"/>
              <a:gd name="connsiteY47" fmla="*/ 3329735 h 5753325"/>
              <a:gd name="connsiteX48" fmla="*/ 5471501 w 6530408"/>
              <a:gd name="connsiteY48" fmla="*/ 3462221 h 5753325"/>
              <a:gd name="connsiteX49" fmla="*/ 5465154 w 6530408"/>
              <a:gd name="connsiteY49" fmla="*/ 3541065 h 5753325"/>
              <a:gd name="connsiteX50" fmla="*/ 5437889 w 6530408"/>
              <a:gd name="connsiteY50" fmla="*/ 3559927 h 5753325"/>
              <a:gd name="connsiteX51" fmla="*/ 5432770 w 6530408"/>
              <a:gd name="connsiteY51" fmla="*/ 3562948 h 5753325"/>
              <a:gd name="connsiteX52" fmla="*/ 5406795 w 6530408"/>
              <a:gd name="connsiteY52" fmla="*/ 3578594 h 5753325"/>
              <a:gd name="connsiteX53" fmla="*/ 5381495 w 6530408"/>
              <a:gd name="connsiteY53" fmla="*/ 3599883 h 5753325"/>
              <a:gd name="connsiteX54" fmla="*/ 5363689 w 6530408"/>
              <a:gd name="connsiteY54" fmla="*/ 3633299 h 5753325"/>
              <a:gd name="connsiteX55" fmla="*/ 5291870 w 6530408"/>
              <a:gd name="connsiteY55" fmla="*/ 3799039 h 5753325"/>
              <a:gd name="connsiteX56" fmla="*/ 5241600 w 6530408"/>
              <a:gd name="connsiteY56" fmla="*/ 3894238 h 5753325"/>
              <a:gd name="connsiteX57" fmla="*/ 5211041 w 6530408"/>
              <a:gd name="connsiteY57" fmla="*/ 3924184 h 5753325"/>
              <a:gd name="connsiteX58" fmla="*/ 5176073 w 6530408"/>
              <a:gd name="connsiteY58" fmla="*/ 3970179 h 5753325"/>
              <a:gd name="connsiteX59" fmla="*/ 5172826 w 6530408"/>
              <a:gd name="connsiteY59" fmla="*/ 3991773 h 5753325"/>
              <a:gd name="connsiteX60" fmla="*/ 5157053 w 6530408"/>
              <a:gd name="connsiteY60" fmla="*/ 3997708 h 5753325"/>
              <a:gd name="connsiteX61" fmla="*/ 5127922 w 6530408"/>
              <a:gd name="connsiteY61" fmla="*/ 4022660 h 5753325"/>
              <a:gd name="connsiteX62" fmla="*/ 5020872 w 6530408"/>
              <a:gd name="connsiteY62" fmla="*/ 4075951 h 5753325"/>
              <a:gd name="connsiteX63" fmla="*/ 4991410 w 6530408"/>
              <a:gd name="connsiteY63" fmla="*/ 4087598 h 5753325"/>
              <a:gd name="connsiteX64" fmla="*/ 4930112 w 6530408"/>
              <a:gd name="connsiteY64" fmla="*/ 4138459 h 5753325"/>
              <a:gd name="connsiteX65" fmla="*/ 4834224 w 6530408"/>
              <a:gd name="connsiteY65" fmla="*/ 4231643 h 5753325"/>
              <a:gd name="connsiteX66" fmla="*/ 4812599 w 6530408"/>
              <a:gd name="connsiteY66" fmla="*/ 4249449 h 5753325"/>
              <a:gd name="connsiteX67" fmla="*/ 4789188 w 6530408"/>
              <a:gd name="connsiteY67" fmla="*/ 4256678 h 5753325"/>
              <a:gd name="connsiteX68" fmla="*/ 4779554 w 6530408"/>
              <a:gd name="connsiteY68" fmla="*/ 4251313 h 5753325"/>
              <a:gd name="connsiteX69" fmla="*/ 4766885 w 6530408"/>
              <a:gd name="connsiteY69" fmla="*/ 4259812 h 5753325"/>
              <a:gd name="connsiteX70" fmla="*/ 4762510 w 6530408"/>
              <a:gd name="connsiteY70" fmla="*/ 4260383 h 5753325"/>
              <a:gd name="connsiteX71" fmla="*/ 4738416 w 6530408"/>
              <a:gd name="connsiteY71" fmla="*/ 4265355 h 5753325"/>
              <a:gd name="connsiteX72" fmla="*/ 4712007 w 6530408"/>
              <a:gd name="connsiteY72" fmla="*/ 4317892 h 5753325"/>
              <a:gd name="connsiteX73" fmla="*/ 4658930 w 6530408"/>
              <a:gd name="connsiteY73" fmla="*/ 4348041 h 5753325"/>
              <a:gd name="connsiteX74" fmla="*/ 4443526 w 6530408"/>
              <a:gd name="connsiteY74" fmla="*/ 4507851 h 5753325"/>
              <a:gd name="connsiteX75" fmla="*/ 4289766 w 6530408"/>
              <a:gd name="connsiteY75" fmla="*/ 4711450 h 5753325"/>
              <a:gd name="connsiteX76" fmla="*/ 4150870 w 6530408"/>
              <a:gd name="connsiteY76" fmla="*/ 4818480 h 5753325"/>
              <a:gd name="connsiteX77" fmla="*/ 4006639 w 6530408"/>
              <a:gd name="connsiteY77" fmla="*/ 4933815 h 5753325"/>
              <a:gd name="connsiteX78" fmla="*/ 3298210 w 6530408"/>
              <a:gd name="connsiteY78" fmla="*/ 5070790 h 5753325"/>
              <a:gd name="connsiteX79" fmla="*/ 2947678 w 6530408"/>
              <a:gd name="connsiteY79" fmla="*/ 5117869 h 5753325"/>
              <a:gd name="connsiteX80" fmla="*/ 2822169 w 6530408"/>
              <a:gd name="connsiteY80" fmla="*/ 5129396 h 5753325"/>
              <a:gd name="connsiteX81" fmla="*/ 2538773 w 6530408"/>
              <a:gd name="connsiteY81" fmla="*/ 5313397 h 5753325"/>
              <a:gd name="connsiteX82" fmla="*/ 2014500 w 6530408"/>
              <a:gd name="connsiteY82" fmla="*/ 5519744 h 5753325"/>
              <a:gd name="connsiteX83" fmla="*/ 1934391 w 6530408"/>
              <a:gd name="connsiteY83" fmla="*/ 5591335 h 5753325"/>
              <a:gd name="connsiteX84" fmla="*/ 1892550 w 6530408"/>
              <a:gd name="connsiteY84" fmla="*/ 5649708 h 5753325"/>
              <a:gd name="connsiteX85" fmla="*/ 1854769 w 6530408"/>
              <a:gd name="connsiteY85" fmla="*/ 5647691 h 5753325"/>
              <a:gd name="connsiteX86" fmla="*/ 1809461 w 6530408"/>
              <a:gd name="connsiteY86" fmla="*/ 5648628 h 5753325"/>
              <a:gd name="connsiteX87" fmla="*/ 1745150 w 6530408"/>
              <a:gd name="connsiteY87" fmla="*/ 5693879 h 5753325"/>
              <a:gd name="connsiteX88" fmla="*/ 1713375 w 6530408"/>
              <a:gd name="connsiteY88" fmla="*/ 5684672 h 5753325"/>
              <a:gd name="connsiteX89" fmla="*/ 1707808 w 6530408"/>
              <a:gd name="connsiteY89" fmla="*/ 5682611 h 5753325"/>
              <a:gd name="connsiteX90" fmla="*/ 1679313 w 6530408"/>
              <a:gd name="connsiteY90" fmla="*/ 5672360 h 5753325"/>
              <a:gd name="connsiteX91" fmla="*/ 1646933 w 6530408"/>
              <a:gd name="connsiteY91" fmla="*/ 5666227 h 5753325"/>
              <a:gd name="connsiteX92" fmla="*/ 1610055 w 6530408"/>
              <a:gd name="connsiteY92" fmla="*/ 5673643 h 5753325"/>
              <a:gd name="connsiteX93" fmla="*/ 1437641 w 6530408"/>
              <a:gd name="connsiteY93" fmla="*/ 5723266 h 5753325"/>
              <a:gd name="connsiteX94" fmla="*/ 1332869 w 6530408"/>
              <a:gd name="connsiteY94" fmla="*/ 5744752 h 5753325"/>
              <a:gd name="connsiteX95" fmla="*/ 1290525 w 6530408"/>
              <a:gd name="connsiteY95" fmla="*/ 5740036 h 5753325"/>
              <a:gd name="connsiteX96" fmla="*/ 1233107 w 6530408"/>
              <a:gd name="connsiteY96" fmla="*/ 5742106 h 5753325"/>
              <a:gd name="connsiteX97" fmla="*/ 1214532 w 6530408"/>
              <a:gd name="connsiteY97" fmla="*/ 5753325 h 5753325"/>
              <a:gd name="connsiteX98" fmla="*/ 1199955 w 6530408"/>
              <a:gd name="connsiteY98" fmla="*/ 5744831 h 5753325"/>
              <a:gd name="connsiteX99" fmla="*/ 1162337 w 6530408"/>
              <a:gd name="connsiteY99" fmla="*/ 5738048 h 5753325"/>
              <a:gd name="connsiteX100" fmla="*/ 1053457 w 6530408"/>
              <a:gd name="connsiteY100" fmla="*/ 5688676 h 5753325"/>
              <a:gd name="connsiteX101" fmla="*/ 1025798 w 6530408"/>
              <a:gd name="connsiteY101" fmla="*/ 5673166 h 5753325"/>
              <a:gd name="connsiteX102" fmla="*/ 947900 w 6530408"/>
              <a:gd name="connsiteY102" fmla="*/ 5657848 h 5753325"/>
              <a:gd name="connsiteX103" fmla="*/ 815627 w 6530408"/>
              <a:gd name="connsiteY103" fmla="*/ 5642557 h 5753325"/>
              <a:gd name="connsiteX104" fmla="*/ 788251 w 6530408"/>
              <a:gd name="connsiteY104" fmla="*/ 5637065 h 5753325"/>
              <a:gd name="connsiteX105" fmla="*/ 767822 w 6530408"/>
              <a:gd name="connsiteY105" fmla="*/ 5623450 h 5753325"/>
              <a:gd name="connsiteX106" fmla="*/ 765791 w 6530408"/>
              <a:gd name="connsiteY106" fmla="*/ 5612539 h 5753325"/>
              <a:gd name="connsiteX107" fmla="*/ 751230 w 6530408"/>
              <a:gd name="connsiteY107" fmla="*/ 5608092 h 5753325"/>
              <a:gd name="connsiteX108" fmla="*/ 748008 w 6530408"/>
              <a:gd name="connsiteY108" fmla="*/ 5605052 h 5753325"/>
              <a:gd name="connsiteX109" fmla="*/ 728871 w 6530408"/>
              <a:gd name="connsiteY109" fmla="*/ 5589469 h 5753325"/>
              <a:gd name="connsiteX110" fmla="*/ 671898 w 6530408"/>
              <a:gd name="connsiteY110" fmla="*/ 5602363 h 5753325"/>
              <a:gd name="connsiteX111" fmla="*/ 615065 w 6530408"/>
              <a:gd name="connsiteY111" fmla="*/ 5580257 h 5753325"/>
              <a:gd name="connsiteX112" fmla="*/ 355785 w 6530408"/>
              <a:gd name="connsiteY112" fmla="*/ 5514383 h 5753325"/>
              <a:gd name="connsiteX113" fmla="*/ 102269 w 6530408"/>
              <a:gd name="connsiteY113" fmla="*/ 5524347 h 5753325"/>
              <a:gd name="connsiteX114" fmla="*/ 13160 w 6530408"/>
              <a:gd name="connsiteY114" fmla="*/ 5514159 h 5753325"/>
              <a:gd name="connsiteX115" fmla="*/ 0 w 6530408"/>
              <a:gd name="connsiteY115" fmla="*/ 5511735 h 5753325"/>
              <a:gd name="connsiteX116" fmla="*/ 0 w 6530408"/>
              <a:gd name="connsiteY116" fmla="*/ 0 h 5753325"/>
              <a:gd name="connsiteX0" fmla="*/ 0 w 6506836"/>
              <a:gd name="connsiteY0" fmla="*/ 0 h 5753325"/>
              <a:gd name="connsiteX1" fmla="*/ 6438980 w 6506836"/>
              <a:gd name="connsiteY1" fmla="*/ 0 h 5753325"/>
              <a:gd name="connsiteX2" fmla="*/ 6439047 w 6506836"/>
              <a:gd name="connsiteY2" fmla="*/ 147 h 5753325"/>
              <a:gd name="connsiteX3" fmla="*/ 6443456 w 6506836"/>
              <a:gd name="connsiteY3" fmla="*/ 130105 h 5753325"/>
              <a:gd name="connsiteX4" fmla="*/ 6447632 w 6506836"/>
              <a:gd name="connsiteY4" fmla="*/ 170016 h 5753325"/>
              <a:gd name="connsiteX5" fmla="*/ 6465936 w 6506836"/>
              <a:gd name="connsiteY5" fmla="*/ 274847 h 5753325"/>
              <a:gd name="connsiteX6" fmla="*/ 6506836 w 6506836"/>
              <a:gd name="connsiteY6" fmla="*/ 331778 h 5753325"/>
              <a:gd name="connsiteX7" fmla="*/ 6488360 w 6506836"/>
              <a:gd name="connsiteY7" fmla="*/ 535865 h 5753325"/>
              <a:gd name="connsiteX8" fmla="*/ 6492864 w 6506836"/>
              <a:gd name="connsiteY8" fmla="*/ 615799 h 5753325"/>
              <a:gd name="connsiteX9" fmla="*/ 6459988 w 6506836"/>
              <a:gd name="connsiteY9" fmla="*/ 707628 h 5753325"/>
              <a:gd name="connsiteX10" fmla="*/ 6453989 w 6506836"/>
              <a:gd name="connsiteY10" fmla="*/ 711876 h 5753325"/>
              <a:gd name="connsiteX11" fmla="*/ 6453209 w 6506836"/>
              <a:gd name="connsiteY11" fmla="*/ 719127 h 5753325"/>
              <a:gd name="connsiteX12" fmla="*/ 6457662 w 6506836"/>
              <a:gd name="connsiteY12" fmla="*/ 723331 h 5753325"/>
              <a:gd name="connsiteX13" fmla="*/ 6447445 w 6506836"/>
              <a:gd name="connsiteY13" fmla="*/ 780003 h 5753325"/>
              <a:gd name="connsiteX14" fmla="*/ 6426552 w 6506836"/>
              <a:gd name="connsiteY14" fmla="*/ 845805 h 5753325"/>
              <a:gd name="connsiteX15" fmla="*/ 6434072 w 6506836"/>
              <a:gd name="connsiteY15" fmla="*/ 910733 h 5753325"/>
              <a:gd name="connsiteX16" fmla="*/ 6432570 w 6506836"/>
              <a:gd name="connsiteY16" fmla="*/ 983394 h 5753325"/>
              <a:gd name="connsiteX17" fmla="*/ 6431878 w 6506836"/>
              <a:gd name="connsiteY17" fmla="*/ 1026728 h 5753325"/>
              <a:gd name="connsiteX18" fmla="*/ 6414269 w 6506836"/>
              <a:gd name="connsiteY18" fmla="*/ 1151111 h 5753325"/>
              <a:gd name="connsiteX19" fmla="*/ 6371722 w 6506836"/>
              <a:gd name="connsiteY19" fmla="*/ 1318080 h 5753325"/>
              <a:gd name="connsiteX20" fmla="*/ 6356023 w 6506836"/>
              <a:gd name="connsiteY20" fmla="*/ 1356227 h 5753325"/>
              <a:gd name="connsiteX21" fmla="*/ 6356157 w 6506836"/>
              <a:gd name="connsiteY21" fmla="*/ 1361967 h 5753325"/>
              <a:gd name="connsiteX22" fmla="*/ 6350613 w 6506836"/>
              <a:gd name="connsiteY22" fmla="*/ 1393569 h 5753325"/>
              <a:gd name="connsiteX23" fmla="*/ 6357062 w 6506836"/>
              <a:gd name="connsiteY23" fmla="*/ 1444071 h 5753325"/>
              <a:gd name="connsiteX24" fmla="*/ 6364832 w 6506836"/>
              <a:gd name="connsiteY24" fmla="*/ 1478763 h 5753325"/>
              <a:gd name="connsiteX25" fmla="*/ 6369745 w 6506836"/>
              <a:gd name="connsiteY25" fmla="*/ 1495680 h 5753325"/>
              <a:gd name="connsiteX26" fmla="*/ 6370898 w 6506836"/>
              <a:gd name="connsiteY26" fmla="*/ 1513331 h 5753325"/>
              <a:gd name="connsiteX27" fmla="*/ 6368801 w 6506836"/>
              <a:gd name="connsiteY27" fmla="*/ 1527414 h 5753325"/>
              <a:gd name="connsiteX28" fmla="*/ 6359177 w 6506836"/>
              <a:gd name="connsiteY28" fmla="*/ 1639513 h 5753325"/>
              <a:gd name="connsiteX29" fmla="*/ 6299489 w 6506836"/>
              <a:gd name="connsiteY29" fmla="*/ 1784860 h 5753325"/>
              <a:gd name="connsiteX30" fmla="*/ 6267878 w 6506836"/>
              <a:gd name="connsiteY30" fmla="*/ 1858572 h 5753325"/>
              <a:gd name="connsiteX31" fmla="*/ 6251146 w 6506836"/>
              <a:gd name="connsiteY31" fmla="*/ 1926167 h 5753325"/>
              <a:gd name="connsiteX32" fmla="*/ 6210686 w 6506836"/>
              <a:gd name="connsiteY32" fmla="*/ 2014834 h 5753325"/>
              <a:gd name="connsiteX33" fmla="*/ 6106652 w 6506836"/>
              <a:gd name="connsiteY33" fmla="*/ 2150572 h 5753325"/>
              <a:gd name="connsiteX34" fmla="*/ 6097813 w 6506836"/>
              <a:gd name="connsiteY34" fmla="*/ 2172208 h 5753325"/>
              <a:gd name="connsiteX35" fmla="*/ 6095990 w 6506836"/>
              <a:gd name="connsiteY35" fmla="*/ 2181185 h 5753325"/>
              <a:gd name="connsiteX36" fmla="*/ 6090126 w 6506836"/>
              <a:gd name="connsiteY36" fmla="*/ 2192533 h 5753325"/>
              <a:gd name="connsiteX37" fmla="*/ 6089503 w 6506836"/>
              <a:gd name="connsiteY37" fmla="*/ 2192543 h 5753325"/>
              <a:gd name="connsiteX38" fmla="*/ 6084946 w 6506836"/>
              <a:gd name="connsiteY38" fmla="*/ 2203694 h 5753325"/>
              <a:gd name="connsiteX39" fmla="*/ 5987861 w 6506836"/>
              <a:gd name="connsiteY39" fmla="*/ 2304868 h 5753325"/>
              <a:gd name="connsiteX40" fmla="*/ 5973439 w 6506836"/>
              <a:gd name="connsiteY40" fmla="*/ 2385635 h 5753325"/>
              <a:gd name="connsiteX41" fmla="*/ 5916727 w 6506836"/>
              <a:gd name="connsiteY41" fmla="*/ 2458777 h 5753325"/>
              <a:gd name="connsiteX42" fmla="*/ 5856524 w 6506836"/>
              <a:gd name="connsiteY42" fmla="*/ 2583281 h 5753325"/>
              <a:gd name="connsiteX43" fmla="*/ 5838091 w 6506836"/>
              <a:gd name="connsiteY43" fmla="*/ 2753474 h 5753325"/>
              <a:gd name="connsiteX44" fmla="*/ 5777471 w 6506836"/>
              <a:gd name="connsiteY44" fmla="*/ 2901570 h 5753325"/>
              <a:gd name="connsiteX45" fmla="*/ 5723992 w 6506836"/>
              <a:gd name="connsiteY45" fmla="*/ 2998752 h 5753325"/>
              <a:gd name="connsiteX46" fmla="*/ 5557886 w 6506836"/>
              <a:gd name="connsiteY46" fmla="*/ 3329735 h 5753325"/>
              <a:gd name="connsiteX47" fmla="*/ 5471501 w 6506836"/>
              <a:gd name="connsiteY47" fmla="*/ 3462221 h 5753325"/>
              <a:gd name="connsiteX48" fmla="*/ 5465154 w 6506836"/>
              <a:gd name="connsiteY48" fmla="*/ 3541065 h 5753325"/>
              <a:gd name="connsiteX49" fmla="*/ 5437889 w 6506836"/>
              <a:gd name="connsiteY49" fmla="*/ 3559927 h 5753325"/>
              <a:gd name="connsiteX50" fmla="*/ 5432770 w 6506836"/>
              <a:gd name="connsiteY50" fmla="*/ 3562948 h 5753325"/>
              <a:gd name="connsiteX51" fmla="*/ 5406795 w 6506836"/>
              <a:gd name="connsiteY51" fmla="*/ 3578594 h 5753325"/>
              <a:gd name="connsiteX52" fmla="*/ 5381495 w 6506836"/>
              <a:gd name="connsiteY52" fmla="*/ 3599883 h 5753325"/>
              <a:gd name="connsiteX53" fmla="*/ 5363689 w 6506836"/>
              <a:gd name="connsiteY53" fmla="*/ 3633299 h 5753325"/>
              <a:gd name="connsiteX54" fmla="*/ 5291870 w 6506836"/>
              <a:gd name="connsiteY54" fmla="*/ 3799039 h 5753325"/>
              <a:gd name="connsiteX55" fmla="*/ 5241600 w 6506836"/>
              <a:gd name="connsiteY55" fmla="*/ 3894238 h 5753325"/>
              <a:gd name="connsiteX56" fmla="*/ 5211041 w 6506836"/>
              <a:gd name="connsiteY56" fmla="*/ 3924184 h 5753325"/>
              <a:gd name="connsiteX57" fmla="*/ 5176073 w 6506836"/>
              <a:gd name="connsiteY57" fmla="*/ 3970179 h 5753325"/>
              <a:gd name="connsiteX58" fmla="*/ 5172826 w 6506836"/>
              <a:gd name="connsiteY58" fmla="*/ 3991773 h 5753325"/>
              <a:gd name="connsiteX59" fmla="*/ 5157053 w 6506836"/>
              <a:gd name="connsiteY59" fmla="*/ 3997708 h 5753325"/>
              <a:gd name="connsiteX60" fmla="*/ 5127922 w 6506836"/>
              <a:gd name="connsiteY60" fmla="*/ 4022660 h 5753325"/>
              <a:gd name="connsiteX61" fmla="*/ 5020872 w 6506836"/>
              <a:gd name="connsiteY61" fmla="*/ 4075951 h 5753325"/>
              <a:gd name="connsiteX62" fmla="*/ 4991410 w 6506836"/>
              <a:gd name="connsiteY62" fmla="*/ 4087598 h 5753325"/>
              <a:gd name="connsiteX63" fmla="*/ 4930112 w 6506836"/>
              <a:gd name="connsiteY63" fmla="*/ 4138459 h 5753325"/>
              <a:gd name="connsiteX64" fmla="*/ 4834224 w 6506836"/>
              <a:gd name="connsiteY64" fmla="*/ 4231643 h 5753325"/>
              <a:gd name="connsiteX65" fmla="*/ 4812599 w 6506836"/>
              <a:gd name="connsiteY65" fmla="*/ 4249449 h 5753325"/>
              <a:gd name="connsiteX66" fmla="*/ 4789188 w 6506836"/>
              <a:gd name="connsiteY66" fmla="*/ 4256678 h 5753325"/>
              <a:gd name="connsiteX67" fmla="*/ 4779554 w 6506836"/>
              <a:gd name="connsiteY67" fmla="*/ 4251313 h 5753325"/>
              <a:gd name="connsiteX68" fmla="*/ 4766885 w 6506836"/>
              <a:gd name="connsiteY68" fmla="*/ 4259812 h 5753325"/>
              <a:gd name="connsiteX69" fmla="*/ 4762510 w 6506836"/>
              <a:gd name="connsiteY69" fmla="*/ 4260383 h 5753325"/>
              <a:gd name="connsiteX70" fmla="*/ 4738416 w 6506836"/>
              <a:gd name="connsiteY70" fmla="*/ 4265355 h 5753325"/>
              <a:gd name="connsiteX71" fmla="*/ 4712007 w 6506836"/>
              <a:gd name="connsiteY71" fmla="*/ 4317892 h 5753325"/>
              <a:gd name="connsiteX72" fmla="*/ 4658930 w 6506836"/>
              <a:gd name="connsiteY72" fmla="*/ 4348041 h 5753325"/>
              <a:gd name="connsiteX73" fmla="*/ 4443526 w 6506836"/>
              <a:gd name="connsiteY73" fmla="*/ 4507851 h 5753325"/>
              <a:gd name="connsiteX74" fmla="*/ 4289766 w 6506836"/>
              <a:gd name="connsiteY74" fmla="*/ 4711450 h 5753325"/>
              <a:gd name="connsiteX75" fmla="*/ 4150870 w 6506836"/>
              <a:gd name="connsiteY75" fmla="*/ 4818480 h 5753325"/>
              <a:gd name="connsiteX76" fmla="*/ 4006639 w 6506836"/>
              <a:gd name="connsiteY76" fmla="*/ 4933815 h 5753325"/>
              <a:gd name="connsiteX77" fmla="*/ 3298210 w 6506836"/>
              <a:gd name="connsiteY77" fmla="*/ 5070790 h 5753325"/>
              <a:gd name="connsiteX78" fmla="*/ 2947678 w 6506836"/>
              <a:gd name="connsiteY78" fmla="*/ 5117869 h 5753325"/>
              <a:gd name="connsiteX79" fmla="*/ 2822169 w 6506836"/>
              <a:gd name="connsiteY79" fmla="*/ 5129396 h 5753325"/>
              <a:gd name="connsiteX80" fmla="*/ 2538773 w 6506836"/>
              <a:gd name="connsiteY80" fmla="*/ 5313397 h 5753325"/>
              <a:gd name="connsiteX81" fmla="*/ 2014500 w 6506836"/>
              <a:gd name="connsiteY81" fmla="*/ 5519744 h 5753325"/>
              <a:gd name="connsiteX82" fmla="*/ 1934391 w 6506836"/>
              <a:gd name="connsiteY82" fmla="*/ 5591335 h 5753325"/>
              <a:gd name="connsiteX83" fmla="*/ 1892550 w 6506836"/>
              <a:gd name="connsiteY83" fmla="*/ 5649708 h 5753325"/>
              <a:gd name="connsiteX84" fmla="*/ 1854769 w 6506836"/>
              <a:gd name="connsiteY84" fmla="*/ 5647691 h 5753325"/>
              <a:gd name="connsiteX85" fmla="*/ 1809461 w 6506836"/>
              <a:gd name="connsiteY85" fmla="*/ 5648628 h 5753325"/>
              <a:gd name="connsiteX86" fmla="*/ 1745150 w 6506836"/>
              <a:gd name="connsiteY86" fmla="*/ 5693879 h 5753325"/>
              <a:gd name="connsiteX87" fmla="*/ 1713375 w 6506836"/>
              <a:gd name="connsiteY87" fmla="*/ 5684672 h 5753325"/>
              <a:gd name="connsiteX88" fmla="*/ 1707808 w 6506836"/>
              <a:gd name="connsiteY88" fmla="*/ 5682611 h 5753325"/>
              <a:gd name="connsiteX89" fmla="*/ 1679313 w 6506836"/>
              <a:gd name="connsiteY89" fmla="*/ 5672360 h 5753325"/>
              <a:gd name="connsiteX90" fmla="*/ 1646933 w 6506836"/>
              <a:gd name="connsiteY90" fmla="*/ 5666227 h 5753325"/>
              <a:gd name="connsiteX91" fmla="*/ 1610055 w 6506836"/>
              <a:gd name="connsiteY91" fmla="*/ 5673643 h 5753325"/>
              <a:gd name="connsiteX92" fmla="*/ 1437641 w 6506836"/>
              <a:gd name="connsiteY92" fmla="*/ 5723266 h 5753325"/>
              <a:gd name="connsiteX93" fmla="*/ 1332869 w 6506836"/>
              <a:gd name="connsiteY93" fmla="*/ 5744752 h 5753325"/>
              <a:gd name="connsiteX94" fmla="*/ 1290525 w 6506836"/>
              <a:gd name="connsiteY94" fmla="*/ 5740036 h 5753325"/>
              <a:gd name="connsiteX95" fmla="*/ 1233107 w 6506836"/>
              <a:gd name="connsiteY95" fmla="*/ 5742106 h 5753325"/>
              <a:gd name="connsiteX96" fmla="*/ 1214532 w 6506836"/>
              <a:gd name="connsiteY96" fmla="*/ 5753325 h 5753325"/>
              <a:gd name="connsiteX97" fmla="*/ 1199955 w 6506836"/>
              <a:gd name="connsiteY97" fmla="*/ 5744831 h 5753325"/>
              <a:gd name="connsiteX98" fmla="*/ 1162337 w 6506836"/>
              <a:gd name="connsiteY98" fmla="*/ 5738048 h 5753325"/>
              <a:gd name="connsiteX99" fmla="*/ 1053457 w 6506836"/>
              <a:gd name="connsiteY99" fmla="*/ 5688676 h 5753325"/>
              <a:gd name="connsiteX100" fmla="*/ 1025798 w 6506836"/>
              <a:gd name="connsiteY100" fmla="*/ 5673166 h 5753325"/>
              <a:gd name="connsiteX101" fmla="*/ 947900 w 6506836"/>
              <a:gd name="connsiteY101" fmla="*/ 5657848 h 5753325"/>
              <a:gd name="connsiteX102" fmla="*/ 815627 w 6506836"/>
              <a:gd name="connsiteY102" fmla="*/ 5642557 h 5753325"/>
              <a:gd name="connsiteX103" fmla="*/ 788251 w 6506836"/>
              <a:gd name="connsiteY103" fmla="*/ 5637065 h 5753325"/>
              <a:gd name="connsiteX104" fmla="*/ 767822 w 6506836"/>
              <a:gd name="connsiteY104" fmla="*/ 5623450 h 5753325"/>
              <a:gd name="connsiteX105" fmla="*/ 765791 w 6506836"/>
              <a:gd name="connsiteY105" fmla="*/ 5612539 h 5753325"/>
              <a:gd name="connsiteX106" fmla="*/ 751230 w 6506836"/>
              <a:gd name="connsiteY106" fmla="*/ 5608092 h 5753325"/>
              <a:gd name="connsiteX107" fmla="*/ 748008 w 6506836"/>
              <a:gd name="connsiteY107" fmla="*/ 5605052 h 5753325"/>
              <a:gd name="connsiteX108" fmla="*/ 728871 w 6506836"/>
              <a:gd name="connsiteY108" fmla="*/ 5589469 h 5753325"/>
              <a:gd name="connsiteX109" fmla="*/ 671898 w 6506836"/>
              <a:gd name="connsiteY109" fmla="*/ 5602363 h 5753325"/>
              <a:gd name="connsiteX110" fmla="*/ 615065 w 6506836"/>
              <a:gd name="connsiteY110" fmla="*/ 5580257 h 5753325"/>
              <a:gd name="connsiteX111" fmla="*/ 355785 w 6506836"/>
              <a:gd name="connsiteY111" fmla="*/ 5514383 h 5753325"/>
              <a:gd name="connsiteX112" fmla="*/ 102269 w 6506836"/>
              <a:gd name="connsiteY112" fmla="*/ 5524347 h 5753325"/>
              <a:gd name="connsiteX113" fmla="*/ 13160 w 6506836"/>
              <a:gd name="connsiteY113" fmla="*/ 5514159 h 5753325"/>
              <a:gd name="connsiteX114" fmla="*/ 0 w 6506836"/>
              <a:gd name="connsiteY114" fmla="*/ 5511735 h 5753325"/>
              <a:gd name="connsiteX115" fmla="*/ 0 w 6506836"/>
              <a:gd name="connsiteY115"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465936 w 6492864"/>
              <a:gd name="connsiteY5" fmla="*/ 274847 h 5753325"/>
              <a:gd name="connsiteX6" fmla="*/ 6488360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396598 w 6492864"/>
              <a:gd name="connsiteY5" fmla="*/ 274847 h 5753325"/>
              <a:gd name="connsiteX6" fmla="*/ 6488360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396598 w 6492864"/>
              <a:gd name="connsiteY5" fmla="*/ 274847 h 5753325"/>
              <a:gd name="connsiteX6" fmla="*/ 6375685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62955"/>
              <a:gd name="connsiteY0" fmla="*/ 0 h 5753325"/>
              <a:gd name="connsiteX1" fmla="*/ 6438980 w 6462955"/>
              <a:gd name="connsiteY1" fmla="*/ 0 h 5753325"/>
              <a:gd name="connsiteX2" fmla="*/ 6439047 w 6462955"/>
              <a:gd name="connsiteY2" fmla="*/ 147 h 5753325"/>
              <a:gd name="connsiteX3" fmla="*/ 6443456 w 6462955"/>
              <a:gd name="connsiteY3" fmla="*/ 130105 h 5753325"/>
              <a:gd name="connsiteX4" fmla="*/ 6447632 w 6462955"/>
              <a:gd name="connsiteY4" fmla="*/ 170016 h 5753325"/>
              <a:gd name="connsiteX5" fmla="*/ 6396598 w 6462955"/>
              <a:gd name="connsiteY5" fmla="*/ 274847 h 5753325"/>
              <a:gd name="connsiteX6" fmla="*/ 6375685 w 6462955"/>
              <a:gd name="connsiteY6" fmla="*/ 535865 h 5753325"/>
              <a:gd name="connsiteX7" fmla="*/ 6354187 w 6462955"/>
              <a:gd name="connsiteY7" fmla="*/ 615799 h 5753325"/>
              <a:gd name="connsiteX8" fmla="*/ 6459988 w 6462955"/>
              <a:gd name="connsiteY8" fmla="*/ 707628 h 5753325"/>
              <a:gd name="connsiteX9" fmla="*/ 6453989 w 6462955"/>
              <a:gd name="connsiteY9" fmla="*/ 711876 h 5753325"/>
              <a:gd name="connsiteX10" fmla="*/ 6453209 w 6462955"/>
              <a:gd name="connsiteY10" fmla="*/ 719127 h 5753325"/>
              <a:gd name="connsiteX11" fmla="*/ 6457662 w 6462955"/>
              <a:gd name="connsiteY11" fmla="*/ 723331 h 5753325"/>
              <a:gd name="connsiteX12" fmla="*/ 6447445 w 6462955"/>
              <a:gd name="connsiteY12" fmla="*/ 780003 h 5753325"/>
              <a:gd name="connsiteX13" fmla="*/ 6426552 w 6462955"/>
              <a:gd name="connsiteY13" fmla="*/ 845805 h 5753325"/>
              <a:gd name="connsiteX14" fmla="*/ 6434072 w 6462955"/>
              <a:gd name="connsiteY14" fmla="*/ 910733 h 5753325"/>
              <a:gd name="connsiteX15" fmla="*/ 6432570 w 6462955"/>
              <a:gd name="connsiteY15" fmla="*/ 983394 h 5753325"/>
              <a:gd name="connsiteX16" fmla="*/ 6431878 w 6462955"/>
              <a:gd name="connsiteY16" fmla="*/ 1026728 h 5753325"/>
              <a:gd name="connsiteX17" fmla="*/ 6414269 w 6462955"/>
              <a:gd name="connsiteY17" fmla="*/ 1151111 h 5753325"/>
              <a:gd name="connsiteX18" fmla="*/ 6371722 w 6462955"/>
              <a:gd name="connsiteY18" fmla="*/ 1318080 h 5753325"/>
              <a:gd name="connsiteX19" fmla="*/ 6356023 w 6462955"/>
              <a:gd name="connsiteY19" fmla="*/ 1356227 h 5753325"/>
              <a:gd name="connsiteX20" fmla="*/ 6356157 w 6462955"/>
              <a:gd name="connsiteY20" fmla="*/ 1361967 h 5753325"/>
              <a:gd name="connsiteX21" fmla="*/ 6350613 w 6462955"/>
              <a:gd name="connsiteY21" fmla="*/ 1393569 h 5753325"/>
              <a:gd name="connsiteX22" fmla="*/ 6357062 w 6462955"/>
              <a:gd name="connsiteY22" fmla="*/ 1444071 h 5753325"/>
              <a:gd name="connsiteX23" fmla="*/ 6364832 w 6462955"/>
              <a:gd name="connsiteY23" fmla="*/ 1478763 h 5753325"/>
              <a:gd name="connsiteX24" fmla="*/ 6369745 w 6462955"/>
              <a:gd name="connsiteY24" fmla="*/ 1495680 h 5753325"/>
              <a:gd name="connsiteX25" fmla="*/ 6370898 w 6462955"/>
              <a:gd name="connsiteY25" fmla="*/ 1513331 h 5753325"/>
              <a:gd name="connsiteX26" fmla="*/ 6368801 w 6462955"/>
              <a:gd name="connsiteY26" fmla="*/ 1527414 h 5753325"/>
              <a:gd name="connsiteX27" fmla="*/ 6359177 w 6462955"/>
              <a:gd name="connsiteY27" fmla="*/ 1639513 h 5753325"/>
              <a:gd name="connsiteX28" fmla="*/ 6299489 w 6462955"/>
              <a:gd name="connsiteY28" fmla="*/ 1784860 h 5753325"/>
              <a:gd name="connsiteX29" fmla="*/ 6267878 w 6462955"/>
              <a:gd name="connsiteY29" fmla="*/ 1858572 h 5753325"/>
              <a:gd name="connsiteX30" fmla="*/ 6251146 w 6462955"/>
              <a:gd name="connsiteY30" fmla="*/ 1926167 h 5753325"/>
              <a:gd name="connsiteX31" fmla="*/ 6210686 w 6462955"/>
              <a:gd name="connsiteY31" fmla="*/ 2014834 h 5753325"/>
              <a:gd name="connsiteX32" fmla="*/ 6106652 w 6462955"/>
              <a:gd name="connsiteY32" fmla="*/ 2150572 h 5753325"/>
              <a:gd name="connsiteX33" fmla="*/ 6097813 w 6462955"/>
              <a:gd name="connsiteY33" fmla="*/ 2172208 h 5753325"/>
              <a:gd name="connsiteX34" fmla="*/ 6095990 w 6462955"/>
              <a:gd name="connsiteY34" fmla="*/ 2181185 h 5753325"/>
              <a:gd name="connsiteX35" fmla="*/ 6090126 w 6462955"/>
              <a:gd name="connsiteY35" fmla="*/ 2192533 h 5753325"/>
              <a:gd name="connsiteX36" fmla="*/ 6089503 w 6462955"/>
              <a:gd name="connsiteY36" fmla="*/ 2192543 h 5753325"/>
              <a:gd name="connsiteX37" fmla="*/ 6084946 w 6462955"/>
              <a:gd name="connsiteY37" fmla="*/ 2203694 h 5753325"/>
              <a:gd name="connsiteX38" fmla="*/ 5987861 w 6462955"/>
              <a:gd name="connsiteY38" fmla="*/ 2304868 h 5753325"/>
              <a:gd name="connsiteX39" fmla="*/ 5973439 w 6462955"/>
              <a:gd name="connsiteY39" fmla="*/ 2385635 h 5753325"/>
              <a:gd name="connsiteX40" fmla="*/ 5916727 w 6462955"/>
              <a:gd name="connsiteY40" fmla="*/ 2458777 h 5753325"/>
              <a:gd name="connsiteX41" fmla="*/ 5856524 w 6462955"/>
              <a:gd name="connsiteY41" fmla="*/ 2583281 h 5753325"/>
              <a:gd name="connsiteX42" fmla="*/ 5838091 w 6462955"/>
              <a:gd name="connsiteY42" fmla="*/ 2753474 h 5753325"/>
              <a:gd name="connsiteX43" fmla="*/ 5777471 w 6462955"/>
              <a:gd name="connsiteY43" fmla="*/ 2901570 h 5753325"/>
              <a:gd name="connsiteX44" fmla="*/ 5723992 w 6462955"/>
              <a:gd name="connsiteY44" fmla="*/ 2998752 h 5753325"/>
              <a:gd name="connsiteX45" fmla="*/ 5557886 w 6462955"/>
              <a:gd name="connsiteY45" fmla="*/ 3329735 h 5753325"/>
              <a:gd name="connsiteX46" fmla="*/ 5471501 w 6462955"/>
              <a:gd name="connsiteY46" fmla="*/ 3462221 h 5753325"/>
              <a:gd name="connsiteX47" fmla="*/ 5465154 w 6462955"/>
              <a:gd name="connsiteY47" fmla="*/ 3541065 h 5753325"/>
              <a:gd name="connsiteX48" fmla="*/ 5437889 w 6462955"/>
              <a:gd name="connsiteY48" fmla="*/ 3559927 h 5753325"/>
              <a:gd name="connsiteX49" fmla="*/ 5432770 w 6462955"/>
              <a:gd name="connsiteY49" fmla="*/ 3562948 h 5753325"/>
              <a:gd name="connsiteX50" fmla="*/ 5406795 w 6462955"/>
              <a:gd name="connsiteY50" fmla="*/ 3578594 h 5753325"/>
              <a:gd name="connsiteX51" fmla="*/ 5381495 w 6462955"/>
              <a:gd name="connsiteY51" fmla="*/ 3599883 h 5753325"/>
              <a:gd name="connsiteX52" fmla="*/ 5363689 w 6462955"/>
              <a:gd name="connsiteY52" fmla="*/ 3633299 h 5753325"/>
              <a:gd name="connsiteX53" fmla="*/ 5291870 w 6462955"/>
              <a:gd name="connsiteY53" fmla="*/ 3799039 h 5753325"/>
              <a:gd name="connsiteX54" fmla="*/ 5241600 w 6462955"/>
              <a:gd name="connsiteY54" fmla="*/ 3894238 h 5753325"/>
              <a:gd name="connsiteX55" fmla="*/ 5211041 w 6462955"/>
              <a:gd name="connsiteY55" fmla="*/ 3924184 h 5753325"/>
              <a:gd name="connsiteX56" fmla="*/ 5176073 w 6462955"/>
              <a:gd name="connsiteY56" fmla="*/ 3970179 h 5753325"/>
              <a:gd name="connsiteX57" fmla="*/ 5172826 w 6462955"/>
              <a:gd name="connsiteY57" fmla="*/ 3991773 h 5753325"/>
              <a:gd name="connsiteX58" fmla="*/ 5157053 w 6462955"/>
              <a:gd name="connsiteY58" fmla="*/ 3997708 h 5753325"/>
              <a:gd name="connsiteX59" fmla="*/ 5127922 w 6462955"/>
              <a:gd name="connsiteY59" fmla="*/ 4022660 h 5753325"/>
              <a:gd name="connsiteX60" fmla="*/ 5020872 w 6462955"/>
              <a:gd name="connsiteY60" fmla="*/ 4075951 h 5753325"/>
              <a:gd name="connsiteX61" fmla="*/ 4991410 w 6462955"/>
              <a:gd name="connsiteY61" fmla="*/ 4087598 h 5753325"/>
              <a:gd name="connsiteX62" fmla="*/ 4930112 w 6462955"/>
              <a:gd name="connsiteY62" fmla="*/ 4138459 h 5753325"/>
              <a:gd name="connsiteX63" fmla="*/ 4834224 w 6462955"/>
              <a:gd name="connsiteY63" fmla="*/ 4231643 h 5753325"/>
              <a:gd name="connsiteX64" fmla="*/ 4812599 w 6462955"/>
              <a:gd name="connsiteY64" fmla="*/ 4249449 h 5753325"/>
              <a:gd name="connsiteX65" fmla="*/ 4789188 w 6462955"/>
              <a:gd name="connsiteY65" fmla="*/ 4256678 h 5753325"/>
              <a:gd name="connsiteX66" fmla="*/ 4779554 w 6462955"/>
              <a:gd name="connsiteY66" fmla="*/ 4251313 h 5753325"/>
              <a:gd name="connsiteX67" fmla="*/ 4766885 w 6462955"/>
              <a:gd name="connsiteY67" fmla="*/ 4259812 h 5753325"/>
              <a:gd name="connsiteX68" fmla="*/ 4762510 w 6462955"/>
              <a:gd name="connsiteY68" fmla="*/ 4260383 h 5753325"/>
              <a:gd name="connsiteX69" fmla="*/ 4738416 w 6462955"/>
              <a:gd name="connsiteY69" fmla="*/ 4265355 h 5753325"/>
              <a:gd name="connsiteX70" fmla="*/ 4712007 w 6462955"/>
              <a:gd name="connsiteY70" fmla="*/ 4317892 h 5753325"/>
              <a:gd name="connsiteX71" fmla="*/ 4658930 w 6462955"/>
              <a:gd name="connsiteY71" fmla="*/ 4348041 h 5753325"/>
              <a:gd name="connsiteX72" fmla="*/ 4443526 w 6462955"/>
              <a:gd name="connsiteY72" fmla="*/ 4507851 h 5753325"/>
              <a:gd name="connsiteX73" fmla="*/ 4289766 w 6462955"/>
              <a:gd name="connsiteY73" fmla="*/ 4711450 h 5753325"/>
              <a:gd name="connsiteX74" fmla="*/ 4150870 w 6462955"/>
              <a:gd name="connsiteY74" fmla="*/ 4818480 h 5753325"/>
              <a:gd name="connsiteX75" fmla="*/ 4006639 w 6462955"/>
              <a:gd name="connsiteY75" fmla="*/ 4933815 h 5753325"/>
              <a:gd name="connsiteX76" fmla="*/ 3298210 w 6462955"/>
              <a:gd name="connsiteY76" fmla="*/ 5070790 h 5753325"/>
              <a:gd name="connsiteX77" fmla="*/ 2947678 w 6462955"/>
              <a:gd name="connsiteY77" fmla="*/ 5117869 h 5753325"/>
              <a:gd name="connsiteX78" fmla="*/ 2822169 w 6462955"/>
              <a:gd name="connsiteY78" fmla="*/ 5129396 h 5753325"/>
              <a:gd name="connsiteX79" fmla="*/ 2538773 w 6462955"/>
              <a:gd name="connsiteY79" fmla="*/ 5313397 h 5753325"/>
              <a:gd name="connsiteX80" fmla="*/ 2014500 w 6462955"/>
              <a:gd name="connsiteY80" fmla="*/ 5519744 h 5753325"/>
              <a:gd name="connsiteX81" fmla="*/ 1934391 w 6462955"/>
              <a:gd name="connsiteY81" fmla="*/ 5591335 h 5753325"/>
              <a:gd name="connsiteX82" fmla="*/ 1892550 w 6462955"/>
              <a:gd name="connsiteY82" fmla="*/ 5649708 h 5753325"/>
              <a:gd name="connsiteX83" fmla="*/ 1854769 w 6462955"/>
              <a:gd name="connsiteY83" fmla="*/ 5647691 h 5753325"/>
              <a:gd name="connsiteX84" fmla="*/ 1809461 w 6462955"/>
              <a:gd name="connsiteY84" fmla="*/ 5648628 h 5753325"/>
              <a:gd name="connsiteX85" fmla="*/ 1745150 w 6462955"/>
              <a:gd name="connsiteY85" fmla="*/ 5693879 h 5753325"/>
              <a:gd name="connsiteX86" fmla="*/ 1713375 w 6462955"/>
              <a:gd name="connsiteY86" fmla="*/ 5684672 h 5753325"/>
              <a:gd name="connsiteX87" fmla="*/ 1707808 w 6462955"/>
              <a:gd name="connsiteY87" fmla="*/ 5682611 h 5753325"/>
              <a:gd name="connsiteX88" fmla="*/ 1679313 w 6462955"/>
              <a:gd name="connsiteY88" fmla="*/ 5672360 h 5753325"/>
              <a:gd name="connsiteX89" fmla="*/ 1646933 w 6462955"/>
              <a:gd name="connsiteY89" fmla="*/ 5666227 h 5753325"/>
              <a:gd name="connsiteX90" fmla="*/ 1610055 w 6462955"/>
              <a:gd name="connsiteY90" fmla="*/ 5673643 h 5753325"/>
              <a:gd name="connsiteX91" fmla="*/ 1437641 w 6462955"/>
              <a:gd name="connsiteY91" fmla="*/ 5723266 h 5753325"/>
              <a:gd name="connsiteX92" fmla="*/ 1332869 w 6462955"/>
              <a:gd name="connsiteY92" fmla="*/ 5744752 h 5753325"/>
              <a:gd name="connsiteX93" fmla="*/ 1290525 w 6462955"/>
              <a:gd name="connsiteY93" fmla="*/ 5740036 h 5753325"/>
              <a:gd name="connsiteX94" fmla="*/ 1233107 w 6462955"/>
              <a:gd name="connsiteY94" fmla="*/ 5742106 h 5753325"/>
              <a:gd name="connsiteX95" fmla="*/ 1214532 w 6462955"/>
              <a:gd name="connsiteY95" fmla="*/ 5753325 h 5753325"/>
              <a:gd name="connsiteX96" fmla="*/ 1199955 w 6462955"/>
              <a:gd name="connsiteY96" fmla="*/ 5744831 h 5753325"/>
              <a:gd name="connsiteX97" fmla="*/ 1162337 w 6462955"/>
              <a:gd name="connsiteY97" fmla="*/ 5738048 h 5753325"/>
              <a:gd name="connsiteX98" fmla="*/ 1053457 w 6462955"/>
              <a:gd name="connsiteY98" fmla="*/ 5688676 h 5753325"/>
              <a:gd name="connsiteX99" fmla="*/ 1025798 w 6462955"/>
              <a:gd name="connsiteY99" fmla="*/ 5673166 h 5753325"/>
              <a:gd name="connsiteX100" fmla="*/ 947900 w 6462955"/>
              <a:gd name="connsiteY100" fmla="*/ 5657848 h 5753325"/>
              <a:gd name="connsiteX101" fmla="*/ 815627 w 6462955"/>
              <a:gd name="connsiteY101" fmla="*/ 5642557 h 5753325"/>
              <a:gd name="connsiteX102" fmla="*/ 788251 w 6462955"/>
              <a:gd name="connsiteY102" fmla="*/ 5637065 h 5753325"/>
              <a:gd name="connsiteX103" fmla="*/ 767822 w 6462955"/>
              <a:gd name="connsiteY103" fmla="*/ 5623450 h 5753325"/>
              <a:gd name="connsiteX104" fmla="*/ 765791 w 6462955"/>
              <a:gd name="connsiteY104" fmla="*/ 5612539 h 5753325"/>
              <a:gd name="connsiteX105" fmla="*/ 751230 w 6462955"/>
              <a:gd name="connsiteY105" fmla="*/ 5608092 h 5753325"/>
              <a:gd name="connsiteX106" fmla="*/ 748008 w 6462955"/>
              <a:gd name="connsiteY106" fmla="*/ 5605052 h 5753325"/>
              <a:gd name="connsiteX107" fmla="*/ 728871 w 6462955"/>
              <a:gd name="connsiteY107" fmla="*/ 5589469 h 5753325"/>
              <a:gd name="connsiteX108" fmla="*/ 671898 w 6462955"/>
              <a:gd name="connsiteY108" fmla="*/ 5602363 h 5753325"/>
              <a:gd name="connsiteX109" fmla="*/ 615065 w 6462955"/>
              <a:gd name="connsiteY109" fmla="*/ 5580257 h 5753325"/>
              <a:gd name="connsiteX110" fmla="*/ 355785 w 6462955"/>
              <a:gd name="connsiteY110" fmla="*/ 5514383 h 5753325"/>
              <a:gd name="connsiteX111" fmla="*/ 102269 w 6462955"/>
              <a:gd name="connsiteY111" fmla="*/ 5524347 h 5753325"/>
              <a:gd name="connsiteX112" fmla="*/ 13160 w 6462955"/>
              <a:gd name="connsiteY112" fmla="*/ 5514159 h 5753325"/>
              <a:gd name="connsiteX113" fmla="*/ 0 w 6462955"/>
              <a:gd name="connsiteY113" fmla="*/ 5511735 h 5753325"/>
              <a:gd name="connsiteX114" fmla="*/ 0 w 6462955"/>
              <a:gd name="connsiteY114"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453989 w 6459988"/>
              <a:gd name="connsiteY9" fmla="*/ 711876 h 5753325"/>
              <a:gd name="connsiteX10" fmla="*/ 6453209 w 6459988"/>
              <a:gd name="connsiteY10" fmla="*/ 719127 h 5753325"/>
              <a:gd name="connsiteX11" fmla="*/ 6344988 w 6459988"/>
              <a:gd name="connsiteY11" fmla="*/ 697330 h 5753325"/>
              <a:gd name="connsiteX12" fmla="*/ 6447445 w 6459988"/>
              <a:gd name="connsiteY12" fmla="*/ 780003 h 5753325"/>
              <a:gd name="connsiteX13" fmla="*/ 6426552 w 6459988"/>
              <a:gd name="connsiteY13" fmla="*/ 845805 h 5753325"/>
              <a:gd name="connsiteX14" fmla="*/ 6434072 w 6459988"/>
              <a:gd name="connsiteY14" fmla="*/ 910733 h 5753325"/>
              <a:gd name="connsiteX15" fmla="*/ 6432570 w 6459988"/>
              <a:gd name="connsiteY15" fmla="*/ 983394 h 5753325"/>
              <a:gd name="connsiteX16" fmla="*/ 6431878 w 6459988"/>
              <a:gd name="connsiteY16" fmla="*/ 1026728 h 5753325"/>
              <a:gd name="connsiteX17" fmla="*/ 6414269 w 6459988"/>
              <a:gd name="connsiteY17" fmla="*/ 1151111 h 5753325"/>
              <a:gd name="connsiteX18" fmla="*/ 6371722 w 6459988"/>
              <a:gd name="connsiteY18" fmla="*/ 1318080 h 5753325"/>
              <a:gd name="connsiteX19" fmla="*/ 6356023 w 6459988"/>
              <a:gd name="connsiteY19" fmla="*/ 1356227 h 5753325"/>
              <a:gd name="connsiteX20" fmla="*/ 6356157 w 6459988"/>
              <a:gd name="connsiteY20" fmla="*/ 1361967 h 5753325"/>
              <a:gd name="connsiteX21" fmla="*/ 6350613 w 6459988"/>
              <a:gd name="connsiteY21" fmla="*/ 1393569 h 5753325"/>
              <a:gd name="connsiteX22" fmla="*/ 6357062 w 6459988"/>
              <a:gd name="connsiteY22" fmla="*/ 1444071 h 5753325"/>
              <a:gd name="connsiteX23" fmla="*/ 6364832 w 6459988"/>
              <a:gd name="connsiteY23" fmla="*/ 1478763 h 5753325"/>
              <a:gd name="connsiteX24" fmla="*/ 6369745 w 6459988"/>
              <a:gd name="connsiteY24" fmla="*/ 1495680 h 5753325"/>
              <a:gd name="connsiteX25" fmla="*/ 6370898 w 6459988"/>
              <a:gd name="connsiteY25" fmla="*/ 1513331 h 5753325"/>
              <a:gd name="connsiteX26" fmla="*/ 6368801 w 6459988"/>
              <a:gd name="connsiteY26" fmla="*/ 1527414 h 5753325"/>
              <a:gd name="connsiteX27" fmla="*/ 6359177 w 6459988"/>
              <a:gd name="connsiteY27" fmla="*/ 1639513 h 5753325"/>
              <a:gd name="connsiteX28" fmla="*/ 6299489 w 6459988"/>
              <a:gd name="connsiteY28" fmla="*/ 1784860 h 5753325"/>
              <a:gd name="connsiteX29" fmla="*/ 6267878 w 6459988"/>
              <a:gd name="connsiteY29" fmla="*/ 1858572 h 5753325"/>
              <a:gd name="connsiteX30" fmla="*/ 6251146 w 6459988"/>
              <a:gd name="connsiteY30" fmla="*/ 1926167 h 5753325"/>
              <a:gd name="connsiteX31" fmla="*/ 6210686 w 6459988"/>
              <a:gd name="connsiteY31" fmla="*/ 2014834 h 5753325"/>
              <a:gd name="connsiteX32" fmla="*/ 6106652 w 6459988"/>
              <a:gd name="connsiteY32" fmla="*/ 2150572 h 5753325"/>
              <a:gd name="connsiteX33" fmla="*/ 6097813 w 6459988"/>
              <a:gd name="connsiteY33" fmla="*/ 2172208 h 5753325"/>
              <a:gd name="connsiteX34" fmla="*/ 6095990 w 6459988"/>
              <a:gd name="connsiteY34" fmla="*/ 2181185 h 5753325"/>
              <a:gd name="connsiteX35" fmla="*/ 6090126 w 6459988"/>
              <a:gd name="connsiteY35" fmla="*/ 2192533 h 5753325"/>
              <a:gd name="connsiteX36" fmla="*/ 6089503 w 6459988"/>
              <a:gd name="connsiteY36" fmla="*/ 2192543 h 5753325"/>
              <a:gd name="connsiteX37" fmla="*/ 6084946 w 6459988"/>
              <a:gd name="connsiteY37" fmla="*/ 2203694 h 5753325"/>
              <a:gd name="connsiteX38" fmla="*/ 5987861 w 6459988"/>
              <a:gd name="connsiteY38" fmla="*/ 2304868 h 5753325"/>
              <a:gd name="connsiteX39" fmla="*/ 5973439 w 6459988"/>
              <a:gd name="connsiteY39" fmla="*/ 2385635 h 5753325"/>
              <a:gd name="connsiteX40" fmla="*/ 5916727 w 6459988"/>
              <a:gd name="connsiteY40" fmla="*/ 2458777 h 5753325"/>
              <a:gd name="connsiteX41" fmla="*/ 5856524 w 6459988"/>
              <a:gd name="connsiteY41" fmla="*/ 2583281 h 5753325"/>
              <a:gd name="connsiteX42" fmla="*/ 5838091 w 6459988"/>
              <a:gd name="connsiteY42" fmla="*/ 2753474 h 5753325"/>
              <a:gd name="connsiteX43" fmla="*/ 5777471 w 6459988"/>
              <a:gd name="connsiteY43" fmla="*/ 2901570 h 5753325"/>
              <a:gd name="connsiteX44" fmla="*/ 5723992 w 6459988"/>
              <a:gd name="connsiteY44" fmla="*/ 2998752 h 5753325"/>
              <a:gd name="connsiteX45" fmla="*/ 5557886 w 6459988"/>
              <a:gd name="connsiteY45" fmla="*/ 3329735 h 5753325"/>
              <a:gd name="connsiteX46" fmla="*/ 5471501 w 6459988"/>
              <a:gd name="connsiteY46" fmla="*/ 3462221 h 5753325"/>
              <a:gd name="connsiteX47" fmla="*/ 5465154 w 6459988"/>
              <a:gd name="connsiteY47" fmla="*/ 3541065 h 5753325"/>
              <a:gd name="connsiteX48" fmla="*/ 5437889 w 6459988"/>
              <a:gd name="connsiteY48" fmla="*/ 3559927 h 5753325"/>
              <a:gd name="connsiteX49" fmla="*/ 5432770 w 6459988"/>
              <a:gd name="connsiteY49" fmla="*/ 3562948 h 5753325"/>
              <a:gd name="connsiteX50" fmla="*/ 5406795 w 6459988"/>
              <a:gd name="connsiteY50" fmla="*/ 3578594 h 5753325"/>
              <a:gd name="connsiteX51" fmla="*/ 5381495 w 6459988"/>
              <a:gd name="connsiteY51" fmla="*/ 3599883 h 5753325"/>
              <a:gd name="connsiteX52" fmla="*/ 5363689 w 6459988"/>
              <a:gd name="connsiteY52" fmla="*/ 3633299 h 5753325"/>
              <a:gd name="connsiteX53" fmla="*/ 5291870 w 6459988"/>
              <a:gd name="connsiteY53" fmla="*/ 3799039 h 5753325"/>
              <a:gd name="connsiteX54" fmla="*/ 5241600 w 6459988"/>
              <a:gd name="connsiteY54" fmla="*/ 3894238 h 5753325"/>
              <a:gd name="connsiteX55" fmla="*/ 5211041 w 6459988"/>
              <a:gd name="connsiteY55" fmla="*/ 3924184 h 5753325"/>
              <a:gd name="connsiteX56" fmla="*/ 5176073 w 6459988"/>
              <a:gd name="connsiteY56" fmla="*/ 3970179 h 5753325"/>
              <a:gd name="connsiteX57" fmla="*/ 5172826 w 6459988"/>
              <a:gd name="connsiteY57" fmla="*/ 3991773 h 5753325"/>
              <a:gd name="connsiteX58" fmla="*/ 5157053 w 6459988"/>
              <a:gd name="connsiteY58" fmla="*/ 3997708 h 5753325"/>
              <a:gd name="connsiteX59" fmla="*/ 5127922 w 6459988"/>
              <a:gd name="connsiteY59" fmla="*/ 4022660 h 5753325"/>
              <a:gd name="connsiteX60" fmla="*/ 5020872 w 6459988"/>
              <a:gd name="connsiteY60" fmla="*/ 4075951 h 5753325"/>
              <a:gd name="connsiteX61" fmla="*/ 4991410 w 6459988"/>
              <a:gd name="connsiteY61" fmla="*/ 4087598 h 5753325"/>
              <a:gd name="connsiteX62" fmla="*/ 4930112 w 6459988"/>
              <a:gd name="connsiteY62" fmla="*/ 4138459 h 5753325"/>
              <a:gd name="connsiteX63" fmla="*/ 4834224 w 6459988"/>
              <a:gd name="connsiteY63" fmla="*/ 4231643 h 5753325"/>
              <a:gd name="connsiteX64" fmla="*/ 4812599 w 6459988"/>
              <a:gd name="connsiteY64" fmla="*/ 4249449 h 5753325"/>
              <a:gd name="connsiteX65" fmla="*/ 4789188 w 6459988"/>
              <a:gd name="connsiteY65" fmla="*/ 4256678 h 5753325"/>
              <a:gd name="connsiteX66" fmla="*/ 4779554 w 6459988"/>
              <a:gd name="connsiteY66" fmla="*/ 4251313 h 5753325"/>
              <a:gd name="connsiteX67" fmla="*/ 4766885 w 6459988"/>
              <a:gd name="connsiteY67" fmla="*/ 4259812 h 5753325"/>
              <a:gd name="connsiteX68" fmla="*/ 4762510 w 6459988"/>
              <a:gd name="connsiteY68" fmla="*/ 4260383 h 5753325"/>
              <a:gd name="connsiteX69" fmla="*/ 4738416 w 6459988"/>
              <a:gd name="connsiteY69" fmla="*/ 4265355 h 5753325"/>
              <a:gd name="connsiteX70" fmla="*/ 4712007 w 6459988"/>
              <a:gd name="connsiteY70" fmla="*/ 4317892 h 5753325"/>
              <a:gd name="connsiteX71" fmla="*/ 4658930 w 6459988"/>
              <a:gd name="connsiteY71" fmla="*/ 4348041 h 5753325"/>
              <a:gd name="connsiteX72" fmla="*/ 4443526 w 6459988"/>
              <a:gd name="connsiteY72" fmla="*/ 4507851 h 5753325"/>
              <a:gd name="connsiteX73" fmla="*/ 4289766 w 6459988"/>
              <a:gd name="connsiteY73" fmla="*/ 4711450 h 5753325"/>
              <a:gd name="connsiteX74" fmla="*/ 4150870 w 6459988"/>
              <a:gd name="connsiteY74" fmla="*/ 4818480 h 5753325"/>
              <a:gd name="connsiteX75" fmla="*/ 4006639 w 6459988"/>
              <a:gd name="connsiteY75" fmla="*/ 4933815 h 5753325"/>
              <a:gd name="connsiteX76" fmla="*/ 3298210 w 6459988"/>
              <a:gd name="connsiteY76" fmla="*/ 5070790 h 5753325"/>
              <a:gd name="connsiteX77" fmla="*/ 2947678 w 6459988"/>
              <a:gd name="connsiteY77" fmla="*/ 5117869 h 5753325"/>
              <a:gd name="connsiteX78" fmla="*/ 2822169 w 6459988"/>
              <a:gd name="connsiteY78" fmla="*/ 5129396 h 5753325"/>
              <a:gd name="connsiteX79" fmla="*/ 2538773 w 6459988"/>
              <a:gd name="connsiteY79" fmla="*/ 5313397 h 5753325"/>
              <a:gd name="connsiteX80" fmla="*/ 2014500 w 6459988"/>
              <a:gd name="connsiteY80" fmla="*/ 5519744 h 5753325"/>
              <a:gd name="connsiteX81" fmla="*/ 1934391 w 6459988"/>
              <a:gd name="connsiteY81" fmla="*/ 5591335 h 5753325"/>
              <a:gd name="connsiteX82" fmla="*/ 1892550 w 6459988"/>
              <a:gd name="connsiteY82" fmla="*/ 5649708 h 5753325"/>
              <a:gd name="connsiteX83" fmla="*/ 1854769 w 6459988"/>
              <a:gd name="connsiteY83" fmla="*/ 5647691 h 5753325"/>
              <a:gd name="connsiteX84" fmla="*/ 1809461 w 6459988"/>
              <a:gd name="connsiteY84" fmla="*/ 5648628 h 5753325"/>
              <a:gd name="connsiteX85" fmla="*/ 1745150 w 6459988"/>
              <a:gd name="connsiteY85" fmla="*/ 5693879 h 5753325"/>
              <a:gd name="connsiteX86" fmla="*/ 1713375 w 6459988"/>
              <a:gd name="connsiteY86" fmla="*/ 5684672 h 5753325"/>
              <a:gd name="connsiteX87" fmla="*/ 1707808 w 6459988"/>
              <a:gd name="connsiteY87" fmla="*/ 5682611 h 5753325"/>
              <a:gd name="connsiteX88" fmla="*/ 1679313 w 6459988"/>
              <a:gd name="connsiteY88" fmla="*/ 5672360 h 5753325"/>
              <a:gd name="connsiteX89" fmla="*/ 1646933 w 6459988"/>
              <a:gd name="connsiteY89" fmla="*/ 5666227 h 5753325"/>
              <a:gd name="connsiteX90" fmla="*/ 1610055 w 6459988"/>
              <a:gd name="connsiteY90" fmla="*/ 5673643 h 5753325"/>
              <a:gd name="connsiteX91" fmla="*/ 1437641 w 6459988"/>
              <a:gd name="connsiteY91" fmla="*/ 5723266 h 5753325"/>
              <a:gd name="connsiteX92" fmla="*/ 1332869 w 6459988"/>
              <a:gd name="connsiteY92" fmla="*/ 5744752 h 5753325"/>
              <a:gd name="connsiteX93" fmla="*/ 1290525 w 6459988"/>
              <a:gd name="connsiteY93" fmla="*/ 5740036 h 5753325"/>
              <a:gd name="connsiteX94" fmla="*/ 1233107 w 6459988"/>
              <a:gd name="connsiteY94" fmla="*/ 5742106 h 5753325"/>
              <a:gd name="connsiteX95" fmla="*/ 1214532 w 6459988"/>
              <a:gd name="connsiteY95" fmla="*/ 5753325 h 5753325"/>
              <a:gd name="connsiteX96" fmla="*/ 1199955 w 6459988"/>
              <a:gd name="connsiteY96" fmla="*/ 5744831 h 5753325"/>
              <a:gd name="connsiteX97" fmla="*/ 1162337 w 6459988"/>
              <a:gd name="connsiteY97" fmla="*/ 5738048 h 5753325"/>
              <a:gd name="connsiteX98" fmla="*/ 1053457 w 6459988"/>
              <a:gd name="connsiteY98" fmla="*/ 5688676 h 5753325"/>
              <a:gd name="connsiteX99" fmla="*/ 1025798 w 6459988"/>
              <a:gd name="connsiteY99" fmla="*/ 5673166 h 5753325"/>
              <a:gd name="connsiteX100" fmla="*/ 947900 w 6459988"/>
              <a:gd name="connsiteY100" fmla="*/ 5657848 h 5753325"/>
              <a:gd name="connsiteX101" fmla="*/ 815627 w 6459988"/>
              <a:gd name="connsiteY101" fmla="*/ 5642557 h 5753325"/>
              <a:gd name="connsiteX102" fmla="*/ 788251 w 6459988"/>
              <a:gd name="connsiteY102" fmla="*/ 5637065 h 5753325"/>
              <a:gd name="connsiteX103" fmla="*/ 767822 w 6459988"/>
              <a:gd name="connsiteY103" fmla="*/ 5623450 h 5753325"/>
              <a:gd name="connsiteX104" fmla="*/ 765791 w 6459988"/>
              <a:gd name="connsiteY104" fmla="*/ 5612539 h 5753325"/>
              <a:gd name="connsiteX105" fmla="*/ 751230 w 6459988"/>
              <a:gd name="connsiteY105" fmla="*/ 5608092 h 5753325"/>
              <a:gd name="connsiteX106" fmla="*/ 748008 w 6459988"/>
              <a:gd name="connsiteY106" fmla="*/ 5605052 h 5753325"/>
              <a:gd name="connsiteX107" fmla="*/ 728871 w 6459988"/>
              <a:gd name="connsiteY107" fmla="*/ 5589469 h 5753325"/>
              <a:gd name="connsiteX108" fmla="*/ 671898 w 6459988"/>
              <a:gd name="connsiteY108" fmla="*/ 5602363 h 5753325"/>
              <a:gd name="connsiteX109" fmla="*/ 615065 w 6459988"/>
              <a:gd name="connsiteY109" fmla="*/ 5580257 h 5753325"/>
              <a:gd name="connsiteX110" fmla="*/ 355785 w 6459988"/>
              <a:gd name="connsiteY110" fmla="*/ 5514383 h 5753325"/>
              <a:gd name="connsiteX111" fmla="*/ 102269 w 6459988"/>
              <a:gd name="connsiteY111" fmla="*/ 5524347 h 5753325"/>
              <a:gd name="connsiteX112" fmla="*/ 13160 w 6459988"/>
              <a:gd name="connsiteY112" fmla="*/ 5514159 h 5753325"/>
              <a:gd name="connsiteX113" fmla="*/ 0 w 6459988"/>
              <a:gd name="connsiteY113" fmla="*/ 5511735 h 5753325"/>
              <a:gd name="connsiteX114" fmla="*/ 0 w 6459988"/>
              <a:gd name="connsiteY114"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453989 w 6459988"/>
              <a:gd name="connsiteY9" fmla="*/ 711876 h 5753325"/>
              <a:gd name="connsiteX10" fmla="*/ 6344988 w 6459988"/>
              <a:gd name="connsiteY10" fmla="*/ 697330 h 5753325"/>
              <a:gd name="connsiteX11" fmla="*/ 6447445 w 6459988"/>
              <a:gd name="connsiteY11" fmla="*/ 780003 h 5753325"/>
              <a:gd name="connsiteX12" fmla="*/ 6426552 w 6459988"/>
              <a:gd name="connsiteY12" fmla="*/ 845805 h 5753325"/>
              <a:gd name="connsiteX13" fmla="*/ 6434072 w 6459988"/>
              <a:gd name="connsiteY13" fmla="*/ 910733 h 5753325"/>
              <a:gd name="connsiteX14" fmla="*/ 6432570 w 6459988"/>
              <a:gd name="connsiteY14" fmla="*/ 983394 h 5753325"/>
              <a:gd name="connsiteX15" fmla="*/ 6431878 w 6459988"/>
              <a:gd name="connsiteY15" fmla="*/ 1026728 h 5753325"/>
              <a:gd name="connsiteX16" fmla="*/ 6414269 w 6459988"/>
              <a:gd name="connsiteY16" fmla="*/ 1151111 h 5753325"/>
              <a:gd name="connsiteX17" fmla="*/ 6371722 w 6459988"/>
              <a:gd name="connsiteY17" fmla="*/ 1318080 h 5753325"/>
              <a:gd name="connsiteX18" fmla="*/ 6356023 w 6459988"/>
              <a:gd name="connsiteY18" fmla="*/ 1356227 h 5753325"/>
              <a:gd name="connsiteX19" fmla="*/ 6356157 w 6459988"/>
              <a:gd name="connsiteY19" fmla="*/ 1361967 h 5753325"/>
              <a:gd name="connsiteX20" fmla="*/ 6350613 w 6459988"/>
              <a:gd name="connsiteY20" fmla="*/ 1393569 h 5753325"/>
              <a:gd name="connsiteX21" fmla="*/ 6357062 w 6459988"/>
              <a:gd name="connsiteY21" fmla="*/ 1444071 h 5753325"/>
              <a:gd name="connsiteX22" fmla="*/ 6364832 w 6459988"/>
              <a:gd name="connsiteY22" fmla="*/ 1478763 h 5753325"/>
              <a:gd name="connsiteX23" fmla="*/ 6369745 w 6459988"/>
              <a:gd name="connsiteY23" fmla="*/ 1495680 h 5753325"/>
              <a:gd name="connsiteX24" fmla="*/ 6370898 w 6459988"/>
              <a:gd name="connsiteY24" fmla="*/ 1513331 h 5753325"/>
              <a:gd name="connsiteX25" fmla="*/ 6368801 w 6459988"/>
              <a:gd name="connsiteY25" fmla="*/ 1527414 h 5753325"/>
              <a:gd name="connsiteX26" fmla="*/ 6359177 w 6459988"/>
              <a:gd name="connsiteY26" fmla="*/ 1639513 h 5753325"/>
              <a:gd name="connsiteX27" fmla="*/ 6299489 w 6459988"/>
              <a:gd name="connsiteY27" fmla="*/ 1784860 h 5753325"/>
              <a:gd name="connsiteX28" fmla="*/ 6267878 w 6459988"/>
              <a:gd name="connsiteY28" fmla="*/ 1858572 h 5753325"/>
              <a:gd name="connsiteX29" fmla="*/ 6251146 w 6459988"/>
              <a:gd name="connsiteY29" fmla="*/ 1926167 h 5753325"/>
              <a:gd name="connsiteX30" fmla="*/ 6210686 w 6459988"/>
              <a:gd name="connsiteY30" fmla="*/ 2014834 h 5753325"/>
              <a:gd name="connsiteX31" fmla="*/ 6106652 w 6459988"/>
              <a:gd name="connsiteY31" fmla="*/ 2150572 h 5753325"/>
              <a:gd name="connsiteX32" fmla="*/ 6097813 w 6459988"/>
              <a:gd name="connsiteY32" fmla="*/ 2172208 h 5753325"/>
              <a:gd name="connsiteX33" fmla="*/ 6095990 w 6459988"/>
              <a:gd name="connsiteY33" fmla="*/ 2181185 h 5753325"/>
              <a:gd name="connsiteX34" fmla="*/ 6090126 w 6459988"/>
              <a:gd name="connsiteY34" fmla="*/ 2192533 h 5753325"/>
              <a:gd name="connsiteX35" fmla="*/ 6089503 w 6459988"/>
              <a:gd name="connsiteY35" fmla="*/ 2192543 h 5753325"/>
              <a:gd name="connsiteX36" fmla="*/ 6084946 w 6459988"/>
              <a:gd name="connsiteY36" fmla="*/ 2203694 h 5753325"/>
              <a:gd name="connsiteX37" fmla="*/ 5987861 w 6459988"/>
              <a:gd name="connsiteY37" fmla="*/ 2304868 h 5753325"/>
              <a:gd name="connsiteX38" fmla="*/ 5973439 w 6459988"/>
              <a:gd name="connsiteY38" fmla="*/ 2385635 h 5753325"/>
              <a:gd name="connsiteX39" fmla="*/ 5916727 w 6459988"/>
              <a:gd name="connsiteY39" fmla="*/ 2458777 h 5753325"/>
              <a:gd name="connsiteX40" fmla="*/ 5856524 w 6459988"/>
              <a:gd name="connsiteY40" fmla="*/ 2583281 h 5753325"/>
              <a:gd name="connsiteX41" fmla="*/ 5838091 w 6459988"/>
              <a:gd name="connsiteY41" fmla="*/ 2753474 h 5753325"/>
              <a:gd name="connsiteX42" fmla="*/ 5777471 w 6459988"/>
              <a:gd name="connsiteY42" fmla="*/ 2901570 h 5753325"/>
              <a:gd name="connsiteX43" fmla="*/ 5723992 w 6459988"/>
              <a:gd name="connsiteY43" fmla="*/ 2998752 h 5753325"/>
              <a:gd name="connsiteX44" fmla="*/ 5557886 w 6459988"/>
              <a:gd name="connsiteY44" fmla="*/ 3329735 h 5753325"/>
              <a:gd name="connsiteX45" fmla="*/ 5471501 w 6459988"/>
              <a:gd name="connsiteY45" fmla="*/ 3462221 h 5753325"/>
              <a:gd name="connsiteX46" fmla="*/ 5465154 w 6459988"/>
              <a:gd name="connsiteY46" fmla="*/ 3541065 h 5753325"/>
              <a:gd name="connsiteX47" fmla="*/ 5437889 w 6459988"/>
              <a:gd name="connsiteY47" fmla="*/ 3559927 h 5753325"/>
              <a:gd name="connsiteX48" fmla="*/ 5432770 w 6459988"/>
              <a:gd name="connsiteY48" fmla="*/ 3562948 h 5753325"/>
              <a:gd name="connsiteX49" fmla="*/ 5406795 w 6459988"/>
              <a:gd name="connsiteY49" fmla="*/ 3578594 h 5753325"/>
              <a:gd name="connsiteX50" fmla="*/ 5381495 w 6459988"/>
              <a:gd name="connsiteY50" fmla="*/ 3599883 h 5753325"/>
              <a:gd name="connsiteX51" fmla="*/ 5363689 w 6459988"/>
              <a:gd name="connsiteY51" fmla="*/ 3633299 h 5753325"/>
              <a:gd name="connsiteX52" fmla="*/ 5291870 w 6459988"/>
              <a:gd name="connsiteY52" fmla="*/ 3799039 h 5753325"/>
              <a:gd name="connsiteX53" fmla="*/ 5241600 w 6459988"/>
              <a:gd name="connsiteY53" fmla="*/ 3894238 h 5753325"/>
              <a:gd name="connsiteX54" fmla="*/ 5211041 w 6459988"/>
              <a:gd name="connsiteY54" fmla="*/ 3924184 h 5753325"/>
              <a:gd name="connsiteX55" fmla="*/ 5176073 w 6459988"/>
              <a:gd name="connsiteY55" fmla="*/ 3970179 h 5753325"/>
              <a:gd name="connsiteX56" fmla="*/ 5172826 w 6459988"/>
              <a:gd name="connsiteY56" fmla="*/ 3991773 h 5753325"/>
              <a:gd name="connsiteX57" fmla="*/ 5157053 w 6459988"/>
              <a:gd name="connsiteY57" fmla="*/ 3997708 h 5753325"/>
              <a:gd name="connsiteX58" fmla="*/ 5127922 w 6459988"/>
              <a:gd name="connsiteY58" fmla="*/ 4022660 h 5753325"/>
              <a:gd name="connsiteX59" fmla="*/ 5020872 w 6459988"/>
              <a:gd name="connsiteY59" fmla="*/ 4075951 h 5753325"/>
              <a:gd name="connsiteX60" fmla="*/ 4991410 w 6459988"/>
              <a:gd name="connsiteY60" fmla="*/ 4087598 h 5753325"/>
              <a:gd name="connsiteX61" fmla="*/ 4930112 w 6459988"/>
              <a:gd name="connsiteY61" fmla="*/ 4138459 h 5753325"/>
              <a:gd name="connsiteX62" fmla="*/ 4834224 w 6459988"/>
              <a:gd name="connsiteY62" fmla="*/ 4231643 h 5753325"/>
              <a:gd name="connsiteX63" fmla="*/ 4812599 w 6459988"/>
              <a:gd name="connsiteY63" fmla="*/ 4249449 h 5753325"/>
              <a:gd name="connsiteX64" fmla="*/ 4789188 w 6459988"/>
              <a:gd name="connsiteY64" fmla="*/ 4256678 h 5753325"/>
              <a:gd name="connsiteX65" fmla="*/ 4779554 w 6459988"/>
              <a:gd name="connsiteY65" fmla="*/ 4251313 h 5753325"/>
              <a:gd name="connsiteX66" fmla="*/ 4766885 w 6459988"/>
              <a:gd name="connsiteY66" fmla="*/ 4259812 h 5753325"/>
              <a:gd name="connsiteX67" fmla="*/ 4762510 w 6459988"/>
              <a:gd name="connsiteY67" fmla="*/ 4260383 h 5753325"/>
              <a:gd name="connsiteX68" fmla="*/ 4738416 w 6459988"/>
              <a:gd name="connsiteY68" fmla="*/ 4265355 h 5753325"/>
              <a:gd name="connsiteX69" fmla="*/ 4712007 w 6459988"/>
              <a:gd name="connsiteY69" fmla="*/ 4317892 h 5753325"/>
              <a:gd name="connsiteX70" fmla="*/ 4658930 w 6459988"/>
              <a:gd name="connsiteY70" fmla="*/ 4348041 h 5753325"/>
              <a:gd name="connsiteX71" fmla="*/ 4443526 w 6459988"/>
              <a:gd name="connsiteY71" fmla="*/ 4507851 h 5753325"/>
              <a:gd name="connsiteX72" fmla="*/ 4289766 w 6459988"/>
              <a:gd name="connsiteY72" fmla="*/ 4711450 h 5753325"/>
              <a:gd name="connsiteX73" fmla="*/ 4150870 w 6459988"/>
              <a:gd name="connsiteY73" fmla="*/ 4818480 h 5753325"/>
              <a:gd name="connsiteX74" fmla="*/ 4006639 w 6459988"/>
              <a:gd name="connsiteY74" fmla="*/ 4933815 h 5753325"/>
              <a:gd name="connsiteX75" fmla="*/ 3298210 w 6459988"/>
              <a:gd name="connsiteY75" fmla="*/ 5070790 h 5753325"/>
              <a:gd name="connsiteX76" fmla="*/ 2947678 w 6459988"/>
              <a:gd name="connsiteY76" fmla="*/ 5117869 h 5753325"/>
              <a:gd name="connsiteX77" fmla="*/ 2822169 w 6459988"/>
              <a:gd name="connsiteY77" fmla="*/ 5129396 h 5753325"/>
              <a:gd name="connsiteX78" fmla="*/ 2538773 w 6459988"/>
              <a:gd name="connsiteY78" fmla="*/ 5313397 h 5753325"/>
              <a:gd name="connsiteX79" fmla="*/ 2014500 w 6459988"/>
              <a:gd name="connsiteY79" fmla="*/ 5519744 h 5753325"/>
              <a:gd name="connsiteX80" fmla="*/ 1934391 w 6459988"/>
              <a:gd name="connsiteY80" fmla="*/ 5591335 h 5753325"/>
              <a:gd name="connsiteX81" fmla="*/ 1892550 w 6459988"/>
              <a:gd name="connsiteY81" fmla="*/ 5649708 h 5753325"/>
              <a:gd name="connsiteX82" fmla="*/ 1854769 w 6459988"/>
              <a:gd name="connsiteY82" fmla="*/ 5647691 h 5753325"/>
              <a:gd name="connsiteX83" fmla="*/ 1809461 w 6459988"/>
              <a:gd name="connsiteY83" fmla="*/ 5648628 h 5753325"/>
              <a:gd name="connsiteX84" fmla="*/ 1745150 w 6459988"/>
              <a:gd name="connsiteY84" fmla="*/ 5693879 h 5753325"/>
              <a:gd name="connsiteX85" fmla="*/ 1713375 w 6459988"/>
              <a:gd name="connsiteY85" fmla="*/ 5684672 h 5753325"/>
              <a:gd name="connsiteX86" fmla="*/ 1707808 w 6459988"/>
              <a:gd name="connsiteY86" fmla="*/ 5682611 h 5753325"/>
              <a:gd name="connsiteX87" fmla="*/ 1679313 w 6459988"/>
              <a:gd name="connsiteY87" fmla="*/ 5672360 h 5753325"/>
              <a:gd name="connsiteX88" fmla="*/ 1646933 w 6459988"/>
              <a:gd name="connsiteY88" fmla="*/ 5666227 h 5753325"/>
              <a:gd name="connsiteX89" fmla="*/ 1610055 w 6459988"/>
              <a:gd name="connsiteY89" fmla="*/ 5673643 h 5753325"/>
              <a:gd name="connsiteX90" fmla="*/ 1437641 w 6459988"/>
              <a:gd name="connsiteY90" fmla="*/ 5723266 h 5753325"/>
              <a:gd name="connsiteX91" fmla="*/ 1332869 w 6459988"/>
              <a:gd name="connsiteY91" fmla="*/ 5744752 h 5753325"/>
              <a:gd name="connsiteX92" fmla="*/ 1290525 w 6459988"/>
              <a:gd name="connsiteY92" fmla="*/ 5740036 h 5753325"/>
              <a:gd name="connsiteX93" fmla="*/ 1233107 w 6459988"/>
              <a:gd name="connsiteY93" fmla="*/ 5742106 h 5753325"/>
              <a:gd name="connsiteX94" fmla="*/ 1214532 w 6459988"/>
              <a:gd name="connsiteY94" fmla="*/ 5753325 h 5753325"/>
              <a:gd name="connsiteX95" fmla="*/ 1199955 w 6459988"/>
              <a:gd name="connsiteY95" fmla="*/ 5744831 h 5753325"/>
              <a:gd name="connsiteX96" fmla="*/ 1162337 w 6459988"/>
              <a:gd name="connsiteY96" fmla="*/ 5738048 h 5753325"/>
              <a:gd name="connsiteX97" fmla="*/ 1053457 w 6459988"/>
              <a:gd name="connsiteY97" fmla="*/ 5688676 h 5753325"/>
              <a:gd name="connsiteX98" fmla="*/ 1025798 w 6459988"/>
              <a:gd name="connsiteY98" fmla="*/ 5673166 h 5753325"/>
              <a:gd name="connsiteX99" fmla="*/ 947900 w 6459988"/>
              <a:gd name="connsiteY99" fmla="*/ 5657848 h 5753325"/>
              <a:gd name="connsiteX100" fmla="*/ 815627 w 6459988"/>
              <a:gd name="connsiteY100" fmla="*/ 5642557 h 5753325"/>
              <a:gd name="connsiteX101" fmla="*/ 788251 w 6459988"/>
              <a:gd name="connsiteY101" fmla="*/ 5637065 h 5753325"/>
              <a:gd name="connsiteX102" fmla="*/ 767822 w 6459988"/>
              <a:gd name="connsiteY102" fmla="*/ 5623450 h 5753325"/>
              <a:gd name="connsiteX103" fmla="*/ 765791 w 6459988"/>
              <a:gd name="connsiteY103" fmla="*/ 5612539 h 5753325"/>
              <a:gd name="connsiteX104" fmla="*/ 751230 w 6459988"/>
              <a:gd name="connsiteY104" fmla="*/ 5608092 h 5753325"/>
              <a:gd name="connsiteX105" fmla="*/ 748008 w 6459988"/>
              <a:gd name="connsiteY105" fmla="*/ 5605052 h 5753325"/>
              <a:gd name="connsiteX106" fmla="*/ 728871 w 6459988"/>
              <a:gd name="connsiteY106" fmla="*/ 5589469 h 5753325"/>
              <a:gd name="connsiteX107" fmla="*/ 671898 w 6459988"/>
              <a:gd name="connsiteY107" fmla="*/ 5602363 h 5753325"/>
              <a:gd name="connsiteX108" fmla="*/ 615065 w 6459988"/>
              <a:gd name="connsiteY108" fmla="*/ 5580257 h 5753325"/>
              <a:gd name="connsiteX109" fmla="*/ 355785 w 6459988"/>
              <a:gd name="connsiteY109" fmla="*/ 5514383 h 5753325"/>
              <a:gd name="connsiteX110" fmla="*/ 102269 w 6459988"/>
              <a:gd name="connsiteY110" fmla="*/ 5524347 h 5753325"/>
              <a:gd name="connsiteX111" fmla="*/ 13160 w 6459988"/>
              <a:gd name="connsiteY111" fmla="*/ 5514159 h 5753325"/>
              <a:gd name="connsiteX112" fmla="*/ 0 w 6459988"/>
              <a:gd name="connsiteY112" fmla="*/ 5511735 h 5753325"/>
              <a:gd name="connsiteX113" fmla="*/ 0 w 6459988"/>
              <a:gd name="connsiteY113"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344988 w 6459988"/>
              <a:gd name="connsiteY9" fmla="*/ 697330 h 5753325"/>
              <a:gd name="connsiteX10" fmla="*/ 6447445 w 6459988"/>
              <a:gd name="connsiteY10" fmla="*/ 780003 h 5753325"/>
              <a:gd name="connsiteX11" fmla="*/ 6426552 w 6459988"/>
              <a:gd name="connsiteY11" fmla="*/ 845805 h 5753325"/>
              <a:gd name="connsiteX12" fmla="*/ 6434072 w 6459988"/>
              <a:gd name="connsiteY12" fmla="*/ 910733 h 5753325"/>
              <a:gd name="connsiteX13" fmla="*/ 6432570 w 6459988"/>
              <a:gd name="connsiteY13" fmla="*/ 983394 h 5753325"/>
              <a:gd name="connsiteX14" fmla="*/ 6431878 w 6459988"/>
              <a:gd name="connsiteY14" fmla="*/ 1026728 h 5753325"/>
              <a:gd name="connsiteX15" fmla="*/ 6414269 w 6459988"/>
              <a:gd name="connsiteY15" fmla="*/ 1151111 h 5753325"/>
              <a:gd name="connsiteX16" fmla="*/ 6371722 w 6459988"/>
              <a:gd name="connsiteY16" fmla="*/ 1318080 h 5753325"/>
              <a:gd name="connsiteX17" fmla="*/ 6356023 w 6459988"/>
              <a:gd name="connsiteY17" fmla="*/ 1356227 h 5753325"/>
              <a:gd name="connsiteX18" fmla="*/ 6356157 w 6459988"/>
              <a:gd name="connsiteY18" fmla="*/ 1361967 h 5753325"/>
              <a:gd name="connsiteX19" fmla="*/ 6350613 w 6459988"/>
              <a:gd name="connsiteY19" fmla="*/ 1393569 h 5753325"/>
              <a:gd name="connsiteX20" fmla="*/ 6357062 w 6459988"/>
              <a:gd name="connsiteY20" fmla="*/ 1444071 h 5753325"/>
              <a:gd name="connsiteX21" fmla="*/ 6364832 w 6459988"/>
              <a:gd name="connsiteY21" fmla="*/ 1478763 h 5753325"/>
              <a:gd name="connsiteX22" fmla="*/ 6369745 w 6459988"/>
              <a:gd name="connsiteY22" fmla="*/ 1495680 h 5753325"/>
              <a:gd name="connsiteX23" fmla="*/ 6370898 w 6459988"/>
              <a:gd name="connsiteY23" fmla="*/ 1513331 h 5753325"/>
              <a:gd name="connsiteX24" fmla="*/ 6368801 w 6459988"/>
              <a:gd name="connsiteY24" fmla="*/ 1527414 h 5753325"/>
              <a:gd name="connsiteX25" fmla="*/ 6359177 w 6459988"/>
              <a:gd name="connsiteY25" fmla="*/ 1639513 h 5753325"/>
              <a:gd name="connsiteX26" fmla="*/ 6299489 w 6459988"/>
              <a:gd name="connsiteY26" fmla="*/ 1784860 h 5753325"/>
              <a:gd name="connsiteX27" fmla="*/ 6267878 w 6459988"/>
              <a:gd name="connsiteY27" fmla="*/ 1858572 h 5753325"/>
              <a:gd name="connsiteX28" fmla="*/ 6251146 w 6459988"/>
              <a:gd name="connsiteY28" fmla="*/ 1926167 h 5753325"/>
              <a:gd name="connsiteX29" fmla="*/ 6210686 w 6459988"/>
              <a:gd name="connsiteY29" fmla="*/ 2014834 h 5753325"/>
              <a:gd name="connsiteX30" fmla="*/ 6106652 w 6459988"/>
              <a:gd name="connsiteY30" fmla="*/ 2150572 h 5753325"/>
              <a:gd name="connsiteX31" fmla="*/ 6097813 w 6459988"/>
              <a:gd name="connsiteY31" fmla="*/ 2172208 h 5753325"/>
              <a:gd name="connsiteX32" fmla="*/ 6095990 w 6459988"/>
              <a:gd name="connsiteY32" fmla="*/ 2181185 h 5753325"/>
              <a:gd name="connsiteX33" fmla="*/ 6090126 w 6459988"/>
              <a:gd name="connsiteY33" fmla="*/ 2192533 h 5753325"/>
              <a:gd name="connsiteX34" fmla="*/ 6089503 w 6459988"/>
              <a:gd name="connsiteY34" fmla="*/ 2192543 h 5753325"/>
              <a:gd name="connsiteX35" fmla="*/ 6084946 w 6459988"/>
              <a:gd name="connsiteY35" fmla="*/ 2203694 h 5753325"/>
              <a:gd name="connsiteX36" fmla="*/ 5987861 w 6459988"/>
              <a:gd name="connsiteY36" fmla="*/ 2304868 h 5753325"/>
              <a:gd name="connsiteX37" fmla="*/ 5973439 w 6459988"/>
              <a:gd name="connsiteY37" fmla="*/ 2385635 h 5753325"/>
              <a:gd name="connsiteX38" fmla="*/ 5916727 w 6459988"/>
              <a:gd name="connsiteY38" fmla="*/ 2458777 h 5753325"/>
              <a:gd name="connsiteX39" fmla="*/ 5856524 w 6459988"/>
              <a:gd name="connsiteY39" fmla="*/ 2583281 h 5753325"/>
              <a:gd name="connsiteX40" fmla="*/ 5838091 w 6459988"/>
              <a:gd name="connsiteY40" fmla="*/ 2753474 h 5753325"/>
              <a:gd name="connsiteX41" fmla="*/ 5777471 w 6459988"/>
              <a:gd name="connsiteY41" fmla="*/ 2901570 h 5753325"/>
              <a:gd name="connsiteX42" fmla="*/ 5723992 w 6459988"/>
              <a:gd name="connsiteY42" fmla="*/ 2998752 h 5753325"/>
              <a:gd name="connsiteX43" fmla="*/ 5557886 w 6459988"/>
              <a:gd name="connsiteY43" fmla="*/ 3329735 h 5753325"/>
              <a:gd name="connsiteX44" fmla="*/ 5471501 w 6459988"/>
              <a:gd name="connsiteY44" fmla="*/ 3462221 h 5753325"/>
              <a:gd name="connsiteX45" fmla="*/ 5465154 w 6459988"/>
              <a:gd name="connsiteY45" fmla="*/ 3541065 h 5753325"/>
              <a:gd name="connsiteX46" fmla="*/ 5437889 w 6459988"/>
              <a:gd name="connsiteY46" fmla="*/ 3559927 h 5753325"/>
              <a:gd name="connsiteX47" fmla="*/ 5432770 w 6459988"/>
              <a:gd name="connsiteY47" fmla="*/ 3562948 h 5753325"/>
              <a:gd name="connsiteX48" fmla="*/ 5406795 w 6459988"/>
              <a:gd name="connsiteY48" fmla="*/ 3578594 h 5753325"/>
              <a:gd name="connsiteX49" fmla="*/ 5381495 w 6459988"/>
              <a:gd name="connsiteY49" fmla="*/ 3599883 h 5753325"/>
              <a:gd name="connsiteX50" fmla="*/ 5363689 w 6459988"/>
              <a:gd name="connsiteY50" fmla="*/ 3633299 h 5753325"/>
              <a:gd name="connsiteX51" fmla="*/ 5291870 w 6459988"/>
              <a:gd name="connsiteY51" fmla="*/ 3799039 h 5753325"/>
              <a:gd name="connsiteX52" fmla="*/ 5241600 w 6459988"/>
              <a:gd name="connsiteY52" fmla="*/ 3894238 h 5753325"/>
              <a:gd name="connsiteX53" fmla="*/ 5211041 w 6459988"/>
              <a:gd name="connsiteY53" fmla="*/ 3924184 h 5753325"/>
              <a:gd name="connsiteX54" fmla="*/ 5176073 w 6459988"/>
              <a:gd name="connsiteY54" fmla="*/ 3970179 h 5753325"/>
              <a:gd name="connsiteX55" fmla="*/ 5172826 w 6459988"/>
              <a:gd name="connsiteY55" fmla="*/ 3991773 h 5753325"/>
              <a:gd name="connsiteX56" fmla="*/ 5157053 w 6459988"/>
              <a:gd name="connsiteY56" fmla="*/ 3997708 h 5753325"/>
              <a:gd name="connsiteX57" fmla="*/ 5127922 w 6459988"/>
              <a:gd name="connsiteY57" fmla="*/ 4022660 h 5753325"/>
              <a:gd name="connsiteX58" fmla="*/ 5020872 w 6459988"/>
              <a:gd name="connsiteY58" fmla="*/ 4075951 h 5753325"/>
              <a:gd name="connsiteX59" fmla="*/ 4991410 w 6459988"/>
              <a:gd name="connsiteY59" fmla="*/ 4087598 h 5753325"/>
              <a:gd name="connsiteX60" fmla="*/ 4930112 w 6459988"/>
              <a:gd name="connsiteY60" fmla="*/ 4138459 h 5753325"/>
              <a:gd name="connsiteX61" fmla="*/ 4834224 w 6459988"/>
              <a:gd name="connsiteY61" fmla="*/ 4231643 h 5753325"/>
              <a:gd name="connsiteX62" fmla="*/ 4812599 w 6459988"/>
              <a:gd name="connsiteY62" fmla="*/ 4249449 h 5753325"/>
              <a:gd name="connsiteX63" fmla="*/ 4789188 w 6459988"/>
              <a:gd name="connsiteY63" fmla="*/ 4256678 h 5753325"/>
              <a:gd name="connsiteX64" fmla="*/ 4779554 w 6459988"/>
              <a:gd name="connsiteY64" fmla="*/ 4251313 h 5753325"/>
              <a:gd name="connsiteX65" fmla="*/ 4766885 w 6459988"/>
              <a:gd name="connsiteY65" fmla="*/ 4259812 h 5753325"/>
              <a:gd name="connsiteX66" fmla="*/ 4762510 w 6459988"/>
              <a:gd name="connsiteY66" fmla="*/ 4260383 h 5753325"/>
              <a:gd name="connsiteX67" fmla="*/ 4738416 w 6459988"/>
              <a:gd name="connsiteY67" fmla="*/ 4265355 h 5753325"/>
              <a:gd name="connsiteX68" fmla="*/ 4712007 w 6459988"/>
              <a:gd name="connsiteY68" fmla="*/ 4317892 h 5753325"/>
              <a:gd name="connsiteX69" fmla="*/ 4658930 w 6459988"/>
              <a:gd name="connsiteY69" fmla="*/ 4348041 h 5753325"/>
              <a:gd name="connsiteX70" fmla="*/ 4443526 w 6459988"/>
              <a:gd name="connsiteY70" fmla="*/ 4507851 h 5753325"/>
              <a:gd name="connsiteX71" fmla="*/ 4289766 w 6459988"/>
              <a:gd name="connsiteY71" fmla="*/ 4711450 h 5753325"/>
              <a:gd name="connsiteX72" fmla="*/ 4150870 w 6459988"/>
              <a:gd name="connsiteY72" fmla="*/ 4818480 h 5753325"/>
              <a:gd name="connsiteX73" fmla="*/ 4006639 w 6459988"/>
              <a:gd name="connsiteY73" fmla="*/ 4933815 h 5753325"/>
              <a:gd name="connsiteX74" fmla="*/ 3298210 w 6459988"/>
              <a:gd name="connsiteY74" fmla="*/ 5070790 h 5753325"/>
              <a:gd name="connsiteX75" fmla="*/ 2947678 w 6459988"/>
              <a:gd name="connsiteY75" fmla="*/ 5117869 h 5753325"/>
              <a:gd name="connsiteX76" fmla="*/ 2822169 w 6459988"/>
              <a:gd name="connsiteY76" fmla="*/ 5129396 h 5753325"/>
              <a:gd name="connsiteX77" fmla="*/ 2538773 w 6459988"/>
              <a:gd name="connsiteY77" fmla="*/ 5313397 h 5753325"/>
              <a:gd name="connsiteX78" fmla="*/ 2014500 w 6459988"/>
              <a:gd name="connsiteY78" fmla="*/ 5519744 h 5753325"/>
              <a:gd name="connsiteX79" fmla="*/ 1934391 w 6459988"/>
              <a:gd name="connsiteY79" fmla="*/ 5591335 h 5753325"/>
              <a:gd name="connsiteX80" fmla="*/ 1892550 w 6459988"/>
              <a:gd name="connsiteY80" fmla="*/ 5649708 h 5753325"/>
              <a:gd name="connsiteX81" fmla="*/ 1854769 w 6459988"/>
              <a:gd name="connsiteY81" fmla="*/ 5647691 h 5753325"/>
              <a:gd name="connsiteX82" fmla="*/ 1809461 w 6459988"/>
              <a:gd name="connsiteY82" fmla="*/ 5648628 h 5753325"/>
              <a:gd name="connsiteX83" fmla="*/ 1745150 w 6459988"/>
              <a:gd name="connsiteY83" fmla="*/ 5693879 h 5753325"/>
              <a:gd name="connsiteX84" fmla="*/ 1713375 w 6459988"/>
              <a:gd name="connsiteY84" fmla="*/ 5684672 h 5753325"/>
              <a:gd name="connsiteX85" fmla="*/ 1707808 w 6459988"/>
              <a:gd name="connsiteY85" fmla="*/ 5682611 h 5753325"/>
              <a:gd name="connsiteX86" fmla="*/ 1679313 w 6459988"/>
              <a:gd name="connsiteY86" fmla="*/ 5672360 h 5753325"/>
              <a:gd name="connsiteX87" fmla="*/ 1646933 w 6459988"/>
              <a:gd name="connsiteY87" fmla="*/ 5666227 h 5753325"/>
              <a:gd name="connsiteX88" fmla="*/ 1610055 w 6459988"/>
              <a:gd name="connsiteY88" fmla="*/ 5673643 h 5753325"/>
              <a:gd name="connsiteX89" fmla="*/ 1437641 w 6459988"/>
              <a:gd name="connsiteY89" fmla="*/ 5723266 h 5753325"/>
              <a:gd name="connsiteX90" fmla="*/ 1332869 w 6459988"/>
              <a:gd name="connsiteY90" fmla="*/ 5744752 h 5753325"/>
              <a:gd name="connsiteX91" fmla="*/ 1290525 w 6459988"/>
              <a:gd name="connsiteY91" fmla="*/ 5740036 h 5753325"/>
              <a:gd name="connsiteX92" fmla="*/ 1233107 w 6459988"/>
              <a:gd name="connsiteY92" fmla="*/ 5742106 h 5753325"/>
              <a:gd name="connsiteX93" fmla="*/ 1214532 w 6459988"/>
              <a:gd name="connsiteY93" fmla="*/ 5753325 h 5753325"/>
              <a:gd name="connsiteX94" fmla="*/ 1199955 w 6459988"/>
              <a:gd name="connsiteY94" fmla="*/ 5744831 h 5753325"/>
              <a:gd name="connsiteX95" fmla="*/ 1162337 w 6459988"/>
              <a:gd name="connsiteY95" fmla="*/ 5738048 h 5753325"/>
              <a:gd name="connsiteX96" fmla="*/ 1053457 w 6459988"/>
              <a:gd name="connsiteY96" fmla="*/ 5688676 h 5753325"/>
              <a:gd name="connsiteX97" fmla="*/ 1025798 w 6459988"/>
              <a:gd name="connsiteY97" fmla="*/ 5673166 h 5753325"/>
              <a:gd name="connsiteX98" fmla="*/ 947900 w 6459988"/>
              <a:gd name="connsiteY98" fmla="*/ 5657848 h 5753325"/>
              <a:gd name="connsiteX99" fmla="*/ 815627 w 6459988"/>
              <a:gd name="connsiteY99" fmla="*/ 5642557 h 5753325"/>
              <a:gd name="connsiteX100" fmla="*/ 788251 w 6459988"/>
              <a:gd name="connsiteY100" fmla="*/ 5637065 h 5753325"/>
              <a:gd name="connsiteX101" fmla="*/ 767822 w 6459988"/>
              <a:gd name="connsiteY101" fmla="*/ 5623450 h 5753325"/>
              <a:gd name="connsiteX102" fmla="*/ 765791 w 6459988"/>
              <a:gd name="connsiteY102" fmla="*/ 5612539 h 5753325"/>
              <a:gd name="connsiteX103" fmla="*/ 751230 w 6459988"/>
              <a:gd name="connsiteY103" fmla="*/ 5608092 h 5753325"/>
              <a:gd name="connsiteX104" fmla="*/ 748008 w 6459988"/>
              <a:gd name="connsiteY104" fmla="*/ 5605052 h 5753325"/>
              <a:gd name="connsiteX105" fmla="*/ 728871 w 6459988"/>
              <a:gd name="connsiteY105" fmla="*/ 5589469 h 5753325"/>
              <a:gd name="connsiteX106" fmla="*/ 671898 w 6459988"/>
              <a:gd name="connsiteY106" fmla="*/ 5602363 h 5753325"/>
              <a:gd name="connsiteX107" fmla="*/ 615065 w 6459988"/>
              <a:gd name="connsiteY107" fmla="*/ 5580257 h 5753325"/>
              <a:gd name="connsiteX108" fmla="*/ 355785 w 6459988"/>
              <a:gd name="connsiteY108" fmla="*/ 5514383 h 5753325"/>
              <a:gd name="connsiteX109" fmla="*/ 102269 w 6459988"/>
              <a:gd name="connsiteY109" fmla="*/ 5524347 h 5753325"/>
              <a:gd name="connsiteX110" fmla="*/ 13160 w 6459988"/>
              <a:gd name="connsiteY110" fmla="*/ 5514159 h 5753325"/>
              <a:gd name="connsiteX111" fmla="*/ 0 w 6459988"/>
              <a:gd name="connsiteY111" fmla="*/ 5511735 h 5753325"/>
              <a:gd name="connsiteX112" fmla="*/ 0 w 6459988"/>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75685 w 6447632"/>
              <a:gd name="connsiteY6" fmla="*/ 535865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447445 w 6447632"/>
              <a:gd name="connsiteY10" fmla="*/ 780003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75685 w 6447632"/>
              <a:gd name="connsiteY6" fmla="*/ 535865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362266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05877 w 6447632"/>
              <a:gd name="connsiteY14" fmla="*/ 1026728 h 5753325"/>
              <a:gd name="connsiteX15" fmla="*/ 6362266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05877 w 6447632"/>
              <a:gd name="connsiteY13" fmla="*/ 1026728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405877 w 6447632"/>
              <a:gd name="connsiteY13" fmla="*/ 1026728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04423 w 6447632"/>
              <a:gd name="connsiteY7" fmla="*/ 582623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20797 w 6447632"/>
              <a:gd name="connsiteY14" fmla="*/ 1146964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09888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20797 w 6447632"/>
              <a:gd name="connsiteY14" fmla="*/ 1146964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3456"/>
              <a:gd name="connsiteY0" fmla="*/ 0 h 5753325"/>
              <a:gd name="connsiteX1" fmla="*/ 6438980 w 6443456"/>
              <a:gd name="connsiteY1" fmla="*/ 0 h 5753325"/>
              <a:gd name="connsiteX2" fmla="*/ 6439047 w 6443456"/>
              <a:gd name="connsiteY2" fmla="*/ 147 h 5753325"/>
              <a:gd name="connsiteX3" fmla="*/ 6443456 w 6443456"/>
              <a:gd name="connsiteY3" fmla="*/ 130105 h 5753325"/>
              <a:gd name="connsiteX4" fmla="*/ 6422751 w 6443456"/>
              <a:gd name="connsiteY4" fmla="*/ 174163 h 5753325"/>
              <a:gd name="connsiteX5" fmla="*/ 6396598 w 6443456"/>
              <a:gd name="connsiteY5" fmla="*/ 274847 h 5753325"/>
              <a:gd name="connsiteX6" fmla="*/ 6337615 w 6443456"/>
              <a:gd name="connsiteY6" fmla="*/ 471794 h 5753325"/>
              <a:gd name="connsiteX7" fmla="*/ 6304423 w 6443456"/>
              <a:gd name="connsiteY7" fmla="*/ 582623 h 5753325"/>
              <a:gd name="connsiteX8" fmla="*/ 6303977 w 6443456"/>
              <a:gd name="connsiteY8" fmla="*/ 664291 h 5753325"/>
              <a:gd name="connsiteX9" fmla="*/ 6299372 w 6443456"/>
              <a:gd name="connsiteY9" fmla="*/ 697330 h 5753325"/>
              <a:gd name="connsiteX10" fmla="*/ 6309888 w 6443456"/>
              <a:gd name="connsiteY10" fmla="*/ 754001 h 5753325"/>
              <a:gd name="connsiteX11" fmla="*/ 6339879 w 6443456"/>
              <a:gd name="connsiteY11" fmla="*/ 811136 h 5753325"/>
              <a:gd name="connsiteX12" fmla="*/ 6330065 w 6443456"/>
              <a:gd name="connsiteY12" fmla="*/ 893399 h 5753325"/>
              <a:gd name="connsiteX13" fmla="*/ 6328618 w 6443456"/>
              <a:gd name="connsiteY13" fmla="*/ 1009766 h 5753325"/>
              <a:gd name="connsiteX14" fmla="*/ 6320797 w 6443456"/>
              <a:gd name="connsiteY14" fmla="*/ 1146964 h 5753325"/>
              <a:gd name="connsiteX15" fmla="*/ 6334400 w 6443456"/>
              <a:gd name="connsiteY15" fmla="*/ 1280757 h 5753325"/>
              <a:gd name="connsiteX16" fmla="*/ 6356023 w 6443456"/>
              <a:gd name="connsiteY16" fmla="*/ 1356227 h 5753325"/>
              <a:gd name="connsiteX17" fmla="*/ 6356157 w 6443456"/>
              <a:gd name="connsiteY17" fmla="*/ 1361967 h 5753325"/>
              <a:gd name="connsiteX18" fmla="*/ 6350613 w 6443456"/>
              <a:gd name="connsiteY18" fmla="*/ 1393569 h 5753325"/>
              <a:gd name="connsiteX19" fmla="*/ 6357062 w 6443456"/>
              <a:gd name="connsiteY19" fmla="*/ 1444071 h 5753325"/>
              <a:gd name="connsiteX20" fmla="*/ 6364832 w 6443456"/>
              <a:gd name="connsiteY20" fmla="*/ 1478763 h 5753325"/>
              <a:gd name="connsiteX21" fmla="*/ 6369745 w 6443456"/>
              <a:gd name="connsiteY21" fmla="*/ 1495680 h 5753325"/>
              <a:gd name="connsiteX22" fmla="*/ 6370898 w 6443456"/>
              <a:gd name="connsiteY22" fmla="*/ 1513331 h 5753325"/>
              <a:gd name="connsiteX23" fmla="*/ 6339773 w 6443456"/>
              <a:gd name="connsiteY23" fmla="*/ 1527414 h 5753325"/>
              <a:gd name="connsiteX24" fmla="*/ 6321854 w 6443456"/>
              <a:gd name="connsiteY24" fmla="*/ 1635366 h 5753325"/>
              <a:gd name="connsiteX25" fmla="*/ 6299489 w 6443456"/>
              <a:gd name="connsiteY25" fmla="*/ 1784860 h 5753325"/>
              <a:gd name="connsiteX26" fmla="*/ 6267878 w 6443456"/>
              <a:gd name="connsiteY26" fmla="*/ 1858572 h 5753325"/>
              <a:gd name="connsiteX27" fmla="*/ 6251146 w 6443456"/>
              <a:gd name="connsiteY27" fmla="*/ 1926167 h 5753325"/>
              <a:gd name="connsiteX28" fmla="*/ 6210686 w 6443456"/>
              <a:gd name="connsiteY28" fmla="*/ 2014834 h 5753325"/>
              <a:gd name="connsiteX29" fmla="*/ 6106652 w 6443456"/>
              <a:gd name="connsiteY29" fmla="*/ 2150572 h 5753325"/>
              <a:gd name="connsiteX30" fmla="*/ 6097813 w 6443456"/>
              <a:gd name="connsiteY30" fmla="*/ 2172208 h 5753325"/>
              <a:gd name="connsiteX31" fmla="*/ 6095990 w 6443456"/>
              <a:gd name="connsiteY31" fmla="*/ 2181185 h 5753325"/>
              <a:gd name="connsiteX32" fmla="*/ 6090126 w 6443456"/>
              <a:gd name="connsiteY32" fmla="*/ 2192533 h 5753325"/>
              <a:gd name="connsiteX33" fmla="*/ 6089503 w 6443456"/>
              <a:gd name="connsiteY33" fmla="*/ 2192543 h 5753325"/>
              <a:gd name="connsiteX34" fmla="*/ 6084946 w 6443456"/>
              <a:gd name="connsiteY34" fmla="*/ 2203694 h 5753325"/>
              <a:gd name="connsiteX35" fmla="*/ 5987861 w 6443456"/>
              <a:gd name="connsiteY35" fmla="*/ 2304868 h 5753325"/>
              <a:gd name="connsiteX36" fmla="*/ 5973439 w 6443456"/>
              <a:gd name="connsiteY36" fmla="*/ 2385635 h 5753325"/>
              <a:gd name="connsiteX37" fmla="*/ 5916727 w 6443456"/>
              <a:gd name="connsiteY37" fmla="*/ 2458777 h 5753325"/>
              <a:gd name="connsiteX38" fmla="*/ 5856524 w 6443456"/>
              <a:gd name="connsiteY38" fmla="*/ 2583281 h 5753325"/>
              <a:gd name="connsiteX39" fmla="*/ 5838091 w 6443456"/>
              <a:gd name="connsiteY39" fmla="*/ 2753474 h 5753325"/>
              <a:gd name="connsiteX40" fmla="*/ 5744296 w 6443456"/>
              <a:gd name="connsiteY40" fmla="*/ 2893276 h 5753325"/>
              <a:gd name="connsiteX41" fmla="*/ 5682522 w 6443456"/>
              <a:gd name="connsiteY41" fmla="*/ 3044368 h 5753325"/>
              <a:gd name="connsiteX42" fmla="*/ 5557886 w 6443456"/>
              <a:gd name="connsiteY42" fmla="*/ 3304853 h 5753325"/>
              <a:gd name="connsiteX43" fmla="*/ 5483942 w 6443456"/>
              <a:gd name="connsiteY43" fmla="*/ 3416604 h 5753325"/>
              <a:gd name="connsiteX44" fmla="*/ 5461007 w 6443456"/>
              <a:gd name="connsiteY44" fmla="*/ 3503742 h 5753325"/>
              <a:gd name="connsiteX45" fmla="*/ 5437889 w 6443456"/>
              <a:gd name="connsiteY45" fmla="*/ 3559927 h 5753325"/>
              <a:gd name="connsiteX46" fmla="*/ 5432770 w 6443456"/>
              <a:gd name="connsiteY46" fmla="*/ 3562948 h 5753325"/>
              <a:gd name="connsiteX47" fmla="*/ 5406795 w 6443456"/>
              <a:gd name="connsiteY47" fmla="*/ 3578594 h 5753325"/>
              <a:gd name="connsiteX48" fmla="*/ 5381495 w 6443456"/>
              <a:gd name="connsiteY48" fmla="*/ 3599883 h 5753325"/>
              <a:gd name="connsiteX49" fmla="*/ 5363689 w 6443456"/>
              <a:gd name="connsiteY49" fmla="*/ 3633299 h 5753325"/>
              <a:gd name="connsiteX50" fmla="*/ 5291870 w 6443456"/>
              <a:gd name="connsiteY50" fmla="*/ 3799039 h 5753325"/>
              <a:gd name="connsiteX51" fmla="*/ 5241600 w 6443456"/>
              <a:gd name="connsiteY51" fmla="*/ 3894238 h 5753325"/>
              <a:gd name="connsiteX52" fmla="*/ 5211041 w 6443456"/>
              <a:gd name="connsiteY52" fmla="*/ 3924184 h 5753325"/>
              <a:gd name="connsiteX53" fmla="*/ 5176073 w 6443456"/>
              <a:gd name="connsiteY53" fmla="*/ 3970179 h 5753325"/>
              <a:gd name="connsiteX54" fmla="*/ 5172826 w 6443456"/>
              <a:gd name="connsiteY54" fmla="*/ 3991773 h 5753325"/>
              <a:gd name="connsiteX55" fmla="*/ 5157053 w 6443456"/>
              <a:gd name="connsiteY55" fmla="*/ 3997708 h 5753325"/>
              <a:gd name="connsiteX56" fmla="*/ 5127922 w 6443456"/>
              <a:gd name="connsiteY56" fmla="*/ 4022660 h 5753325"/>
              <a:gd name="connsiteX57" fmla="*/ 5020872 w 6443456"/>
              <a:gd name="connsiteY57" fmla="*/ 4075951 h 5753325"/>
              <a:gd name="connsiteX58" fmla="*/ 4991410 w 6443456"/>
              <a:gd name="connsiteY58" fmla="*/ 4087598 h 5753325"/>
              <a:gd name="connsiteX59" fmla="*/ 4930112 w 6443456"/>
              <a:gd name="connsiteY59" fmla="*/ 4138459 h 5753325"/>
              <a:gd name="connsiteX60" fmla="*/ 4834224 w 6443456"/>
              <a:gd name="connsiteY60" fmla="*/ 4231643 h 5753325"/>
              <a:gd name="connsiteX61" fmla="*/ 4812599 w 6443456"/>
              <a:gd name="connsiteY61" fmla="*/ 4249449 h 5753325"/>
              <a:gd name="connsiteX62" fmla="*/ 4789188 w 6443456"/>
              <a:gd name="connsiteY62" fmla="*/ 4256678 h 5753325"/>
              <a:gd name="connsiteX63" fmla="*/ 4779554 w 6443456"/>
              <a:gd name="connsiteY63" fmla="*/ 4251313 h 5753325"/>
              <a:gd name="connsiteX64" fmla="*/ 4766885 w 6443456"/>
              <a:gd name="connsiteY64" fmla="*/ 4259812 h 5753325"/>
              <a:gd name="connsiteX65" fmla="*/ 4762510 w 6443456"/>
              <a:gd name="connsiteY65" fmla="*/ 4260383 h 5753325"/>
              <a:gd name="connsiteX66" fmla="*/ 4738416 w 6443456"/>
              <a:gd name="connsiteY66" fmla="*/ 4265355 h 5753325"/>
              <a:gd name="connsiteX67" fmla="*/ 4712007 w 6443456"/>
              <a:gd name="connsiteY67" fmla="*/ 4317892 h 5753325"/>
              <a:gd name="connsiteX68" fmla="*/ 4658930 w 6443456"/>
              <a:gd name="connsiteY68" fmla="*/ 4348041 h 5753325"/>
              <a:gd name="connsiteX69" fmla="*/ 4443526 w 6443456"/>
              <a:gd name="connsiteY69" fmla="*/ 4507851 h 5753325"/>
              <a:gd name="connsiteX70" fmla="*/ 4289766 w 6443456"/>
              <a:gd name="connsiteY70" fmla="*/ 4711450 h 5753325"/>
              <a:gd name="connsiteX71" fmla="*/ 4150870 w 6443456"/>
              <a:gd name="connsiteY71" fmla="*/ 4818480 h 5753325"/>
              <a:gd name="connsiteX72" fmla="*/ 4006639 w 6443456"/>
              <a:gd name="connsiteY72" fmla="*/ 4933815 h 5753325"/>
              <a:gd name="connsiteX73" fmla="*/ 3298210 w 6443456"/>
              <a:gd name="connsiteY73" fmla="*/ 5070790 h 5753325"/>
              <a:gd name="connsiteX74" fmla="*/ 2947678 w 6443456"/>
              <a:gd name="connsiteY74" fmla="*/ 5117869 h 5753325"/>
              <a:gd name="connsiteX75" fmla="*/ 2822169 w 6443456"/>
              <a:gd name="connsiteY75" fmla="*/ 5129396 h 5753325"/>
              <a:gd name="connsiteX76" fmla="*/ 2538773 w 6443456"/>
              <a:gd name="connsiteY76" fmla="*/ 5313397 h 5753325"/>
              <a:gd name="connsiteX77" fmla="*/ 2014500 w 6443456"/>
              <a:gd name="connsiteY77" fmla="*/ 5519744 h 5753325"/>
              <a:gd name="connsiteX78" fmla="*/ 1934391 w 6443456"/>
              <a:gd name="connsiteY78" fmla="*/ 5591335 h 5753325"/>
              <a:gd name="connsiteX79" fmla="*/ 1892550 w 6443456"/>
              <a:gd name="connsiteY79" fmla="*/ 5649708 h 5753325"/>
              <a:gd name="connsiteX80" fmla="*/ 1854769 w 6443456"/>
              <a:gd name="connsiteY80" fmla="*/ 5647691 h 5753325"/>
              <a:gd name="connsiteX81" fmla="*/ 1809461 w 6443456"/>
              <a:gd name="connsiteY81" fmla="*/ 5648628 h 5753325"/>
              <a:gd name="connsiteX82" fmla="*/ 1745150 w 6443456"/>
              <a:gd name="connsiteY82" fmla="*/ 5693879 h 5753325"/>
              <a:gd name="connsiteX83" fmla="*/ 1713375 w 6443456"/>
              <a:gd name="connsiteY83" fmla="*/ 5684672 h 5753325"/>
              <a:gd name="connsiteX84" fmla="*/ 1707808 w 6443456"/>
              <a:gd name="connsiteY84" fmla="*/ 5682611 h 5753325"/>
              <a:gd name="connsiteX85" fmla="*/ 1679313 w 6443456"/>
              <a:gd name="connsiteY85" fmla="*/ 5672360 h 5753325"/>
              <a:gd name="connsiteX86" fmla="*/ 1646933 w 6443456"/>
              <a:gd name="connsiteY86" fmla="*/ 5666227 h 5753325"/>
              <a:gd name="connsiteX87" fmla="*/ 1610055 w 6443456"/>
              <a:gd name="connsiteY87" fmla="*/ 5673643 h 5753325"/>
              <a:gd name="connsiteX88" fmla="*/ 1437641 w 6443456"/>
              <a:gd name="connsiteY88" fmla="*/ 5723266 h 5753325"/>
              <a:gd name="connsiteX89" fmla="*/ 1332869 w 6443456"/>
              <a:gd name="connsiteY89" fmla="*/ 5744752 h 5753325"/>
              <a:gd name="connsiteX90" fmla="*/ 1290525 w 6443456"/>
              <a:gd name="connsiteY90" fmla="*/ 5740036 h 5753325"/>
              <a:gd name="connsiteX91" fmla="*/ 1233107 w 6443456"/>
              <a:gd name="connsiteY91" fmla="*/ 5742106 h 5753325"/>
              <a:gd name="connsiteX92" fmla="*/ 1214532 w 6443456"/>
              <a:gd name="connsiteY92" fmla="*/ 5753325 h 5753325"/>
              <a:gd name="connsiteX93" fmla="*/ 1199955 w 6443456"/>
              <a:gd name="connsiteY93" fmla="*/ 5744831 h 5753325"/>
              <a:gd name="connsiteX94" fmla="*/ 1162337 w 6443456"/>
              <a:gd name="connsiteY94" fmla="*/ 5738048 h 5753325"/>
              <a:gd name="connsiteX95" fmla="*/ 1053457 w 6443456"/>
              <a:gd name="connsiteY95" fmla="*/ 5688676 h 5753325"/>
              <a:gd name="connsiteX96" fmla="*/ 1025798 w 6443456"/>
              <a:gd name="connsiteY96" fmla="*/ 5673166 h 5753325"/>
              <a:gd name="connsiteX97" fmla="*/ 947900 w 6443456"/>
              <a:gd name="connsiteY97" fmla="*/ 5657848 h 5753325"/>
              <a:gd name="connsiteX98" fmla="*/ 815627 w 6443456"/>
              <a:gd name="connsiteY98" fmla="*/ 5642557 h 5753325"/>
              <a:gd name="connsiteX99" fmla="*/ 788251 w 6443456"/>
              <a:gd name="connsiteY99" fmla="*/ 5637065 h 5753325"/>
              <a:gd name="connsiteX100" fmla="*/ 767822 w 6443456"/>
              <a:gd name="connsiteY100" fmla="*/ 5623450 h 5753325"/>
              <a:gd name="connsiteX101" fmla="*/ 765791 w 6443456"/>
              <a:gd name="connsiteY101" fmla="*/ 5612539 h 5753325"/>
              <a:gd name="connsiteX102" fmla="*/ 751230 w 6443456"/>
              <a:gd name="connsiteY102" fmla="*/ 5608092 h 5753325"/>
              <a:gd name="connsiteX103" fmla="*/ 748008 w 6443456"/>
              <a:gd name="connsiteY103" fmla="*/ 5605052 h 5753325"/>
              <a:gd name="connsiteX104" fmla="*/ 728871 w 6443456"/>
              <a:gd name="connsiteY104" fmla="*/ 5589469 h 5753325"/>
              <a:gd name="connsiteX105" fmla="*/ 671898 w 6443456"/>
              <a:gd name="connsiteY105" fmla="*/ 5602363 h 5753325"/>
              <a:gd name="connsiteX106" fmla="*/ 615065 w 6443456"/>
              <a:gd name="connsiteY106" fmla="*/ 5580257 h 5753325"/>
              <a:gd name="connsiteX107" fmla="*/ 355785 w 6443456"/>
              <a:gd name="connsiteY107" fmla="*/ 5514383 h 5753325"/>
              <a:gd name="connsiteX108" fmla="*/ 102269 w 6443456"/>
              <a:gd name="connsiteY108" fmla="*/ 5524347 h 5753325"/>
              <a:gd name="connsiteX109" fmla="*/ 13160 w 6443456"/>
              <a:gd name="connsiteY109" fmla="*/ 5514159 h 5753325"/>
              <a:gd name="connsiteX110" fmla="*/ 0 w 6443456"/>
              <a:gd name="connsiteY110" fmla="*/ 5511735 h 5753325"/>
              <a:gd name="connsiteX111" fmla="*/ 0 w 6443456"/>
              <a:gd name="connsiteY111" fmla="*/ 0 h 5753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6443456" h="5753325">
                <a:moveTo>
                  <a:pt x="0" y="0"/>
                </a:moveTo>
                <a:lnTo>
                  <a:pt x="6438980" y="0"/>
                </a:lnTo>
                <a:cubicBezTo>
                  <a:pt x="6439002" y="49"/>
                  <a:pt x="6439025" y="98"/>
                  <a:pt x="6439047" y="147"/>
                </a:cubicBezTo>
                <a:lnTo>
                  <a:pt x="6443456" y="130105"/>
                </a:lnTo>
                <a:cubicBezTo>
                  <a:pt x="6430828" y="154008"/>
                  <a:pt x="6411458" y="168030"/>
                  <a:pt x="6422751" y="174163"/>
                </a:cubicBezTo>
                <a:cubicBezTo>
                  <a:pt x="6418487" y="214830"/>
                  <a:pt x="6390727" y="235497"/>
                  <a:pt x="6396598" y="274847"/>
                </a:cubicBezTo>
                <a:cubicBezTo>
                  <a:pt x="6403386" y="335822"/>
                  <a:pt x="6333127" y="414969"/>
                  <a:pt x="6337615" y="471794"/>
                </a:cubicBezTo>
                <a:cubicBezTo>
                  <a:pt x="6324407" y="534783"/>
                  <a:pt x="6296331" y="556933"/>
                  <a:pt x="6304423" y="582623"/>
                </a:cubicBezTo>
                <a:cubicBezTo>
                  <a:pt x="6293676" y="611941"/>
                  <a:pt x="6296956" y="631352"/>
                  <a:pt x="6303977" y="664291"/>
                </a:cubicBezTo>
                <a:cubicBezTo>
                  <a:pt x="6302444" y="677879"/>
                  <a:pt x="6301462" y="685268"/>
                  <a:pt x="6299372" y="697330"/>
                </a:cubicBezTo>
                <a:cubicBezTo>
                  <a:pt x="6314387" y="714913"/>
                  <a:pt x="6313827" y="721408"/>
                  <a:pt x="6309888" y="754001"/>
                </a:cubicBezTo>
                <a:cubicBezTo>
                  <a:pt x="6306930" y="769492"/>
                  <a:pt x="6343751" y="814234"/>
                  <a:pt x="6339879" y="811136"/>
                </a:cubicBezTo>
                <a:lnTo>
                  <a:pt x="6330065" y="893399"/>
                </a:lnTo>
                <a:cubicBezTo>
                  <a:pt x="6341065" y="929331"/>
                  <a:pt x="6340586" y="969703"/>
                  <a:pt x="6328618" y="1009766"/>
                </a:cubicBezTo>
                <a:cubicBezTo>
                  <a:pt x="6286987" y="1110847"/>
                  <a:pt x="6336677" y="1067927"/>
                  <a:pt x="6320797" y="1146964"/>
                </a:cubicBezTo>
                <a:cubicBezTo>
                  <a:pt x="6308238" y="1199586"/>
                  <a:pt x="6355190" y="1221191"/>
                  <a:pt x="6334400" y="1280757"/>
                </a:cubicBezTo>
                <a:lnTo>
                  <a:pt x="6356023" y="1356227"/>
                </a:lnTo>
                <a:cubicBezTo>
                  <a:pt x="6356068" y="1358140"/>
                  <a:pt x="6356112" y="1360054"/>
                  <a:pt x="6356157" y="1361967"/>
                </a:cubicBezTo>
                <a:cubicBezTo>
                  <a:pt x="6355533" y="1373512"/>
                  <a:pt x="6353847" y="1384370"/>
                  <a:pt x="6350613" y="1393569"/>
                </a:cubicBezTo>
                <a:cubicBezTo>
                  <a:pt x="6364468" y="1383914"/>
                  <a:pt x="6345614" y="1435855"/>
                  <a:pt x="6357062" y="1444071"/>
                </a:cubicBezTo>
                <a:cubicBezTo>
                  <a:pt x="6366618" y="1448518"/>
                  <a:pt x="6363125" y="1465312"/>
                  <a:pt x="6364832" y="1478763"/>
                </a:cubicBezTo>
                <a:cubicBezTo>
                  <a:pt x="6367033" y="1481449"/>
                  <a:pt x="6368644" y="1487606"/>
                  <a:pt x="6369745" y="1495680"/>
                </a:cubicBezTo>
                <a:cubicBezTo>
                  <a:pt x="6370129" y="1501564"/>
                  <a:pt x="6370514" y="1507447"/>
                  <a:pt x="6370898" y="1513331"/>
                </a:cubicBezTo>
                <a:lnTo>
                  <a:pt x="6339773" y="1527414"/>
                </a:lnTo>
                <a:cubicBezTo>
                  <a:pt x="6334226" y="1566662"/>
                  <a:pt x="6321052" y="1604564"/>
                  <a:pt x="6321854" y="1635366"/>
                </a:cubicBezTo>
                <a:cubicBezTo>
                  <a:pt x="6320655" y="1701187"/>
                  <a:pt x="6292278" y="1721205"/>
                  <a:pt x="6299489" y="1784860"/>
                </a:cubicBezTo>
                <a:cubicBezTo>
                  <a:pt x="6294212" y="1831400"/>
                  <a:pt x="6277478" y="1829559"/>
                  <a:pt x="6267878" y="1858572"/>
                </a:cubicBezTo>
                <a:lnTo>
                  <a:pt x="6251146" y="1926167"/>
                </a:lnTo>
                <a:lnTo>
                  <a:pt x="6210686" y="2014834"/>
                </a:lnTo>
                <a:lnTo>
                  <a:pt x="6106652" y="2150572"/>
                </a:lnTo>
                <a:lnTo>
                  <a:pt x="6097813" y="2172208"/>
                </a:lnTo>
                <a:lnTo>
                  <a:pt x="6095990" y="2181185"/>
                </a:lnTo>
                <a:cubicBezTo>
                  <a:pt x="6094176" y="2187056"/>
                  <a:pt x="6092249" y="2190556"/>
                  <a:pt x="6090126" y="2192533"/>
                </a:cubicBezTo>
                <a:lnTo>
                  <a:pt x="6089503" y="2192543"/>
                </a:lnTo>
                <a:lnTo>
                  <a:pt x="6084946" y="2203694"/>
                </a:lnTo>
                <a:cubicBezTo>
                  <a:pt x="6068006" y="2222414"/>
                  <a:pt x="6006445" y="2274546"/>
                  <a:pt x="5987861" y="2304868"/>
                </a:cubicBezTo>
                <a:lnTo>
                  <a:pt x="5973439" y="2385635"/>
                </a:lnTo>
                <a:lnTo>
                  <a:pt x="5916727" y="2458777"/>
                </a:lnTo>
                <a:cubicBezTo>
                  <a:pt x="5897241" y="2491718"/>
                  <a:pt x="5869630" y="2534165"/>
                  <a:pt x="5856524" y="2583281"/>
                </a:cubicBezTo>
                <a:cubicBezTo>
                  <a:pt x="5857506" y="2592319"/>
                  <a:pt x="5833326" y="2744711"/>
                  <a:pt x="5838091" y="2753474"/>
                </a:cubicBezTo>
                <a:cubicBezTo>
                  <a:pt x="5785248" y="2871502"/>
                  <a:pt x="5778642" y="2803565"/>
                  <a:pt x="5744296" y="2893276"/>
                </a:cubicBezTo>
                <a:cubicBezTo>
                  <a:pt x="5695297" y="2988328"/>
                  <a:pt x="5724634" y="2958553"/>
                  <a:pt x="5682522" y="3044368"/>
                </a:cubicBezTo>
                <a:cubicBezTo>
                  <a:pt x="5632185" y="3125072"/>
                  <a:pt x="5597317" y="3217236"/>
                  <a:pt x="5557886" y="3304853"/>
                </a:cubicBezTo>
                <a:cubicBezTo>
                  <a:pt x="5482395" y="3325072"/>
                  <a:pt x="5519234" y="3371478"/>
                  <a:pt x="5483942" y="3416604"/>
                </a:cubicBezTo>
                <a:cubicBezTo>
                  <a:pt x="5462927" y="3437263"/>
                  <a:pt x="5484515" y="3475608"/>
                  <a:pt x="5461007" y="3503742"/>
                </a:cubicBezTo>
                <a:cubicBezTo>
                  <a:pt x="5452964" y="3510933"/>
                  <a:pt x="5447709" y="3554203"/>
                  <a:pt x="5437889" y="3559927"/>
                </a:cubicBezTo>
                <a:lnTo>
                  <a:pt x="5432770" y="3562948"/>
                </a:lnTo>
                <a:lnTo>
                  <a:pt x="5406795" y="3578594"/>
                </a:lnTo>
                <a:lnTo>
                  <a:pt x="5381495" y="3599883"/>
                </a:lnTo>
                <a:cubicBezTo>
                  <a:pt x="5373777" y="3608845"/>
                  <a:pt x="5367528" y="3619642"/>
                  <a:pt x="5363689" y="3633299"/>
                </a:cubicBezTo>
                <a:cubicBezTo>
                  <a:pt x="5370837" y="3689178"/>
                  <a:pt x="5280250" y="3728687"/>
                  <a:pt x="5291870" y="3799039"/>
                </a:cubicBezTo>
                <a:cubicBezTo>
                  <a:pt x="5291660" y="3823262"/>
                  <a:pt x="5263601" y="3888134"/>
                  <a:pt x="5241600" y="3894238"/>
                </a:cubicBezTo>
                <a:cubicBezTo>
                  <a:pt x="5232312" y="3906493"/>
                  <a:pt x="5231731" y="3924583"/>
                  <a:pt x="5211041" y="3924184"/>
                </a:cubicBezTo>
                <a:cubicBezTo>
                  <a:pt x="5184976" y="3926521"/>
                  <a:pt x="5198956" y="3986438"/>
                  <a:pt x="5176073" y="3970179"/>
                </a:cubicBezTo>
                <a:lnTo>
                  <a:pt x="5172826" y="3991773"/>
                </a:lnTo>
                <a:lnTo>
                  <a:pt x="5157053" y="3997708"/>
                </a:lnTo>
                <a:cubicBezTo>
                  <a:pt x="5140589" y="4003541"/>
                  <a:pt x="5128715" y="4008828"/>
                  <a:pt x="5127922" y="4022660"/>
                </a:cubicBezTo>
                <a:cubicBezTo>
                  <a:pt x="5105225" y="4035701"/>
                  <a:pt x="5043623" y="4065128"/>
                  <a:pt x="5020872" y="4075951"/>
                </a:cubicBezTo>
                <a:cubicBezTo>
                  <a:pt x="5006705" y="4069570"/>
                  <a:pt x="5001251" y="4081880"/>
                  <a:pt x="4991410" y="4087598"/>
                </a:cubicBezTo>
                <a:cubicBezTo>
                  <a:pt x="4974522" y="4085320"/>
                  <a:pt x="4937025" y="4121806"/>
                  <a:pt x="4930112" y="4138459"/>
                </a:cubicBezTo>
                <a:cubicBezTo>
                  <a:pt x="4918473" y="4190437"/>
                  <a:pt x="4844909" y="4190974"/>
                  <a:pt x="4834224" y="4231643"/>
                </a:cubicBezTo>
                <a:cubicBezTo>
                  <a:pt x="4827758" y="4239937"/>
                  <a:pt x="4820427" y="4245543"/>
                  <a:pt x="4812599" y="4249449"/>
                </a:cubicBezTo>
                <a:lnTo>
                  <a:pt x="4789188" y="4256678"/>
                </a:lnTo>
                <a:lnTo>
                  <a:pt x="4779554" y="4251313"/>
                </a:lnTo>
                <a:lnTo>
                  <a:pt x="4766885" y="4259812"/>
                </a:lnTo>
                <a:lnTo>
                  <a:pt x="4762510" y="4260383"/>
                </a:lnTo>
                <a:cubicBezTo>
                  <a:pt x="4754131" y="4261437"/>
                  <a:pt x="4745977" y="4262766"/>
                  <a:pt x="4738416" y="4265355"/>
                </a:cubicBezTo>
                <a:cubicBezTo>
                  <a:pt x="4764694" y="4302719"/>
                  <a:pt x="4678447" y="4293536"/>
                  <a:pt x="4712007" y="4317892"/>
                </a:cubicBezTo>
                <a:cubicBezTo>
                  <a:pt x="4675039" y="4338619"/>
                  <a:pt x="4716682" y="4356361"/>
                  <a:pt x="4658930" y="4348041"/>
                </a:cubicBezTo>
                <a:cubicBezTo>
                  <a:pt x="4614182" y="4379702"/>
                  <a:pt x="4505053" y="4447283"/>
                  <a:pt x="4443526" y="4507851"/>
                </a:cubicBezTo>
                <a:cubicBezTo>
                  <a:pt x="4410144" y="4540439"/>
                  <a:pt x="4338540" y="4659677"/>
                  <a:pt x="4289766" y="4711450"/>
                </a:cubicBezTo>
                <a:cubicBezTo>
                  <a:pt x="4238344" y="4747694"/>
                  <a:pt x="4215457" y="4807131"/>
                  <a:pt x="4150870" y="4818480"/>
                </a:cubicBezTo>
                <a:cubicBezTo>
                  <a:pt x="4103683" y="4855538"/>
                  <a:pt x="4148748" y="4891762"/>
                  <a:pt x="4006639" y="4933815"/>
                </a:cubicBezTo>
                <a:cubicBezTo>
                  <a:pt x="3736045" y="4990755"/>
                  <a:pt x="3474704" y="5040115"/>
                  <a:pt x="3298210" y="5070790"/>
                </a:cubicBezTo>
                <a:cubicBezTo>
                  <a:pt x="3121717" y="5101466"/>
                  <a:pt x="3041810" y="5115566"/>
                  <a:pt x="2947678" y="5117869"/>
                </a:cubicBezTo>
                <a:cubicBezTo>
                  <a:pt x="2853544" y="5120174"/>
                  <a:pt x="2858560" y="5135060"/>
                  <a:pt x="2822169" y="5129396"/>
                </a:cubicBezTo>
                <a:lnTo>
                  <a:pt x="2538773" y="5313397"/>
                </a:lnTo>
                <a:cubicBezTo>
                  <a:pt x="2405817" y="5334661"/>
                  <a:pt x="2144167" y="5431620"/>
                  <a:pt x="2014500" y="5519744"/>
                </a:cubicBezTo>
                <a:cubicBezTo>
                  <a:pt x="1982084" y="5541774"/>
                  <a:pt x="1956346" y="5565847"/>
                  <a:pt x="1934391" y="5591335"/>
                </a:cubicBezTo>
                <a:lnTo>
                  <a:pt x="1892550" y="5649708"/>
                </a:lnTo>
                <a:lnTo>
                  <a:pt x="1854769" y="5647691"/>
                </a:lnTo>
                <a:cubicBezTo>
                  <a:pt x="1838936" y="5647705"/>
                  <a:pt x="1823701" y="5648312"/>
                  <a:pt x="1809461" y="5648628"/>
                </a:cubicBezTo>
                <a:cubicBezTo>
                  <a:pt x="1834147" y="5698228"/>
                  <a:pt x="1737274" y="5633540"/>
                  <a:pt x="1745150" y="5693879"/>
                </a:cubicBezTo>
                <a:cubicBezTo>
                  <a:pt x="1734532" y="5692199"/>
                  <a:pt x="1724002" y="5688669"/>
                  <a:pt x="1713375" y="5684672"/>
                </a:cubicBezTo>
                <a:lnTo>
                  <a:pt x="1707808" y="5682611"/>
                </a:lnTo>
                <a:lnTo>
                  <a:pt x="1679313" y="5672360"/>
                </a:lnTo>
                <a:lnTo>
                  <a:pt x="1646933" y="5666227"/>
                </a:lnTo>
                <a:cubicBezTo>
                  <a:pt x="1635170" y="5665926"/>
                  <a:pt x="1622939" y="5667937"/>
                  <a:pt x="1610055" y="5673643"/>
                </a:cubicBezTo>
                <a:cubicBezTo>
                  <a:pt x="1571890" y="5714775"/>
                  <a:pt x="1484024" y="5669440"/>
                  <a:pt x="1437641" y="5723266"/>
                </a:cubicBezTo>
                <a:cubicBezTo>
                  <a:pt x="1418992" y="5738521"/>
                  <a:pt x="1351540" y="5757985"/>
                  <a:pt x="1332869" y="5744752"/>
                </a:cubicBezTo>
                <a:cubicBezTo>
                  <a:pt x="1317589" y="5745326"/>
                  <a:pt x="1303391" y="5756388"/>
                  <a:pt x="1290525" y="5740036"/>
                </a:cubicBezTo>
                <a:cubicBezTo>
                  <a:pt x="1272146" y="5721242"/>
                  <a:pt x="1235243" y="5770261"/>
                  <a:pt x="1233107" y="5742106"/>
                </a:cubicBezTo>
                <a:lnTo>
                  <a:pt x="1214532" y="5753325"/>
                </a:lnTo>
                <a:lnTo>
                  <a:pt x="1199955" y="5744831"/>
                </a:lnTo>
                <a:cubicBezTo>
                  <a:pt x="1185016" y="5735734"/>
                  <a:pt x="1173414" y="5729861"/>
                  <a:pt x="1162337" y="5738048"/>
                </a:cubicBezTo>
                <a:cubicBezTo>
                  <a:pt x="1137920" y="5728689"/>
                  <a:pt x="1076212" y="5699490"/>
                  <a:pt x="1053457" y="5688676"/>
                </a:cubicBezTo>
                <a:cubicBezTo>
                  <a:pt x="1049315" y="5673592"/>
                  <a:pt x="1036434" y="5677184"/>
                  <a:pt x="1025798" y="5673166"/>
                </a:cubicBezTo>
                <a:cubicBezTo>
                  <a:pt x="1016787" y="5658576"/>
                  <a:pt x="965030" y="5652626"/>
                  <a:pt x="947900" y="5657848"/>
                </a:cubicBezTo>
                <a:cubicBezTo>
                  <a:pt x="900757" y="5681878"/>
                  <a:pt x="853518" y="5624981"/>
                  <a:pt x="815627" y="5642557"/>
                </a:cubicBezTo>
                <a:cubicBezTo>
                  <a:pt x="805172" y="5642805"/>
                  <a:pt x="796221" y="5640669"/>
                  <a:pt x="788251" y="5637065"/>
                </a:cubicBezTo>
                <a:lnTo>
                  <a:pt x="767822" y="5623450"/>
                </a:lnTo>
                <a:lnTo>
                  <a:pt x="765791" y="5612539"/>
                </a:lnTo>
                <a:lnTo>
                  <a:pt x="751230" y="5608092"/>
                </a:lnTo>
                <a:lnTo>
                  <a:pt x="748008" y="5605052"/>
                </a:lnTo>
                <a:cubicBezTo>
                  <a:pt x="741868" y="5599203"/>
                  <a:pt x="735661" y="5593704"/>
                  <a:pt x="728871" y="5589469"/>
                </a:cubicBezTo>
                <a:cubicBezTo>
                  <a:pt x="717035" y="5633700"/>
                  <a:pt x="669153" y="5560747"/>
                  <a:pt x="671898" y="5602363"/>
                </a:cubicBezTo>
                <a:cubicBezTo>
                  <a:pt x="632522" y="5586794"/>
                  <a:pt x="645467" y="5630489"/>
                  <a:pt x="615065" y="5580257"/>
                </a:cubicBezTo>
                <a:cubicBezTo>
                  <a:pt x="562379" y="5565593"/>
                  <a:pt x="441250" y="5523701"/>
                  <a:pt x="355785" y="5514383"/>
                </a:cubicBezTo>
                <a:cubicBezTo>
                  <a:pt x="309622" y="5509152"/>
                  <a:pt x="172894" y="5529342"/>
                  <a:pt x="102269" y="5524347"/>
                </a:cubicBezTo>
                <a:cubicBezTo>
                  <a:pt x="72050" y="5515878"/>
                  <a:pt x="41939" y="5516649"/>
                  <a:pt x="13160" y="5514159"/>
                </a:cubicBezTo>
                <a:lnTo>
                  <a:pt x="0" y="551173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Title 30">
            <a:extLst>
              <a:ext uri="{FF2B5EF4-FFF2-40B4-BE49-F238E27FC236}">
                <a16:creationId xmlns:a16="http://schemas.microsoft.com/office/drawing/2014/main" id="{D7BF1AF9-6977-0D33-332D-95F3CFC7E4CE}"/>
              </a:ext>
            </a:extLst>
          </p:cNvPr>
          <p:cNvSpPr>
            <a:spLocks noGrp="1"/>
          </p:cNvSpPr>
          <p:nvPr>
            <p:ph type="title"/>
          </p:nvPr>
        </p:nvSpPr>
        <p:spPr>
          <a:xfrm>
            <a:off x="838199" y="1068891"/>
            <a:ext cx="4259731" cy="1985085"/>
          </a:xfrm>
        </p:spPr>
        <p:txBody>
          <a:bodyPr vert="horz" lIns="91440" tIns="45720" rIns="91440" bIns="45720" rtlCol="0" anchor="b">
            <a:normAutofit/>
          </a:bodyPr>
          <a:lstStyle/>
          <a:p>
            <a:pPr algn="ctr"/>
            <a:r>
              <a:rPr lang="en-US" kern="1200">
                <a:solidFill>
                  <a:schemeClr val="tx1"/>
                </a:solidFill>
                <a:latin typeface="+mj-lt"/>
                <a:ea typeface="+mj-ea"/>
                <a:cs typeface="+mj-cs"/>
              </a:rPr>
              <a:t>M&amp;S </a:t>
            </a:r>
            <a:br>
              <a:rPr lang="en-US" kern="1200">
                <a:solidFill>
                  <a:schemeClr val="tx1"/>
                </a:solidFill>
                <a:latin typeface="+mj-lt"/>
                <a:ea typeface="+mj-ea"/>
                <a:cs typeface="+mj-cs"/>
              </a:rPr>
            </a:br>
            <a:r>
              <a:rPr lang="en-US" kern="1200">
                <a:solidFill>
                  <a:schemeClr val="tx1"/>
                </a:solidFill>
                <a:latin typeface="+mj-lt"/>
                <a:ea typeface="+mj-ea"/>
                <a:cs typeface="+mj-cs"/>
              </a:rPr>
              <a:t>Transforming for the Future</a:t>
            </a:r>
          </a:p>
        </p:txBody>
      </p:sp>
      <p:sp>
        <p:nvSpPr>
          <p:cNvPr id="40" name="Freeform: Shape 39">
            <a:extLst>
              <a:ext uri="{FF2B5EF4-FFF2-40B4-BE49-F238E27FC236}">
                <a16:creationId xmlns:a16="http://schemas.microsoft.com/office/drawing/2014/main" id="{CF93DC6C-1BFD-4414-BF23-471C8831C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664" y="3440576"/>
            <a:ext cx="4114800" cy="2675059"/>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508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23" name="Content Placeholder 22" descr="Icon&#10;&#10;Description automatically generated">
            <a:extLst>
              <a:ext uri="{FF2B5EF4-FFF2-40B4-BE49-F238E27FC236}">
                <a16:creationId xmlns:a16="http://schemas.microsoft.com/office/drawing/2014/main" id="{9D2A64A8-5899-7C07-3F46-4E8B85F5A4A0}"/>
              </a:ext>
            </a:extLst>
          </p:cNvPr>
          <p:cNvPicPr>
            <a:picLocks noGrp="1" noChangeAspect="1"/>
          </p:cNvPicPr>
          <p:nvPr>
            <p:ph idx="4294967295"/>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90285" y="2521518"/>
            <a:ext cx="3836894" cy="1364228"/>
          </a:xfrm>
          <a:prstGeom prst="rect">
            <a:avLst/>
          </a:prstGeom>
        </p:spPr>
      </p:pic>
      <p:sp>
        <p:nvSpPr>
          <p:cNvPr id="47" name="Rectangle 6">
            <a:extLst>
              <a:ext uri="{FF2B5EF4-FFF2-40B4-BE49-F238E27FC236}">
                <a16:creationId xmlns:a16="http://schemas.microsoft.com/office/drawing/2014/main" id="{001928A5-13A8-4372-8A77-BCAAE5553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4188" y="5840345"/>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Box 60">
            <a:extLst>
              <a:ext uri="{FF2B5EF4-FFF2-40B4-BE49-F238E27FC236}">
                <a16:creationId xmlns:a16="http://schemas.microsoft.com/office/drawing/2014/main" id="{CA649118-58BE-2560-F3E5-A38442EC4760}"/>
              </a:ext>
            </a:extLst>
          </p:cNvPr>
          <p:cNvSpPr txBox="1"/>
          <p:nvPr/>
        </p:nvSpPr>
        <p:spPr>
          <a:xfrm>
            <a:off x="5501716" y="4037384"/>
            <a:ext cx="6291618" cy="2123658"/>
          </a:xfrm>
          <a:prstGeom prst="rect">
            <a:avLst/>
          </a:prstGeom>
          <a:noFill/>
        </p:spPr>
        <p:txBody>
          <a:bodyPr wrap="square">
            <a:spAutoFit/>
          </a:bodyPr>
          <a:lstStyle/>
          <a:p>
            <a:endParaRPr lang="en-US" sz="1600" dirty="0">
              <a:solidFill>
                <a:schemeClr val="tx2"/>
              </a:solidFill>
              <a:latin typeface="Ministry Light"/>
            </a:endParaRPr>
          </a:p>
          <a:p>
            <a:endParaRPr lang="en-US" sz="1600" dirty="0">
              <a:solidFill>
                <a:schemeClr val="tx2"/>
              </a:solidFill>
              <a:latin typeface="Ministry Light"/>
            </a:endParaRPr>
          </a:p>
          <a:p>
            <a:endParaRPr lang="en-US" sz="1600" dirty="0">
              <a:solidFill>
                <a:schemeClr val="tx2"/>
              </a:solidFill>
              <a:latin typeface="Ministry Light"/>
            </a:endParaRPr>
          </a:p>
          <a:p>
            <a:r>
              <a:rPr lang="en-US" sz="1600" dirty="0">
                <a:solidFill>
                  <a:schemeClr val="tx2"/>
                </a:solidFill>
                <a:latin typeface="Ministry Light"/>
              </a:rPr>
              <a:t>It</a:t>
            </a:r>
            <a:r>
              <a:rPr lang="en-US" sz="1600" b="0" i="0" dirty="0">
                <a:solidFill>
                  <a:schemeClr val="tx2"/>
                </a:solidFill>
                <a:effectLst/>
                <a:latin typeface="Ministry Light"/>
              </a:rPr>
              <a:t>'s amazing what a penny can do. 'Don't ask the price, it’s a penny' was the slogan Michael Marks used when he opened his first bazaar in Leeds in 1884. It couldn’t be any simpler and both his idea and hard work soon paid off. </a:t>
            </a:r>
            <a:r>
              <a:rPr lang="en-US" b="0" i="0" dirty="0">
                <a:solidFill>
                  <a:srgbClr val="FFFFFF"/>
                </a:solidFill>
                <a:effectLst/>
                <a:latin typeface="Ministry Light"/>
              </a:rPr>
              <a:t>Spencer in 1894 that the we all know really started to take shape.</a:t>
            </a:r>
            <a:endParaRPr lang="en-GB" dirty="0"/>
          </a:p>
        </p:txBody>
      </p:sp>
    </p:spTree>
    <p:extLst>
      <p:ext uri="{BB962C8B-B14F-4D97-AF65-F5344CB8AC3E}">
        <p14:creationId xmlns:p14="http://schemas.microsoft.com/office/powerpoint/2010/main" val="33166427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4" name="Picture 13" descr="A couple of men in suits&#10;&#10;Description automatically generated with low confidence">
            <a:extLst>
              <a:ext uri="{FF2B5EF4-FFF2-40B4-BE49-F238E27FC236}">
                <a16:creationId xmlns:a16="http://schemas.microsoft.com/office/drawing/2014/main" id="{DEA6E697-5D48-8726-1FE7-BA6B954F6B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70602" y="189048"/>
            <a:ext cx="4462234" cy="2470691"/>
          </a:xfrm>
          <a:prstGeom prst="rect">
            <a:avLst/>
          </a:prstGeom>
        </p:spPr>
      </p:pic>
      <p:pic>
        <p:nvPicPr>
          <p:cNvPr id="11" name="Picture 10" descr="A picture containing text, building, outdoor, white">
            <a:extLst>
              <a:ext uri="{FF2B5EF4-FFF2-40B4-BE49-F238E27FC236}">
                <a16:creationId xmlns:a16="http://schemas.microsoft.com/office/drawing/2014/main" id="{3447D08D-E91B-F235-2A98-B42B440B2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2408" y="3619580"/>
            <a:ext cx="4017385" cy="2470691"/>
          </a:xfrm>
          <a:prstGeom prst="rect">
            <a:avLst/>
          </a:prstGeom>
        </p:spPr>
      </p:pic>
      <p:sp>
        <p:nvSpPr>
          <p:cNvPr id="27" name="TextBox 26">
            <a:extLst>
              <a:ext uri="{FF2B5EF4-FFF2-40B4-BE49-F238E27FC236}">
                <a16:creationId xmlns:a16="http://schemas.microsoft.com/office/drawing/2014/main" id="{759D036A-4065-8EDF-DFAB-449C76576C8B}"/>
              </a:ext>
            </a:extLst>
          </p:cNvPr>
          <p:cNvSpPr txBox="1"/>
          <p:nvPr/>
        </p:nvSpPr>
        <p:spPr>
          <a:xfrm>
            <a:off x="260952" y="91471"/>
            <a:ext cx="4352000" cy="6740307"/>
          </a:xfrm>
          <a:prstGeom prst="rect">
            <a:avLst/>
          </a:prstGeom>
          <a:noFill/>
        </p:spPr>
        <p:txBody>
          <a:bodyPr wrap="square" rtlCol="0">
            <a:spAutoFit/>
          </a:bodyPr>
          <a:lstStyle/>
          <a:p>
            <a:r>
              <a:rPr lang="en-US" dirty="0"/>
              <a:t>Marks and Spencer Group PLC  a Public Limited Company is a United Kingdom-based retail company, which is focused on own label businesses, including food, clothing and home and, bank and services in the United Kingdom and internationally, and prides itself on quality. </a:t>
            </a:r>
          </a:p>
          <a:p>
            <a:endParaRPr lang="en-US" dirty="0"/>
          </a:p>
          <a:p>
            <a:r>
              <a:rPr lang="en-US" dirty="0"/>
              <a:t>Founded in 1884 by Michael Marks as a stalls in Leeds, it was when Thomas Spencer  joined him 10 years later it became known as Marks and Spencer, (Guardian.com, 2008).</a:t>
            </a:r>
          </a:p>
          <a:p>
            <a:endParaRPr lang="en-US" dirty="0"/>
          </a:p>
          <a:p>
            <a:r>
              <a:rPr lang="en-US" dirty="0"/>
              <a:t>Up until recently Steve Rowe was CEO and began the fix the basics and never the same again campaign in Transforming and shaping a new future for the Company .  It was to be a 5yr </a:t>
            </a:r>
            <a:r>
              <a:rPr lang="en-US" dirty="0" err="1"/>
              <a:t>plan,but</a:t>
            </a:r>
            <a:r>
              <a:rPr lang="en-US" dirty="0"/>
              <a:t> has had to move faster because of current challenges and lessoned from the pandemic. The New CEO  Stuart Machin will continue to drive these changes forward, (Marks and Spencer, corporate,2022).</a:t>
            </a:r>
            <a:endParaRPr lang="en-GB" dirty="0"/>
          </a:p>
        </p:txBody>
      </p:sp>
      <p:sp>
        <p:nvSpPr>
          <p:cNvPr id="31" name="TextBox 30">
            <a:extLst>
              <a:ext uri="{FF2B5EF4-FFF2-40B4-BE49-F238E27FC236}">
                <a16:creationId xmlns:a16="http://schemas.microsoft.com/office/drawing/2014/main" id="{89F23915-86CF-9C5B-4BCA-009BFDEA06F5}"/>
              </a:ext>
            </a:extLst>
          </p:cNvPr>
          <p:cNvSpPr txBox="1"/>
          <p:nvPr/>
        </p:nvSpPr>
        <p:spPr>
          <a:xfrm>
            <a:off x="9332836" y="2490537"/>
            <a:ext cx="2241543" cy="369332"/>
          </a:xfrm>
          <a:prstGeom prst="rect">
            <a:avLst/>
          </a:prstGeom>
          <a:noFill/>
        </p:spPr>
        <p:txBody>
          <a:bodyPr wrap="square" rtlCol="0">
            <a:spAutoFit/>
          </a:bodyPr>
          <a:lstStyle/>
          <a:p>
            <a:r>
              <a:rPr lang="en-GB" dirty="0"/>
              <a:t>(Guardian.com,2008)</a:t>
            </a:r>
          </a:p>
        </p:txBody>
      </p:sp>
      <p:sp>
        <p:nvSpPr>
          <p:cNvPr id="33" name="TextBox 32">
            <a:extLst>
              <a:ext uri="{FF2B5EF4-FFF2-40B4-BE49-F238E27FC236}">
                <a16:creationId xmlns:a16="http://schemas.microsoft.com/office/drawing/2014/main" id="{11881E0B-E2C7-97D6-590E-359C747065A3}"/>
              </a:ext>
            </a:extLst>
          </p:cNvPr>
          <p:cNvSpPr txBox="1"/>
          <p:nvPr/>
        </p:nvSpPr>
        <p:spPr>
          <a:xfrm>
            <a:off x="9332836" y="6090271"/>
            <a:ext cx="2506238" cy="369332"/>
          </a:xfrm>
          <a:prstGeom prst="rect">
            <a:avLst/>
          </a:prstGeom>
          <a:noFill/>
        </p:spPr>
        <p:txBody>
          <a:bodyPr wrap="square" rtlCol="0">
            <a:spAutoFit/>
          </a:bodyPr>
          <a:lstStyle/>
          <a:p>
            <a:r>
              <a:rPr lang="en-GB" dirty="0"/>
              <a:t>(Guardian.com,2008)</a:t>
            </a:r>
          </a:p>
        </p:txBody>
      </p:sp>
    </p:spTree>
    <p:extLst>
      <p:ext uri="{BB962C8B-B14F-4D97-AF65-F5344CB8AC3E}">
        <p14:creationId xmlns:p14="http://schemas.microsoft.com/office/powerpoint/2010/main" val="113431902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759D036A-4065-8EDF-DFAB-449C76576C8B}"/>
              </a:ext>
            </a:extLst>
          </p:cNvPr>
          <p:cNvSpPr txBox="1"/>
          <p:nvPr/>
        </p:nvSpPr>
        <p:spPr>
          <a:xfrm>
            <a:off x="729906" y="1195317"/>
            <a:ext cx="4352000" cy="3693319"/>
          </a:xfrm>
          <a:prstGeom prst="rect">
            <a:avLst/>
          </a:prstGeom>
          <a:noFill/>
        </p:spPr>
        <p:txBody>
          <a:bodyPr wrap="square" rtlCol="0">
            <a:spAutoFit/>
          </a:bodyPr>
          <a:lstStyle/>
          <a:p>
            <a:r>
              <a:rPr lang="en-GB" dirty="0"/>
              <a:t>M&amp;S  currently has</a:t>
            </a:r>
          </a:p>
          <a:p>
            <a:endParaRPr lang="en-GB" dirty="0"/>
          </a:p>
          <a:p>
            <a:r>
              <a:rPr lang="en-GB" dirty="0"/>
              <a:t>65,000 employees</a:t>
            </a:r>
          </a:p>
          <a:p>
            <a:endParaRPr lang="en-GB" dirty="0"/>
          </a:p>
          <a:p>
            <a:r>
              <a:rPr lang="en-GB" dirty="0"/>
              <a:t>1487 Stores Globally </a:t>
            </a:r>
          </a:p>
          <a:p>
            <a:r>
              <a:rPr lang="en-GB" dirty="0"/>
              <a:t>780 in </a:t>
            </a:r>
            <a:r>
              <a:rPr lang="en-GB" dirty="0" err="1"/>
              <a:t>Uk</a:t>
            </a:r>
            <a:r>
              <a:rPr lang="en-GB" dirty="0"/>
              <a:t> and 430 internationally</a:t>
            </a:r>
          </a:p>
          <a:p>
            <a:endParaRPr lang="en-GB" dirty="0"/>
          </a:p>
          <a:p>
            <a:r>
              <a:rPr lang="en-GB" dirty="0"/>
              <a:t>Has been around for 139 years </a:t>
            </a:r>
          </a:p>
          <a:p>
            <a:endParaRPr lang="en-GB" dirty="0"/>
          </a:p>
          <a:p>
            <a:r>
              <a:rPr lang="en-GB" dirty="0"/>
              <a:t>The company has well established a mostly trustworthy reputation for it’s quality in their products and customer focus, (Marks and Spencer, 2023).</a:t>
            </a:r>
          </a:p>
        </p:txBody>
      </p:sp>
      <p:pic>
        <p:nvPicPr>
          <p:cNvPr id="3" name="Picture 2" descr="A picture containing text, newspaper">
            <a:extLst>
              <a:ext uri="{FF2B5EF4-FFF2-40B4-BE49-F238E27FC236}">
                <a16:creationId xmlns:a16="http://schemas.microsoft.com/office/drawing/2014/main" id="{DB09529D-75D4-99DD-9268-34C76E62F8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91261" y="360172"/>
            <a:ext cx="5225918" cy="5086611"/>
          </a:xfrm>
          <a:prstGeom prst="rect">
            <a:avLst/>
          </a:prstGeom>
        </p:spPr>
      </p:pic>
      <p:sp>
        <p:nvSpPr>
          <p:cNvPr id="4" name="TextBox 3">
            <a:extLst>
              <a:ext uri="{FF2B5EF4-FFF2-40B4-BE49-F238E27FC236}">
                <a16:creationId xmlns:a16="http://schemas.microsoft.com/office/drawing/2014/main" id="{5EDA8BB1-D093-E21C-9D57-AC59E953E720}"/>
              </a:ext>
            </a:extLst>
          </p:cNvPr>
          <p:cNvSpPr txBox="1"/>
          <p:nvPr/>
        </p:nvSpPr>
        <p:spPr>
          <a:xfrm>
            <a:off x="8722895" y="5799221"/>
            <a:ext cx="3080084" cy="369332"/>
          </a:xfrm>
          <a:prstGeom prst="rect">
            <a:avLst/>
          </a:prstGeom>
          <a:noFill/>
        </p:spPr>
        <p:txBody>
          <a:bodyPr wrap="square" rtlCol="0">
            <a:spAutoFit/>
          </a:bodyPr>
          <a:lstStyle/>
          <a:p>
            <a:r>
              <a:rPr lang="en-GB" dirty="0"/>
              <a:t>(Guardian.com,2008).</a:t>
            </a:r>
          </a:p>
        </p:txBody>
      </p:sp>
    </p:spTree>
    <p:extLst>
      <p:ext uri="{BB962C8B-B14F-4D97-AF65-F5344CB8AC3E}">
        <p14:creationId xmlns:p14="http://schemas.microsoft.com/office/powerpoint/2010/main" val="204270355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7">
                                            <p:txEl>
                                              <p:pRg st="2" end="2"/>
                                            </p:txEl>
                                          </p:spTgt>
                                        </p:tgtEl>
                                        <p:attrNameLst>
                                          <p:attrName>style.visibility</p:attrName>
                                        </p:attrNameLst>
                                      </p:cBhvr>
                                      <p:to>
                                        <p:strVal val="visible"/>
                                      </p:to>
                                    </p:set>
                                    <p:animEffect transition="in" filter="fade">
                                      <p:cBhvr>
                                        <p:cTn id="14" dur="1000"/>
                                        <p:tgtEl>
                                          <p:spTgt spid="27">
                                            <p:txEl>
                                              <p:pRg st="2" end="2"/>
                                            </p:txEl>
                                          </p:spTgt>
                                        </p:tgtEl>
                                      </p:cBhvr>
                                    </p:animEffect>
                                    <p:anim calcmode="lin" valueType="num">
                                      <p:cBhvr>
                                        <p:cTn id="15" dur="1000" fill="hold"/>
                                        <p:tgtEl>
                                          <p:spTgt spid="2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7">
                                            <p:txEl>
                                              <p:pRg st="4" end="4"/>
                                            </p:txEl>
                                          </p:spTgt>
                                        </p:tgtEl>
                                        <p:attrNameLst>
                                          <p:attrName>style.visibility</p:attrName>
                                        </p:attrNameLst>
                                      </p:cBhvr>
                                      <p:to>
                                        <p:strVal val="visible"/>
                                      </p:to>
                                    </p:set>
                                    <p:animEffect transition="in" filter="fade">
                                      <p:cBhvr>
                                        <p:cTn id="21" dur="1000"/>
                                        <p:tgtEl>
                                          <p:spTgt spid="27">
                                            <p:txEl>
                                              <p:pRg st="4" end="4"/>
                                            </p:txEl>
                                          </p:spTgt>
                                        </p:tgtEl>
                                      </p:cBhvr>
                                    </p:animEffect>
                                    <p:anim calcmode="lin" valueType="num">
                                      <p:cBhvr>
                                        <p:cTn id="22" dur="1000" fill="hold"/>
                                        <p:tgtEl>
                                          <p:spTgt spid="27">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2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7">
                                            <p:txEl>
                                              <p:pRg st="5" end="5"/>
                                            </p:txEl>
                                          </p:spTgt>
                                        </p:tgtEl>
                                        <p:attrNameLst>
                                          <p:attrName>style.visibility</p:attrName>
                                        </p:attrNameLst>
                                      </p:cBhvr>
                                      <p:to>
                                        <p:strVal val="visible"/>
                                      </p:to>
                                    </p:set>
                                    <p:anim calcmode="lin" valueType="num">
                                      <p:cBhvr additive="base">
                                        <p:cTn id="28" dur="500" fill="hold"/>
                                        <p:tgtEl>
                                          <p:spTgt spid="27">
                                            <p:txEl>
                                              <p:pRg st="5" end="5"/>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27">
                                            <p:txEl>
                                              <p:pRg st="7" end="7"/>
                                            </p:txEl>
                                          </p:spTgt>
                                        </p:tgtEl>
                                        <p:attrNameLst>
                                          <p:attrName>style.visibility</p:attrName>
                                        </p:attrNameLst>
                                      </p:cBhvr>
                                      <p:to>
                                        <p:strVal val="visible"/>
                                      </p:to>
                                    </p:set>
                                    <p:animEffect transition="in" filter="fade">
                                      <p:cBhvr>
                                        <p:cTn id="34" dur="1000"/>
                                        <p:tgtEl>
                                          <p:spTgt spid="27">
                                            <p:txEl>
                                              <p:pRg st="7" end="7"/>
                                            </p:txEl>
                                          </p:spTgt>
                                        </p:tgtEl>
                                      </p:cBhvr>
                                    </p:animEffect>
                                    <p:anim calcmode="lin" valueType="num">
                                      <p:cBhvr>
                                        <p:cTn id="35" dur="1000" fill="hold"/>
                                        <p:tgtEl>
                                          <p:spTgt spid="27">
                                            <p:txEl>
                                              <p:pRg st="7" end="7"/>
                                            </p:txEl>
                                          </p:spTgt>
                                        </p:tgtEl>
                                        <p:attrNameLst>
                                          <p:attrName>ppt_x</p:attrName>
                                        </p:attrNameLst>
                                      </p:cBhvr>
                                      <p:tavLst>
                                        <p:tav tm="0">
                                          <p:val>
                                            <p:strVal val="#ppt_x"/>
                                          </p:val>
                                        </p:tav>
                                        <p:tav tm="100000">
                                          <p:val>
                                            <p:strVal val="#ppt_x"/>
                                          </p:val>
                                        </p:tav>
                                      </p:tavLst>
                                    </p:anim>
                                    <p:anim calcmode="lin" valueType="num">
                                      <p:cBhvr>
                                        <p:cTn id="36" dur="1000" fill="hold"/>
                                        <p:tgtEl>
                                          <p:spTgt spid="2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7">
                                            <p:txEl>
                                              <p:pRg st="9" end="9"/>
                                            </p:txEl>
                                          </p:spTgt>
                                        </p:tgtEl>
                                        <p:attrNameLst>
                                          <p:attrName>style.visibility</p:attrName>
                                        </p:attrNameLst>
                                      </p:cBhvr>
                                      <p:to>
                                        <p:strVal val="visible"/>
                                      </p:to>
                                    </p:set>
                                    <p:animEffect transition="in" filter="fade">
                                      <p:cBhvr>
                                        <p:cTn id="41" dur="1000"/>
                                        <p:tgtEl>
                                          <p:spTgt spid="27">
                                            <p:txEl>
                                              <p:pRg st="9" end="9"/>
                                            </p:txEl>
                                          </p:spTgt>
                                        </p:tgtEl>
                                      </p:cBhvr>
                                    </p:animEffect>
                                    <p:anim calcmode="lin" valueType="num">
                                      <p:cBhvr>
                                        <p:cTn id="42" dur="1000" fill="hold"/>
                                        <p:tgtEl>
                                          <p:spTgt spid="27">
                                            <p:txEl>
                                              <p:pRg st="9" end="9"/>
                                            </p:txEl>
                                          </p:spTgt>
                                        </p:tgtEl>
                                        <p:attrNameLst>
                                          <p:attrName>ppt_x</p:attrName>
                                        </p:attrNameLst>
                                      </p:cBhvr>
                                      <p:tavLst>
                                        <p:tav tm="0">
                                          <p:val>
                                            <p:strVal val="#ppt_x"/>
                                          </p:val>
                                        </p:tav>
                                        <p:tav tm="100000">
                                          <p:val>
                                            <p:strVal val="#ppt_x"/>
                                          </p:val>
                                        </p:tav>
                                      </p:tavLst>
                                    </p:anim>
                                    <p:anim calcmode="lin" valueType="num">
                                      <p:cBhvr>
                                        <p:cTn id="43" dur="1000" fill="hold"/>
                                        <p:tgtEl>
                                          <p:spTgt spid="27">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Stock market graph on display">
            <a:extLst>
              <a:ext uri="{FF2B5EF4-FFF2-40B4-BE49-F238E27FC236}">
                <a16:creationId xmlns:a16="http://schemas.microsoft.com/office/drawing/2014/main" id="{FDFCE363-CA6A-C225-9E4D-494BAB96064A}"/>
              </a:ext>
            </a:extLst>
          </p:cNvPr>
          <p:cNvPicPr>
            <a:picLocks noChangeAspect="1"/>
          </p:cNvPicPr>
          <p:nvPr/>
        </p:nvPicPr>
        <p:blipFill rotWithShape="1">
          <a:blip r:embed="rId2"/>
          <a:srcRect t="3017"/>
          <a:stretch/>
        </p:blipFill>
        <p:spPr>
          <a:xfrm>
            <a:off x="-78828" y="372982"/>
            <a:ext cx="12192000" cy="6857990"/>
          </a:xfrm>
          <a:prstGeom prst="rect">
            <a:avLst/>
          </a:prstGeom>
        </p:spPr>
      </p:pic>
      <p:sp>
        <p:nvSpPr>
          <p:cNvPr id="11"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4" name="TextBox 3">
            <a:extLst>
              <a:ext uri="{FF2B5EF4-FFF2-40B4-BE49-F238E27FC236}">
                <a16:creationId xmlns:a16="http://schemas.microsoft.com/office/drawing/2014/main" id="{844B1FD9-B311-FF1C-4F81-EB9B8A86DCD9}"/>
              </a:ext>
            </a:extLst>
          </p:cNvPr>
          <p:cNvSpPr txBox="1"/>
          <p:nvPr/>
        </p:nvSpPr>
        <p:spPr>
          <a:xfrm>
            <a:off x="709448" y="1407696"/>
            <a:ext cx="4204137" cy="1335502"/>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600" dirty="0">
                <a:latin typeface="+mj-lt"/>
                <a:ea typeface="+mj-ea"/>
                <a:cs typeface="+mj-cs"/>
              </a:rPr>
              <a:t>Current Market Position</a:t>
            </a:r>
          </a:p>
        </p:txBody>
      </p:sp>
      <p:cxnSp>
        <p:nvCxnSpPr>
          <p:cNvPr id="13" name="Straight Connector 12">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D6A187BE-BC95-89C6-570B-FD90D5CFB5FE}"/>
              </a:ext>
            </a:extLst>
          </p:cNvPr>
          <p:cNvSpPr txBox="1"/>
          <p:nvPr/>
        </p:nvSpPr>
        <p:spPr>
          <a:xfrm>
            <a:off x="525516" y="3417573"/>
            <a:ext cx="4593021" cy="3067445"/>
          </a:xfrm>
          <a:prstGeom prst="rect">
            <a:avLst/>
          </a:prstGeom>
        </p:spPr>
        <p:txBody>
          <a:bodyPr vert="horz" lIns="91440" tIns="45720" rIns="91440" bIns="45720" rtlCol="0" anchor="ctr">
            <a:normAutofit fontScale="92500" lnSpcReduction="10000"/>
          </a:bodyPr>
          <a:lstStyle/>
          <a:p>
            <a:pPr indent="-228600" algn="ctr">
              <a:lnSpc>
                <a:spcPct val="90000"/>
              </a:lnSpc>
              <a:spcAft>
                <a:spcPts val="600"/>
              </a:spcAft>
              <a:buFont typeface="Arial" panose="020B0604020202020204" pitchFamily="34" charset="0"/>
              <a:buChar char="•"/>
            </a:pPr>
            <a:r>
              <a:rPr lang="en-US" sz="1600" dirty="0"/>
              <a:t>2019 loses place in </a:t>
            </a:r>
            <a:r>
              <a:rPr lang="en-US" sz="1600" dirty="0" err="1"/>
              <a:t>ftse</a:t>
            </a:r>
            <a:r>
              <a:rPr lang="en-US" sz="1600" dirty="0"/>
              <a:t> 100  </a:t>
            </a:r>
          </a:p>
          <a:p>
            <a:pPr indent="-228600" algn="ctr">
              <a:lnSpc>
                <a:spcPct val="90000"/>
              </a:lnSpc>
              <a:spcAft>
                <a:spcPts val="600"/>
              </a:spcAft>
              <a:buFont typeface="Arial" panose="020B0604020202020204" pitchFamily="34" charset="0"/>
              <a:buChar char="•"/>
            </a:pPr>
            <a:r>
              <a:rPr lang="en-US" sz="1600" dirty="0"/>
              <a:t>Seen shares drop by 45% in the last 3 years, (Middleton,2019).</a:t>
            </a:r>
          </a:p>
          <a:p>
            <a:pPr indent="-228600" algn="ctr">
              <a:lnSpc>
                <a:spcPct val="90000"/>
              </a:lnSpc>
              <a:spcAft>
                <a:spcPts val="600"/>
              </a:spcAft>
              <a:buFont typeface="Arial" panose="020B0604020202020204" pitchFamily="34" charset="0"/>
              <a:buChar char="•"/>
            </a:pPr>
            <a:endParaRPr lang="en-US" sz="1600" dirty="0"/>
          </a:p>
          <a:p>
            <a:pPr indent="-228600" algn="ctr">
              <a:lnSpc>
                <a:spcPct val="90000"/>
              </a:lnSpc>
              <a:spcAft>
                <a:spcPts val="600"/>
              </a:spcAft>
              <a:buFont typeface="Arial" panose="020B0604020202020204" pitchFamily="34" charset="0"/>
              <a:buChar char="•"/>
            </a:pPr>
            <a:r>
              <a:rPr lang="en-US" sz="1600" dirty="0"/>
              <a:t>From profits of 1 Billion in 2007-08  dropping to £523 million in 201819 (Middleton,2019).</a:t>
            </a:r>
          </a:p>
          <a:p>
            <a:pPr indent="-228600" algn="ctr">
              <a:lnSpc>
                <a:spcPct val="90000"/>
              </a:lnSpc>
              <a:spcAft>
                <a:spcPts val="600"/>
              </a:spcAft>
              <a:buFont typeface="Arial" panose="020B0604020202020204" pitchFamily="34" charset="0"/>
              <a:buChar char="•"/>
            </a:pPr>
            <a:endParaRPr lang="en-US" sz="1600" dirty="0"/>
          </a:p>
          <a:p>
            <a:pPr indent="-228600" algn="ctr">
              <a:lnSpc>
                <a:spcPct val="90000"/>
              </a:lnSpc>
              <a:spcAft>
                <a:spcPts val="600"/>
              </a:spcAft>
              <a:buFont typeface="Arial" panose="020B0604020202020204" pitchFamily="34" charset="0"/>
              <a:buChar char="•"/>
            </a:pPr>
            <a:r>
              <a:rPr lang="en-US" sz="1600" dirty="0"/>
              <a:t>Figures dropping again in 2019-20 and 2020-20, (Middleton,2019).</a:t>
            </a:r>
          </a:p>
          <a:p>
            <a:pPr indent="-228600" algn="ctr">
              <a:lnSpc>
                <a:spcPct val="90000"/>
              </a:lnSpc>
              <a:spcAft>
                <a:spcPts val="600"/>
              </a:spcAft>
              <a:buFont typeface="Arial" panose="020B0604020202020204" pitchFamily="34" charset="0"/>
              <a:buChar char="•"/>
            </a:pPr>
            <a:endParaRPr lang="en-US" sz="1600" dirty="0"/>
          </a:p>
          <a:p>
            <a:pPr indent="-228600" algn="ctr">
              <a:lnSpc>
                <a:spcPct val="90000"/>
              </a:lnSpc>
              <a:spcAft>
                <a:spcPts val="600"/>
              </a:spcAft>
              <a:buFont typeface="Arial" panose="020B0604020202020204" pitchFamily="34" charset="0"/>
              <a:buChar char="•"/>
            </a:pPr>
            <a:r>
              <a:rPr lang="en-US" sz="1600" dirty="0"/>
              <a:t>Figures for 2021-2022 were better raising to £522.9 million a 29.7% increase (Marksandspencer,2023).</a:t>
            </a:r>
          </a:p>
          <a:p>
            <a:pPr indent="-228600">
              <a:lnSpc>
                <a:spcPct val="90000"/>
              </a:lnSpc>
              <a:spcAft>
                <a:spcPts val="600"/>
              </a:spcAft>
              <a:buFont typeface="Arial" panose="020B0604020202020204" pitchFamily="34" charset="0"/>
              <a:buChar char="•"/>
            </a:pPr>
            <a:endParaRPr lang="en-US" sz="1300" dirty="0"/>
          </a:p>
        </p:txBody>
      </p:sp>
    </p:spTree>
    <p:extLst>
      <p:ext uri="{BB962C8B-B14F-4D97-AF65-F5344CB8AC3E}">
        <p14:creationId xmlns:p14="http://schemas.microsoft.com/office/powerpoint/2010/main" val="21527992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1000"/>
                                        <p:tgtEl>
                                          <p:spTgt spid="5">
                                            <p:txEl>
                                              <p:pRg st="3" end="3"/>
                                            </p:txEl>
                                          </p:spTgt>
                                        </p:tgtEl>
                                      </p:cBhvr>
                                    </p:animEffect>
                                    <p:anim calcmode="lin" valueType="num">
                                      <p:cBhvr>
                                        <p:cTn id="20"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xEl>
                                              <p:pRg st="5" end="5"/>
                                            </p:txEl>
                                          </p:spTgt>
                                        </p:tgtEl>
                                        <p:attrNameLst>
                                          <p:attrName>style.visibility</p:attrName>
                                        </p:attrNameLst>
                                      </p:cBhvr>
                                      <p:to>
                                        <p:strVal val="visible"/>
                                      </p:to>
                                    </p:set>
                                    <p:animEffect transition="in" filter="fade">
                                      <p:cBhvr>
                                        <p:cTn id="26" dur="1000"/>
                                        <p:tgtEl>
                                          <p:spTgt spid="5">
                                            <p:txEl>
                                              <p:pRg st="5" end="5"/>
                                            </p:txEl>
                                          </p:spTgt>
                                        </p:tgtEl>
                                      </p:cBhvr>
                                    </p:animEffect>
                                    <p:anim calcmode="lin" valueType="num">
                                      <p:cBhvr>
                                        <p:cTn id="27"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animEffect transition="in" filter="fade">
                                      <p:cBhvr>
                                        <p:cTn id="33" dur="1000"/>
                                        <p:tgtEl>
                                          <p:spTgt spid="5">
                                            <p:txEl>
                                              <p:pRg st="7" end="7"/>
                                            </p:txEl>
                                          </p:spTgt>
                                        </p:tgtEl>
                                      </p:cBhvr>
                                    </p:animEffect>
                                    <p:anim calcmode="lin" valueType="num">
                                      <p:cBhvr>
                                        <p:cTn id="34"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35"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0" name="Picture 3">
            <a:extLst>
              <a:ext uri="{FF2B5EF4-FFF2-40B4-BE49-F238E27FC236}">
                <a16:creationId xmlns:a16="http://schemas.microsoft.com/office/drawing/2014/main" id="{71887233-2B20-C543-F521-1CA951E32CBC}"/>
              </a:ext>
            </a:extLst>
          </p:cNvPr>
          <p:cNvPicPr>
            <a:picLocks noChangeAspect="1"/>
          </p:cNvPicPr>
          <p:nvPr/>
        </p:nvPicPr>
        <p:blipFill rotWithShape="1">
          <a:blip r:embed="rId2">
            <a:alphaModFix amt="60000"/>
          </a:blip>
          <a:srcRect l="27218" r="13448" b="-1"/>
          <a:stretch/>
        </p:blipFill>
        <p:spPr>
          <a:xfrm>
            <a:off x="0" y="10"/>
            <a:ext cx="2221257" cy="6857990"/>
          </a:xfrm>
          <a:prstGeom prst="rect">
            <a:avLst/>
          </a:prstGeom>
        </p:spPr>
      </p:pic>
      <p:sp>
        <p:nvSpPr>
          <p:cNvPr id="7" name="TextBox 6">
            <a:extLst>
              <a:ext uri="{FF2B5EF4-FFF2-40B4-BE49-F238E27FC236}">
                <a16:creationId xmlns:a16="http://schemas.microsoft.com/office/drawing/2014/main" id="{8002A772-650B-2097-B21E-5E2B77E437B7}"/>
              </a:ext>
            </a:extLst>
          </p:cNvPr>
          <p:cNvSpPr txBox="1"/>
          <p:nvPr/>
        </p:nvSpPr>
        <p:spPr>
          <a:xfrm>
            <a:off x="2622883" y="1169245"/>
            <a:ext cx="5919555" cy="6186309"/>
          </a:xfrm>
          <a:prstGeom prst="rect">
            <a:avLst/>
          </a:prstGeom>
          <a:noFill/>
        </p:spPr>
        <p:txBody>
          <a:bodyPr wrap="square" rtlCol="0">
            <a:spAutoFit/>
          </a:bodyPr>
          <a:lstStyle/>
          <a:p>
            <a:r>
              <a:rPr lang="en-GB" dirty="0"/>
              <a:t>Brexit</a:t>
            </a:r>
          </a:p>
          <a:p>
            <a:r>
              <a:rPr lang="en-GB" dirty="0"/>
              <a:t>pandemic</a:t>
            </a:r>
          </a:p>
          <a:p>
            <a:r>
              <a:rPr lang="en-GB" dirty="0"/>
              <a:t>Rising energy costs </a:t>
            </a:r>
          </a:p>
          <a:p>
            <a:r>
              <a:rPr lang="en-GB" dirty="0"/>
              <a:t>Financial losses </a:t>
            </a:r>
          </a:p>
          <a:p>
            <a:r>
              <a:rPr lang="en-GB" dirty="0"/>
              <a:t>Omni channel </a:t>
            </a:r>
          </a:p>
          <a:p>
            <a:r>
              <a:rPr lang="en-GB" dirty="0"/>
              <a:t>On lines sales </a:t>
            </a:r>
          </a:p>
          <a:p>
            <a:r>
              <a:rPr lang="en-GB" dirty="0"/>
              <a:t>Underperforming stores </a:t>
            </a:r>
          </a:p>
          <a:p>
            <a:r>
              <a:rPr lang="en-GB" dirty="0"/>
              <a:t>Outdated technology</a:t>
            </a:r>
          </a:p>
          <a:p>
            <a:endParaRPr lang="en-GB" dirty="0"/>
          </a:p>
          <a:p>
            <a:endParaRPr lang="en-GB" dirty="0"/>
          </a:p>
          <a:p>
            <a:r>
              <a:rPr lang="en-GB" dirty="0"/>
              <a:t>Significant changes are being made throughout the organisation New leadership and restructuring of management</a:t>
            </a:r>
          </a:p>
          <a:p>
            <a:r>
              <a:rPr lang="en-GB" dirty="0"/>
              <a:t>Up-Dating Technology </a:t>
            </a:r>
          </a:p>
          <a:p>
            <a:r>
              <a:rPr lang="en-GB" dirty="0"/>
              <a:t>Closing unperforming stores </a:t>
            </a:r>
          </a:p>
          <a:p>
            <a:endParaRPr lang="en-GB" dirty="0"/>
          </a:p>
          <a:p>
            <a:r>
              <a:rPr lang="en-GB" dirty="0"/>
              <a:t>These are just a few examples of the Significant transformation the company is going through and many changes been brought in sooner from things they have learnt since the pandemic, (MarkandSpencer,2022).</a:t>
            </a:r>
          </a:p>
          <a:p>
            <a:endParaRPr lang="en-GB" dirty="0"/>
          </a:p>
          <a:p>
            <a:endParaRPr lang="en-GB" dirty="0"/>
          </a:p>
        </p:txBody>
      </p:sp>
      <p:sp>
        <p:nvSpPr>
          <p:cNvPr id="18" name="TextBox 17">
            <a:extLst>
              <a:ext uri="{FF2B5EF4-FFF2-40B4-BE49-F238E27FC236}">
                <a16:creationId xmlns:a16="http://schemas.microsoft.com/office/drawing/2014/main" id="{03AE3D1E-B47E-19C6-8B44-A77B0B6FF3A3}"/>
              </a:ext>
            </a:extLst>
          </p:cNvPr>
          <p:cNvSpPr txBox="1"/>
          <p:nvPr/>
        </p:nvSpPr>
        <p:spPr>
          <a:xfrm>
            <a:off x="3287384" y="-31084"/>
            <a:ext cx="8258387" cy="1200329"/>
          </a:xfrm>
          <a:prstGeom prst="rect">
            <a:avLst/>
          </a:prstGeom>
          <a:noFill/>
        </p:spPr>
        <p:txBody>
          <a:bodyPr wrap="square" rtlCol="0">
            <a:spAutoFit/>
          </a:bodyPr>
          <a:lstStyle/>
          <a:p>
            <a:r>
              <a:rPr lang="en-GB" dirty="0"/>
              <a:t>There have been many contributors towards M&amp;S struggles </a:t>
            </a:r>
          </a:p>
          <a:p>
            <a:endParaRPr lang="en-GB" dirty="0"/>
          </a:p>
          <a:p>
            <a:r>
              <a:rPr lang="en-GB" dirty="0"/>
              <a:t>Political, economic, technological and more, some key issues many organisations not just M&amp;S have been challenged with.</a:t>
            </a:r>
          </a:p>
        </p:txBody>
      </p:sp>
    </p:spTree>
    <p:extLst>
      <p:ext uri="{BB962C8B-B14F-4D97-AF65-F5344CB8AC3E}">
        <p14:creationId xmlns:p14="http://schemas.microsoft.com/office/powerpoint/2010/main" val="28899965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 calcmode="lin" valueType="num">
                                      <p:cBhvr additive="base">
                                        <p:cTn id="15"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 calcmode="lin" valueType="num">
                                      <p:cBhvr additive="base">
                                        <p:cTn id="19"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 calcmode="lin" valueType="num">
                                      <p:cBhvr additive="base">
                                        <p:cTn id="23"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anim calcmode="lin" valueType="num">
                                      <p:cBhvr additive="base">
                                        <p:cTn id="27"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anim calcmode="lin" valueType="num">
                                      <p:cBhvr additive="base">
                                        <p:cTn id="31"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anim calcmode="lin" valueType="num">
                                      <p:cBhvr additive="base">
                                        <p:cTn id="35"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7">
                                            <p:txEl>
                                              <p:pRg st="10" end="10"/>
                                            </p:txEl>
                                          </p:spTgt>
                                        </p:tgtEl>
                                        <p:attrNameLst>
                                          <p:attrName>style.visibility</p:attrName>
                                        </p:attrNameLst>
                                      </p:cBhvr>
                                      <p:to>
                                        <p:strVal val="visible"/>
                                      </p:to>
                                    </p:set>
                                    <p:anim calcmode="lin" valueType="num">
                                      <p:cBhvr additive="base">
                                        <p:cTn id="41" dur="500" fill="hold"/>
                                        <p:tgtEl>
                                          <p:spTgt spid="7">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7">
                                            <p:txEl>
                                              <p:pRg st="10" end="10"/>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 calcmode="lin" valueType="num">
                                      <p:cBhvr additive="base">
                                        <p:cTn id="45" dur="500" fill="hold"/>
                                        <p:tgtEl>
                                          <p:spTgt spid="7">
                                            <p:txEl>
                                              <p:pRg st="11" end="11"/>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7">
                                            <p:txEl>
                                              <p:pRg st="11" end="11"/>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7">
                                            <p:txEl>
                                              <p:pRg st="12" end="12"/>
                                            </p:txEl>
                                          </p:spTgt>
                                        </p:tgtEl>
                                        <p:attrNameLst>
                                          <p:attrName>style.visibility</p:attrName>
                                        </p:attrNameLst>
                                      </p:cBhvr>
                                      <p:to>
                                        <p:strVal val="visible"/>
                                      </p:to>
                                    </p:set>
                                    <p:anim calcmode="lin" valueType="num">
                                      <p:cBhvr additive="base">
                                        <p:cTn id="49" dur="500" fill="hold"/>
                                        <p:tgtEl>
                                          <p:spTgt spid="7">
                                            <p:txEl>
                                              <p:pRg st="12" end="1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7">
                                            <p:txEl>
                                              <p:pRg st="14" end="14"/>
                                            </p:txEl>
                                          </p:spTgt>
                                        </p:tgtEl>
                                        <p:attrNameLst>
                                          <p:attrName>style.visibility</p:attrName>
                                        </p:attrNameLst>
                                      </p:cBhvr>
                                      <p:to>
                                        <p:strVal val="visible"/>
                                      </p:to>
                                    </p:set>
                                    <p:anim calcmode="lin" valueType="num">
                                      <p:cBhvr additive="base">
                                        <p:cTn id="55" dur="500" fill="hold"/>
                                        <p:tgtEl>
                                          <p:spTgt spid="7">
                                            <p:txEl>
                                              <p:pRg st="14" end="1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7">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0">
            <a:extLst>
              <a:ext uri="{FF2B5EF4-FFF2-40B4-BE49-F238E27FC236}">
                <a16:creationId xmlns:a16="http://schemas.microsoft.com/office/drawing/2014/main" id="{07B7190B-C71F-FFFD-64E2-BF4140A9CDDF}"/>
              </a:ext>
            </a:extLst>
          </p:cNvPr>
          <p:cNvSpPr>
            <a:spLocks noGrp="1"/>
          </p:cNvSpPr>
          <p:nvPr>
            <p:ph type="title"/>
          </p:nvPr>
        </p:nvSpPr>
        <p:spPr>
          <a:xfrm>
            <a:off x="643467" y="321734"/>
            <a:ext cx="10905066" cy="1135737"/>
          </a:xfrm>
        </p:spPr>
        <p:txBody>
          <a:bodyPr vert="horz" lIns="91440" tIns="45720" rIns="91440" bIns="45720" rtlCol="0" anchor="ctr">
            <a:normAutofit/>
          </a:bodyPr>
          <a:lstStyle/>
          <a:p>
            <a:r>
              <a:rPr lang="en-US" sz="3600" kern="1200" dirty="0">
                <a:solidFill>
                  <a:schemeClr val="tx1"/>
                </a:solidFill>
                <a:latin typeface="+mj-lt"/>
                <a:ea typeface="+mj-ea"/>
                <a:cs typeface="+mj-cs"/>
              </a:rPr>
              <a:t>Shaping the Future</a:t>
            </a:r>
          </a:p>
        </p:txBody>
      </p:sp>
      <p:sp>
        <p:nvSpPr>
          <p:cNvPr id="12" name="TextBox 11">
            <a:extLst>
              <a:ext uri="{FF2B5EF4-FFF2-40B4-BE49-F238E27FC236}">
                <a16:creationId xmlns:a16="http://schemas.microsoft.com/office/drawing/2014/main" id="{A476ACBE-1EAD-C9F0-9D5F-0C30E2EC4875}"/>
              </a:ext>
            </a:extLst>
          </p:cNvPr>
          <p:cNvSpPr txBox="1"/>
          <p:nvPr/>
        </p:nvSpPr>
        <p:spPr>
          <a:xfrm>
            <a:off x="643469" y="1782981"/>
            <a:ext cx="4008384" cy="439398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700" dirty="0"/>
              <a:t>Looking at the Store Rotation change in more depth</a:t>
            </a:r>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r>
              <a:rPr lang="en-US" sz="1700" dirty="0"/>
              <a:t>Whilst there are store closures taking place there are also new stores opening</a:t>
            </a:r>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r>
              <a:rPr lang="en-US" sz="1700" dirty="0"/>
              <a:t>With underperforming stores closing, new sustainable stores opening, more </a:t>
            </a:r>
            <a:r>
              <a:rPr lang="en-US" sz="1700" dirty="0" err="1"/>
              <a:t>foodhalls</a:t>
            </a:r>
            <a:r>
              <a:rPr lang="en-US" sz="1700" dirty="0"/>
              <a:t> opening , and refurbishing of stores there’s a significant amount being invested to reshape the future of stores, to allow the </a:t>
            </a:r>
            <a:r>
              <a:rPr lang="en-US" sz="1700" dirty="0" err="1"/>
              <a:t>organisation</a:t>
            </a:r>
            <a:r>
              <a:rPr lang="en-US" sz="1700" dirty="0"/>
              <a:t> to grow and shape a better more sustainable and up to date competitor in an </a:t>
            </a:r>
            <a:r>
              <a:rPr lang="en-US" sz="1700" dirty="0" err="1"/>
              <a:t>firecly</a:t>
            </a:r>
            <a:r>
              <a:rPr lang="en-US" sz="1700" dirty="0"/>
              <a:t> competitive market.</a:t>
            </a:r>
          </a:p>
          <a:p>
            <a:pPr>
              <a:lnSpc>
                <a:spcPct val="90000"/>
              </a:lnSpc>
              <a:spcAft>
                <a:spcPts val="600"/>
              </a:spcAft>
            </a:pPr>
            <a:r>
              <a:rPr lang="en-US" sz="1700" dirty="0"/>
              <a:t>(MarksandSpencer,2022)</a:t>
            </a:r>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p:txBody>
      </p:sp>
      <p:grpSp>
        <p:nvGrpSpPr>
          <p:cNvPr id="20" name="Group 19">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21" name="Isosceles Triangle 2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21">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3" name="Video 12">
            <a:extLst>
              <a:ext uri="{FF2B5EF4-FFF2-40B4-BE49-F238E27FC236}">
                <a16:creationId xmlns:a16="http://schemas.microsoft.com/office/drawing/2014/main" id="{E6DF2789-539F-BE69-C808-36D6109DE0A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59" r="-1" b="-1"/>
          <a:stretch/>
        </p:blipFill>
        <p:spPr>
          <a:xfrm>
            <a:off x="5295320" y="809298"/>
            <a:ext cx="6253212" cy="4908790"/>
          </a:xfrm>
          <a:prstGeom prst="rect">
            <a:avLst/>
          </a:prstGeom>
        </p:spPr>
      </p:pic>
      <p:grpSp>
        <p:nvGrpSpPr>
          <p:cNvPr id="16" name="Group 23">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24">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25">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9510408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066" fill="hold"/>
                                        <p:tgtEl>
                                          <p:spTgt spid="1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2">
                                            <p:txEl>
                                              <p:pRg st="0" end="0"/>
                                            </p:txEl>
                                          </p:spTgt>
                                        </p:tgtEl>
                                        <p:attrNameLst>
                                          <p:attrName>style.visibility</p:attrName>
                                        </p:attrNameLst>
                                      </p:cBhvr>
                                      <p:to>
                                        <p:strVal val="visible"/>
                                      </p:to>
                                    </p:set>
                                    <p:anim calcmode="lin" valueType="num">
                                      <p:cBhvr additive="base">
                                        <p:cTn id="1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 calcmode="lin" valueType="num">
                                      <p:cBhvr additive="base">
                                        <p:cTn id="17"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 calcmode="lin" valueType="num">
                                      <p:cBhvr additive="base">
                                        <p:cTn id="23"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2">
                                            <p:txEl>
                                              <p:pRg st="5" end="5"/>
                                            </p:txEl>
                                          </p:spTgt>
                                        </p:tgtEl>
                                        <p:attrNameLst>
                                          <p:attrName>style.visibility</p:attrName>
                                        </p:attrNameLst>
                                      </p:cBhvr>
                                      <p:to>
                                        <p:strVal val="visible"/>
                                      </p:to>
                                    </p:set>
                                    <p:anim calcmode="lin" valueType="num">
                                      <p:cBhvr additive="base">
                                        <p:cTn id="29" dur="500" fill="hold"/>
                                        <p:tgtEl>
                                          <p:spTgt spid="12">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2" presetClass="mediacall" presetSubtype="0" fill="hold" nodeType="clickEffect">
                                  <p:stCondLst>
                                    <p:cond delay="0"/>
                                  </p:stCondLst>
                                  <p:childTnLst>
                                    <p:cmd type="call" cmd="togglePause">
                                      <p:cBhvr>
                                        <p:cTn id="35" dur="1" fill="hold"/>
                                        <p:tgtEl>
                                          <p:spTgt spid="13"/>
                                        </p:tgtEl>
                                      </p:cBhvr>
                                    </p:cmd>
                                  </p:childTnLst>
                                </p:cTn>
                              </p:par>
                            </p:childTnLst>
                          </p:cTn>
                        </p:par>
                      </p:childTnLst>
                    </p:cTn>
                  </p:par>
                </p:childTnLst>
              </p:cTn>
              <p:nextCondLst>
                <p:cond evt="onClick" delay="0">
                  <p:tgtEl>
                    <p:spTgt spid="13"/>
                  </p:tgtEl>
                </p:cond>
              </p:nextCondLst>
            </p:seq>
            <p:video>
              <p:cMediaNode mute="1">
                <p:cTn id="36" repeatCount="indefinite" fill="hold" display="0">
                  <p:stCondLst>
                    <p:cond delay="indefinite"/>
                  </p:stCondLst>
                </p:cTn>
                <p:tgtEl>
                  <p:spTgt spid="13"/>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95E1D3-B74D-AAC5-707B-CB3EFF0C0241}"/>
              </a:ext>
            </a:extLst>
          </p:cNvPr>
          <p:cNvSpPr>
            <a:spLocks noGrp="1"/>
          </p:cNvSpPr>
          <p:nvPr>
            <p:ph type="title"/>
          </p:nvPr>
        </p:nvSpPr>
        <p:spPr>
          <a:xfrm>
            <a:off x="6590662" y="672662"/>
            <a:ext cx="4805996" cy="5956738"/>
          </a:xfrm>
        </p:spPr>
        <p:txBody>
          <a:bodyPr vert="horz" lIns="91440" tIns="45720" rIns="91440" bIns="45720" rtlCol="0" anchor="t">
            <a:normAutofit fontScale="90000"/>
          </a:bodyPr>
          <a:lstStyle/>
          <a:p>
            <a:r>
              <a:rPr lang="en-US" sz="2400" u="sng" kern="1200" dirty="0">
                <a:solidFill>
                  <a:schemeClr val="tx2"/>
                </a:solidFill>
                <a:latin typeface="+mj-lt"/>
                <a:ea typeface="+mj-ea"/>
                <a:cs typeface="+mj-cs"/>
              </a:rPr>
              <a:t>References</a:t>
            </a:r>
            <a:br>
              <a:rPr lang="en-US" sz="2400" u="sng" kern="1200" dirty="0">
                <a:solidFill>
                  <a:schemeClr val="tx2"/>
                </a:solidFill>
                <a:latin typeface="+mj-lt"/>
                <a:ea typeface="+mj-ea"/>
                <a:cs typeface="+mj-cs"/>
              </a:rPr>
            </a:br>
            <a:br>
              <a:rPr lang="en-US" sz="2400" kern="1200" dirty="0">
                <a:solidFill>
                  <a:schemeClr val="tx2"/>
                </a:solidFill>
                <a:latin typeface="+mj-lt"/>
                <a:ea typeface="+mj-ea"/>
                <a:cs typeface="+mj-cs"/>
              </a:rPr>
            </a:br>
            <a:r>
              <a:rPr lang="en-US" sz="1600" dirty="0">
                <a:solidFill>
                  <a:schemeClr val="tx2"/>
                </a:solidFill>
              </a:rPr>
              <a:t>Guardian.com 2008 </a:t>
            </a:r>
            <a:r>
              <a:rPr lang="en-US" sz="1600" i="1" dirty="0">
                <a:solidFill>
                  <a:schemeClr val="tx2"/>
                </a:solidFill>
              </a:rPr>
              <a:t>The history of Marks and Spencer </a:t>
            </a:r>
            <a:r>
              <a:rPr lang="en-US" sz="1600" dirty="0">
                <a:solidFill>
                  <a:schemeClr val="tx2"/>
                </a:solidFill>
              </a:rPr>
              <a:t> available at: </a:t>
            </a:r>
            <a:r>
              <a:rPr lang="en-US" sz="1600" dirty="0">
                <a:solidFill>
                  <a:schemeClr val="tx2"/>
                </a:solidFill>
                <a:hlinkClick r:id="rId2"/>
              </a:rPr>
              <a:t>https://www.guardian.com/business/gallery/2008/jul/09/marksandspencer-history</a:t>
            </a:r>
            <a:br>
              <a:rPr lang="en-US" sz="1600" dirty="0">
                <a:solidFill>
                  <a:schemeClr val="tx2"/>
                </a:solidFill>
              </a:rPr>
            </a:br>
            <a:r>
              <a:rPr lang="en-US" sz="1600" dirty="0">
                <a:solidFill>
                  <a:schemeClr val="tx2"/>
                </a:solidFill>
              </a:rPr>
              <a:t>Accessed (29/01/2023)</a:t>
            </a:r>
            <a:br>
              <a:rPr lang="en-US" sz="1600" dirty="0">
                <a:solidFill>
                  <a:schemeClr val="tx2"/>
                </a:solidFill>
              </a:rPr>
            </a:br>
            <a:br>
              <a:rPr lang="en-US" sz="1600" dirty="0">
                <a:solidFill>
                  <a:schemeClr val="tx2"/>
                </a:solidFill>
              </a:rPr>
            </a:br>
            <a:r>
              <a:rPr lang="en-US" sz="1600" dirty="0">
                <a:solidFill>
                  <a:schemeClr val="tx2"/>
                </a:solidFill>
              </a:rPr>
              <a:t>M&amp;S Corporate,2022 online </a:t>
            </a:r>
            <a:r>
              <a:rPr lang="en-US" sz="1600" i="1" dirty="0">
                <a:solidFill>
                  <a:schemeClr val="tx2"/>
                </a:solidFill>
              </a:rPr>
              <a:t>Building a store estate that’s sustainable in every way </a:t>
            </a:r>
            <a:r>
              <a:rPr lang="en-US" sz="1600" dirty="0">
                <a:solidFill>
                  <a:schemeClr val="tx2"/>
                </a:solidFill>
              </a:rPr>
              <a:t>Available at: </a:t>
            </a:r>
            <a:r>
              <a:rPr lang="en-US" sz="1600" dirty="0">
                <a:solidFill>
                  <a:schemeClr val="tx2"/>
                </a:solidFill>
                <a:hlinkClick r:id="rId3"/>
              </a:rPr>
              <a:t>https://corporate.marksandspencer.com/stuart-machin-building-store-estate-thats-sustainable-every-way</a:t>
            </a:r>
            <a:br>
              <a:rPr lang="en-US" sz="1600" dirty="0">
                <a:solidFill>
                  <a:schemeClr val="tx2"/>
                </a:solidFill>
              </a:rPr>
            </a:br>
            <a:r>
              <a:rPr lang="en-US" sz="1600" dirty="0">
                <a:solidFill>
                  <a:schemeClr val="tx2"/>
                </a:solidFill>
              </a:rPr>
              <a:t>Accessed (26/01/2023).</a:t>
            </a:r>
            <a:br>
              <a:rPr lang="en-US" sz="1600" kern="1200" dirty="0">
                <a:solidFill>
                  <a:schemeClr val="tx2"/>
                </a:solidFill>
                <a:latin typeface="+mj-lt"/>
                <a:ea typeface="+mj-ea"/>
                <a:cs typeface="+mj-cs"/>
              </a:rPr>
            </a:br>
            <a:br>
              <a:rPr lang="en-US" sz="1600" kern="1200" dirty="0">
                <a:solidFill>
                  <a:schemeClr val="tx2"/>
                </a:solidFill>
                <a:latin typeface="+mj-lt"/>
                <a:ea typeface="+mj-ea"/>
                <a:cs typeface="+mj-cs"/>
              </a:rPr>
            </a:br>
            <a:r>
              <a:rPr lang="en-US" sz="1600" kern="1200" dirty="0">
                <a:solidFill>
                  <a:schemeClr val="tx2"/>
                </a:solidFill>
                <a:latin typeface="+mj-lt"/>
                <a:ea typeface="+mj-ea"/>
                <a:cs typeface="+mj-cs"/>
              </a:rPr>
              <a:t>M&amp;S Corporate, 2023 </a:t>
            </a:r>
            <a:r>
              <a:rPr lang="en-US" sz="1600" i="1" kern="1200" dirty="0">
                <a:solidFill>
                  <a:schemeClr val="tx2"/>
                </a:solidFill>
                <a:latin typeface="+mj-lt"/>
                <a:ea typeface="+mj-ea"/>
                <a:cs typeface="+mj-cs"/>
              </a:rPr>
              <a:t>About us </a:t>
            </a:r>
            <a:r>
              <a:rPr lang="en-US" sz="1600" kern="1200" dirty="0">
                <a:solidFill>
                  <a:schemeClr val="tx2"/>
                </a:solidFill>
                <a:latin typeface="+mj-lt"/>
                <a:ea typeface="+mj-ea"/>
                <a:cs typeface="+mj-cs"/>
              </a:rPr>
              <a:t>Available at: </a:t>
            </a:r>
            <a:r>
              <a:rPr lang="en-US" sz="1600" kern="1200" dirty="0">
                <a:solidFill>
                  <a:schemeClr val="tx2"/>
                </a:solidFill>
                <a:latin typeface="+mj-lt"/>
                <a:ea typeface="+mj-ea"/>
                <a:cs typeface="+mj-cs"/>
                <a:hlinkClick r:id="rId4"/>
              </a:rPr>
              <a:t>https://www.corporate.marksandspencer.com/about-us</a:t>
            </a:r>
            <a:br>
              <a:rPr lang="en-US" sz="1600" kern="1200" dirty="0">
                <a:solidFill>
                  <a:schemeClr val="tx2"/>
                </a:solidFill>
                <a:latin typeface="+mj-lt"/>
                <a:ea typeface="+mj-ea"/>
                <a:cs typeface="+mj-cs"/>
              </a:rPr>
            </a:br>
            <a:r>
              <a:rPr lang="en-US" sz="1600" kern="1200" dirty="0">
                <a:solidFill>
                  <a:schemeClr val="tx2"/>
                </a:solidFill>
                <a:latin typeface="+mj-lt"/>
                <a:ea typeface="+mj-ea"/>
                <a:cs typeface="+mj-cs"/>
              </a:rPr>
              <a:t>Accessed (26/01/2023).</a:t>
            </a:r>
            <a:br>
              <a:rPr lang="en-US" sz="1600" kern="1200" dirty="0">
                <a:solidFill>
                  <a:schemeClr val="tx2"/>
                </a:solidFill>
                <a:latin typeface="+mj-lt"/>
                <a:ea typeface="+mj-ea"/>
                <a:cs typeface="+mj-cs"/>
              </a:rPr>
            </a:br>
            <a:r>
              <a:rPr lang="en-US" sz="1600" kern="1200" dirty="0">
                <a:solidFill>
                  <a:schemeClr val="tx2"/>
                </a:solidFill>
                <a:latin typeface="+mj-lt"/>
                <a:ea typeface="+mj-ea"/>
                <a:cs typeface="+mj-cs"/>
              </a:rPr>
              <a:t> </a:t>
            </a:r>
            <a:br>
              <a:rPr lang="en-US" sz="1600" kern="1200" dirty="0">
                <a:solidFill>
                  <a:schemeClr val="tx2"/>
                </a:solidFill>
                <a:latin typeface="+mj-lt"/>
                <a:ea typeface="+mj-ea"/>
                <a:cs typeface="+mj-cs"/>
              </a:rPr>
            </a:br>
            <a:r>
              <a:rPr lang="en-US" sz="1600" kern="1200" dirty="0">
                <a:solidFill>
                  <a:schemeClr val="tx2"/>
                </a:solidFill>
                <a:latin typeface="+mj-lt"/>
                <a:ea typeface="+mj-ea"/>
                <a:cs typeface="+mj-cs"/>
              </a:rPr>
              <a:t>M&amp;S Corporate, 2023  </a:t>
            </a:r>
            <a:r>
              <a:rPr lang="en-US" sz="1600" i="1" kern="1200" dirty="0">
                <a:solidFill>
                  <a:schemeClr val="tx2"/>
                </a:solidFill>
                <a:latin typeface="+mj-lt"/>
                <a:ea typeface="+mj-ea"/>
                <a:cs typeface="+mj-cs"/>
              </a:rPr>
              <a:t>Our year in Review </a:t>
            </a:r>
            <a:r>
              <a:rPr lang="en-US" sz="1600" kern="1200" dirty="0">
                <a:solidFill>
                  <a:schemeClr val="tx2"/>
                </a:solidFill>
                <a:latin typeface="+mj-lt"/>
                <a:ea typeface="+mj-ea"/>
                <a:cs typeface="+mj-cs"/>
              </a:rPr>
              <a:t>Available at: </a:t>
            </a:r>
            <a:r>
              <a:rPr lang="en-US" sz="1600" kern="1200" dirty="0">
                <a:solidFill>
                  <a:schemeClr val="tx2"/>
                </a:solidFill>
                <a:latin typeface="+mj-lt"/>
                <a:ea typeface="+mj-ea"/>
                <a:cs typeface="+mj-cs"/>
                <a:hlinkClick r:id="rId5"/>
              </a:rPr>
              <a:t>https://www.corporate.marksandspencer.com/investors/our-performance-updates/2022-annual-report</a:t>
            </a:r>
            <a:br>
              <a:rPr lang="en-US" sz="1600" kern="1200" dirty="0">
                <a:solidFill>
                  <a:schemeClr val="tx2"/>
                </a:solidFill>
                <a:latin typeface="+mj-lt"/>
                <a:ea typeface="+mj-ea"/>
                <a:cs typeface="+mj-cs"/>
              </a:rPr>
            </a:br>
            <a:r>
              <a:rPr lang="en-US" sz="1600" kern="1200" dirty="0">
                <a:solidFill>
                  <a:schemeClr val="tx2"/>
                </a:solidFill>
                <a:latin typeface="+mj-lt"/>
                <a:ea typeface="+mj-ea"/>
                <a:cs typeface="+mj-cs"/>
              </a:rPr>
              <a:t>Accessed (26/01/2023)</a:t>
            </a:r>
            <a:br>
              <a:rPr lang="en-US" sz="1600" kern="1200" dirty="0">
                <a:solidFill>
                  <a:schemeClr val="tx2"/>
                </a:solidFill>
                <a:latin typeface="+mj-lt"/>
                <a:ea typeface="+mj-ea"/>
                <a:cs typeface="+mj-cs"/>
              </a:rPr>
            </a:br>
            <a:br>
              <a:rPr lang="en-US" sz="1600" kern="1200" dirty="0">
                <a:solidFill>
                  <a:schemeClr val="tx2"/>
                </a:solidFill>
                <a:latin typeface="+mj-lt"/>
                <a:ea typeface="+mj-ea"/>
                <a:cs typeface="+mj-cs"/>
              </a:rPr>
            </a:br>
            <a:r>
              <a:rPr lang="en-US" sz="1600" kern="1200" dirty="0" err="1">
                <a:solidFill>
                  <a:schemeClr val="tx2"/>
                </a:solidFill>
                <a:latin typeface="+mj-lt"/>
                <a:ea typeface="+mj-ea"/>
                <a:cs typeface="+mj-cs"/>
              </a:rPr>
              <a:t>Middleton,J</a:t>
            </a:r>
            <a:r>
              <a:rPr lang="en-US" sz="1600" kern="1200" dirty="0">
                <a:solidFill>
                  <a:schemeClr val="tx2"/>
                </a:solidFill>
                <a:latin typeface="+mj-lt"/>
                <a:ea typeface="+mj-ea"/>
                <a:cs typeface="+mj-cs"/>
              </a:rPr>
              <a:t> 2019 </a:t>
            </a:r>
            <a:r>
              <a:rPr lang="en-US" sz="1600" i="1" kern="1200" dirty="0">
                <a:solidFill>
                  <a:schemeClr val="tx2"/>
                </a:solidFill>
                <a:latin typeface="+mj-lt"/>
                <a:ea typeface="+mj-ea"/>
                <a:cs typeface="+mj-cs"/>
              </a:rPr>
              <a:t>M&amp;S is demoted from FTSE 100 for the first time since index was created 35 years ago </a:t>
            </a:r>
            <a:r>
              <a:rPr lang="en-US" sz="1600" kern="1200" dirty="0">
                <a:solidFill>
                  <a:schemeClr val="tx2"/>
                </a:solidFill>
                <a:latin typeface="+mj-lt"/>
                <a:ea typeface="+mj-ea"/>
                <a:cs typeface="+mj-cs"/>
              </a:rPr>
              <a:t>Available at: </a:t>
            </a:r>
            <a:r>
              <a:rPr lang="en-US" sz="1600" kern="1200" dirty="0">
                <a:solidFill>
                  <a:schemeClr val="tx2"/>
                </a:solidFill>
                <a:latin typeface="+mj-lt"/>
                <a:ea typeface="+mj-ea"/>
                <a:cs typeface="+mj-cs"/>
                <a:hlinkClick r:id="rId6"/>
              </a:rPr>
              <a:t>https://www.daily.mail.co.uk/news/article-7423589/m-s-demoted-FTSE-100-time-index.html</a:t>
            </a:r>
            <a:br>
              <a:rPr lang="en-US" sz="1600" kern="1200" dirty="0">
                <a:solidFill>
                  <a:schemeClr val="tx2"/>
                </a:solidFill>
                <a:latin typeface="+mj-lt"/>
                <a:ea typeface="+mj-ea"/>
                <a:cs typeface="+mj-cs"/>
              </a:rPr>
            </a:br>
            <a:r>
              <a:rPr lang="en-US" sz="1600" kern="1200" dirty="0">
                <a:solidFill>
                  <a:schemeClr val="tx2"/>
                </a:solidFill>
                <a:latin typeface="+mj-lt"/>
                <a:ea typeface="+mj-ea"/>
                <a:cs typeface="+mj-cs"/>
              </a:rPr>
              <a:t>Accessed (26/01/2023)</a:t>
            </a:r>
            <a:br>
              <a:rPr lang="en-US" sz="1600" kern="1200" dirty="0">
                <a:solidFill>
                  <a:schemeClr val="tx2"/>
                </a:solidFill>
                <a:latin typeface="+mj-lt"/>
                <a:ea typeface="+mj-ea"/>
                <a:cs typeface="+mj-cs"/>
              </a:rPr>
            </a:br>
            <a:br>
              <a:rPr lang="en-US" sz="1600" kern="1200" dirty="0">
                <a:solidFill>
                  <a:schemeClr val="tx2"/>
                </a:solidFill>
                <a:latin typeface="+mj-lt"/>
                <a:ea typeface="+mj-ea"/>
                <a:cs typeface="+mj-cs"/>
              </a:rPr>
            </a:br>
            <a:br>
              <a:rPr lang="en-US" sz="2400" kern="1200" dirty="0">
                <a:solidFill>
                  <a:schemeClr val="tx2"/>
                </a:solidFill>
                <a:latin typeface="+mj-lt"/>
                <a:ea typeface="+mj-ea"/>
                <a:cs typeface="+mj-cs"/>
              </a:rPr>
            </a:br>
            <a:r>
              <a:rPr lang="en-US" sz="2400" kern="1200" dirty="0">
                <a:solidFill>
                  <a:schemeClr val="tx2"/>
                </a:solidFill>
                <a:latin typeface="+mj-lt"/>
                <a:ea typeface="+mj-ea"/>
                <a:cs typeface="+mj-cs"/>
              </a:rPr>
              <a:t>5.</a:t>
            </a:r>
          </a:p>
        </p:txBody>
      </p:sp>
      <p:pic>
        <p:nvPicPr>
          <p:cNvPr id="6" name="Graphic 5" descr="Books">
            <a:extLst>
              <a:ext uri="{FF2B5EF4-FFF2-40B4-BE49-F238E27FC236}">
                <a16:creationId xmlns:a16="http://schemas.microsoft.com/office/drawing/2014/main" id="{6C00E2E7-7580-6A82-38DE-4F1D8AD92B2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571802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713</TotalTime>
  <Words>764</Words>
  <Application>Microsoft Office PowerPoint</Application>
  <PresentationFormat>Widescreen</PresentationFormat>
  <Paragraphs>62</Paragraphs>
  <Slides>7</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Ministry Light</vt:lpstr>
      <vt:lpstr>Office Theme</vt:lpstr>
      <vt:lpstr>M&amp;S  Transforming for the Future</vt:lpstr>
      <vt:lpstr>PowerPoint Presentation</vt:lpstr>
      <vt:lpstr>PowerPoint Presentation</vt:lpstr>
      <vt:lpstr>PowerPoint Presentation</vt:lpstr>
      <vt:lpstr>PowerPoint Presentation</vt:lpstr>
      <vt:lpstr>Shaping the Future</vt:lpstr>
      <vt:lpstr>References  Guardian.com 2008 The history of Marks and Spencer  available at: https://www.guardian.com/business/gallery/2008/jul/09/marksandspencer-history Accessed (29/01/2023)  M&amp;S Corporate,2022 online Building a store estate that’s sustainable in every way Available at: https://corporate.marksandspencer.com/stuart-machin-building-store-estate-thats-sustainable-every-way Accessed (26/01/2023).  M&amp;S Corporate, 2023 About us Available at: https://www.corporate.marksandspencer.com/about-us Accessed (26/01/2023).   M&amp;S Corporate, 2023  Our year in Review Available at: https://www.corporate.marksandspencer.com/investors/our-performance-updates/2022-annual-report Accessed (26/01/2023)  Middleton,J 2019 M&amp;S is demoted from FTSE 100 for the first time since index was created 35 years ago Available at: https://www.daily.mail.co.uk/news/article-7423589/m-s-demoted-FTSE-100-time-index.html Accessed (26/01/2023)   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M&amp;S  Transforming for the Future</dc:title>
  <dc:creator>Rhys Reynolds</dc:creator>
  <cp:lastModifiedBy>Rhys Reynolds</cp:lastModifiedBy>
  <cp:revision>2</cp:revision>
  <dcterms:created xsi:type="dcterms:W3CDTF">2023-01-31T09:19:35Z</dcterms:created>
  <dcterms:modified xsi:type="dcterms:W3CDTF">2023-01-31T21:13:26Z</dcterms:modified>
</cp:coreProperties>
</file>