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1.xml" ContentType="application/vnd.openxmlformats-officedocument.presentationml.tags+xml"/>
  <Override PartName="/ppt/notesSlides/notesSlide21.xml" ContentType="application/vnd.openxmlformats-officedocument.presentationml.notesSlide+xml"/>
  <Override PartName="/ppt/tags/tag2.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notesSlides/notesSlide28.xml" ContentType="application/vnd.openxmlformats-officedocument.presentationml.notesSlide+xml"/>
  <Override PartName="/ppt/ink/ink17.xml" ContentType="application/inkml+xml"/>
  <Override PartName="/ppt/ink/ink18.xml" ContentType="application/inkml+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1"/>
  </p:sldMasterIdLst>
  <p:notesMasterIdLst>
    <p:notesMasterId r:id="rId47"/>
  </p:notesMasterIdLst>
  <p:sldIdLst>
    <p:sldId id="272" r:id="rId2"/>
    <p:sldId id="273" r:id="rId3"/>
    <p:sldId id="256" r:id="rId4"/>
    <p:sldId id="257" r:id="rId5"/>
    <p:sldId id="274" r:id="rId6"/>
    <p:sldId id="263" r:id="rId7"/>
    <p:sldId id="259" r:id="rId8"/>
    <p:sldId id="264" r:id="rId9"/>
    <p:sldId id="265" r:id="rId10"/>
    <p:sldId id="260" r:id="rId11"/>
    <p:sldId id="307" r:id="rId12"/>
    <p:sldId id="275" r:id="rId13"/>
    <p:sldId id="276" r:id="rId14"/>
    <p:sldId id="277" r:id="rId15"/>
    <p:sldId id="304" r:id="rId16"/>
    <p:sldId id="278" r:id="rId17"/>
    <p:sldId id="279" r:id="rId18"/>
    <p:sldId id="280" r:id="rId19"/>
    <p:sldId id="308" r:id="rId20"/>
    <p:sldId id="281" r:id="rId21"/>
    <p:sldId id="282" r:id="rId22"/>
    <p:sldId id="283" r:id="rId23"/>
    <p:sldId id="284" r:id="rId24"/>
    <p:sldId id="285" r:id="rId25"/>
    <p:sldId id="286" r:id="rId26"/>
    <p:sldId id="287" r:id="rId27"/>
    <p:sldId id="288" r:id="rId28"/>
    <p:sldId id="309" r:id="rId29"/>
    <p:sldId id="266" r:id="rId30"/>
    <p:sldId id="289" r:id="rId31"/>
    <p:sldId id="290" r:id="rId32"/>
    <p:sldId id="291" r:id="rId33"/>
    <p:sldId id="306" r:id="rId34"/>
    <p:sldId id="292" r:id="rId35"/>
    <p:sldId id="293" r:id="rId36"/>
    <p:sldId id="295" r:id="rId37"/>
    <p:sldId id="296" r:id="rId38"/>
    <p:sldId id="297" r:id="rId39"/>
    <p:sldId id="298" r:id="rId40"/>
    <p:sldId id="299" r:id="rId41"/>
    <p:sldId id="300" r:id="rId42"/>
    <p:sldId id="301" r:id="rId43"/>
    <p:sldId id="302" r:id="rId44"/>
    <p:sldId id="303" r:id="rId45"/>
    <p:sldId id="261" r:id="rId4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59" autoAdjust="0"/>
    <p:restoredTop sz="81508" autoAdjust="0"/>
  </p:normalViewPr>
  <p:slideViewPr>
    <p:cSldViewPr snapToGrid="0">
      <p:cViewPr varScale="1">
        <p:scale>
          <a:sx n="76" d="100"/>
          <a:sy n="76" d="100"/>
        </p:scale>
        <p:origin x="369"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FEF664-6062-4FBA-903C-839F967D564A}" type="doc">
      <dgm:prSet loTypeId="urn:microsoft.com/office/officeart/2008/layout/NameandTitleOrganizationalChart" loCatId="hierarchy" qsTypeId="urn:microsoft.com/office/officeart/2005/8/quickstyle/3d4" qsCatId="3D" csTypeId="urn:microsoft.com/office/officeart/2005/8/colors/accent1_2" csCatId="accent1" phldr="1"/>
      <dgm:spPr/>
      <dgm:t>
        <a:bodyPr/>
        <a:lstStyle/>
        <a:p>
          <a:endParaRPr lang="en-US"/>
        </a:p>
      </dgm:t>
    </dgm:pt>
    <dgm:pt modelId="{2BB0E066-4032-4A4C-A11D-EC325437FCA0}">
      <dgm:prSet phldrT="[Text]" custT="1"/>
      <dgm:spPr/>
      <dgm:t>
        <a:bodyPr/>
        <a:lstStyle/>
        <a:p>
          <a:r>
            <a:rPr lang="en-US" sz="3600" dirty="0"/>
            <a:t>Homicide</a:t>
          </a:r>
        </a:p>
      </dgm:t>
    </dgm:pt>
    <dgm:pt modelId="{C4C4CDE4-F75B-49DE-9CAD-983269C055CE}" type="parTrans" cxnId="{961511C2-4BB7-4927-B2F7-F54CBDD4757B}">
      <dgm:prSet/>
      <dgm:spPr/>
      <dgm:t>
        <a:bodyPr/>
        <a:lstStyle/>
        <a:p>
          <a:endParaRPr lang="en-US"/>
        </a:p>
      </dgm:t>
    </dgm:pt>
    <dgm:pt modelId="{F72521EC-A976-4A36-97D2-CD5A30C5D6C3}" type="sibTrans" cxnId="{961511C2-4BB7-4927-B2F7-F54CBDD4757B}">
      <dgm:prSet custT="1"/>
      <dgm:spPr/>
      <dgm:t>
        <a:bodyPr/>
        <a:lstStyle/>
        <a:p>
          <a:pPr algn="ctr"/>
          <a:r>
            <a:rPr lang="en-US" sz="2000" dirty="0"/>
            <a:t>Overarching Term </a:t>
          </a:r>
        </a:p>
      </dgm:t>
    </dgm:pt>
    <dgm:pt modelId="{FA420FFE-468D-4DEE-82B1-F0F74B56130E}">
      <dgm:prSet phldrT="[Text]" custT="1"/>
      <dgm:spPr/>
      <dgm:t>
        <a:bodyPr/>
        <a:lstStyle/>
        <a:p>
          <a:r>
            <a:rPr lang="en-US" sz="2800" dirty="0"/>
            <a:t>Murder</a:t>
          </a:r>
        </a:p>
      </dgm:t>
    </dgm:pt>
    <dgm:pt modelId="{3E435855-8DCF-42F8-9842-F673127AC207}" type="parTrans" cxnId="{1B79FD8D-6763-4D78-BF92-BF571D047ED2}">
      <dgm:prSet/>
      <dgm:spPr/>
      <dgm:t>
        <a:bodyPr/>
        <a:lstStyle/>
        <a:p>
          <a:endParaRPr lang="en-US"/>
        </a:p>
      </dgm:t>
    </dgm:pt>
    <dgm:pt modelId="{2FD1D72D-D270-4134-90D9-11FB39B6CCD1}" type="sibTrans" cxnId="{1B79FD8D-6763-4D78-BF92-BF571D047ED2}">
      <dgm:prSet/>
      <dgm:spPr/>
      <dgm:t>
        <a:bodyPr/>
        <a:lstStyle/>
        <a:p>
          <a:pPr algn="ctr"/>
          <a:r>
            <a:rPr lang="en-US" dirty="0"/>
            <a:t>Intent to Kill / GBH</a:t>
          </a:r>
        </a:p>
      </dgm:t>
    </dgm:pt>
    <dgm:pt modelId="{047FF54E-F9E8-4F5C-B2E1-DC58797040A2}">
      <dgm:prSet phldrT="[Text]" custT="1"/>
      <dgm:spPr/>
      <dgm:t>
        <a:bodyPr/>
        <a:lstStyle/>
        <a:p>
          <a:r>
            <a:rPr lang="en-US" sz="2800" dirty="0"/>
            <a:t>Manslaughter</a:t>
          </a:r>
        </a:p>
      </dgm:t>
    </dgm:pt>
    <dgm:pt modelId="{31C64700-84BC-433E-8BCB-7ABACBFA4199}" type="parTrans" cxnId="{FEDF53EA-ED3C-4B5D-BA82-7900136602A6}">
      <dgm:prSet/>
      <dgm:spPr/>
      <dgm:t>
        <a:bodyPr/>
        <a:lstStyle/>
        <a:p>
          <a:endParaRPr lang="en-US"/>
        </a:p>
      </dgm:t>
    </dgm:pt>
    <dgm:pt modelId="{64772F75-931C-4F6C-96DE-73E4D58C5E3B}" type="sibTrans" cxnId="{FEDF53EA-ED3C-4B5D-BA82-7900136602A6}">
      <dgm:prSet/>
      <dgm:spPr/>
      <dgm:t>
        <a:bodyPr/>
        <a:lstStyle/>
        <a:p>
          <a:endParaRPr lang="en-US"/>
        </a:p>
      </dgm:t>
    </dgm:pt>
    <dgm:pt modelId="{BBD2452E-D7CE-4B6A-A749-CF87117207A5}">
      <dgm:prSet custT="1"/>
      <dgm:spPr/>
      <dgm:t>
        <a:bodyPr/>
        <a:lstStyle/>
        <a:p>
          <a:r>
            <a:rPr lang="en-US" sz="2400" dirty="0"/>
            <a:t>Loss of Control &amp;</a:t>
          </a:r>
          <a:br>
            <a:rPr lang="en-US" sz="2400" dirty="0"/>
          </a:br>
          <a:r>
            <a:rPr lang="en-US" sz="2400" dirty="0"/>
            <a:t>Diminished Responsibility</a:t>
          </a:r>
        </a:p>
      </dgm:t>
    </dgm:pt>
    <dgm:pt modelId="{DF6EC160-F3AF-4DBF-9CC5-20CA656BDE01}" type="parTrans" cxnId="{DBC885B5-29D9-4E12-9E22-B0A712BDB51E}">
      <dgm:prSet/>
      <dgm:spPr/>
      <dgm:t>
        <a:bodyPr/>
        <a:lstStyle/>
        <a:p>
          <a:endParaRPr lang="en-US"/>
        </a:p>
      </dgm:t>
    </dgm:pt>
    <dgm:pt modelId="{600BF832-993F-4D52-9288-CE40900135E8}" type="sibTrans" cxnId="{DBC885B5-29D9-4E12-9E22-B0A712BDB51E}">
      <dgm:prSet custT="1"/>
      <dgm:spPr/>
      <dgm:t>
        <a:bodyPr/>
        <a:lstStyle/>
        <a:p>
          <a:pPr algn="ctr"/>
          <a:r>
            <a:rPr lang="en-US" sz="2000" dirty="0"/>
            <a:t>Partial </a:t>
          </a:r>
          <a:r>
            <a:rPr lang="en-US" sz="2000" dirty="0" err="1"/>
            <a:t>Defences</a:t>
          </a:r>
          <a:endParaRPr lang="en-US" sz="2000" dirty="0"/>
        </a:p>
      </dgm:t>
    </dgm:pt>
    <dgm:pt modelId="{F3218886-A2FC-4F30-B8BD-3303AE785C98}">
      <dgm:prSet custT="1"/>
      <dgm:spPr/>
      <dgm:t>
        <a:bodyPr/>
        <a:lstStyle/>
        <a:p>
          <a:r>
            <a:rPr lang="en-US" sz="2400" dirty="0"/>
            <a:t>Voluntary Manslaughter</a:t>
          </a:r>
        </a:p>
      </dgm:t>
    </dgm:pt>
    <dgm:pt modelId="{46FB1CC9-9875-4970-AC4F-2434E78C3402}" type="parTrans" cxnId="{1D4DE86B-ECC7-4F02-B19C-0CB3B666511D}">
      <dgm:prSet/>
      <dgm:spPr/>
      <dgm:t>
        <a:bodyPr/>
        <a:lstStyle/>
        <a:p>
          <a:endParaRPr lang="en-US"/>
        </a:p>
      </dgm:t>
    </dgm:pt>
    <dgm:pt modelId="{BE1FBD8B-6F13-40B9-92AA-C2FE75298565}" type="sibTrans" cxnId="{1D4DE86B-ECC7-4F02-B19C-0CB3B666511D}">
      <dgm:prSet custT="1"/>
      <dgm:spPr/>
      <dgm:t>
        <a:bodyPr/>
        <a:lstStyle/>
        <a:p>
          <a:pPr algn="ctr"/>
          <a:r>
            <a:rPr lang="en-US" sz="2000" dirty="0"/>
            <a:t>Partial </a:t>
          </a:r>
          <a:r>
            <a:rPr lang="en-US" sz="2000" dirty="0" err="1"/>
            <a:t>Defences</a:t>
          </a:r>
          <a:endParaRPr lang="en-US" sz="2000" dirty="0"/>
        </a:p>
      </dgm:t>
    </dgm:pt>
    <dgm:pt modelId="{BABDE1BB-ACEC-476B-8582-FFDAF09CF868}">
      <dgm:prSet custT="1"/>
      <dgm:spPr/>
      <dgm:t>
        <a:bodyPr/>
        <a:lstStyle/>
        <a:p>
          <a:r>
            <a:rPr lang="en-US" sz="2400" dirty="0"/>
            <a:t>Involuntary Manslaughter</a:t>
          </a:r>
        </a:p>
      </dgm:t>
    </dgm:pt>
    <dgm:pt modelId="{BF54EE6F-FA73-4A3B-84C2-000D2A73C39A}" type="parTrans" cxnId="{306D7E37-400C-4E64-B1FF-C0FDEF73A721}">
      <dgm:prSet/>
      <dgm:spPr/>
      <dgm:t>
        <a:bodyPr/>
        <a:lstStyle/>
        <a:p>
          <a:endParaRPr lang="en-US"/>
        </a:p>
      </dgm:t>
    </dgm:pt>
    <dgm:pt modelId="{334A5980-4783-4192-86E3-F712E013F013}" type="sibTrans" cxnId="{306D7E37-400C-4E64-B1FF-C0FDEF73A721}">
      <dgm:prSet custT="1"/>
      <dgm:spPr/>
      <dgm:t>
        <a:bodyPr/>
        <a:lstStyle/>
        <a:p>
          <a:pPr algn="ctr"/>
          <a:r>
            <a:rPr lang="en-US" sz="2000" dirty="0"/>
            <a:t>AR but no MR</a:t>
          </a:r>
        </a:p>
      </dgm:t>
    </dgm:pt>
    <dgm:pt modelId="{4F6FCC55-6701-4BE1-8B50-CA0508D8BE01}" type="pres">
      <dgm:prSet presAssocID="{CFFEF664-6062-4FBA-903C-839F967D564A}" presName="hierChild1" presStyleCnt="0">
        <dgm:presLayoutVars>
          <dgm:orgChart val="1"/>
          <dgm:chPref val="1"/>
          <dgm:dir/>
          <dgm:animOne val="branch"/>
          <dgm:animLvl val="lvl"/>
          <dgm:resizeHandles/>
        </dgm:presLayoutVars>
      </dgm:prSet>
      <dgm:spPr/>
    </dgm:pt>
    <dgm:pt modelId="{1FB584CC-9CCB-430E-B59A-372A26CAA07F}" type="pres">
      <dgm:prSet presAssocID="{2BB0E066-4032-4A4C-A11D-EC325437FCA0}" presName="hierRoot1" presStyleCnt="0">
        <dgm:presLayoutVars>
          <dgm:hierBranch val="init"/>
        </dgm:presLayoutVars>
      </dgm:prSet>
      <dgm:spPr/>
    </dgm:pt>
    <dgm:pt modelId="{8BFC115F-C1E4-4F01-A280-E21CAD2B2F3A}" type="pres">
      <dgm:prSet presAssocID="{2BB0E066-4032-4A4C-A11D-EC325437FCA0}" presName="rootComposite1" presStyleCnt="0"/>
      <dgm:spPr/>
    </dgm:pt>
    <dgm:pt modelId="{6F1E6C9D-9AF8-4F1F-A1FD-22241EFACB1B}" type="pres">
      <dgm:prSet presAssocID="{2BB0E066-4032-4A4C-A11D-EC325437FCA0}" presName="rootText1" presStyleLbl="node0" presStyleIdx="0" presStyleCnt="1">
        <dgm:presLayoutVars>
          <dgm:chMax/>
          <dgm:chPref val="3"/>
        </dgm:presLayoutVars>
      </dgm:prSet>
      <dgm:spPr/>
    </dgm:pt>
    <dgm:pt modelId="{C031666D-30E7-4F0E-B5B1-68282227ABC3}" type="pres">
      <dgm:prSet presAssocID="{2BB0E066-4032-4A4C-A11D-EC325437FCA0}" presName="titleText1" presStyleLbl="fgAcc0" presStyleIdx="0" presStyleCnt="1">
        <dgm:presLayoutVars>
          <dgm:chMax val="0"/>
          <dgm:chPref val="0"/>
        </dgm:presLayoutVars>
      </dgm:prSet>
      <dgm:spPr/>
    </dgm:pt>
    <dgm:pt modelId="{239D3EB2-61B1-4440-91C9-A39AC86A997B}" type="pres">
      <dgm:prSet presAssocID="{2BB0E066-4032-4A4C-A11D-EC325437FCA0}" presName="rootConnector1" presStyleLbl="node1" presStyleIdx="0" presStyleCnt="5"/>
      <dgm:spPr/>
    </dgm:pt>
    <dgm:pt modelId="{292B4474-56FC-4046-9731-3854BF13A8B8}" type="pres">
      <dgm:prSet presAssocID="{2BB0E066-4032-4A4C-A11D-EC325437FCA0}" presName="hierChild2" presStyleCnt="0"/>
      <dgm:spPr/>
    </dgm:pt>
    <dgm:pt modelId="{9AE4A958-AECF-43FA-9D6A-FD691E69BD73}" type="pres">
      <dgm:prSet presAssocID="{3E435855-8DCF-42F8-9842-F673127AC207}" presName="Name37" presStyleLbl="parChTrans1D2" presStyleIdx="0" presStyleCnt="2"/>
      <dgm:spPr/>
    </dgm:pt>
    <dgm:pt modelId="{22610951-7FFD-445B-B200-9E91FA4BC7EF}" type="pres">
      <dgm:prSet presAssocID="{FA420FFE-468D-4DEE-82B1-F0F74B56130E}" presName="hierRoot2" presStyleCnt="0">
        <dgm:presLayoutVars>
          <dgm:hierBranch val="init"/>
        </dgm:presLayoutVars>
      </dgm:prSet>
      <dgm:spPr/>
    </dgm:pt>
    <dgm:pt modelId="{23A2F693-B90C-428A-A27B-729251091D1F}" type="pres">
      <dgm:prSet presAssocID="{FA420FFE-468D-4DEE-82B1-F0F74B56130E}" presName="rootComposite" presStyleCnt="0"/>
      <dgm:spPr/>
    </dgm:pt>
    <dgm:pt modelId="{0ACDC9C7-4CBE-4F9B-B52D-AA026C0583A7}" type="pres">
      <dgm:prSet presAssocID="{FA420FFE-468D-4DEE-82B1-F0F74B56130E}" presName="rootText" presStyleLbl="node1" presStyleIdx="0" presStyleCnt="5">
        <dgm:presLayoutVars>
          <dgm:chMax/>
          <dgm:chPref val="3"/>
        </dgm:presLayoutVars>
      </dgm:prSet>
      <dgm:spPr/>
    </dgm:pt>
    <dgm:pt modelId="{60DC09D8-55EA-467B-8153-DB2337A99ACB}" type="pres">
      <dgm:prSet presAssocID="{FA420FFE-468D-4DEE-82B1-F0F74B56130E}" presName="titleText2" presStyleLbl="fgAcc1" presStyleIdx="0" presStyleCnt="5">
        <dgm:presLayoutVars>
          <dgm:chMax val="0"/>
          <dgm:chPref val="0"/>
        </dgm:presLayoutVars>
      </dgm:prSet>
      <dgm:spPr/>
    </dgm:pt>
    <dgm:pt modelId="{50828F21-E4A1-4C7A-B403-BA0302E923CC}" type="pres">
      <dgm:prSet presAssocID="{FA420FFE-468D-4DEE-82B1-F0F74B56130E}" presName="rootConnector" presStyleLbl="node2" presStyleIdx="0" presStyleCnt="0"/>
      <dgm:spPr/>
    </dgm:pt>
    <dgm:pt modelId="{A9576D04-284C-41A1-BD33-EEEC349AE272}" type="pres">
      <dgm:prSet presAssocID="{FA420FFE-468D-4DEE-82B1-F0F74B56130E}" presName="hierChild4" presStyleCnt="0"/>
      <dgm:spPr/>
    </dgm:pt>
    <dgm:pt modelId="{2764B08D-78C4-48E0-B68E-E48739FB362B}" type="pres">
      <dgm:prSet presAssocID="{DF6EC160-F3AF-4DBF-9CC5-20CA656BDE01}" presName="Name37" presStyleLbl="parChTrans1D3" presStyleIdx="0" presStyleCnt="3"/>
      <dgm:spPr/>
    </dgm:pt>
    <dgm:pt modelId="{D9FD3E88-DD46-4143-A329-A7B5F1AF4F56}" type="pres">
      <dgm:prSet presAssocID="{BBD2452E-D7CE-4B6A-A749-CF87117207A5}" presName="hierRoot2" presStyleCnt="0">
        <dgm:presLayoutVars>
          <dgm:hierBranch val="init"/>
        </dgm:presLayoutVars>
      </dgm:prSet>
      <dgm:spPr/>
    </dgm:pt>
    <dgm:pt modelId="{77B8D768-0AD9-40FF-9BA9-980079B3365B}" type="pres">
      <dgm:prSet presAssocID="{BBD2452E-D7CE-4B6A-A749-CF87117207A5}" presName="rootComposite" presStyleCnt="0"/>
      <dgm:spPr/>
    </dgm:pt>
    <dgm:pt modelId="{76025948-B2DA-4AF9-8E7C-E946C7684B75}" type="pres">
      <dgm:prSet presAssocID="{BBD2452E-D7CE-4B6A-A749-CF87117207A5}" presName="rootText" presStyleLbl="node1" presStyleIdx="1" presStyleCnt="5">
        <dgm:presLayoutVars>
          <dgm:chMax/>
          <dgm:chPref val="3"/>
        </dgm:presLayoutVars>
      </dgm:prSet>
      <dgm:spPr/>
    </dgm:pt>
    <dgm:pt modelId="{67323C74-DE54-4A9A-9CEE-DCC38FF7BE0B}" type="pres">
      <dgm:prSet presAssocID="{BBD2452E-D7CE-4B6A-A749-CF87117207A5}" presName="titleText2" presStyleLbl="fgAcc1" presStyleIdx="1" presStyleCnt="5">
        <dgm:presLayoutVars>
          <dgm:chMax val="0"/>
          <dgm:chPref val="0"/>
        </dgm:presLayoutVars>
      </dgm:prSet>
      <dgm:spPr/>
    </dgm:pt>
    <dgm:pt modelId="{37F299DF-7D83-4C31-B2AC-B25FF7871A49}" type="pres">
      <dgm:prSet presAssocID="{BBD2452E-D7CE-4B6A-A749-CF87117207A5}" presName="rootConnector" presStyleLbl="node3" presStyleIdx="0" presStyleCnt="0"/>
      <dgm:spPr/>
    </dgm:pt>
    <dgm:pt modelId="{080D8D5C-8566-4EAB-8F9D-58F3FB2D903C}" type="pres">
      <dgm:prSet presAssocID="{BBD2452E-D7CE-4B6A-A749-CF87117207A5}" presName="hierChild4" presStyleCnt="0"/>
      <dgm:spPr/>
    </dgm:pt>
    <dgm:pt modelId="{35C6D818-8B85-4D83-8CCF-BB974DCED731}" type="pres">
      <dgm:prSet presAssocID="{BBD2452E-D7CE-4B6A-A749-CF87117207A5}" presName="hierChild5" presStyleCnt="0"/>
      <dgm:spPr/>
    </dgm:pt>
    <dgm:pt modelId="{84ECBC32-5D0C-4BE8-A231-64847AB4226A}" type="pres">
      <dgm:prSet presAssocID="{FA420FFE-468D-4DEE-82B1-F0F74B56130E}" presName="hierChild5" presStyleCnt="0"/>
      <dgm:spPr/>
    </dgm:pt>
    <dgm:pt modelId="{F5BED34F-E2BA-4C7B-BCDF-2C5F3514A884}" type="pres">
      <dgm:prSet presAssocID="{31C64700-84BC-433E-8BCB-7ABACBFA4199}" presName="Name37" presStyleLbl="parChTrans1D2" presStyleIdx="1" presStyleCnt="2"/>
      <dgm:spPr/>
    </dgm:pt>
    <dgm:pt modelId="{35207129-3865-4564-AF8F-7C9629822E6E}" type="pres">
      <dgm:prSet presAssocID="{047FF54E-F9E8-4F5C-B2E1-DC58797040A2}" presName="hierRoot2" presStyleCnt="0">
        <dgm:presLayoutVars>
          <dgm:hierBranch val="init"/>
        </dgm:presLayoutVars>
      </dgm:prSet>
      <dgm:spPr/>
    </dgm:pt>
    <dgm:pt modelId="{73A27327-0EF2-40BA-B9F8-212E769E9AD7}" type="pres">
      <dgm:prSet presAssocID="{047FF54E-F9E8-4F5C-B2E1-DC58797040A2}" presName="rootComposite" presStyleCnt="0"/>
      <dgm:spPr/>
    </dgm:pt>
    <dgm:pt modelId="{62916E1E-420E-43FD-9CA1-9ACAC444D2F0}" type="pres">
      <dgm:prSet presAssocID="{047FF54E-F9E8-4F5C-B2E1-DC58797040A2}" presName="rootText" presStyleLbl="node1" presStyleIdx="2" presStyleCnt="5">
        <dgm:presLayoutVars>
          <dgm:chMax/>
          <dgm:chPref val="3"/>
        </dgm:presLayoutVars>
      </dgm:prSet>
      <dgm:spPr/>
    </dgm:pt>
    <dgm:pt modelId="{A10932B3-557B-4BEE-8CE2-622CB1E989DF}" type="pres">
      <dgm:prSet presAssocID="{047FF54E-F9E8-4F5C-B2E1-DC58797040A2}" presName="titleText2" presStyleLbl="fgAcc1" presStyleIdx="2" presStyleCnt="5">
        <dgm:presLayoutVars>
          <dgm:chMax val="0"/>
          <dgm:chPref val="0"/>
        </dgm:presLayoutVars>
      </dgm:prSet>
      <dgm:spPr/>
    </dgm:pt>
    <dgm:pt modelId="{4D591CBA-8658-49EB-96F4-943DB1D7BFD4}" type="pres">
      <dgm:prSet presAssocID="{047FF54E-F9E8-4F5C-B2E1-DC58797040A2}" presName="rootConnector" presStyleLbl="node2" presStyleIdx="0" presStyleCnt="0"/>
      <dgm:spPr/>
    </dgm:pt>
    <dgm:pt modelId="{59D73CC8-43F1-43F0-9883-A84C3E66DAF9}" type="pres">
      <dgm:prSet presAssocID="{047FF54E-F9E8-4F5C-B2E1-DC58797040A2}" presName="hierChild4" presStyleCnt="0"/>
      <dgm:spPr/>
    </dgm:pt>
    <dgm:pt modelId="{7CFF439C-472C-4C35-A067-12264DB8CF6A}" type="pres">
      <dgm:prSet presAssocID="{46FB1CC9-9875-4970-AC4F-2434E78C3402}" presName="Name37" presStyleLbl="parChTrans1D3" presStyleIdx="1" presStyleCnt="3"/>
      <dgm:spPr/>
    </dgm:pt>
    <dgm:pt modelId="{88AC456D-D0CC-4972-9D4C-B609FFBE5758}" type="pres">
      <dgm:prSet presAssocID="{F3218886-A2FC-4F30-B8BD-3303AE785C98}" presName="hierRoot2" presStyleCnt="0">
        <dgm:presLayoutVars>
          <dgm:hierBranch val="init"/>
        </dgm:presLayoutVars>
      </dgm:prSet>
      <dgm:spPr/>
    </dgm:pt>
    <dgm:pt modelId="{3ADC569B-F447-4A5F-AEC6-B82A5763A2CD}" type="pres">
      <dgm:prSet presAssocID="{F3218886-A2FC-4F30-B8BD-3303AE785C98}" presName="rootComposite" presStyleCnt="0"/>
      <dgm:spPr/>
    </dgm:pt>
    <dgm:pt modelId="{FE4E5884-0DAA-4CEB-B8DC-5DAD13B9D9A8}" type="pres">
      <dgm:prSet presAssocID="{F3218886-A2FC-4F30-B8BD-3303AE785C98}" presName="rootText" presStyleLbl="node1" presStyleIdx="3" presStyleCnt="5">
        <dgm:presLayoutVars>
          <dgm:chMax/>
          <dgm:chPref val="3"/>
        </dgm:presLayoutVars>
      </dgm:prSet>
      <dgm:spPr/>
    </dgm:pt>
    <dgm:pt modelId="{5B8E87AC-2904-4DDF-9D1D-BCA1FF0608AF}" type="pres">
      <dgm:prSet presAssocID="{F3218886-A2FC-4F30-B8BD-3303AE785C98}" presName="titleText2" presStyleLbl="fgAcc1" presStyleIdx="3" presStyleCnt="5">
        <dgm:presLayoutVars>
          <dgm:chMax val="0"/>
          <dgm:chPref val="0"/>
        </dgm:presLayoutVars>
      </dgm:prSet>
      <dgm:spPr/>
    </dgm:pt>
    <dgm:pt modelId="{E1891C10-77C0-4368-99BC-F15B471CBBCE}" type="pres">
      <dgm:prSet presAssocID="{F3218886-A2FC-4F30-B8BD-3303AE785C98}" presName="rootConnector" presStyleLbl="node3" presStyleIdx="0" presStyleCnt="0"/>
      <dgm:spPr/>
    </dgm:pt>
    <dgm:pt modelId="{AAE24087-F084-46AA-B045-6EB01B670A19}" type="pres">
      <dgm:prSet presAssocID="{F3218886-A2FC-4F30-B8BD-3303AE785C98}" presName="hierChild4" presStyleCnt="0"/>
      <dgm:spPr/>
    </dgm:pt>
    <dgm:pt modelId="{A9535362-267E-4B71-BAA4-C6B7900CCB2D}" type="pres">
      <dgm:prSet presAssocID="{F3218886-A2FC-4F30-B8BD-3303AE785C98}" presName="hierChild5" presStyleCnt="0"/>
      <dgm:spPr/>
    </dgm:pt>
    <dgm:pt modelId="{185157F9-1BD9-4D65-B211-FD3A6B99E637}" type="pres">
      <dgm:prSet presAssocID="{BF54EE6F-FA73-4A3B-84C2-000D2A73C39A}" presName="Name37" presStyleLbl="parChTrans1D3" presStyleIdx="2" presStyleCnt="3"/>
      <dgm:spPr/>
    </dgm:pt>
    <dgm:pt modelId="{49B372A6-E2F3-43AC-97F3-2D24D80215A0}" type="pres">
      <dgm:prSet presAssocID="{BABDE1BB-ACEC-476B-8582-FFDAF09CF868}" presName="hierRoot2" presStyleCnt="0">
        <dgm:presLayoutVars>
          <dgm:hierBranch val="init"/>
        </dgm:presLayoutVars>
      </dgm:prSet>
      <dgm:spPr/>
    </dgm:pt>
    <dgm:pt modelId="{099EBB94-A2B8-42BF-B19F-F1AAB819DF62}" type="pres">
      <dgm:prSet presAssocID="{BABDE1BB-ACEC-476B-8582-FFDAF09CF868}" presName="rootComposite" presStyleCnt="0"/>
      <dgm:spPr/>
    </dgm:pt>
    <dgm:pt modelId="{309C4AD2-EB37-486A-A510-8F28F36767DC}" type="pres">
      <dgm:prSet presAssocID="{BABDE1BB-ACEC-476B-8582-FFDAF09CF868}" presName="rootText" presStyleLbl="node1" presStyleIdx="4" presStyleCnt="5">
        <dgm:presLayoutVars>
          <dgm:chMax/>
          <dgm:chPref val="3"/>
        </dgm:presLayoutVars>
      </dgm:prSet>
      <dgm:spPr/>
    </dgm:pt>
    <dgm:pt modelId="{8E4D387C-DFDB-4A48-864F-BF141C3C2FA7}" type="pres">
      <dgm:prSet presAssocID="{BABDE1BB-ACEC-476B-8582-FFDAF09CF868}" presName="titleText2" presStyleLbl="fgAcc1" presStyleIdx="4" presStyleCnt="5">
        <dgm:presLayoutVars>
          <dgm:chMax val="0"/>
          <dgm:chPref val="0"/>
        </dgm:presLayoutVars>
      </dgm:prSet>
      <dgm:spPr/>
    </dgm:pt>
    <dgm:pt modelId="{D0E11DD7-D599-4E8D-8AF2-A7AA2016677A}" type="pres">
      <dgm:prSet presAssocID="{BABDE1BB-ACEC-476B-8582-FFDAF09CF868}" presName="rootConnector" presStyleLbl="node3" presStyleIdx="0" presStyleCnt="0"/>
      <dgm:spPr/>
    </dgm:pt>
    <dgm:pt modelId="{A576C73F-DCFE-44BA-B9B2-CF648262D80E}" type="pres">
      <dgm:prSet presAssocID="{BABDE1BB-ACEC-476B-8582-FFDAF09CF868}" presName="hierChild4" presStyleCnt="0"/>
      <dgm:spPr/>
    </dgm:pt>
    <dgm:pt modelId="{7F52E17F-516D-4F12-97B2-E5E9E572BE41}" type="pres">
      <dgm:prSet presAssocID="{BABDE1BB-ACEC-476B-8582-FFDAF09CF868}" presName="hierChild5" presStyleCnt="0"/>
      <dgm:spPr/>
    </dgm:pt>
    <dgm:pt modelId="{2D0BB8BB-8675-4EFC-B01D-B905881ACEF4}" type="pres">
      <dgm:prSet presAssocID="{047FF54E-F9E8-4F5C-B2E1-DC58797040A2}" presName="hierChild5" presStyleCnt="0"/>
      <dgm:spPr/>
    </dgm:pt>
    <dgm:pt modelId="{DA9B2FD8-32A0-44C1-870E-7414AC35445F}" type="pres">
      <dgm:prSet presAssocID="{2BB0E066-4032-4A4C-A11D-EC325437FCA0}" presName="hierChild3" presStyleCnt="0"/>
      <dgm:spPr/>
    </dgm:pt>
  </dgm:ptLst>
  <dgm:cxnLst>
    <dgm:cxn modelId="{30943E21-E870-4926-AC93-AF7F70CA7A90}" type="presOf" srcId="{3E435855-8DCF-42F8-9842-F673127AC207}" destId="{9AE4A958-AECF-43FA-9D6A-FD691E69BD73}" srcOrd="0" destOrd="0" presId="urn:microsoft.com/office/officeart/2008/layout/NameandTitleOrganizationalChart"/>
    <dgm:cxn modelId="{51855323-DD11-44CD-AA98-FB81B2E5AE17}" type="presOf" srcId="{2BB0E066-4032-4A4C-A11D-EC325437FCA0}" destId="{6F1E6C9D-9AF8-4F1F-A1FD-22241EFACB1B}" srcOrd="0" destOrd="0" presId="urn:microsoft.com/office/officeart/2008/layout/NameandTitleOrganizationalChart"/>
    <dgm:cxn modelId="{8FE0952A-6012-44B7-ABF4-566AFE4C6799}" type="presOf" srcId="{334A5980-4783-4192-86E3-F712E013F013}" destId="{8E4D387C-DFDB-4A48-864F-BF141C3C2FA7}" srcOrd="0" destOrd="0" presId="urn:microsoft.com/office/officeart/2008/layout/NameandTitleOrganizationalChart"/>
    <dgm:cxn modelId="{3B5A6E2E-D374-4A48-98F3-E85F9F0A0E50}" type="presOf" srcId="{BABDE1BB-ACEC-476B-8582-FFDAF09CF868}" destId="{D0E11DD7-D599-4E8D-8AF2-A7AA2016677A}" srcOrd="1" destOrd="0" presId="urn:microsoft.com/office/officeart/2008/layout/NameandTitleOrganizationalChart"/>
    <dgm:cxn modelId="{306D7E37-400C-4E64-B1FF-C0FDEF73A721}" srcId="{047FF54E-F9E8-4F5C-B2E1-DC58797040A2}" destId="{BABDE1BB-ACEC-476B-8582-FFDAF09CF868}" srcOrd="1" destOrd="0" parTransId="{BF54EE6F-FA73-4A3B-84C2-000D2A73C39A}" sibTransId="{334A5980-4783-4192-86E3-F712E013F013}"/>
    <dgm:cxn modelId="{0A7B0464-6021-43AE-8B8D-00662F3FD46D}" type="presOf" srcId="{BABDE1BB-ACEC-476B-8582-FFDAF09CF868}" destId="{309C4AD2-EB37-486A-A510-8F28F36767DC}" srcOrd="0" destOrd="0" presId="urn:microsoft.com/office/officeart/2008/layout/NameandTitleOrganizationalChart"/>
    <dgm:cxn modelId="{1D4DE86B-ECC7-4F02-B19C-0CB3B666511D}" srcId="{047FF54E-F9E8-4F5C-B2E1-DC58797040A2}" destId="{F3218886-A2FC-4F30-B8BD-3303AE785C98}" srcOrd="0" destOrd="0" parTransId="{46FB1CC9-9875-4970-AC4F-2434E78C3402}" sibTransId="{BE1FBD8B-6F13-40B9-92AA-C2FE75298565}"/>
    <dgm:cxn modelId="{12FC5073-CBA4-4826-8BC1-49C649FC0FF3}" type="presOf" srcId="{FA420FFE-468D-4DEE-82B1-F0F74B56130E}" destId="{50828F21-E4A1-4C7A-B403-BA0302E923CC}" srcOrd="1" destOrd="0" presId="urn:microsoft.com/office/officeart/2008/layout/NameandTitleOrganizationalChart"/>
    <dgm:cxn modelId="{2617FF59-6049-4BC5-A4F4-819CC49BCEAE}" type="presOf" srcId="{31C64700-84BC-433E-8BCB-7ABACBFA4199}" destId="{F5BED34F-E2BA-4C7B-BCDF-2C5F3514A884}" srcOrd="0" destOrd="0" presId="urn:microsoft.com/office/officeart/2008/layout/NameandTitleOrganizationalChart"/>
    <dgm:cxn modelId="{E6340D80-6B5D-430E-A33E-3F8D05DE1391}" type="presOf" srcId="{BF54EE6F-FA73-4A3B-84C2-000D2A73C39A}" destId="{185157F9-1BD9-4D65-B211-FD3A6B99E637}" srcOrd="0" destOrd="0" presId="urn:microsoft.com/office/officeart/2008/layout/NameandTitleOrganizationalChart"/>
    <dgm:cxn modelId="{D18B8A83-82F5-49E1-B77D-47C549923647}" type="presOf" srcId="{BBD2452E-D7CE-4B6A-A749-CF87117207A5}" destId="{37F299DF-7D83-4C31-B2AC-B25FF7871A49}" srcOrd="1" destOrd="0" presId="urn:microsoft.com/office/officeart/2008/layout/NameandTitleOrganizationalChart"/>
    <dgm:cxn modelId="{9BB59287-A6DD-4FFA-9438-022C9DE43107}" type="presOf" srcId="{46FB1CC9-9875-4970-AC4F-2434E78C3402}" destId="{7CFF439C-472C-4C35-A067-12264DB8CF6A}" srcOrd="0" destOrd="0" presId="urn:microsoft.com/office/officeart/2008/layout/NameandTitleOrganizationalChart"/>
    <dgm:cxn modelId="{1B79FD8D-6763-4D78-BF92-BF571D047ED2}" srcId="{2BB0E066-4032-4A4C-A11D-EC325437FCA0}" destId="{FA420FFE-468D-4DEE-82B1-F0F74B56130E}" srcOrd="0" destOrd="0" parTransId="{3E435855-8DCF-42F8-9842-F673127AC207}" sibTransId="{2FD1D72D-D270-4134-90D9-11FB39B6CCD1}"/>
    <dgm:cxn modelId="{01FB9194-B5B4-46F4-A5C5-BB0C47D7D3CF}" type="presOf" srcId="{600BF832-993F-4D52-9288-CE40900135E8}" destId="{67323C74-DE54-4A9A-9CEE-DCC38FF7BE0B}" srcOrd="0" destOrd="0" presId="urn:microsoft.com/office/officeart/2008/layout/NameandTitleOrganizationalChart"/>
    <dgm:cxn modelId="{0C2FE79A-E132-4E27-BF0E-859754468362}" type="presOf" srcId="{BBD2452E-D7CE-4B6A-A749-CF87117207A5}" destId="{76025948-B2DA-4AF9-8E7C-E946C7684B75}" srcOrd="0" destOrd="0" presId="urn:microsoft.com/office/officeart/2008/layout/NameandTitleOrganizationalChart"/>
    <dgm:cxn modelId="{FEBF0E9B-7721-41AB-B728-565C771DA51A}" type="presOf" srcId="{DF6EC160-F3AF-4DBF-9CC5-20CA656BDE01}" destId="{2764B08D-78C4-48E0-B68E-E48739FB362B}" srcOrd="0" destOrd="0" presId="urn:microsoft.com/office/officeart/2008/layout/NameandTitleOrganizationalChart"/>
    <dgm:cxn modelId="{02C2F49F-5478-41DB-A17D-B31E2D7A5B02}" type="presOf" srcId="{FA420FFE-468D-4DEE-82B1-F0F74B56130E}" destId="{0ACDC9C7-4CBE-4F9B-B52D-AA026C0583A7}" srcOrd="0" destOrd="0" presId="urn:microsoft.com/office/officeart/2008/layout/NameandTitleOrganizationalChart"/>
    <dgm:cxn modelId="{F88F42A2-F495-4FB5-9F80-4DFF970D9A01}" type="presOf" srcId="{CFFEF664-6062-4FBA-903C-839F967D564A}" destId="{4F6FCC55-6701-4BE1-8B50-CA0508D8BE01}" srcOrd="0" destOrd="0" presId="urn:microsoft.com/office/officeart/2008/layout/NameandTitleOrganizationalChart"/>
    <dgm:cxn modelId="{DBC885B5-29D9-4E12-9E22-B0A712BDB51E}" srcId="{FA420FFE-468D-4DEE-82B1-F0F74B56130E}" destId="{BBD2452E-D7CE-4B6A-A749-CF87117207A5}" srcOrd="0" destOrd="0" parTransId="{DF6EC160-F3AF-4DBF-9CC5-20CA656BDE01}" sibTransId="{600BF832-993F-4D52-9288-CE40900135E8}"/>
    <dgm:cxn modelId="{7DE5DFBD-5D4E-4F11-B49C-C77915A7247F}" type="presOf" srcId="{64772F75-931C-4F6C-96DE-73E4D58C5E3B}" destId="{A10932B3-557B-4BEE-8CE2-622CB1E989DF}" srcOrd="0" destOrd="0" presId="urn:microsoft.com/office/officeart/2008/layout/NameandTitleOrganizationalChart"/>
    <dgm:cxn modelId="{FD2714C1-3658-48F1-98BF-9DB7CE74DD24}" type="presOf" srcId="{F3218886-A2FC-4F30-B8BD-3303AE785C98}" destId="{FE4E5884-0DAA-4CEB-B8DC-5DAD13B9D9A8}" srcOrd="0" destOrd="0" presId="urn:microsoft.com/office/officeart/2008/layout/NameandTitleOrganizationalChart"/>
    <dgm:cxn modelId="{961511C2-4BB7-4927-B2F7-F54CBDD4757B}" srcId="{CFFEF664-6062-4FBA-903C-839F967D564A}" destId="{2BB0E066-4032-4A4C-A11D-EC325437FCA0}" srcOrd="0" destOrd="0" parTransId="{C4C4CDE4-F75B-49DE-9CAD-983269C055CE}" sibTransId="{F72521EC-A976-4A36-97D2-CD5A30C5D6C3}"/>
    <dgm:cxn modelId="{9C416AC8-CBBC-48D7-AA07-12541335190C}" type="presOf" srcId="{F72521EC-A976-4A36-97D2-CD5A30C5D6C3}" destId="{C031666D-30E7-4F0E-B5B1-68282227ABC3}" srcOrd="0" destOrd="0" presId="urn:microsoft.com/office/officeart/2008/layout/NameandTitleOrganizationalChart"/>
    <dgm:cxn modelId="{F72A00D6-4A36-4F3F-A7AF-F7FF59849FB6}" type="presOf" srcId="{2BB0E066-4032-4A4C-A11D-EC325437FCA0}" destId="{239D3EB2-61B1-4440-91C9-A39AC86A997B}" srcOrd="1" destOrd="0" presId="urn:microsoft.com/office/officeart/2008/layout/NameandTitleOrganizationalChart"/>
    <dgm:cxn modelId="{3068EFE2-FB7A-45E0-A50B-5806D16A422F}" type="presOf" srcId="{F3218886-A2FC-4F30-B8BD-3303AE785C98}" destId="{E1891C10-77C0-4368-99BC-F15B471CBBCE}" srcOrd="1" destOrd="0" presId="urn:microsoft.com/office/officeart/2008/layout/NameandTitleOrganizationalChart"/>
    <dgm:cxn modelId="{2E6B6DE6-E661-4D80-B724-5A95CF448033}" type="presOf" srcId="{047FF54E-F9E8-4F5C-B2E1-DC58797040A2}" destId="{62916E1E-420E-43FD-9CA1-9ACAC444D2F0}" srcOrd="0" destOrd="0" presId="urn:microsoft.com/office/officeart/2008/layout/NameandTitleOrganizationalChart"/>
    <dgm:cxn modelId="{FEDF53EA-ED3C-4B5D-BA82-7900136602A6}" srcId="{2BB0E066-4032-4A4C-A11D-EC325437FCA0}" destId="{047FF54E-F9E8-4F5C-B2E1-DC58797040A2}" srcOrd="1" destOrd="0" parTransId="{31C64700-84BC-433E-8BCB-7ABACBFA4199}" sibTransId="{64772F75-931C-4F6C-96DE-73E4D58C5E3B}"/>
    <dgm:cxn modelId="{B6C18BF0-B76F-47A1-B905-D738E0EE03C9}" type="presOf" srcId="{BE1FBD8B-6F13-40B9-92AA-C2FE75298565}" destId="{5B8E87AC-2904-4DDF-9D1D-BCA1FF0608AF}" srcOrd="0" destOrd="0" presId="urn:microsoft.com/office/officeart/2008/layout/NameandTitleOrganizationalChart"/>
    <dgm:cxn modelId="{F2EC46F1-D3FC-4490-91EF-0B6ABC754D6E}" type="presOf" srcId="{047FF54E-F9E8-4F5C-B2E1-DC58797040A2}" destId="{4D591CBA-8658-49EB-96F4-943DB1D7BFD4}" srcOrd="1" destOrd="0" presId="urn:microsoft.com/office/officeart/2008/layout/NameandTitleOrganizationalChart"/>
    <dgm:cxn modelId="{9046E4F7-0D0D-492C-A3EE-BF59B416ED81}" type="presOf" srcId="{2FD1D72D-D270-4134-90D9-11FB39B6CCD1}" destId="{60DC09D8-55EA-467B-8153-DB2337A99ACB}" srcOrd="0" destOrd="0" presId="urn:microsoft.com/office/officeart/2008/layout/NameandTitleOrganizationalChart"/>
    <dgm:cxn modelId="{8AB3EF98-1215-4A7E-8CC3-D20857DF0606}" type="presParOf" srcId="{4F6FCC55-6701-4BE1-8B50-CA0508D8BE01}" destId="{1FB584CC-9CCB-430E-B59A-372A26CAA07F}" srcOrd="0" destOrd="0" presId="urn:microsoft.com/office/officeart/2008/layout/NameandTitleOrganizationalChart"/>
    <dgm:cxn modelId="{C58C7C7E-A9A7-45C0-B3A3-7F3A7E2642E4}" type="presParOf" srcId="{1FB584CC-9CCB-430E-B59A-372A26CAA07F}" destId="{8BFC115F-C1E4-4F01-A280-E21CAD2B2F3A}" srcOrd="0" destOrd="0" presId="urn:microsoft.com/office/officeart/2008/layout/NameandTitleOrganizationalChart"/>
    <dgm:cxn modelId="{55903BBC-000E-477A-AE23-C3A91C2F13B3}" type="presParOf" srcId="{8BFC115F-C1E4-4F01-A280-E21CAD2B2F3A}" destId="{6F1E6C9D-9AF8-4F1F-A1FD-22241EFACB1B}" srcOrd="0" destOrd="0" presId="urn:microsoft.com/office/officeart/2008/layout/NameandTitleOrganizationalChart"/>
    <dgm:cxn modelId="{49CA1FB8-48D2-4C03-A795-AD0E89871006}" type="presParOf" srcId="{8BFC115F-C1E4-4F01-A280-E21CAD2B2F3A}" destId="{C031666D-30E7-4F0E-B5B1-68282227ABC3}" srcOrd="1" destOrd="0" presId="urn:microsoft.com/office/officeart/2008/layout/NameandTitleOrganizationalChart"/>
    <dgm:cxn modelId="{FCD4942E-0F4B-4327-8A7D-63E794F07C81}" type="presParOf" srcId="{8BFC115F-C1E4-4F01-A280-E21CAD2B2F3A}" destId="{239D3EB2-61B1-4440-91C9-A39AC86A997B}" srcOrd="2" destOrd="0" presId="urn:microsoft.com/office/officeart/2008/layout/NameandTitleOrganizationalChart"/>
    <dgm:cxn modelId="{B1C82EAD-EE22-44FD-A309-5056601EF627}" type="presParOf" srcId="{1FB584CC-9CCB-430E-B59A-372A26CAA07F}" destId="{292B4474-56FC-4046-9731-3854BF13A8B8}" srcOrd="1" destOrd="0" presId="urn:microsoft.com/office/officeart/2008/layout/NameandTitleOrganizationalChart"/>
    <dgm:cxn modelId="{507FA1E7-99AE-4CA4-805A-77531A88A05E}" type="presParOf" srcId="{292B4474-56FC-4046-9731-3854BF13A8B8}" destId="{9AE4A958-AECF-43FA-9D6A-FD691E69BD73}" srcOrd="0" destOrd="0" presId="urn:microsoft.com/office/officeart/2008/layout/NameandTitleOrganizationalChart"/>
    <dgm:cxn modelId="{B0E6A3B5-3C2B-4B87-BA5E-D8A553685B0D}" type="presParOf" srcId="{292B4474-56FC-4046-9731-3854BF13A8B8}" destId="{22610951-7FFD-445B-B200-9E91FA4BC7EF}" srcOrd="1" destOrd="0" presId="urn:microsoft.com/office/officeart/2008/layout/NameandTitleOrganizationalChart"/>
    <dgm:cxn modelId="{320054DC-B406-42CC-9F45-67C07F32831C}" type="presParOf" srcId="{22610951-7FFD-445B-B200-9E91FA4BC7EF}" destId="{23A2F693-B90C-428A-A27B-729251091D1F}" srcOrd="0" destOrd="0" presId="urn:microsoft.com/office/officeart/2008/layout/NameandTitleOrganizationalChart"/>
    <dgm:cxn modelId="{37D8B2F7-0B67-47A9-9F39-6086E72221A9}" type="presParOf" srcId="{23A2F693-B90C-428A-A27B-729251091D1F}" destId="{0ACDC9C7-4CBE-4F9B-B52D-AA026C0583A7}" srcOrd="0" destOrd="0" presId="urn:microsoft.com/office/officeart/2008/layout/NameandTitleOrganizationalChart"/>
    <dgm:cxn modelId="{469F82C2-D2CC-4017-B013-EA17FCA57758}" type="presParOf" srcId="{23A2F693-B90C-428A-A27B-729251091D1F}" destId="{60DC09D8-55EA-467B-8153-DB2337A99ACB}" srcOrd="1" destOrd="0" presId="urn:microsoft.com/office/officeart/2008/layout/NameandTitleOrganizationalChart"/>
    <dgm:cxn modelId="{D9E74DAD-6530-4FCD-B5B2-2C98B4B56E5A}" type="presParOf" srcId="{23A2F693-B90C-428A-A27B-729251091D1F}" destId="{50828F21-E4A1-4C7A-B403-BA0302E923CC}" srcOrd="2" destOrd="0" presId="urn:microsoft.com/office/officeart/2008/layout/NameandTitleOrganizationalChart"/>
    <dgm:cxn modelId="{5C17FFEA-433F-418C-881D-DC60147BB113}" type="presParOf" srcId="{22610951-7FFD-445B-B200-9E91FA4BC7EF}" destId="{A9576D04-284C-41A1-BD33-EEEC349AE272}" srcOrd="1" destOrd="0" presId="urn:microsoft.com/office/officeart/2008/layout/NameandTitleOrganizationalChart"/>
    <dgm:cxn modelId="{F455A15B-681B-457B-8891-C98D17187286}" type="presParOf" srcId="{A9576D04-284C-41A1-BD33-EEEC349AE272}" destId="{2764B08D-78C4-48E0-B68E-E48739FB362B}" srcOrd="0" destOrd="0" presId="urn:microsoft.com/office/officeart/2008/layout/NameandTitleOrganizationalChart"/>
    <dgm:cxn modelId="{03267C2B-F76C-4BD2-AB05-5E716CF79D0A}" type="presParOf" srcId="{A9576D04-284C-41A1-BD33-EEEC349AE272}" destId="{D9FD3E88-DD46-4143-A329-A7B5F1AF4F56}" srcOrd="1" destOrd="0" presId="urn:microsoft.com/office/officeart/2008/layout/NameandTitleOrganizationalChart"/>
    <dgm:cxn modelId="{B1270A80-E2BF-424D-A34B-5563E12422B8}" type="presParOf" srcId="{D9FD3E88-DD46-4143-A329-A7B5F1AF4F56}" destId="{77B8D768-0AD9-40FF-9BA9-980079B3365B}" srcOrd="0" destOrd="0" presId="urn:microsoft.com/office/officeart/2008/layout/NameandTitleOrganizationalChart"/>
    <dgm:cxn modelId="{05B23A64-A44B-49FD-9738-0ABF02056F5D}" type="presParOf" srcId="{77B8D768-0AD9-40FF-9BA9-980079B3365B}" destId="{76025948-B2DA-4AF9-8E7C-E946C7684B75}" srcOrd="0" destOrd="0" presId="urn:microsoft.com/office/officeart/2008/layout/NameandTitleOrganizationalChart"/>
    <dgm:cxn modelId="{BD9A7B56-031A-4D53-B895-C5EF8E95A444}" type="presParOf" srcId="{77B8D768-0AD9-40FF-9BA9-980079B3365B}" destId="{67323C74-DE54-4A9A-9CEE-DCC38FF7BE0B}" srcOrd="1" destOrd="0" presId="urn:microsoft.com/office/officeart/2008/layout/NameandTitleOrganizationalChart"/>
    <dgm:cxn modelId="{0203696B-2F1B-41E6-A2EE-4F2770DA532D}" type="presParOf" srcId="{77B8D768-0AD9-40FF-9BA9-980079B3365B}" destId="{37F299DF-7D83-4C31-B2AC-B25FF7871A49}" srcOrd="2" destOrd="0" presId="urn:microsoft.com/office/officeart/2008/layout/NameandTitleOrganizationalChart"/>
    <dgm:cxn modelId="{DF4F8C47-F01B-4469-BD6F-E7EDDDE9250E}" type="presParOf" srcId="{D9FD3E88-DD46-4143-A329-A7B5F1AF4F56}" destId="{080D8D5C-8566-4EAB-8F9D-58F3FB2D903C}" srcOrd="1" destOrd="0" presId="urn:microsoft.com/office/officeart/2008/layout/NameandTitleOrganizationalChart"/>
    <dgm:cxn modelId="{167B3EB0-6E20-4B85-B798-C96AB948AEBE}" type="presParOf" srcId="{D9FD3E88-DD46-4143-A329-A7B5F1AF4F56}" destId="{35C6D818-8B85-4D83-8CCF-BB974DCED731}" srcOrd="2" destOrd="0" presId="urn:microsoft.com/office/officeart/2008/layout/NameandTitleOrganizationalChart"/>
    <dgm:cxn modelId="{C9328E52-0503-4EF9-AC43-AC30B4F7CD48}" type="presParOf" srcId="{22610951-7FFD-445B-B200-9E91FA4BC7EF}" destId="{84ECBC32-5D0C-4BE8-A231-64847AB4226A}" srcOrd="2" destOrd="0" presId="urn:microsoft.com/office/officeart/2008/layout/NameandTitleOrganizationalChart"/>
    <dgm:cxn modelId="{B7D3D94E-BD2A-4B83-A02C-B25761C59D31}" type="presParOf" srcId="{292B4474-56FC-4046-9731-3854BF13A8B8}" destId="{F5BED34F-E2BA-4C7B-BCDF-2C5F3514A884}" srcOrd="2" destOrd="0" presId="urn:microsoft.com/office/officeart/2008/layout/NameandTitleOrganizationalChart"/>
    <dgm:cxn modelId="{DB836891-CD0C-4451-8931-14A2A4BD39CA}" type="presParOf" srcId="{292B4474-56FC-4046-9731-3854BF13A8B8}" destId="{35207129-3865-4564-AF8F-7C9629822E6E}" srcOrd="3" destOrd="0" presId="urn:microsoft.com/office/officeart/2008/layout/NameandTitleOrganizationalChart"/>
    <dgm:cxn modelId="{15E7259A-00B8-4FE3-8490-2AFD8E362317}" type="presParOf" srcId="{35207129-3865-4564-AF8F-7C9629822E6E}" destId="{73A27327-0EF2-40BA-B9F8-212E769E9AD7}" srcOrd="0" destOrd="0" presId="urn:microsoft.com/office/officeart/2008/layout/NameandTitleOrganizationalChart"/>
    <dgm:cxn modelId="{BDC5D612-9688-4273-9115-0F35ADEDFDCD}" type="presParOf" srcId="{73A27327-0EF2-40BA-B9F8-212E769E9AD7}" destId="{62916E1E-420E-43FD-9CA1-9ACAC444D2F0}" srcOrd="0" destOrd="0" presId="urn:microsoft.com/office/officeart/2008/layout/NameandTitleOrganizationalChart"/>
    <dgm:cxn modelId="{543A779D-B9C9-45B7-BE8E-B16D8B0B4653}" type="presParOf" srcId="{73A27327-0EF2-40BA-B9F8-212E769E9AD7}" destId="{A10932B3-557B-4BEE-8CE2-622CB1E989DF}" srcOrd="1" destOrd="0" presId="urn:microsoft.com/office/officeart/2008/layout/NameandTitleOrganizationalChart"/>
    <dgm:cxn modelId="{6A87D10C-A8FF-46F5-B7D6-CCAD82543367}" type="presParOf" srcId="{73A27327-0EF2-40BA-B9F8-212E769E9AD7}" destId="{4D591CBA-8658-49EB-96F4-943DB1D7BFD4}" srcOrd="2" destOrd="0" presId="urn:microsoft.com/office/officeart/2008/layout/NameandTitleOrganizationalChart"/>
    <dgm:cxn modelId="{0EA98493-B3A5-4ECB-82A5-53F0F4764014}" type="presParOf" srcId="{35207129-3865-4564-AF8F-7C9629822E6E}" destId="{59D73CC8-43F1-43F0-9883-A84C3E66DAF9}" srcOrd="1" destOrd="0" presId="urn:microsoft.com/office/officeart/2008/layout/NameandTitleOrganizationalChart"/>
    <dgm:cxn modelId="{39F132D5-B4E5-4F1A-BFF5-42DF3FF75629}" type="presParOf" srcId="{59D73CC8-43F1-43F0-9883-A84C3E66DAF9}" destId="{7CFF439C-472C-4C35-A067-12264DB8CF6A}" srcOrd="0" destOrd="0" presId="urn:microsoft.com/office/officeart/2008/layout/NameandTitleOrganizationalChart"/>
    <dgm:cxn modelId="{05819234-EBED-498F-B200-F3CE03E2D172}" type="presParOf" srcId="{59D73CC8-43F1-43F0-9883-A84C3E66DAF9}" destId="{88AC456D-D0CC-4972-9D4C-B609FFBE5758}" srcOrd="1" destOrd="0" presId="urn:microsoft.com/office/officeart/2008/layout/NameandTitleOrganizationalChart"/>
    <dgm:cxn modelId="{B907DCD7-0EED-4A70-9446-445200B0D7E1}" type="presParOf" srcId="{88AC456D-D0CC-4972-9D4C-B609FFBE5758}" destId="{3ADC569B-F447-4A5F-AEC6-B82A5763A2CD}" srcOrd="0" destOrd="0" presId="urn:microsoft.com/office/officeart/2008/layout/NameandTitleOrganizationalChart"/>
    <dgm:cxn modelId="{5A9CCCFA-A618-4790-ADD0-50193358F0D4}" type="presParOf" srcId="{3ADC569B-F447-4A5F-AEC6-B82A5763A2CD}" destId="{FE4E5884-0DAA-4CEB-B8DC-5DAD13B9D9A8}" srcOrd="0" destOrd="0" presId="urn:microsoft.com/office/officeart/2008/layout/NameandTitleOrganizationalChart"/>
    <dgm:cxn modelId="{1D78178F-29E4-4255-BB27-C969C8CCF0C2}" type="presParOf" srcId="{3ADC569B-F447-4A5F-AEC6-B82A5763A2CD}" destId="{5B8E87AC-2904-4DDF-9D1D-BCA1FF0608AF}" srcOrd="1" destOrd="0" presId="urn:microsoft.com/office/officeart/2008/layout/NameandTitleOrganizationalChart"/>
    <dgm:cxn modelId="{419B98D2-08AA-446E-9BDB-603DD59D30CD}" type="presParOf" srcId="{3ADC569B-F447-4A5F-AEC6-B82A5763A2CD}" destId="{E1891C10-77C0-4368-99BC-F15B471CBBCE}" srcOrd="2" destOrd="0" presId="urn:microsoft.com/office/officeart/2008/layout/NameandTitleOrganizationalChart"/>
    <dgm:cxn modelId="{E5FEB61C-7A49-4CE3-A367-0D48D1056F19}" type="presParOf" srcId="{88AC456D-D0CC-4972-9D4C-B609FFBE5758}" destId="{AAE24087-F084-46AA-B045-6EB01B670A19}" srcOrd="1" destOrd="0" presId="urn:microsoft.com/office/officeart/2008/layout/NameandTitleOrganizationalChart"/>
    <dgm:cxn modelId="{1050573E-7541-497F-B1A9-4B365CF6D942}" type="presParOf" srcId="{88AC456D-D0CC-4972-9D4C-B609FFBE5758}" destId="{A9535362-267E-4B71-BAA4-C6B7900CCB2D}" srcOrd="2" destOrd="0" presId="urn:microsoft.com/office/officeart/2008/layout/NameandTitleOrganizationalChart"/>
    <dgm:cxn modelId="{05D588BF-E8F7-48F9-9C2F-EE17F3C155B8}" type="presParOf" srcId="{59D73CC8-43F1-43F0-9883-A84C3E66DAF9}" destId="{185157F9-1BD9-4D65-B211-FD3A6B99E637}" srcOrd="2" destOrd="0" presId="urn:microsoft.com/office/officeart/2008/layout/NameandTitleOrganizationalChart"/>
    <dgm:cxn modelId="{4AE3591B-9200-49FB-AAAF-3E32EBA178F8}" type="presParOf" srcId="{59D73CC8-43F1-43F0-9883-A84C3E66DAF9}" destId="{49B372A6-E2F3-43AC-97F3-2D24D80215A0}" srcOrd="3" destOrd="0" presId="urn:microsoft.com/office/officeart/2008/layout/NameandTitleOrganizationalChart"/>
    <dgm:cxn modelId="{374B3BF3-BDC0-4C20-B3C5-E89584255A48}" type="presParOf" srcId="{49B372A6-E2F3-43AC-97F3-2D24D80215A0}" destId="{099EBB94-A2B8-42BF-B19F-F1AAB819DF62}" srcOrd="0" destOrd="0" presId="urn:microsoft.com/office/officeart/2008/layout/NameandTitleOrganizationalChart"/>
    <dgm:cxn modelId="{259A7203-F771-4B2E-8F5B-8FC75F291729}" type="presParOf" srcId="{099EBB94-A2B8-42BF-B19F-F1AAB819DF62}" destId="{309C4AD2-EB37-486A-A510-8F28F36767DC}" srcOrd="0" destOrd="0" presId="urn:microsoft.com/office/officeart/2008/layout/NameandTitleOrganizationalChart"/>
    <dgm:cxn modelId="{385540D6-4187-4FD9-8ECE-29F6DDC7B5D3}" type="presParOf" srcId="{099EBB94-A2B8-42BF-B19F-F1AAB819DF62}" destId="{8E4D387C-DFDB-4A48-864F-BF141C3C2FA7}" srcOrd="1" destOrd="0" presId="urn:microsoft.com/office/officeart/2008/layout/NameandTitleOrganizationalChart"/>
    <dgm:cxn modelId="{40C57C48-C8DF-4741-8110-3AD967FA4589}" type="presParOf" srcId="{099EBB94-A2B8-42BF-B19F-F1AAB819DF62}" destId="{D0E11DD7-D599-4E8D-8AF2-A7AA2016677A}" srcOrd="2" destOrd="0" presId="urn:microsoft.com/office/officeart/2008/layout/NameandTitleOrganizationalChart"/>
    <dgm:cxn modelId="{0FC0DA65-042B-435F-9D4F-54FCB15BE6E2}" type="presParOf" srcId="{49B372A6-E2F3-43AC-97F3-2D24D80215A0}" destId="{A576C73F-DCFE-44BA-B9B2-CF648262D80E}" srcOrd="1" destOrd="0" presId="urn:microsoft.com/office/officeart/2008/layout/NameandTitleOrganizationalChart"/>
    <dgm:cxn modelId="{1E1D3206-39B3-48B0-8DDD-CA2253E9DE90}" type="presParOf" srcId="{49B372A6-E2F3-43AC-97F3-2D24D80215A0}" destId="{7F52E17F-516D-4F12-97B2-E5E9E572BE41}" srcOrd="2" destOrd="0" presId="urn:microsoft.com/office/officeart/2008/layout/NameandTitleOrganizationalChart"/>
    <dgm:cxn modelId="{2599AA58-87FC-47B4-8BC2-015D1F5AC3EF}" type="presParOf" srcId="{35207129-3865-4564-AF8F-7C9629822E6E}" destId="{2D0BB8BB-8675-4EFC-B01D-B905881ACEF4}" srcOrd="2" destOrd="0" presId="urn:microsoft.com/office/officeart/2008/layout/NameandTitleOrganizationalChart"/>
    <dgm:cxn modelId="{91B772ED-408B-40DA-8B66-A29D09CCE069}" type="presParOf" srcId="{1FB584CC-9CCB-430E-B59A-372A26CAA07F}" destId="{DA9B2FD8-32A0-44C1-870E-7414AC35445F}" srcOrd="2" destOrd="0" presId="urn:microsoft.com/office/officeart/2008/layout/NameandTitleOrganizationalChar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D8E0C7-B9E9-4786-BA37-3898529210F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B776CDA1-95E1-4166-A682-CD474F4842C7}">
      <dgm:prSet phldrT="[Text]"/>
      <dgm:spPr/>
      <dgm:t>
        <a:bodyPr/>
        <a:lstStyle/>
        <a:p>
          <a:r>
            <a:rPr lang="en-GB" dirty="0"/>
            <a:t>Was there some conduct on the part of D?</a:t>
          </a:r>
        </a:p>
      </dgm:t>
    </dgm:pt>
    <dgm:pt modelId="{61261867-B6FD-4486-977F-26DA57161660}" type="parTrans" cxnId="{3CC511B0-EB09-44B5-A0CA-11A0F2E04739}">
      <dgm:prSet/>
      <dgm:spPr/>
      <dgm:t>
        <a:bodyPr/>
        <a:lstStyle/>
        <a:p>
          <a:endParaRPr lang="en-GB"/>
        </a:p>
      </dgm:t>
    </dgm:pt>
    <dgm:pt modelId="{B611E87A-8BF4-4733-9C8B-08C2164EC813}" type="sibTrans" cxnId="{3CC511B0-EB09-44B5-A0CA-11A0F2E04739}">
      <dgm:prSet/>
      <dgm:spPr/>
      <dgm:t>
        <a:bodyPr/>
        <a:lstStyle/>
        <a:p>
          <a:endParaRPr lang="en-GB"/>
        </a:p>
      </dgm:t>
    </dgm:pt>
    <dgm:pt modelId="{925D9886-226B-44BB-B254-66B9BD376976}">
      <dgm:prSet phldrT="[Text]"/>
      <dgm:spPr/>
      <dgm:t>
        <a:bodyPr/>
        <a:lstStyle/>
        <a:p>
          <a:r>
            <a:rPr lang="en-GB" dirty="0"/>
            <a:t>Within the Kings peace?</a:t>
          </a:r>
        </a:p>
      </dgm:t>
    </dgm:pt>
    <dgm:pt modelId="{F4DADBC9-B233-452C-AA3C-65DA688F81E6}" type="parTrans" cxnId="{54F49CFF-AF39-4AA3-96D1-CB76596755BD}">
      <dgm:prSet/>
      <dgm:spPr/>
      <dgm:t>
        <a:bodyPr/>
        <a:lstStyle/>
        <a:p>
          <a:endParaRPr lang="en-GB"/>
        </a:p>
      </dgm:t>
    </dgm:pt>
    <dgm:pt modelId="{72555268-C2CA-49C6-931E-64D3DE18AC93}" type="sibTrans" cxnId="{54F49CFF-AF39-4AA3-96D1-CB76596755BD}">
      <dgm:prSet/>
      <dgm:spPr/>
      <dgm:t>
        <a:bodyPr/>
        <a:lstStyle/>
        <a:p>
          <a:endParaRPr lang="en-GB"/>
        </a:p>
      </dgm:t>
    </dgm:pt>
    <dgm:pt modelId="{211B3AEA-20C6-4A09-A1A6-DB8BB74D7352}">
      <dgm:prSet phldrT="[Text]"/>
      <dgm:spPr/>
      <dgm:t>
        <a:bodyPr/>
        <a:lstStyle/>
        <a:p>
          <a:r>
            <a:rPr lang="en-GB" dirty="0"/>
            <a:t>Which resulted in death?</a:t>
          </a:r>
        </a:p>
      </dgm:t>
    </dgm:pt>
    <dgm:pt modelId="{5F83B6C6-EAF7-4B0A-B401-180FF034342D}" type="parTrans" cxnId="{F5838C15-8DD3-469A-B311-ADF7DE127540}">
      <dgm:prSet/>
      <dgm:spPr/>
      <dgm:t>
        <a:bodyPr/>
        <a:lstStyle/>
        <a:p>
          <a:endParaRPr lang="en-GB"/>
        </a:p>
      </dgm:t>
    </dgm:pt>
    <dgm:pt modelId="{F04FFCFB-FA04-4E4D-86F0-ED1455BC5A85}" type="sibTrans" cxnId="{F5838C15-8DD3-469A-B311-ADF7DE127540}">
      <dgm:prSet/>
      <dgm:spPr/>
      <dgm:t>
        <a:bodyPr/>
        <a:lstStyle/>
        <a:p>
          <a:endParaRPr lang="en-GB"/>
        </a:p>
      </dgm:t>
    </dgm:pt>
    <dgm:pt modelId="{7798A017-5E5E-4DAA-8479-6F3E75A84CB8}">
      <dgm:prSet phldrT="[Text]"/>
      <dgm:spPr/>
      <dgm:t>
        <a:bodyPr/>
        <a:lstStyle/>
        <a:p>
          <a:r>
            <a:rPr lang="en-GB" dirty="0"/>
            <a:t>Where D had malice aforethought?</a:t>
          </a:r>
        </a:p>
      </dgm:t>
    </dgm:pt>
    <dgm:pt modelId="{157BD22D-924D-4AC0-9477-61030BEA5229}" type="parTrans" cxnId="{2172AE85-64AC-43E8-88CF-D6A400F3BC06}">
      <dgm:prSet/>
      <dgm:spPr/>
      <dgm:t>
        <a:bodyPr/>
        <a:lstStyle/>
        <a:p>
          <a:endParaRPr lang="en-GB"/>
        </a:p>
      </dgm:t>
    </dgm:pt>
    <dgm:pt modelId="{8EC531DF-1D4A-4434-A938-5A3F91727DB5}" type="sibTrans" cxnId="{2172AE85-64AC-43E8-88CF-D6A400F3BC06}">
      <dgm:prSet/>
      <dgm:spPr/>
      <dgm:t>
        <a:bodyPr/>
        <a:lstStyle/>
        <a:p>
          <a:endParaRPr lang="en-GB"/>
        </a:p>
      </dgm:t>
    </dgm:pt>
    <dgm:pt modelId="{14E7DDCF-16A9-4FD9-82DF-88BAD8046A52}">
      <dgm:prSet phldrT="[Text]"/>
      <dgm:spPr/>
      <dgm:t>
        <a:bodyPr/>
        <a:lstStyle/>
        <a:p>
          <a:r>
            <a:rPr lang="en-GB" dirty="0"/>
            <a:t>D IS GUILTY OF MURDER</a:t>
          </a:r>
        </a:p>
      </dgm:t>
    </dgm:pt>
    <dgm:pt modelId="{5636BE49-7969-4A3C-A95E-8B2A88D08765}" type="parTrans" cxnId="{11FBAE48-96D0-464F-B3CD-3860C290787D}">
      <dgm:prSet/>
      <dgm:spPr/>
      <dgm:t>
        <a:bodyPr/>
        <a:lstStyle/>
        <a:p>
          <a:endParaRPr lang="en-GB"/>
        </a:p>
      </dgm:t>
    </dgm:pt>
    <dgm:pt modelId="{42C3AB43-0205-40D8-B80C-E2540F7076E9}" type="sibTrans" cxnId="{11FBAE48-96D0-464F-B3CD-3860C290787D}">
      <dgm:prSet/>
      <dgm:spPr/>
      <dgm:t>
        <a:bodyPr/>
        <a:lstStyle/>
        <a:p>
          <a:endParaRPr lang="en-GB"/>
        </a:p>
      </dgm:t>
    </dgm:pt>
    <dgm:pt modelId="{6181775F-5466-4D6A-86C2-0EAC30598AC2}">
      <dgm:prSet phldrT="[Text]"/>
      <dgm:spPr/>
      <dgm:t>
        <a:bodyPr/>
        <a:lstStyle/>
        <a:p>
          <a:r>
            <a:rPr lang="en-GB" dirty="0"/>
            <a:t>Which was directed at a human being?</a:t>
          </a:r>
        </a:p>
      </dgm:t>
    </dgm:pt>
    <dgm:pt modelId="{CAC91633-DF59-41AC-A5A6-9269C5167228}" type="sibTrans" cxnId="{5DB2507C-C48D-4D23-982F-2AB393B8C305}">
      <dgm:prSet/>
      <dgm:spPr/>
      <dgm:t>
        <a:bodyPr/>
        <a:lstStyle/>
        <a:p>
          <a:endParaRPr lang="en-GB"/>
        </a:p>
      </dgm:t>
    </dgm:pt>
    <dgm:pt modelId="{611B2B2B-A263-4AC3-A9A1-91565CBBBD7B}" type="parTrans" cxnId="{5DB2507C-C48D-4D23-982F-2AB393B8C305}">
      <dgm:prSet/>
      <dgm:spPr/>
      <dgm:t>
        <a:bodyPr/>
        <a:lstStyle/>
        <a:p>
          <a:endParaRPr lang="en-GB"/>
        </a:p>
      </dgm:t>
    </dgm:pt>
    <dgm:pt modelId="{4A1BF901-F30A-4EBD-9700-8595F55CD583}" type="pres">
      <dgm:prSet presAssocID="{7AD8E0C7-B9E9-4786-BA37-3898529210FB}" presName="hierChild1" presStyleCnt="0">
        <dgm:presLayoutVars>
          <dgm:orgChart val="1"/>
          <dgm:chPref val="1"/>
          <dgm:dir/>
          <dgm:animOne val="branch"/>
          <dgm:animLvl val="lvl"/>
          <dgm:resizeHandles/>
        </dgm:presLayoutVars>
      </dgm:prSet>
      <dgm:spPr/>
    </dgm:pt>
    <dgm:pt modelId="{BD4ABF88-9020-4DC4-8EB3-05007E89EF54}" type="pres">
      <dgm:prSet presAssocID="{B776CDA1-95E1-4166-A682-CD474F4842C7}" presName="hierRoot1" presStyleCnt="0">
        <dgm:presLayoutVars>
          <dgm:hierBranch val="init"/>
        </dgm:presLayoutVars>
      </dgm:prSet>
      <dgm:spPr/>
    </dgm:pt>
    <dgm:pt modelId="{17B262A1-E600-4DB8-8995-50D812A255E3}" type="pres">
      <dgm:prSet presAssocID="{B776CDA1-95E1-4166-A682-CD474F4842C7}" presName="rootComposite1" presStyleCnt="0"/>
      <dgm:spPr/>
    </dgm:pt>
    <dgm:pt modelId="{5847A47F-A093-4A00-A9FD-2197814F7C62}" type="pres">
      <dgm:prSet presAssocID="{B776CDA1-95E1-4166-A682-CD474F4842C7}" presName="rootText1" presStyleLbl="node0" presStyleIdx="0" presStyleCnt="1">
        <dgm:presLayoutVars>
          <dgm:chPref val="3"/>
        </dgm:presLayoutVars>
      </dgm:prSet>
      <dgm:spPr/>
    </dgm:pt>
    <dgm:pt modelId="{C97C1846-9E86-472F-8793-0E1479810184}" type="pres">
      <dgm:prSet presAssocID="{B776CDA1-95E1-4166-A682-CD474F4842C7}" presName="rootConnector1" presStyleLbl="node1" presStyleIdx="0" presStyleCnt="0"/>
      <dgm:spPr/>
    </dgm:pt>
    <dgm:pt modelId="{CD112C10-8267-4E61-B200-18F62B9F58AA}" type="pres">
      <dgm:prSet presAssocID="{B776CDA1-95E1-4166-A682-CD474F4842C7}" presName="hierChild2" presStyleCnt="0"/>
      <dgm:spPr/>
    </dgm:pt>
    <dgm:pt modelId="{3B6BB6CE-C056-4C64-88B0-DECB06FC864C}" type="pres">
      <dgm:prSet presAssocID="{611B2B2B-A263-4AC3-A9A1-91565CBBBD7B}" presName="Name37" presStyleLbl="parChTrans1D2" presStyleIdx="0" presStyleCnt="1"/>
      <dgm:spPr/>
    </dgm:pt>
    <dgm:pt modelId="{CF565D37-5381-4E74-A65B-BF2DCC80C67C}" type="pres">
      <dgm:prSet presAssocID="{6181775F-5466-4D6A-86C2-0EAC30598AC2}" presName="hierRoot2" presStyleCnt="0">
        <dgm:presLayoutVars>
          <dgm:hierBranch val="init"/>
        </dgm:presLayoutVars>
      </dgm:prSet>
      <dgm:spPr/>
    </dgm:pt>
    <dgm:pt modelId="{9442F73D-16EF-420F-9294-58283BC91065}" type="pres">
      <dgm:prSet presAssocID="{6181775F-5466-4D6A-86C2-0EAC30598AC2}" presName="rootComposite" presStyleCnt="0"/>
      <dgm:spPr/>
    </dgm:pt>
    <dgm:pt modelId="{276432A9-3AA4-4B7D-9D6E-67E110548686}" type="pres">
      <dgm:prSet presAssocID="{6181775F-5466-4D6A-86C2-0EAC30598AC2}" presName="rootText" presStyleLbl="node2" presStyleIdx="0" presStyleCnt="1">
        <dgm:presLayoutVars>
          <dgm:chPref val="3"/>
        </dgm:presLayoutVars>
      </dgm:prSet>
      <dgm:spPr/>
    </dgm:pt>
    <dgm:pt modelId="{1524ABAE-CCC1-4336-9580-4FCC18F5A931}" type="pres">
      <dgm:prSet presAssocID="{6181775F-5466-4D6A-86C2-0EAC30598AC2}" presName="rootConnector" presStyleLbl="node2" presStyleIdx="0" presStyleCnt="1"/>
      <dgm:spPr/>
    </dgm:pt>
    <dgm:pt modelId="{68F38D32-59C8-4E78-B81D-C83962789551}" type="pres">
      <dgm:prSet presAssocID="{6181775F-5466-4D6A-86C2-0EAC30598AC2}" presName="hierChild4" presStyleCnt="0"/>
      <dgm:spPr/>
    </dgm:pt>
    <dgm:pt modelId="{DC60725F-3533-4924-8292-8A9532D74E5A}" type="pres">
      <dgm:prSet presAssocID="{F4DADBC9-B233-452C-AA3C-65DA688F81E6}" presName="Name37" presStyleLbl="parChTrans1D3" presStyleIdx="0" presStyleCnt="1"/>
      <dgm:spPr/>
    </dgm:pt>
    <dgm:pt modelId="{C1FB8FCE-28FD-4499-99D8-21D8FE0CBD0D}" type="pres">
      <dgm:prSet presAssocID="{925D9886-226B-44BB-B254-66B9BD376976}" presName="hierRoot2" presStyleCnt="0">
        <dgm:presLayoutVars>
          <dgm:hierBranch val="init"/>
        </dgm:presLayoutVars>
      </dgm:prSet>
      <dgm:spPr/>
    </dgm:pt>
    <dgm:pt modelId="{F9B891A6-0F52-432E-8B85-7391783EBEDF}" type="pres">
      <dgm:prSet presAssocID="{925D9886-226B-44BB-B254-66B9BD376976}" presName="rootComposite" presStyleCnt="0"/>
      <dgm:spPr/>
    </dgm:pt>
    <dgm:pt modelId="{A91501E9-08A7-4710-8001-EC1FF0F06402}" type="pres">
      <dgm:prSet presAssocID="{925D9886-226B-44BB-B254-66B9BD376976}" presName="rootText" presStyleLbl="node3" presStyleIdx="0" presStyleCnt="1">
        <dgm:presLayoutVars>
          <dgm:chPref val="3"/>
        </dgm:presLayoutVars>
      </dgm:prSet>
      <dgm:spPr/>
    </dgm:pt>
    <dgm:pt modelId="{E78B50F0-3E22-41CF-ABA7-2B177CAF6490}" type="pres">
      <dgm:prSet presAssocID="{925D9886-226B-44BB-B254-66B9BD376976}" presName="rootConnector" presStyleLbl="node3" presStyleIdx="0" presStyleCnt="1"/>
      <dgm:spPr/>
    </dgm:pt>
    <dgm:pt modelId="{0BB0DE2E-FF0E-4F8F-91FE-0103D7F9722B}" type="pres">
      <dgm:prSet presAssocID="{925D9886-226B-44BB-B254-66B9BD376976}" presName="hierChild4" presStyleCnt="0"/>
      <dgm:spPr/>
    </dgm:pt>
    <dgm:pt modelId="{14BA6396-CC0F-4338-870D-C57949BF8B95}" type="pres">
      <dgm:prSet presAssocID="{5F83B6C6-EAF7-4B0A-B401-180FF034342D}" presName="Name37" presStyleLbl="parChTrans1D4" presStyleIdx="0" presStyleCnt="3"/>
      <dgm:spPr/>
    </dgm:pt>
    <dgm:pt modelId="{34231305-9B71-4671-AC28-1D7AEFD897C1}" type="pres">
      <dgm:prSet presAssocID="{211B3AEA-20C6-4A09-A1A6-DB8BB74D7352}" presName="hierRoot2" presStyleCnt="0">
        <dgm:presLayoutVars>
          <dgm:hierBranch val="init"/>
        </dgm:presLayoutVars>
      </dgm:prSet>
      <dgm:spPr/>
    </dgm:pt>
    <dgm:pt modelId="{D7449184-4535-4D41-9231-3C879350956B}" type="pres">
      <dgm:prSet presAssocID="{211B3AEA-20C6-4A09-A1A6-DB8BB74D7352}" presName="rootComposite" presStyleCnt="0"/>
      <dgm:spPr/>
    </dgm:pt>
    <dgm:pt modelId="{FA04D2E9-86E0-4F29-80B1-D38045F6F79B}" type="pres">
      <dgm:prSet presAssocID="{211B3AEA-20C6-4A09-A1A6-DB8BB74D7352}" presName="rootText" presStyleLbl="node4" presStyleIdx="0" presStyleCnt="3">
        <dgm:presLayoutVars>
          <dgm:chPref val="3"/>
        </dgm:presLayoutVars>
      </dgm:prSet>
      <dgm:spPr/>
    </dgm:pt>
    <dgm:pt modelId="{15811D7C-3821-4BA8-9CE5-BA578E3D2EB5}" type="pres">
      <dgm:prSet presAssocID="{211B3AEA-20C6-4A09-A1A6-DB8BB74D7352}" presName="rootConnector" presStyleLbl="node4" presStyleIdx="0" presStyleCnt="3"/>
      <dgm:spPr/>
    </dgm:pt>
    <dgm:pt modelId="{86E07FB9-E733-4135-87F9-562341368A2D}" type="pres">
      <dgm:prSet presAssocID="{211B3AEA-20C6-4A09-A1A6-DB8BB74D7352}" presName="hierChild4" presStyleCnt="0"/>
      <dgm:spPr/>
    </dgm:pt>
    <dgm:pt modelId="{469DC0AD-E662-4613-9813-7FEBDC6446F5}" type="pres">
      <dgm:prSet presAssocID="{157BD22D-924D-4AC0-9477-61030BEA5229}" presName="Name37" presStyleLbl="parChTrans1D4" presStyleIdx="1" presStyleCnt="3"/>
      <dgm:spPr/>
    </dgm:pt>
    <dgm:pt modelId="{807019A0-67A2-4F21-802C-947FF25AD66D}" type="pres">
      <dgm:prSet presAssocID="{7798A017-5E5E-4DAA-8479-6F3E75A84CB8}" presName="hierRoot2" presStyleCnt="0">
        <dgm:presLayoutVars>
          <dgm:hierBranch val="init"/>
        </dgm:presLayoutVars>
      </dgm:prSet>
      <dgm:spPr/>
    </dgm:pt>
    <dgm:pt modelId="{68217373-A30C-4DC5-A468-3DEAA4880689}" type="pres">
      <dgm:prSet presAssocID="{7798A017-5E5E-4DAA-8479-6F3E75A84CB8}" presName="rootComposite" presStyleCnt="0"/>
      <dgm:spPr/>
    </dgm:pt>
    <dgm:pt modelId="{35385FF2-9128-4D03-BF5B-1C0D3A957DF0}" type="pres">
      <dgm:prSet presAssocID="{7798A017-5E5E-4DAA-8479-6F3E75A84CB8}" presName="rootText" presStyleLbl="node4" presStyleIdx="1" presStyleCnt="3">
        <dgm:presLayoutVars>
          <dgm:chPref val="3"/>
        </dgm:presLayoutVars>
      </dgm:prSet>
      <dgm:spPr/>
    </dgm:pt>
    <dgm:pt modelId="{183AE620-2EDE-4CD5-9B6F-74A6577DD32C}" type="pres">
      <dgm:prSet presAssocID="{7798A017-5E5E-4DAA-8479-6F3E75A84CB8}" presName="rootConnector" presStyleLbl="node4" presStyleIdx="1" presStyleCnt="3"/>
      <dgm:spPr/>
    </dgm:pt>
    <dgm:pt modelId="{C12C9DE1-D506-4283-9858-1811E4FCF36B}" type="pres">
      <dgm:prSet presAssocID="{7798A017-5E5E-4DAA-8479-6F3E75A84CB8}" presName="hierChild4" presStyleCnt="0"/>
      <dgm:spPr/>
    </dgm:pt>
    <dgm:pt modelId="{C29E06A7-DA44-484F-9B1A-91EE4FE24188}" type="pres">
      <dgm:prSet presAssocID="{5636BE49-7969-4A3C-A95E-8B2A88D08765}" presName="Name37" presStyleLbl="parChTrans1D4" presStyleIdx="2" presStyleCnt="3"/>
      <dgm:spPr/>
    </dgm:pt>
    <dgm:pt modelId="{CA7E4DC6-3B11-4C62-8D6C-4868E037BF1B}" type="pres">
      <dgm:prSet presAssocID="{14E7DDCF-16A9-4FD9-82DF-88BAD8046A52}" presName="hierRoot2" presStyleCnt="0">
        <dgm:presLayoutVars>
          <dgm:hierBranch val="init"/>
        </dgm:presLayoutVars>
      </dgm:prSet>
      <dgm:spPr/>
    </dgm:pt>
    <dgm:pt modelId="{E2DEEC90-54D9-4C8E-83FC-018A567C1E81}" type="pres">
      <dgm:prSet presAssocID="{14E7DDCF-16A9-4FD9-82DF-88BAD8046A52}" presName="rootComposite" presStyleCnt="0"/>
      <dgm:spPr/>
    </dgm:pt>
    <dgm:pt modelId="{BBF5230C-5F45-42E8-B61B-05485325894D}" type="pres">
      <dgm:prSet presAssocID="{14E7DDCF-16A9-4FD9-82DF-88BAD8046A52}" presName="rootText" presStyleLbl="node4" presStyleIdx="2" presStyleCnt="3">
        <dgm:presLayoutVars>
          <dgm:chPref val="3"/>
        </dgm:presLayoutVars>
      </dgm:prSet>
      <dgm:spPr/>
    </dgm:pt>
    <dgm:pt modelId="{7506253E-2F65-4F09-B779-2CA5F7C842C9}" type="pres">
      <dgm:prSet presAssocID="{14E7DDCF-16A9-4FD9-82DF-88BAD8046A52}" presName="rootConnector" presStyleLbl="node4" presStyleIdx="2" presStyleCnt="3"/>
      <dgm:spPr/>
    </dgm:pt>
    <dgm:pt modelId="{C26BF10A-608A-425E-AE9F-80CC3D366B4C}" type="pres">
      <dgm:prSet presAssocID="{14E7DDCF-16A9-4FD9-82DF-88BAD8046A52}" presName="hierChild4" presStyleCnt="0"/>
      <dgm:spPr/>
    </dgm:pt>
    <dgm:pt modelId="{C28C105F-C035-4E3A-BBF0-EF1B2F483395}" type="pres">
      <dgm:prSet presAssocID="{14E7DDCF-16A9-4FD9-82DF-88BAD8046A52}" presName="hierChild5" presStyleCnt="0"/>
      <dgm:spPr/>
    </dgm:pt>
    <dgm:pt modelId="{A73D6290-BC78-4A36-AE91-05228AD88D3D}" type="pres">
      <dgm:prSet presAssocID="{7798A017-5E5E-4DAA-8479-6F3E75A84CB8}" presName="hierChild5" presStyleCnt="0"/>
      <dgm:spPr/>
    </dgm:pt>
    <dgm:pt modelId="{8349C23D-8615-4691-BE41-674211C29A23}" type="pres">
      <dgm:prSet presAssocID="{211B3AEA-20C6-4A09-A1A6-DB8BB74D7352}" presName="hierChild5" presStyleCnt="0"/>
      <dgm:spPr/>
    </dgm:pt>
    <dgm:pt modelId="{54DE7490-C718-485B-8E14-05B83FF8639E}" type="pres">
      <dgm:prSet presAssocID="{925D9886-226B-44BB-B254-66B9BD376976}" presName="hierChild5" presStyleCnt="0"/>
      <dgm:spPr/>
    </dgm:pt>
    <dgm:pt modelId="{9EECA996-C4BD-4F9C-9E1E-269067D62FDD}" type="pres">
      <dgm:prSet presAssocID="{6181775F-5466-4D6A-86C2-0EAC30598AC2}" presName="hierChild5" presStyleCnt="0"/>
      <dgm:spPr/>
    </dgm:pt>
    <dgm:pt modelId="{5AC98008-C29E-41F7-A20B-7E5E02D7FADD}" type="pres">
      <dgm:prSet presAssocID="{B776CDA1-95E1-4166-A682-CD474F4842C7}" presName="hierChild3" presStyleCnt="0"/>
      <dgm:spPr/>
    </dgm:pt>
  </dgm:ptLst>
  <dgm:cxnLst>
    <dgm:cxn modelId="{06A9FD01-EECF-4269-B98F-2A1A28681F0C}" type="presOf" srcId="{925D9886-226B-44BB-B254-66B9BD376976}" destId="{E78B50F0-3E22-41CF-ABA7-2B177CAF6490}" srcOrd="1" destOrd="0" presId="urn:microsoft.com/office/officeart/2005/8/layout/orgChart1"/>
    <dgm:cxn modelId="{FC1D1515-4BD2-4F54-8296-D29BE6C8A311}" type="presOf" srcId="{611B2B2B-A263-4AC3-A9A1-91565CBBBD7B}" destId="{3B6BB6CE-C056-4C64-88B0-DECB06FC864C}" srcOrd="0" destOrd="0" presId="urn:microsoft.com/office/officeart/2005/8/layout/orgChart1"/>
    <dgm:cxn modelId="{F5838C15-8DD3-469A-B311-ADF7DE127540}" srcId="{925D9886-226B-44BB-B254-66B9BD376976}" destId="{211B3AEA-20C6-4A09-A1A6-DB8BB74D7352}" srcOrd="0" destOrd="0" parTransId="{5F83B6C6-EAF7-4B0A-B401-180FF034342D}" sibTransId="{F04FFCFB-FA04-4E4D-86F0-ED1455BC5A85}"/>
    <dgm:cxn modelId="{11206E19-C8F0-481C-A359-A83D967FD0A6}" type="presOf" srcId="{14E7DDCF-16A9-4FD9-82DF-88BAD8046A52}" destId="{7506253E-2F65-4F09-B779-2CA5F7C842C9}" srcOrd="1" destOrd="0" presId="urn:microsoft.com/office/officeart/2005/8/layout/orgChart1"/>
    <dgm:cxn modelId="{BEB47E25-07FB-4B43-89D0-8BD90A3BF012}" type="presOf" srcId="{925D9886-226B-44BB-B254-66B9BD376976}" destId="{A91501E9-08A7-4710-8001-EC1FF0F06402}" srcOrd="0" destOrd="0" presId="urn:microsoft.com/office/officeart/2005/8/layout/orgChart1"/>
    <dgm:cxn modelId="{4D047930-34F8-452B-A759-1900B7BDDAEF}" type="presOf" srcId="{211B3AEA-20C6-4A09-A1A6-DB8BB74D7352}" destId="{FA04D2E9-86E0-4F29-80B1-D38045F6F79B}" srcOrd="0" destOrd="0" presId="urn:microsoft.com/office/officeart/2005/8/layout/orgChart1"/>
    <dgm:cxn modelId="{B8133A65-618A-47C4-8BC0-793C86404D6E}" type="presOf" srcId="{5636BE49-7969-4A3C-A95E-8B2A88D08765}" destId="{C29E06A7-DA44-484F-9B1A-91EE4FE24188}" srcOrd="0" destOrd="0" presId="urn:microsoft.com/office/officeart/2005/8/layout/orgChart1"/>
    <dgm:cxn modelId="{EECED747-F79E-467C-A626-C991439AB1D2}" type="presOf" srcId="{14E7DDCF-16A9-4FD9-82DF-88BAD8046A52}" destId="{BBF5230C-5F45-42E8-B61B-05485325894D}" srcOrd="0" destOrd="0" presId="urn:microsoft.com/office/officeart/2005/8/layout/orgChart1"/>
    <dgm:cxn modelId="{11FBAE48-96D0-464F-B3CD-3860C290787D}" srcId="{7798A017-5E5E-4DAA-8479-6F3E75A84CB8}" destId="{14E7DDCF-16A9-4FD9-82DF-88BAD8046A52}" srcOrd="0" destOrd="0" parTransId="{5636BE49-7969-4A3C-A95E-8B2A88D08765}" sibTransId="{42C3AB43-0205-40D8-B80C-E2540F7076E9}"/>
    <dgm:cxn modelId="{8215686F-9A51-47D6-9700-019384920F11}" type="presOf" srcId="{B776CDA1-95E1-4166-A682-CD474F4842C7}" destId="{5847A47F-A093-4A00-A9FD-2197814F7C62}" srcOrd="0" destOrd="0" presId="urn:microsoft.com/office/officeart/2005/8/layout/orgChart1"/>
    <dgm:cxn modelId="{E04C4C55-0E33-4524-9C86-C831626B8B38}" type="presOf" srcId="{7798A017-5E5E-4DAA-8479-6F3E75A84CB8}" destId="{183AE620-2EDE-4CD5-9B6F-74A6577DD32C}" srcOrd="1" destOrd="0" presId="urn:microsoft.com/office/officeart/2005/8/layout/orgChart1"/>
    <dgm:cxn modelId="{BFD1B67A-1D50-4A7C-B5C2-6603B7217331}" type="presOf" srcId="{211B3AEA-20C6-4A09-A1A6-DB8BB74D7352}" destId="{15811D7C-3821-4BA8-9CE5-BA578E3D2EB5}" srcOrd="1" destOrd="0" presId="urn:microsoft.com/office/officeart/2005/8/layout/orgChart1"/>
    <dgm:cxn modelId="{4DDBDD7B-6C45-4353-9B56-B01E136C7DB2}" type="presOf" srcId="{6181775F-5466-4D6A-86C2-0EAC30598AC2}" destId="{1524ABAE-CCC1-4336-9580-4FCC18F5A931}" srcOrd="1" destOrd="0" presId="urn:microsoft.com/office/officeart/2005/8/layout/orgChart1"/>
    <dgm:cxn modelId="{5DB2507C-C48D-4D23-982F-2AB393B8C305}" srcId="{B776CDA1-95E1-4166-A682-CD474F4842C7}" destId="{6181775F-5466-4D6A-86C2-0EAC30598AC2}" srcOrd="0" destOrd="0" parTransId="{611B2B2B-A263-4AC3-A9A1-91565CBBBD7B}" sibTransId="{CAC91633-DF59-41AC-A5A6-9269C5167228}"/>
    <dgm:cxn modelId="{B3D2207F-6462-4BBD-A346-34F0B0354509}" type="presOf" srcId="{7AD8E0C7-B9E9-4786-BA37-3898529210FB}" destId="{4A1BF901-F30A-4EBD-9700-8595F55CD583}" srcOrd="0" destOrd="0" presId="urn:microsoft.com/office/officeart/2005/8/layout/orgChart1"/>
    <dgm:cxn modelId="{2172AE85-64AC-43E8-88CF-D6A400F3BC06}" srcId="{211B3AEA-20C6-4A09-A1A6-DB8BB74D7352}" destId="{7798A017-5E5E-4DAA-8479-6F3E75A84CB8}" srcOrd="0" destOrd="0" parTransId="{157BD22D-924D-4AC0-9477-61030BEA5229}" sibTransId="{8EC531DF-1D4A-4434-A938-5A3F91727DB5}"/>
    <dgm:cxn modelId="{07863D87-252A-4240-9E37-8B20F1687D15}" type="presOf" srcId="{F4DADBC9-B233-452C-AA3C-65DA688F81E6}" destId="{DC60725F-3533-4924-8292-8A9532D74E5A}" srcOrd="0" destOrd="0" presId="urn:microsoft.com/office/officeart/2005/8/layout/orgChart1"/>
    <dgm:cxn modelId="{9D717A8F-55C1-4495-B048-7438BBF17164}" type="presOf" srcId="{7798A017-5E5E-4DAA-8479-6F3E75A84CB8}" destId="{35385FF2-9128-4D03-BF5B-1C0D3A957DF0}" srcOrd="0" destOrd="0" presId="urn:microsoft.com/office/officeart/2005/8/layout/orgChart1"/>
    <dgm:cxn modelId="{D723C7AB-799E-4F10-A3E9-05B997C37579}" type="presOf" srcId="{5F83B6C6-EAF7-4B0A-B401-180FF034342D}" destId="{14BA6396-CC0F-4338-870D-C57949BF8B95}" srcOrd="0" destOrd="0" presId="urn:microsoft.com/office/officeart/2005/8/layout/orgChart1"/>
    <dgm:cxn modelId="{3CC511B0-EB09-44B5-A0CA-11A0F2E04739}" srcId="{7AD8E0C7-B9E9-4786-BA37-3898529210FB}" destId="{B776CDA1-95E1-4166-A682-CD474F4842C7}" srcOrd="0" destOrd="0" parTransId="{61261867-B6FD-4486-977F-26DA57161660}" sibTransId="{B611E87A-8BF4-4733-9C8B-08C2164EC813}"/>
    <dgm:cxn modelId="{519A97C1-964A-4370-8420-37B607F541C9}" type="presOf" srcId="{157BD22D-924D-4AC0-9477-61030BEA5229}" destId="{469DC0AD-E662-4613-9813-7FEBDC6446F5}" srcOrd="0" destOrd="0" presId="urn:microsoft.com/office/officeart/2005/8/layout/orgChart1"/>
    <dgm:cxn modelId="{50DDCFD3-F7B9-4CE3-8153-7EFC4D8EFF22}" type="presOf" srcId="{B776CDA1-95E1-4166-A682-CD474F4842C7}" destId="{C97C1846-9E86-472F-8793-0E1479810184}" srcOrd="1" destOrd="0" presId="urn:microsoft.com/office/officeart/2005/8/layout/orgChart1"/>
    <dgm:cxn modelId="{DEC1D1FD-0082-496B-B436-7C63CE59359E}" type="presOf" srcId="{6181775F-5466-4D6A-86C2-0EAC30598AC2}" destId="{276432A9-3AA4-4B7D-9D6E-67E110548686}" srcOrd="0" destOrd="0" presId="urn:microsoft.com/office/officeart/2005/8/layout/orgChart1"/>
    <dgm:cxn modelId="{54F49CFF-AF39-4AA3-96D1-CB76596755BD}" srcId="{6181775F-5466-4D6A-86C2-0EAC30598AC2}" destId="{925D9886-226B-44BB-B254-66B9BD376976}" srcOrd="0" destOrd="0" parTransId="{F4DADBC9-B233-452C-AA3C-65DA688F81E6}" sibTransId="{72555268-C2CA-49C6-931E-64D3DE18AC93}"/>
    <dgm:cxn modelId="{906AF2A3-CADF-417E-8FA9-7527A276B935}" type="presParOf" srcId="{4A1BF901-F30A-4EBD-9700-8595F55CD583}" destId="{BD4ABF88-9020-4DC4-8EB3-05007E89EF54}" srcOrd="0" destOrd="0" presId="urn:microsoft.com/office/officeart/2005/8/layout/orgChart1"/>
    <dgm:cxn modelId="{9FAC73BF-5116-4367-827F-0DBF030337C1}" type="presParOf" srcId="{BD4ABF88-9020-4DC4-8EB3-05007E89EF54}" destId="{17B262A1-E600-4DB8-8995-50D812A255E3}" srcOrd="0" destOrd="0" presId="urn:microsoft.com/office/officeart/2005/8/layout/orgChart1"/>
    <dgm:cxn modelId="{A30C3C28-72B2-4736-ADED-234C60C248F2}" type="presParOf" srcId="{17B262A1-E600-4DB8-8995-50D812A255E3}" destId="{5847A47F-A093-4A00-A9FD-2197814F7C62}" srcOrd="0" destOrd="0" presId="urn:microsoft.com/office/officeart/2005/8/layout/orgChart1"/>
    <dgm:cxn modelId="{6AB25CAA-FF9A-4F6E-90EB-BD98AEF54089}" type="presParOf" srcId="{17B262A1-E600-4DB8-8995-50D812A255E3}" destId="{C97C1846-9E86-472F-8793-0E1479810184}" srcOrd="1" destOrd="0" presId="urn:microsoft.com/office/officeart/2005/8/layout/orgChart1"/>
    <dgm:cxn modelId="{003D7881-43C6-4ED8-885D-2F30D55FF56A}" type="presParOf" srcId="{BD4ABF88-9020-4DC4-8EB3-05007E89EF54}" destId="{CD112C10-8267-4E61-B200-18F62B9F58AA}" srcOrd="1" destOrd="0" presId="urn:microsoft.com/office/officeart/2005/8/layout/orgChart1"/>
    <dgm:cxn modelId="{0608DABE-58D4-4229-98FB-A0E41B676543}" type="presParOf" srcId="{CD112C10-8267-4E61-B200-18F62B9F58AA}" destId="{3B6BB6CE-C056-4C64-88B0-DECB06FC864C}" srcOrd="0" destOrd="0" presId="urn:microsoft.com/office/officeart/2005/8/layout/orgChart1"/>
    <dgm:cxn modelId="{8AA37D7C-0D1D-4796-96E3-415AC935904C}" type="presParOf" srcId="{CD112C10-8267-4E61-B200-18F62B9F58AA}" destId="{CF565D37-5381-4E74-A65B-BF2DCC80C67C}" srcOrd="1" destOrd="0" presId="urn:microsoft.com/office/officeart/2005/8/layout/orgChart1"/>
    <dgm:cxn modelId="{5F029CA8-AB78-4569-81F5-E5FFE296A4F0}" type="presParOf" srcId="{CF565D37-5381-4E74-A65B-BF2DCC80C67C}" destId="{9442F73D-16EF-420F-9294-58283BC91065}" srcOrd="0" destOrd="0" presId="urn:microsoft.com/office/officeart/2005/8/layout/orgChart1"/>
    <dgm:cxn modelId="{8AB78652-F8F5-4FE2-B70E-2A527A661FDD}" type="presParOf" srcId="{9442F73D-16EF-420F-9294-58283BC91065}" destId="{276432A9-3AA4-4B7D-9D6E-67E110548686}" srcOrd="0" destOrd="0" presId="urn:microsoft.com/office/officeart/2005/8/layout/orgChart1"/>
    <dgm:cxn modelId="{67D96E96-AEB5-4FE8-8E7A-B4321165E3EF}" type="presParOf" srcId="{9442F73D-16EF-420F-9294-58283BC91065}" destId="{1524ABAE-CCC1-4336-9580-4FCC18F5A931}" srcOrd="1" destOrd="0" presId="urn:microsoft.com/office/officeart/2005/8/layout/orgChart1"/>
    <dgm:cxn modelId="{E4188785-F3BA-4C50-9682-26FA87A47344}" type="presParOf" srcId="{CF565D37-5381-4E74-A65B-BF2DCC80C67C}" destId="{68F38D32-59C8-4E78-B81D-C83962789551}" srcOrd="1" destOrd="0" presId="urn:microsoft.com/office/officeart/2005/8/layout/orgChart1"/>
    <dgm:cxn modelId="{A531ADDA-CD3A-4E5B-AE4D-404F85942C78}" type="presParOf" srcId="{68F38D32-59C8-4E78-B81D-C83962789551}" destId="{DC60725F-3533-4924-8292-8A9532D74E5A}" srcOrd="0" destOrd="0" presId="urn:microsoft.com/office/officeart/2005/8/layout/orgChart1"/>
    <dgm:cxn modelId="{2A73CD5A-C0E0-48CB-AE58-F6F18F0B1859}" type="presParOf" srcId="{68F38D32-59C8-4E78-B81D-C83962789551}" destId="{C1FB8FCE-28FD-4499-99D8-21D8FE0CBD0D}" srcOrd="1" destOrd="0" presId="urn:microsoft.com/office/officeart/2005/8/layout/orgChart1"/>
    <dgm:cxn modelId="{1868F214-2089-4865-B126-B1A5D308ED6A}" type="presParOf" srcId="{C1FB8FCE-28FD-4499-99D8-21D8FE0CBD0D}" destId="{F9B891A6-0F52-432E-8B85-7391783EBEDF}" srcOrd="0" destOrd="0" presId="urn:microsoft.com/office/officeart/2005/8/layout/orgChart1"/>
    <dgm:cxn modelId="{FAD80DDF-69C3-499E-B971-3F764791701F}" type="presParOf" srcId="{F9B891A6-0F52-432E-8B85-7391783EBEDF}" destId="{A91501E9-08A7-4710-8001-EC1FF0F06402}" srcOrd="0" destOrd="0" presId="urn:microsoft.com/office/officeart/2005/8/layout/orgChart1"/>
    <dgm:cxn modelId="{CA169DB3-95A8-4F1E-843F-E2C713C617B3}" type="presParOf" srcId="{F9B891A6-0F52-432E-8B85-7391783EBEDF}" destId="{E78B50F0-3E22-41CF-ABA7-2B177CAF6490}" srcOrd="1" destOrd="0" presId="urn:microsoft.com/office/officeart/2005/8/layout/orgChart1"/>
    <dgm:cxn modelId="{38859CA2-97F8-4615-8BA6-EA2F5C4537A1}" type="presParOf" srcId="{C1FB8FCE-28FD-4499-99D8-21D8FE0CBD0D}" destId="{0BB0DE2E-FF0E-4F8F-91FE-0103D7F9722B}" srcOrd="1" destOrd="0" presId="urn:microsoft.com/office/officeart/2005/8/layout/orgChart1"/>
    <dgm:cxn modelId="{1F62DE6B-721C-4DE4-98E7-3FF2E5121243}" type="presParOf" srcId="{0BB0DE2E-FF0E-4F8F-91FE-0103D7F9722B}" destId="{14BA6396-CC0F-4338-870D-C57949BF8B95}" srcOrd="0" destOrd="0" presId="urn:microsoft.com/office/officeart/2005/8/layout/orgChart1"/>
    <dgm:cxn modelId="{D1A1F179-BB8C-4211-9264-B3AA3F96355A}" type="presParOf" srcId="{0BB0DE2E-FF0E-4F8F-91FE-0103D7F9722B}" destId="{34231305-9B71-4671-AC28-1D7AEFD897C1}" srcOrd="1" destOrd="0" presId="urn:microsoft.com/office/officeart/2005/8/layout/orgChart1"/>
    <dgm:cxn modelId="{C78F860F-E617-42FF-AF2A-C9DF9E281E3B}" type="presParOf" srcId="{34231305-9B71-4671-AC28-1D7AEFD897C1}" destId="{D7449184-4535-4D41-9231-3C879350956B}" srcOrd="0" destOrd="0" presId="urn:microsoft.com/office/officeart/2005/8/layout/orgChart1"/>
    <dgm:cxn modelId="{8DC51C8F-D856-4437-AAC3-CE9B1780C3F9}" type="presParOf" srcId="{D7449184-4535-4D41-9231-3C879350956B}" destId="{FA04D2E9-86E0-4F29-80B1-D38045F6F79B}" srcOrd="0" destOrd="0" presId="urn:microsoft.com/office/officeart/2005/8/layout/orgChart1"/>
    <dgm:cxn modelId="{51B09DFD-B865-4904-9B20-F10C011BBA89}" type="presParOf" srcId="{D7449184-4535-4D41-9231-3C879350956B}" destId="{15811D7C-3821-4BA8-9CE5-BA578E3D2EB5}" srcOrd="1" destOrd="0" presId="urn:microsoft.com/office/officeart/2005/8/layout/orgChart1"/>
    <dgm:cxn modelId="{191E7F80-99FA-4D72-824E-22CB2F9A5B77}" type="presParOf" srcId="{34231305-9B71-4671-AC28-1D7AEFD897C1}" destId="{86E07FB9-E733-4135-87F9-562341368A2D}" srcOrd="1" destOrd="0" presId="urn:microsoft.com/office/officeart/2005/8/layout/orgChart1"/>
    <dgm:cxn modelId="{4CE47A2A-2A5E-469D-AB2F-0ECB80C338A1}" type="presParOf" srcId="{86E07FB9-E733-4135-87F9-562341368A2D}" destId="{469DC0AD-E662-4613-9813-7FEBDC6446F5}" srcOrd="0" destOrd="0" presId="urn:microsoft.com/office/officeart/2005/8/layout/orgChart1"/>
    <dgm:cxn modelId="{8AA38300-3E33-4959-8C95-83D89192DB8F}" type="presParOf" srcId="{86E07FB9-E733-4135-87F9-562341368A2D}" destId="{807019A0-67A2-4F21-802C-947FF25AD66D}" srcOrd="1" destOrd="0" presId="urn:microsoft.com/office/officeart/2005/8/layout/orgChart1"/>
    <dgm:cxn modelId="{60DB5182-79BC-4769-AC54-A0C7B17F2776}" type="presParOf" srcId="{807019A0-67A2-4F21-802C-947FF25AD66D}" destId="{68217373-A30C-4DC5-A468-3DEAA4880689}" srcOrd="0" destOrd="0" presId="urn:microsoft.com/office/officeart/2005/8/layout/orgChart1"/>
    <dgm:cxn modelId="{344C886C-7E2D-49A7-A4D6-1FFC1D7576F9}" type="presParOf" srcId="{68217373-A30C-4DC5-A468-3DEAA4880689}" destId="{35385FF2-9128-4D03-BF5B-1C0D3A957DF0}" srcOrd="0" destOrd="0" presId="urn:microsoft.com/office/officeart/2005/8/layout/orgChart1"/>
    <dgm:cxn modelId="{4D2906C2-E4EF-4D63-B4F2-98637112E693}" type="presParOf" srcId="{68217373-A30C-4DC5-A468-3DEAA4880689}" destId="{183AE620-2EDE-4CD5-9B6F-74A6577DD32C}" srcOrd="1" destOrd="0" presId="urn:microsoft.com/office/officeart/2005/8/layout/orgChart1"/>
    <dgm:cxn modelId="{BD23AD07-C9EE-447C-8606-CE8E4A8F81B2}" type="presParOf" srcId="{807019A0-67A2-4F21-802C-947FF25AD66D}" destId="{C12C9DE1-D506-4283-9858-1811E4FCF36B}" srcOrd="1" destOrd="0" presId="urn:microsoft.com/office/officeart/2005/8/layout/orgChart1"/>
    <dgm:cxn modelId="{EE148E08-9281-4AB1-9822-FEFD558ED95A}" type="presParOf" srcId="{C12C9DE1-D506-4283-9858-1811E4FCF36B}" destId="{C29E06A7-DA44-484F-9B1A-91EE4FE24188}" srcOrd="0" destOrd="0" presId="urn:microsoft.com/office/officeart/2005/8/layout/orgChart1"/>
    <dgm:cxn modelId="{BF8C7371-E413-4029-9422-62CDDDBD3FEA}" type="presParOf" srcId="{C12C9DE1-D506-4283-9858-1811E4FCF36B}" destId="{CA7E4DC6-3B11-4C62-8D6C-4868E037BF1B}" srcOrd="1" destOrd="0" presId="urn:microsoft.com/office/officeart/2005/8/layout/orgChart1"/>
    <dgm:cxn modelId="{B53AB378-BA7F-467A-8335-D03BB5DBF346}" type="presParOf" srcId="{CA7E4DC6-3B11-4C62-8D6C-4868E037BF1B}" destId="{E2DEEC90-54D9-4C8E-83FC-018A567C1E81}" srcOrd="0" destOrd="0" presId="urn:microsoft.com/office/officeart/2005/8/layout/orgChart1"/>
    <dgm:cxn modelId="{7BC70559-1654-412B-BEEA-13715C99E975}" type="presParOf" srcId="{E2DEEC90-54D9-4C8E-83FC-018A567C1E81}" destId="{BBF5230C-5F45-42E8-B61B-05485325894D}" srcOrd="0" destOrd="0" presId="urn:microsoft.com/office/officeart/2005/8/layout/orgChart1"/>
    <dgm:cxn modelId="{45C194BA-C9D5-4E1C-80CA-6A1802FCB980}" type="presParOf" srcId="{E2DEEC90-54D9-4C8E-83FC-018A567C1E81}" destId="{7506253E-2F65-4F09-B779-2CA5F7C842C9}" srcOrd="1" destOrd="0" presId="urn:microsoft.com/office/officeart/2005/8/layout/orgChart1"/>
    <dgm:cxn modelId="{0D9446D1-9909-4AB4-AC73-D607D6CDCF82}" type="presParOf" srcId="{CA7E4DC6-3B11-4C62-8D6C-4868E037BF1B}" destId="{C26BF10A-608A-425E-AE9F-80CC3D366B4C}" srcOrd="1" destOrd="0" presId="urn:microsoft.com/office/officeart/2005/8/layout/orgChart1"/>
    <dgm:cxn modelId="{74893FE7-EDE2-43DB-81DA-E5FA0BF885DE}" type="presParOf" srcId="{CA7E4DC6-3B11-4C62-8D6C-4868E037BF1B}" destId="{C28C105F-C035-4E3A-BBF0-EF1B2F483395}" srcOrd="2" destOrd="0" presId="urn:microsoft.com/office/officeart/2005/8/layout/orgChart1"/>
    <dgm:cxn modelId="{441BA7AA-6D83-4F5D-AE33-42B0D7384C15}" type="presParOf" srcId="{807019A0-67A2-4F21-802C-947FF25AD66D}" destId="{A73D6290-BC78-4A36-AE91-05228AD88D3D}" srcOrd="2" destOrd="0" presId="urn:microsoft.com/office/officeart/2005/8/layout/orgChart1"/>
    <dgm:cxn modelId="{2FED9BD2-CAC2-4094-B800-195667CD343D}" type="presParOf" srcId="{34231305-9B71-4671-AC28-1D7AEFD897C1}" destId="{8349C23D-8615-4691-BE41-674211C29A23}" srcOrd="2" destOrd="0" presId="urn:microsoft.com/office/officeart/2005/8/layout/orgChart1"/>
    <dgm:cxn modelId="{156830AF-B3D3-428C-B37F-3CD1618E706C}" type="presParOf" srcId="{C1FB8FCE-28FD-4499-99D8-21D8FE0CBD0D}" destId="{54DE7490-C718-485B-8E14-05B83FF8639E}" srcOrd="2" destOrd="0" presId="urn:microsoft.com/office/officeart/2005/8/layout/orgChart1"/>
    <dgm:cxn modelId="{10625B3C-6905-45F7-B2FA-A279FCB572B1}" type="presParOf" srcId="{CF565D37-5381-4E74-A65B-BF2DCC80C67C}" destId="{9EECA996-C4BD-4F9C-9E1E-269067D62FDD}" srcOrd="2" destOrd="0" presId="urn:microsoft.com/office/officeart/2005/8/layout/orgChart1"/>
    <dgm:cxn modelId="{E9D6AE7C-7066-4C50-8E10-1C15E2986201}" type="presParOf" srcId="{BD4ABF88-9020-4DC4-8EB3-05007E89EF54}" destId="{5AC98008-C29E-41F7-A20B-7E5E02D7FAD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5157F9-1BD9-4D65-B211-FD3A6B99E637}">
      <dsp:nvSpPr>
        <dsp:cNvPr id="0" name=""/>
        <dsp:cNvSpPr/>
      </dsp:nvSpPr>
      <dsp:spPr>
        <a:xfrm>
          <a:off x="7280264" y="3563102"/>
          <a:ext cx="1790821" cy="798617"/>
        </a:xfrm>
        <a:custGeom>
          <a:avLst/>
          <a:gdLst/>
          <a:ahLst/>
          <a:cxnLst/>
          <a:rect l="0" t="0" r="0" b="0"/>
          <a:pathLst>
            <a:path>
              <a:moveTo>
                <a:pt x="0" y="0"/>
              </a:moveTo>
              <a:lnTo>
                <a:pt x="0" y="476098"/>
              </a:lnTo>
              <a:lnTo>
                <a:pt x="1790821" y="476098"/>
              </a:lnTo>
              <a:lnTo>
                <a:pt x="1790821" y="798617"/>
              </a:lnTo>
            </a:path>
          </a:pathLst>
        </a:custGeom>
        <a:noFill/>
        <a:ln w="19050" cap="rnd" cmpd="sng" algn="ctr">
          <a:solidFill>
            <a:schemeClr val="accent1">
              <a:shade val="80000"/>
              <a:hueOff val="0"/>
              <a:satOff val="0"/>
              <a:lumOff val="0"/>
              <a:alphaOff val="0"/>
            </a:schemeClr>
          </a:solidFill>
          <a:prstDash val="solid"/>
        </a:ln>
        <a:effectLst/>
        <a:scene3d>
          <a:camera prst="orthographicFront"/>
          <a:lightRig rig="chilly" dir="t"/>
        </a:scene3d>
        <a:sp3d z="-40000" prstMaterial="matte"/>
      </dsp:spPr>
      <dsp:style>
        <a:lnRef idx="2">
          <a:scrgbClr r="0" g="0" b="0"/>
        </a:lnRef>
        <a:fillRef idx="0">
          <a:scrgbClr r="0" g="0" b="0"/>
        </a:fillRef>
        <a:effectRef idx="0">
          <a:scrgbClr r="0" g="0" b="0"/>
        </a:effectRef>
        <a:fontRef idx="minor"/>
      </dsp:style>
    </dsp:sp>
    <dsp:sp modelId="{7CFF439C-472C-4C35-A067-12264DB8CF6A}">
      <dsp:nvSpPr>
        <dsp:cNvPr id="0" name=""/>
        <dsp:cNvSpPr/>
      </dsp:nvSpPr>
      <dsp:spPr>
        <a:xfrm>
          <a:off x="5489442" y="3563102"/>
          <a:ext cx="1790821" cy="798617"/>
        </a:xfrm>
        <a:custGeom>
          <a:avLst/>
          <a:gdLst/>
          <a:ahLst/>
          <a:cxnLst/>
          <a:rect l="0" t="0" r="0" b="0"/>
          <a:pathLst>
            <a:path>
              <a:moveTo>
                <a:pt x="1790821" y="0"/>
              </a:moveTo>
              <a:lnTo>
                <a:pt x="1790821" y="476098"/>
              </a:lnTo>
              <a:lnTo>
                <a:pt x="0" y="476098"/>
              </a:lnTo>
              <a:lnTo>
                <a:pt x="0" y="798617"/>
              </a:lnTo>
            </a:path>
          </a:pathLst>
        </a:custGeom>
        <a:noFill/>
        <a:ln w="19050" cap="rnd" cmpd="sng" algn="ctr">
          <a:solidFill>
            <a:schemeClr val="accent1">
              <a:shade val="80000"/>
              <a:hueOff val="0"/>
              <a:satOff val="0"/>
              <a:lumOff val="0"/>
              <a:alphaOff val="0"/>
            </a:schemeClr>
          </a:solidFill>
          <a:prstDash val="solid"/>
        </a:ln>
        <a:effectLst/>
        <a:scene3d>
          <a:camera prst="orthographicFront"/>
          <a:lightRig rig="chilly" dir="t"/>
        </a:scene3d>
        <a:sp3d z="-40000" prstMaterial="matte"/>
      </dsp:spPr>
      <dsp:style>
        <a:lnRef idx="2">
          <a:scrgbClr r="0" g="0" b="0"/>
        </a:lnRef>
        <a:fillRef idx="0">
          <a:scrgbClr r="0" g="0" b="0"/>
        </a:fillRef>
        <a:effectRef idx="0">
          <a:scrgbClr r="0" g="0" b="0"/>
        </a:effectRef>
        <a:fontRef idx="minor"/>
      </dsp:style>
    </dsp:sp>
    <dsp:sp modelId="{F5BED34F-E2BA-4C7B-BCDF-2C5F3514A884}">
      <dsp:nvSpPr>
        <dsp:cNvPr id="0" name=""/>
        <dsp:cNvSpPr/>
      </dsp:nvSpPr>
      <dsp:spPr>
        <a:xfrm>
          <a:off x="4594032" y="1382262"/>
          <a:ext cx="2686232" cy="798617"/>
        </a:xfrm>
        <a:custGeom>
          <a:avLst/>
          <a:gdLst/>
          <a:ahLst/>
          <a:cxnLst/>
          <a:rect l="0" t="0" r="0" b="0"/>
          <a:pathLst>
            <a:path>
              <a:moveTo>
                <a:pt x="0" y="0"/>
              </a:moveTo>
              <a:lnTo>
                <a:pt x="0" y="476098"/>
              </a:lnTo>
              <a:lnTo>
                <a:pt x="2686232" y="476098"/>
              </a:lnTo>
              <a:lnTo>
                <a:pt x="2686232" y="798617"/>
              </a:lnTo>
            </a:path>
          </a:pathLst>
        </a:custGeom>
        <a:noFill/>
        <a:ln w="19050" cap="rnd"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2764B08D-78C4-48E0-B68E-E48739FB362B}">
      <dsp:nvSpPr>
        <dsp:cNvPr id="0" name=""/>
        <dsp:cNvSpPr/>
      </dsp:nvSpPr>
      <dsp:spPr>
        <a:xfrm>
          <a:off x="1862079" y="3563102"/>
          <a:ext cx="91440" cy="798617"/>
        </a:xfrm>
        <a:custGeom>
          <a:avLst/>
          <a:gdLst/>
          <a:ahLst/>
          <a:cxnLst/>
          <a:rect l="0" t="0" r="0" b="0"/>
          <a:pathLst>
            <a:path>
              <a:moveTo>
                <a:pt x="45720" y="0"/>
              </a:moveTo>
              <a:lnTo>
                <a:pt x="45720" y="798617"/>
              </a:lnTo>
            </a:path>
          </a:pathLst>
        </a:custGeom>
        <a:noFill/>
        <a:ln w="19050" cap="rnd" cmpd="sng" algn="ctr">
          <a:solidFill>
            <a:schemeClr val="accent1">
              <a:shade val="80000"/>
              <a:hueOff val="0"/>
              <a:satOff val="0"/>
              <a:lumOff val="0"/>
              <a:alphaOff val="0"/>
            </a:schemeClr>
          </a:solidFill>
          <a:prstDash val="solid"/>
        </a:ln>
        <a:effectLst/>
        <a:scene3d>
          <a:camera prst="orthographicFront"/>
          <a:lightRig rig="chilly" dir="t"/>
        </a:scene3d>
        <a:sp3d z="-40000" prstMaterial="matte"/>
      </dsp:spPr>
      <dsp:style>
        <a:lnRef idx="2">
          <a:scrgbClr r="0" g="0" b="0"/>
        </a:lnRef>
        <a:fillRef idx="0">
          <a:scrgbClr r="0" g="0" b="0"/>
        </a:fillRef>
        <a:effectRef idx="0">
          <a:scrgbClr r="0" g="0" b="0"/>
        </a:effectRef>
        <a:fontRef idx="minor"/>
      </dsp:style>
    </dsp:sp>
    <dsp:sp modelId="{9AE4A958-AECF-43FA-9D6A-FD691E69BD73}">
      <dsp:nvSpPr>
        <dsp:cNvPr id="0" name=""/>
        <dsp:cNvSpPr/>
      </dsp:nvSpPr>
      <dsp:spPr>
        <a:xfrm>
          <a:off x="1907799" y="1382262"/>
          <a:ext cx="2686232" cy="798617"/>
        </a:xfrm>
        <a:custGeom>
          <a:avLst/>
          <a:gdLst/>
          <a:ahLst/>
          <a:cxnLst/>
          <a:rect l="0" t="0" r="0" b="0"/>
          <a:pathLst>
            <a:path>
              <a:moveTo>
                <a:pt x="2686232" y="0"/>
              </a:moveTo>
              <a:lnTo>
                <a:pt x="2686232" y="476098"/>
              </a:lnTo>
              <a:lnTo>
                <a:pt x="0" y="476098"/>
              </a:lnTo>
              <a:lnTo>
                <a:pt x="0" y="798617"/>
              </a:lnTo>
            </a:path>
          </a:pathLst>
        </a:custGeom>
        <a:noFill/>
        <a:ln w="19050" cap="rnd"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6F1E6C9D-9AF8-4F1F-A1FD-22241EFACB1B}">
      <dsp:nvSpPr>
        <dsp:cNvPr id="0" name=""/>
        <dsp:cNvSpPr/>
      </dsp:nvSpPr>
      <dsp:spPr>
        <a:xfrm>
          <a:off x="3259211" y="40"/>
          <a:ext cx="2669642" cy="1382222"/>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195047" numCol="1" spcCol="1270" anchor="ctr" anchorCtr="0">
          <a:noAutofit/>
        </a:bodyPr>
        <a:lstStyle/>
        <a:p>
          <a:pPr marL="0" lvl="0" indent="0" algn="ctr" defTabSz="1600200">
            <a:lnSpc>
              <a:spcPct val="90000"/>
            </a:lnSpc>
            <a:spcBef>
              <a:spcPct val="0"/>
            </a:spcBef>
            <a:spcAft>
              <a:spcPct val="35000"/>
            </a:spcAft>
            <a:buNone/>
          </a:pPr>
          <a:r>
            <a:rPr lang="en-US" sz="3600" kern="1200" dirty="0"/>
            <a:t>Homicide</a:t>
          </a:r>
        </a:p>
      </dsp:txBody>
      <dsp:txXfrm>
        <a:off x="3259211" y="40"/>
        <a:ext cx="2669642" cy="1382222"/>
      </dsp:txXfrm>
    </dsp:sp>
    <dsp:sp modelId="{C031666D-30E7-4F0E-B5B1-68282227ABC3}">
      <dsp:nvSpPr>
        <dsp:cNvPr id="0" name=""/>
        <dsp:cNvSpPr/>
      </dsp:nvSpPr>
      <dsp:spPr>
        <a:xfrm>
          <a:off x="3793139" y="1075101"/>
          <a:ext cx="2402677" cy="46074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Overarching Term </a:t>
          </a:r>
        </a:p>
      </dsp:txBody>
      <dsp:txXfrm>
        <a:off x="3793139" y="1075101"/>
        <a:ext cx="2402677" cy="460740"/>
      </dsp:txXfrm>
    </dsp:sp>
    <dsp:sp modelId="{0ACDC9C7-4CBE-4F9B-B52D-AA026C0583A7}">
      <dsp:nvSpPr>
        <dsp:cNvPr id="0" name=""/>
        <dsp:cNvSpPr/>
      </dsp:nvSpPr>
      <dsp:spPr>
        <a:xfrm>
          <a:off x="572978" y="2180879"/>
          <a:ext cx="2669642" cy="1382222"/>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780" tIns="17780" rIns="17780" bIns="195047" numCol="1" spcCol="1270" anchor="ctr" anchorCtr="0">
          <a:noAutofit/>
        </a:bodyPr>
        <a:lstStyle/>
        <a:p>
          <a:pPr marL="0" lvl="0" indent="0" algn="ctr" defTabSz="1244600">
            <a:lnSpc>
              <a:spcPct val="90000"/>
            </a:lnSpc>
            <a:spcBef>
              <a:spcPct val="0"/>
            </a:spcBef>
            <a:spcAft>
              <a:spcPct val="35000"/>
            </a:spcAft>
            <a:buNone/>
          </a:pPr>
          <a:r>
            <a:rPr lang="en-US" sz="2800" kern="1200" dirty="0"/>
            <a:t>Murder</a:t>
          </a:r>
        </a:p>
      </dsp:txBody>
      <dsp:txXfrm>
        <a:off x="572978" y="2180879"/>
        <a:ext cx="2669642" cy="1382222"/>
      </dsp:txXfrm>
    </dsp:sp>
    <dsp:sp modelId="{60DC09D8-55EA-467B-8153-DB2337A99ACB}">
      <dsp:nvSpPr>
        <dsp:cNvPr id="0" name=""/>
        <dsp:cNvSpPr/>
      </dsp:nvSpPr>
      <dsp:spPr>
        <a:xfrm>
          <a:off x="1106907" y="3255941"/>
          <a:ext cx="2402677" cy="46074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Intent to Kill / GBH</a:t>
          </a:r>
        </a:p>
      </dsp:txBody>
      <dsp:txXfrm>
        <a:off x="1106907" y="3255941"/>
        <a:ext cx="2402677" cy="460740"/>
      </dsp:txXfrm>
    </dsp:sp>
    <dsp:sp modelId="{76025948-B2DA-4AF9-8E7C-E946C7684B75}">
      <dsp:nvSpPr>
        <dsp:cNvPr id="0" name=""/>
        <dsp:cNvSpPr/>
      </dsp:nvSpPr>
      <dsp:spPr>
        <a:xfrm>
          <a:off x="572978" y="4361719"/>
          <a:ext cx="2669642" cy="1382222"/>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95047" numCol="1" spcCol="1270" anchor="ctr" anchorCtr="0">
          <a:noAutofit/>
        </a:bodyPr>
        <a:lstStyle/>
        <a:p>
          <a:pPr marL="0" lvl="0" indent="0" algn="ctr" defTabSz="1066800">
            <a:lnSpc>
              <a:spcPct val="90000"/>
            </a:lnSpc>
            <a:spcBef>
              <a:spcPct val="0"/>
            </a:spcBef>
            <a:spcAft>
              <a:spcPct val="35000"/>
            </a:spcAft>
            <a:buNone/>
          </a:pPr>
          <a:r>
            <a:rPr lang="en-US" sz="2400" kern="1200" dirty="0"/>
            <a:t>Loss of Control &amp;</a:t>
          </a:r>
          <a:br>
            <a:rPr lang="en-US" sz="2400" kern="1200" dirty="0"/>
          </a:br>
          <a:r>
            <a:rPr lang="en-US" sz="2400" kern="1200" dirty="0"/>
            <a:t>Diminished Responsibility</a:t>
          </a:r>
        </a:p>
      </dsp:txBody>
      <dsp:txXfrm>
        <a:off x="572978" y="4361719"/>
        <a:ext cx="2669642" cy="1382222"/>
      </dsp:txXfrm>
    </dsp:sp>
    <dsp:sp modelId="{67323C74-DE54-4A9A-9CEE-DCC38FF7BE0B}">
      <dsp:nvSpPr>
        <dsp:cNvPr id="0" name=""/>
        <dsp:cNvSpPr/>
      </dsp:nvSpPr>
      <dsp:spPr>
        <a:xfrm>
          <a:off x="1106907" y="5436781"/>
          <a:ext cx="2402677" cy="46074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Partial </a:t>
          </a:r>
          <a:r>
            <a:rPr lang="en-US" sz="2000" kern="1200" dirty="0" err="1"/>
            <a:t>Defences</a:t>
          </a:r>
          <a:endParaRPr lang="en-US" sz="2000" kern="1200" dirty="0"/>
        </a:p>
      </dsp:txBody>
      <dsp:txXfrm>
        <a:off x="1106907" y="5436781"/>
        <a:ext cx="2402677" cy="460740"/>
      </dsp:txXfrm>
    </dsp:sp>
    <dsp:sp modelId="{62916E1E-420E-43FD-9CA1-9ACAC444D2F0}">
      <dsp:nvSpPr>
        <dsp:cNvPr id="0" name=""/>
        <dsp:cNvSpPr/>
      </dsp:nvSpPr>
      <dsp:spPr>
        <a:xfrm>
          <a:off x="5945443" y="2180879"/>
          <a:ext cx="2669642" cy="1382222"/>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780" tIns="17780" rIns="17780" bIns="195047" numCol="1" spcCol="1270" anchor="ctr" anchorCtr="0">
          <a:noAutofit/>
        </a:bodyPr>
        <a:lstStyle/>
        <a:p>
          <a:pPr marL="0" lvl="0" indent="0" algn="ctr" defTabSz="1244600">
            <a:lnSpc>
              <a:spcPct val="90000"/>
            </a:lnSpc>
            <a:spcBef>
              <a:spcPct val="0"/>
            </a:spcBef>
            <a:spcAft>
              <a:spcPct val="35000"/>
            </a:spcAft>
            <a:buNone/>
          </a:pPr>
          <a:r>
            <a:rPr lang="en-US" sz="2800" kern="1200" dirty="0"/>
            <a:t>Manslaughter</a:t>
          </a:r>
        </a:p>
      </dsp:txBody>
      <dsp:txXfrm>
        <a:off x="5945443" y="2180879"/>
        <a:ext cx="2669642" cy="1382222"/>
      </dsp:txXfrm>
    </dsp:sp>
    <dsp:sp modelId="{A10932B3-557B-4BEE-8CE2-622CB1E989DF}">
      <dsp:nvSpPr>
        <dsp:cNvPr id="0" name=""/>
        <dsp:cNvSpPr/>
      </dsp:nvSpPr>
      <dsp:spPr>
        <a:xfrm>
          <a:off x="6479371" y="3255941"/>
          <a:ext cx="2402677" cy="46074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78740" tIns="19685" rIns="78740" bIns="19685" numCol="1" spcCol="1270" anchor="ctr" anchorCtr="0">
          <a:noAutofit/>
        </a:bodyPr>
        <a:lstStyle/>
        <a:p>
          <a:pPr marL="0" lvl="0" indent="0" algn="r" defTabSz="1377950">
            <a:lnSpc>
              <a:spcPct val="90000"/>
            </a:lnSpc>
            <a:spcBef>
              <a:spcPct val="0"/>
            </a:spcBef>
            <a:spcAft>
              <a:spcPct val="35000"/>
            </a:spcAft>
            <a:buNone/>
          </a:pPr>
          <a:endParaRPr lang="en-US" sz="3100" kern="1200"/>
        </a:p>
      </dsp:txBody>
      <dsp:txXfrm>
        <a:off x="6479371" y="3255941"/>
        <a:ext cx="2402677" cy="460740"/>
      </dsp:txXfrm>
    </dsp:sp>
    <dsp:sp modelId="{FE4E5884-0DAA-4CEB-B8DC-5DAD13B9D9A8}">
      <dsp:nvSpPr>
        <dsp:cNvPr id="0" name=""/>
        <dsp:cNvSpPr/>
      </dsp:nvSpPr>
      <dsp:spPr>
        <a:xfrm>
          <a:off x="4154621" y="4361719"/>
          <a:ext cx="2669642" cy="1382222"/>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95047" numCol="1" spcCol="1270" anchor="ctr" anchorCtr="0">
          <a:noAutofit/>
        </a:bodyPr>
        <a:lstStyle/>
        <a:p>
          <a:pPr marL="0" lvl="0" indent="0" algn="ctr" defTabSz="1066800">
            <a:lnSpc>
              <a:spcPct val="90000"/>
            </a:lnSpc>
            <a:spcBef>
              <a:spcPct val="0"/>
            </a:spcBef>
            <a:spcAft>
              <a:spcPct val="35000"/>
            </a:spcAft>
            <a:buNone/>
          </a:pPr>
          <a:r>
            <a:rPr lang="en-US" sz="2400" kern="1200" dirty="0"/>
            <a:t>Voluntary Manslaughter</a:t>
          </a:r>
        </a:p>
      </dsp:txBody>
      <dsp:txXfrm>
        <a:off x="4154621" y="4361719"/>
        <a:ext cx="2669642" cy="1382222"/>
      </dsp:txXfrm>
    </dsp:sp>
    <dsp:sp modelId="{5B8E87AC-2904-4DDF-9D1D-BCA1FF0608AF}">
      <dsp:nvSpPr>
        <dsp:cNvPr id="0" name=""/>
        <dsp:cNvSpPr/>
      </dsp:nvSpPr>
      <dsp:spPr>
        <a:xfrm>
          <a:off x="4688550" y="5436781"/>
          <a:ext cx="2402677" cy="46074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Partial </a:t>
          </a:r>
          <a:r>
            <a:rPr lang="en-US" sz="2000" kern="1200" dirty="0" err="1"/>
            <a:t>Defences</a:t>
          </a:r>
          <a:endParaRPr lang="en-US" sz="2000" kern="1200" dirty="0"/>
        </a:p>
      </dsp:txBody>
      <dsp:txXfrm>
        <a:off x="4688550" y="5436781"/>
        <a:ext cx="2402677" cy="460740"/>
      </dsp:txXfrm>
    </dsp:sp>
    <dsp:sp modelId="{309C4AD2-EB37-486A-A510-8F28F36767DC}">
      <dsp:nvSpPr>
        <dsp:cNvPr id="0" name=""/>
        <dsp:cNvSpPr/>
      </dsp:nvSpPr>
      <dsp:spPr>
        <a:xfrm>
          <a:off x="7736265" y="4361719"/>
          <a:ext cx="2669642" cy="1382222"/>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95047" numCol="1" spcCol="1270" anchor="ctr" anchorCtr="0">
          <a:noAutofit/>
        </a:bodyPr>
        <a:lstStyle/>
        <a:p>
          <a:pPr marL="0" lvl="0" indent="0" algn="ctr" defTabSz="1066800">
            <a:lnSpc>
              <a:spcPct val="90000"/>
            </a:lnSpc>
            <a:spcBef>
              <a:spcPct val="0"/>
            </a:spcBef>
            <a:spcAft>
              <a:spcPct val="35000"/>
            </a:spcAft>
            <a:buNone/>
          </a:pPr>
          <a:r>
            <a:rPr lang="en-US" sz="2400" kern="1200" dirty="0"/>
            <a:t>Involuntary Manslaughter</a:t>
          </a:r>
        </a:p>
      </dsp:txBody>
      <dsp:txXfrm>
        <a:off x="7736265" y="4361719"/>
        <a:ext cx="2669642" cy="1382222"/>
      </dsp:txXfrm>
    </dsp:sp>
    <dsp:sp modelId="{8E4D387C-DFDB-4A48-864F-BF141C3C2FA7}">
      <dsp:nvSpPr>
        <dsp:cNvPr id="0" name=""/>
        <dsp:cNvSpPr/>
      </dsp:nvSpPr>
      <dsp:spPr>
        <a:xfrm>
          <a:off x="8270193" y="5436781"/>
          <a:ext cx="2402677" cy="46074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AR but no MR</a:t>
          </a:r>
        </a:p>
      </dsp:txBody>
      <dsp:txXfrm>
        <a:off x="8270193" y="5436781"/>
        <a:ext cx="2402677" cy="4607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9E06A7-DA44-484F-9B1A-91EE4FE24188}">
      <dsp:nvSpPr>
        <dsp:cNvPr id="0" name=""/>
        <dsp:cNvSpPr/>
      </dsp:nvSpPr>
      <dsp:spPr>
        <a:xfrm>
          <a:off x="3362089" y="4467452"/>
          <a:ext cx="200545" cy="615007"/>
        </a:xfrm>
        <a:custGeom>
          <a:avLst/>
          <a:gdLst/>
          <a:ahLst/>
          <a:cxnLst/>
          <a:rect l="0" t="0" r="0" b="0"/>
          <a:pathLst>
            <a:path>
              <a:moveTo>
                <a:pt x="0" y="0"/>
              </a:moveTo>
              <a:lnTo>
                <a:pt x="0" y="615007"/>
              </a:lnTo>
              <a:lnTo>
                <a:pt x="200545" y="61500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69DC0AD-E662-4613-9813-7FEBDC6446F5}">
      <dsp:nvSpPr>
        <dsp:cNvPr id="0" name=""/>
        <dsp:cNvSpPr/>
      </dsp:nvSpPr>
      <dsp:spPr>
        <a:xfrm>
          <a:off x="3851158" y="3518201"/>
          <a:ext cx="91440" cy="280764"/>
        </a:xfrm>
        <a:custGeom>
          <a:avLst/>
          <a:gdLst/>
          <a:ahLst/>
          <a:cxnLst/>
          <a:rect l="0" t="0" r="0" b="0"/>
          <a:pathLst>
            <a:path>
              <a:moveTo>
                <a:pt x="45720" y="0"/>
              </a:moveTo>
              <a:lnTo>
                <a:pt x="45720" y="28076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4BA6396-CC0F-4338-870D-C57949BF8B95}">
      <dsp:nvSpPr>
        <dsp:cNvPr id="0" name=""/>
        <dsp:cNvSpPr/>
      </dsp:nvSpPr>
      <dsp:spPr>
        <a:xfrm>
          <a:off x="3851158" y="2568951"/>
          <a:ext cx="91440" cy="280764"/>
        </a:xfrm>
        <a:custGeom>
          <a:avLst/>
          <a:gdLst/>
          <a:ahLst/>
          <a:cxnLst/>
          <a:rect l="0" t="0" r="0" b="0"/>
          <a:pathLst>
            <a:path>
              <a:moveTo>
                <a:pt x="45720" y="0"/>
              </a:moveTo>
              <a:lnTo>
                <a:pt x="45720" y="28076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C60725F-3533-4924-8292-8A9532D74E5A}">
      <dsp:nvSpPr>
        <dsp:cNvPr id="0" name=""/>
        <dsp:cNvSpPr/>
      </dsp:nvSpPr>
      <dsp:spPr>
        <a:xfrm>
          <a:off x="3851158" y="1619700"/>
          <a:ext cx="91440" cy="280764"/>
        </a:xfrm>
        <a:custGeom>
          <a:avLst/>
          <a:gdLst/>
          <a:ahLst/>
          <a:cxnLst/>
          <a:rect l="0" t="0" r="0" b="0"/>
          <a:pathLst>
            <a:path>
              <a:moveTo>
                <a:pt x="45720" y="0"/>
              </a:moveTo>
              <a:lnTo>
                <a:pt x="45720" y="28076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B6BB6CE-C056-4C64-88B0-DECB06FC864C}">
      <dsp:nvSpPr>
        <dsp:cNvPr id="0" name=""/>
        <dsp:cNvSpPr/>
      </dsp:nvSpPr>
      <dsp:spPr>
        <a:xfrm>
          <a:off x="3851158" y="670450"/>
          <a:ext cx="91440" cy="280764"/>
        </a:xfrm>
        <a:custGeom>
          <a:avLst/>
          <a:gdLst/>
          <a:ahLst/>
          <a:cxnLst/>
          <a:rect l="0" t="0" r="0" b="0"/>
          <a:pathLst>
            <a:path>
              <a:moveTo>
                <a:pt x="45720" y="0"/>
              </a:moveTo>
              <a:lnTo>
                <a:pt x="45720" y="280764"/>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847A47F-A093-4A00-A9FD-2197814F7C62}">
      <dsp:nvSpPr>
        <dsp:cNvPr id="0" name=""/>
        <dsp:cNvSpPr/>
      </dsp:nvSpPr>
      <dsp:spPr>
        <a:xfrm>
          <a:off x="3228392" y="1963"/>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Was there some conduct on the part of D?</a:t>
          </a:r>
        </a:p>
      </dsp:txBody>
      <dsp:txXfrm>
        <a:off x="3228392" y="1963"/>
        <a:ext cx="1336972" cy="668486"/>
      </dsp:txXfrm>
    </dsp:sp>
    <dsp:sp modelId="{276432A9-3AA4-4B7D-9D6E-67E110548686}">
      <dsp:nvSpPr>
        <dsp:cNvPr id="0" name=""/>
        <dsp:cNvSpPr/>
      </dsp:nvSpPr>
      <dsp:spPr>
        <a:xfrm>
          <a:off x="3228392" y="951214"/>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Which was directed at a human being?</a:t>
          </a:r>
        </a:p>
      </dsp:txBody>
      <dsp:txXfrm>
        <a:off x="3228392" y="951214"/>
        <a:ext cx="1336972" cy="668486"/>
      </dsp:txXfrm>
    </dsp:sp>
    <dsp:sp modelId="{A91501E9-08A7-4710-8001-EC1FF0F06402}">
      <dsp:nvSpPr>
        <dsp:cNvPr id="0" name=""/>
        <dsp:cNvSpPr/>
      </dsp:nvSpPr>
      <dsp:spPr>
        <a:xfrm>
          <a:off x="3228392" y="1900465"/>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Within the Kings peace?</a:t>
          </a:r>
        </a:p>
      </dsp:txBody>
      <dsp:txXfrm>
        <a:off x="3228392" y="1900465"/>
        <a:ext cx="1336972" cy="668486"/>
      </dsp:txXfrm>
    </dsp:sp>
    <dsp:sp modelId="{FA04D2E9-86E0-4F29-80B1-D38045F6F79B}">
      <dsp:nvSpPr>
        <dsp:cNvPr id="0" name=""/>
        <dsp:cNvSpPr/>
      </dsp:nvSpPr>
      <dsp:spPr>
        <a:xfrm>
          <a:off x="3228392" y="2849715"/>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Which resulted in death?</a:t>
          </a:r>
        </a:p>
      </dsp:txBody>
      <dsp:txXfrm>
        <a:off x="3228392" y="2849715"/>
        <a:ext cx="1336972" cy="668486"/>
      </dsp:txXfrm>
    </dsp:sp>
    <dsp:sp modelId="{35385FF2-9128-4D03-BF5B-1C0D3A957DF0}">
      <dsp:nvSpPr>
        <dsp:cNvPr id="0" name=""/>
        <dsp:cNvSpPr/>
      </dsp:nvSpPr>
      <dsp:spPr>
        <a:xfrm>
          <a:off x="3228392" y="3798966"/>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Where D had malice aforethought?</a:t>
          </a:r>
        </a:p>
      </dsp:txBody>
      <dsp:txXfrm>
        <a:off x="3228392" y="3798966"/>
        <a:ext cx="1336972" cy="668486"/>
      </dsp:txXfrm>
    </dsp:sp>
    <dsp:sp modelId="{BBF5230C-5F45-42E8-B61B-05485325894D}">
      <dsp:nvSpPr>
        <dsp:cNvPr id="0" name=""/>
        <dsp:cNvSpPr/>
      </dsp:nvSpPr>
      <dsp:spPr>
        <a:xfrm>
          <a:off x="3562635" y="4748216"/>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D IS GUILTY OF MURDER</a:t>
          </a:r>
        </a:p>
      </dsp:txBody>
      <dsp:txXfrm>
        <a:off x="3562635" y="4748216"/>
        <a:ext cx="1336972" cy="668486"/>
      </dsp:txXfrm>
    </dsp:sp>
  </dsp:spTree>
</dsp:drawing>
</file>

<file path=ppt/diagrams/layout1.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4.660"/>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5.750"/>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6.805"/>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7.40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7.768"/>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8.416"/>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8.847"/>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1.273"/>
    </inkml:context>
    <inkml:brush xml:id="br0">
      <inkml:brushProperty name="width" value="0.05" units="cm"/>
      <inkml:brushProperty name="height" value="0.05" units="cm"/>
      <inkml:brushProperty name="ignorePressure" value="1"/>
    </inkml:brush>
  </inkml:definitions>
  <inkml:trace contextRef="#ctx0" brushRef="#br0">0 1,'0'0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1.634"/>
    </inkml:context>
    <inkml:brush xml:id="br0">
      <inkml:brushProperty name="width" value="0.05" units="cm"/>
      <inkml:brushProperty name="height" value="0.05" units="cm"/>
      <inkml:brushProperty name="ignorePressure" value="1"/>
    </inkml:brush>
  </inkml:definitions>
  <inkml:trace contextRef="#ctx0" brushRef="#br0">0 1,'0'0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2.560"/>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2.91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3.27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4.226"/>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6.182"/>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7.065"/>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7.426"/>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7:02.796"/>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7:09.640"/>
    </inkml:context>
    <inkml:brush xml:id="br0">
      <inkml:brushProperty name="width" value="0.05" units="cm"/>
      <inkml:brushProperty name="height" value="0.05" units="cm"/>
      <inkml:brushProperty name="ignorePressure" value="1"/>
    </inkml:brush>
  </inkml:definitions>
  <inkml:trace contextRef="#ctx0" brushRef="#br0">0 1,'0'0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6:07.305"/>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1.975"/>
    </inkml:context>
    <inkml:brush xml:id="br0">
      <inkml:brushProperty name="width" value="0.05" units="cm"/>
      <inkml:brushProperty name="height" value="0.05" units="cm"/>
      <inkml:brushProperty name="ignorePressure" value="1"/>
    </inkml:brush>
  </inkml:definitions>
  <inkml:trace contextRef="#ctx0" brushRef="#br0">1366 271,'-4'-16,"-1"-1,-1 1,0 0,-1 0,-1 1,-1 0,0 0,0 1,-2 0,1 1,-2 0,0 1,0 0,-28-20,33 28,0-1,0 1,-1 1,1-1,-1 1,0 0,0 1,0 0,0 0,0 1,0 0,-11 0,9 2,0 0,0 1,0 0,0 0,0 1,1 0,0 1,-1 0,-15 9,-7 8,0 2,2 0,-48 49,-72 94,88-92,-79 123,118-160,2 2,1 0,2 1,3 1,-19 73,23-60,3 0,2 1,2 78,9-37,18 107,60 397,-67-228,-31 3,7-205,-11 95,-25-2,15-153,-4-2,-6 0,-93 182,124-273,-25 41,29-52,0 1,-1-1,0 0,0 0,-1-1,-6 6,14-15,0 1,0 0,-1-1,1 1,-1-1,0 1,0-1,0-4,5-14,-4 20,-1-1,1 0,-1 0,1 0,0 1,0-1,0 1,1-1,-1 1,0 0,1 0,-1 0,1 0,0 1,0-1,0 1,0-1,0 1,4-1,6-1,0 0,1 1,18-1,-19 2,9 0,0 0,1 1,-1 2,0 0,35 8,-46-7,-1 0,1 1,-1 0,0 1,0 0,0 1,-1 0,0 0,0 1,0 0,-1 0,0 1,8 11,0 3,0 2,-2 0,15 35,25 82,-45-109,-2 0,-1 0,-1 1,-2-1,-1 1,-5 64,-7-10,-29 116,-98 237,68-242,-17 55,-45 142,28 10,74-224,-11 362,69 185,-16-597,7-2,5 0,5-1,61 160,148 256,-214-491,54 145,-38-86,17 18,-45-106,1 1,1-2,19 23,-27-37,1-1,-1 0,1 0,0 0,1-1,0-1,0 1,0-1,1-1,0 0,0 0,1-1,-1-1,14 4,-6-3,-15-2,1-1,0 0,0 0,0-1,0 1,0-1,-1 0,1 0,0 0,5-1,-8 1,-1 0,0 0,1 0,-1 0,0 0,0-1,1 1,-1 0,0 0,1 0,-1 0,0-1,0 1,0 0,1 0,-1 0,0-1,0 1,0 0,1 0,-1-1,0 1,0 0,0-1,0 1,0 0,0 0,0-1,0 1,0 0,0-1,-2-10,0 5,-26-111,27 115,-3-16</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4.016"/>
    </inkml:context>
    <inkml:brush xml:id="br0">
      <inkml:brushProperty name="width" value="0.05" units="cm"/>
      <inkml:brushProperty name="height" value="0.05" units="cm"/>
      <inkml:brushProperty name="ignorePressure" value="1"/>
    </inkml:brush>
  </inkml:definitions>
  <inkml:trace contextRef="#ctx0" brushRef="#br0">79 2132,'4'12,"-2"-3,4 5,1 0,0-1,0 1,1-2,1 1,0-1,1 0,11 10,-2-4,0-2,1 0,44 27,-48-34,-1-1,1-1,0-1,1 0,0-1,32 6,-40-10,0 0,0-1,0 0,0 0,0-1,0 0,0 0,-1-1,1 0,0-1,-1 0,0 0,0-1,0 0,12-8,-11 5,0-1,0 0,-1-1,0 1,0-2,9-15,-4 3,-1 0,11-30,-3-3,-2-1,15-86,2-123,-25 122,-6 0,-7 0,-24-171,7 187,-5 2,-6 0,-83-215,23 151,65 147,19 33,6 10,11 18,163 217,-110-156,493 580,-426-525,38 39,-153-158,30 33,-40-43,0 1,-1 0,0 0,0 0,4 9,-8-15,1 0,-1 0,1 0,-1 1,0-1,0 0,0 0,0 0,0 0,0 0,0 0,0 1,0-1,0 1,-1-1,1-1,0 1,-1-1,1 1,0-1,-1 1,1-1,0 1,-1-1,1 1,-1-1,1 0,-1 1,1-1,-1 0,1 0,-1 1,0-1,1 0,-1 0,-3 1,0-1,1 0,-1 0,0 0,1 0,-1-1,-7-1,-24-8,0-2,-42-21,45 19,-452-174,391 158,-1 5,-1 4,-131-13,188 31,0 2,0 2,-70 9,93-7,0 0,0 1,0 0,1 1,-1 1,1 0,1 1,-1 1,1 0,0 0,-22 21,31-25,0 0,1 0,0 0,-1 0,1 0,1 1,-1 0,1-1,-1 1,1 0,1 0,-1 0,0 6,2-8,0 0,0 0,0-1,0 1,1 0,-1 0,1-1,0 1,0 0,0-1,0 1,0 0,0-1,1 0,-1 1,1-1,0 0,0 0,0 0,0 0,0 0,0 0,0 0,1-1,-1 1,3 0,11 6,-1-1,1 0,1-2,-1 0,1-1,17 3,10-1,53 0,-58-6</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5.591"/>
    </inkml:context>
    <inkml:brush xml:id="br0">
      <inkml:brushProperty name="width" value="0.05" units="cm"/>
      <inkml:brushProperty name="height" value="0.05" units="cm"/>
      <inkml:brushProperty name="ignorePressure" value="1"/>
    </inkml:brush>
  </inkml:definitions>
  <inkml:trace contextRef="#ctx0" brushRef="#br0">184 1606,'-14'-7,"-30"-12,39 17,-1 0,0 1,1 0,-1 0,0 0,0 0,0 1,-9 1,13-1,0 1,1-1,-1 0,0 1,1-1,-1 1,1 0,-1 0,1-1,-1 1,1 0,0 0,-1 0,1 1,0-1,0 0,0 0,0 1,0-1,0 1,0-1,0 1,0-1,1 1,-1-1,0 1,1 0,0-1,-1 1,1 0,0-1,0 1,0 0,0 2,1 7,0 0,1-1,0 1,5 13,-7-22,15 45,3 0,1-1,2-1,3-1,45 66,-55-90,2-1,0 0,1-1,1 0,0-1,1-2,30 20,-40-29,1-1,-1 0,1-1,0 0,1 0,-1-1,0 0,1-1,0 0,0-1,-1 0,1-1,0 0,0-1,0 0,0 0,-1-1,1-1,12-4,-10 1,-1 0,0 0,-1-1,0-1,0 0,0 0,-1-1,0-1,-1 1,0-2,0 1,-1-1,-1 0,0-1,0 0,5-13,-4 4,0 0,-1 0,-1-1,-1 0,-2 0,0 0,-1 0,0-1,-3-23,-3 10,-2 1,-1 0,-2 0,-1 1,-1 0,-18-33,-109-186,-91-80,-21 15,151 194,82 105,20 27,24 34,182 221,24-18,46 22,-210-209,1-4,101 61,-139-97,1-1,37 14,-59-26,1-2,0 1,0-1,0-1,0 0,1-1,-1-1,0 1,23-4,-29 2,-1 0,1-1,0 0,-1 0,1 0,-1 0,0-1,0 0,0 0,0-1,0 1,-1-1,0 0,0 0,0-1,0 1,0-1,-1 0,0 0,0 0,0 0,-1 0,1-1,-1 1,2-10,-1-1,0 0,-1-1,-1 1,0-1,-1 1,-1-1,-1 1,-3-18,-5-10,-2 0,-2 1,-2 0,-40-76,11 39,-79-103,114 169,-69-88,65 86,0 0,-2 1,-29-22,33 31,12 6,0 0,0 0,-1 0,1 0,0 0,0 0,0 0,0 0,0 0,0 1,0-1,-1 0,1 0,0 0,0 0,0 0,0 0,0 0,0 1,0-1,0 0,0 0,0 0,0 0,0 0,0 0,0 1,0-1,0 0,0 0,0 0,0 0,0 0,0 1,0-1,0 0,0 0,0 0,0 0,0 0,0 0,0 1,0-1,1 0,12 23,9 5,1 0,2-2,44 38,96 56,-118-90,73 34,-97-54,0-1,0 0,1-2,0-1,42 5,-57-10,1-1,-1 0,1 0,-1-1,0 0,1-1,12-4,-18 5,1-1,-1 0,1 0,-1-1,0 1,0-1,0 0,0 0,0 0,-1-1,1 1,-1-1,0 0,0 0,4-7,-3 1,0 1,0-1,-1 0,-1 0,1 0,-2 0,1-1,-1 1,-1-19,-3-6,-11-55,0 19,-3 1,-4 0,-3 2,-2 0,-63-112,76 158,-1 0,-2 1,-34-37,42 50,0 1,-1 0,0 0,-19-10,22 15,0-1,0 1,-1 0,1 0,0 0,-1 1,1 0,-1 0,-8 1,12 0,0 0,1 0,-1 0,0 1,1-1,-1 1,0 0,1 0,-1 0,0 0,1 0,0 0,-1 1,1-1,0 1,0 0,-1 0,1 0,1 0,-1 0,0 0,0 0,1 0,-1 1,1-1,-2 5,2-3,0 0,0-1,1 1,-1 0,1 0,0 0,0 0,0 0,0 0,1 0,0 0,-1 0,2-1,-1 1,0 0,1-1,-1 1,4 4,0-1,0-1,0 1,1-1,0 0,0-1,1 1,-1-1,1-1,0 1,1-1,-1 0,1-1,0 1,0-2,14 4,3-1,-1 0,1-2,-1-2,30 0,174-20,43 0,-241 19,0 2,0 1,0 1,0 2,-1 1,55 21,-70-23,-1 2,0 0,0 1,0 0,-1 1,-1 0,16 15,-23-20,0 1,0-1,0 1,-1 0,0 0,0 0,0 1,0-1,-1 1,0-1,0 1,-1 0,1 0,-1 0,-1 0,1 0,-1 0,0 0,0 0,-1 0,0 6,-2-2,-1 0,0-1,0 1,-1-1,0 0,0 0,-1 0,-1-1,1 0,-1 0,-10 8,-12 11,-53 34,71-53,-1 0,6-4</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6.386"/>
    </inkml:context>
    <inkml:brush xml:id="br0">
      <inkml:brushProperty name="width" value="0.05" units="cm"/>
      <inkml:brushProperty name="height" value="0.05" units="cm"/>
      <inkml:brushProperty name="ignorePressure" value="1"/>
    </inkml:brush>
  </inkml:definitions>
  <inkml:trace contextRef="#ctx0" brushRef="#br0">1 1218,'0'0,"0"0,0 0,14-29,20-33,20-33,20-25,14-24,9-19,4-4,6 12,-16 34,-22 37,-24 32,-19 26</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7.336"/>
    </inkml:context>
    <inkml:brush xml:id="br0">
      <inkml:brushProperty name="width" value="0.05" units="cm"/>
      <inkml:brushProperty name="height" value="0.05" units="cm"/>
      <inkml:brushProperty name="ignorePressure" value="1"/>
    </inkml:brush>
  </inkml:definitions>
  <inkml:trace contextRef="#ctx0" brushRef="#br0">0 968,'4'18,"2"5,1 0,1 0,1-1,1-1,1 1,1-2,1 1,1-2,20 24,-15-24,0 0,0-1,2-1,0 0,1-2,1-1,0-1,28 12,-43-21,-1-1,1 0,0-1,0 1,0-2,0 1,13 0,-20-2,0 0,0 0,0 0,0 0,0 0,0 0,0 0,0 0,0-1,0 1,0 0,0-1,0 1,0-1,0 1,-1-1,1 1,0-1,0 0,0 1,-1-1,1 0,0 0,-1 1,1-1,-1 0,1 0,-1 0,1 0,-1 0,0 0,1 0,-1-1,0-1,0 0,0 0,0 0,-1 0,1-1,-1 2,0-1,0 0,0 0,-2-5,-10-16,-2-1,0 2,-28-33,3 6,-6-14,2-2,2-2,-40-92,68 126,0-1,3 0,1-1,1 0,2-1,2 0,1 0,2 0,3-47,5 39,1 1,2 0,3 0,1 1,27-61,-5 29</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8.819"/>
    </inkml:context>
    <inkml:brush xml:id="br0">
      <inkml:brushProperty name="width" value="0.05" units="cm"/>
      <inkml:brushProperty name="height" value="0.05" units="cm"/>
      <inkml:brushProperty name="ignorePressure" value="1"/>
    </inkml:brush>
  </inkml:definitions>
  <inkml:trace contextRef="#ctx0" brushRef="#br0">174 2105,'1'0,"-1"-1,1 0,0 0,-1 0,1-1,-1 1,1 0,-1 0,1 0,-1-2,3-5,10-31,-2 0,-2-2,-1 1,-2-1,-2 0,-1 0,-3 0,-1-1,-2 1,-9-47,7 64,0 1,-11-27,13 41,-1 1,0-1,-1 0,0 1,0 0,-1 0,0 1,-7-8,11 12,0 1,0 0,-1 0,1 1,0-1,-1 0,1 1,-1 0,1-1,-1 1,0 0,1 0,-1 1,0-1,0 0,0 1,0 0,1 0,-1 0,0 0,0 0,0 0,0 1,0-1,1 1,-1 0,0 0,0 0,1 0,-1 0,1 1,-1-1,1 1,0 0,-1 0,-2 3,0 1,0 0,1 0,0 0,0 1,0 0,1 0,0 0,0 0,1 0,0 0,0 1,1-1,0 1,0 10,0 0,2 0,0 0,1 0,1 0,5 19,0-11,1-1,1 0,1 0,2-1,0-1,1 0,1-1,2-1,0 0,1-1,1-1,0-1,2 0,25 15,-23-17,1-1,0-2,1 0,1-2,0-1,0-1,1-1,0-1,0-1,1-2,0-1,0-1,41-2,-54-1,0-1,0-1,0 0,-1 0,0-2,1 0,-1 0,-1-2,17-9,-23 11,1 0,-1 0,-1-1,1 0,-1-1,0 1,0-1,-1 0,0-1,0 1,-1-1,0 0,0 0,-1 0,0-1,3-15,-3 6,-1-1,-1 1,-1 0,-1 0,0-1,-1 1,-1 0,-1 0,-11-31,0 9,-2 0,-2 1,-24-38,13 28,-3 1,-2 1,-2 2,-1 2,-3 1,-79-62,119 103,-5-4,-1 0,0 0,0 1,0 0,0 0,-1 0,-10-2,18 5,0 1,-1 0,1 0,0 0,-1 0,1 0,0 0,0-1,-1 1,1 0,0 0,-1 0,1 0,0 0,-1 0,1 0,0 0,0 0,-1 1,1-1,0 0,-1 0,1 0,0 0,0 0,-1 0,1 1,0-1,0 0,-1 0,1 0,0 1,0-1,-1 0,1 0,0 0,0 1,0-1,0 0,0 1,-1-1,1 0,0 0,0 1,0-1,0 0,0 1,0-1,0 1,7 15,7 3,1 0,0-1,2-1,32 28,-38-36,39 34,88 56,-102-76,1-3,1-1,62 22,-80-34,0-2,0 0,0-1,23 1,-35-4,0-1,0-1,0 1,0-2,14-2,-18 2,1 1,-1-1,0 0,-1 0,1 0,0 0,0-1,-1 1,0-1,1 0,3-5,-4 4,-1 1,0 0,0-1,0 0,0 1,-1-1,1 0,-1 0,0 0,0 0,-1 0,1 0,-1 0,0 0,0 0,0 0,-2-8,-1-1,0 0,-1 0,-1 1,-8-18,-13-20,-46-67,-42-41,103 144,-44-61,-77-77,114 137,19 15,-1 0,0 0,0 0,0 0,0 0,0 0,0 0,0 1,0-1,0 0,0 0,0 0,0 0,0 0,0 0,0 1,0-1,0 0,0 0,0 0,0 0,0 0,0 0,0 0,0 1,0-1,0 0,0 0,0 0,-1 0,1 0,0 0,0 0,0 0,0 1,0-1,0 0,0 0,0 0,0 0,-1 0,1 0,0 0,0 0,0 0,0 0,0 0,0 0,-1 0,1 0,0 0,0 0,0 0,0 0,0 0,0 0,0 0,-1 0,1 0,0 0,0 0,0 0,0 0,0 0,0 0,-1 0,4 8,0-1,1 1,0 0,0-1,6 9,-2-4,22 36,3-2,52 59,-68-87,0 0,2-1,0-1,1-1,0-1,1-1,44 21,-56-30,1-1,-1 0,1-1,-1 1,1-2,0 0,0 0,-1 0,1-2,12 0,-16 0,-1 0,1-1,0 1,-1-1,0 0,1-1,-1 1,0-1,0 0,0-1,-1 1,1-1,-1 0,0 0,0 0,0 0,0-1,4-7,-2 0,0 1,-1-1,-1 0,0-1,-1 1,0-1,0 0,-2 1,1-1,-2 0,0 0,-2-14,-1-7,-2 1,-2 1,-16-52,-4 11,-2 2,-4 1,-2 1,-4 2,-53-71,64 101,-2 1,-41-40,56 62,-1 0,-1 1,0 1,0 1,-1 0,-1 1,-23-9,4 9,35 9,1 1,0 0,0-1,0 1,0 0,0 1,-1-1,1 0,0 1,0-1,0 1,0-1,0 1,-2 1,3-1,1-1,-1 0,1 1,-1-1,1 1,-1-1,1 0,-1 1,1-1,0 1,-1 0,1-1,0 1,-1-1,1 1,0-1,0 1,0 0,0-1,0 1,-1-1,1 1,0 0,0-1,0 1,1 0,-1-1,0 1,0-1,0 1,0 0,1-1,-1 1,0-1,1 2,1 1,0 0,0 0,0 0,1 0,4 4,6 4,2 1,-1-2,32 17,53 20,-67-34,201 84,129 60,-358-155,103 56,-93-49,-1 0,0 1,0 1,-1 0,12 14,-20-21,-1 0,-1-1,1 1,-1 0,1 0,-1 0,0 1,-1-1,1 0,-1 1,1-1,-2 1,1 0,0-1,-1 1,0-1,0 1,0 0,0-1,-1 1,0 0,0-1,0 1,-1-1,1 0,-5 8,-10 18,0 0,-2-2,-38 46,40-56</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0.257"/>
    </inkml:context>
    <inkml:brush xml:id="br0">
      <inkml:brushProperty name="width" value="0.05" units="cm"/>
      <inkml:brushProperty name="height" value="0.05" units="cm"/>
      <inkml:brushProperty name="ignorePressure" value="1"/>
    </inkml:brush>
  </inkml:definitions>
  <inkml:trace contextRef="#ctx0" brushRef="#br0">1 332,'0'-5,"0"-1,1 1,0-1,0 1,0-1,1 1,0-1,0 1,0 0,4-6,-1 3,0 1,0 0,1 0,0 0,12-9,3 0,1 0,0 2,31-14,0 2,1 2,112-31,-123 44,0 2,0 2,1 3,73 0,-100 4,0 2,1 0,-1 0,0 2,32 11,-43-13,-1 0,0 0,0 1,0 0,0 0,-1 0,1 1,-1-1,0 1,0 0,0 0,0 1,-1-1,0 1,0 0,0 0,0 0,-1 0,0 0,0 0,2 11,-3 6,-3-7</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2.438"/>
    </inkml:context>
    <inkml:brush xml:id="br0">
      <inkml:brushProperty name="width" value="0.05" units="cm"/>
      <inkml:brushProperty name="height" value="0.05" units="cm"/>
      <inkml:brushProperty name="ignorePressure" value="1"/>
    </inkml:brush>
  </inkml:definitions>
  <inkml:trace contextRef="#ctx0" brushRef="#br0">1 454,'1'-2,"27"-45,1 0,3 3,1 0,3 2,57-53,-71 74,2 1,0 0,53-30,-72 46,1 1,0 1,0-1,0 1,1 0,-1 0,0 1,1 0,-1 0,1 0,-1 1,9 0,-12 1,1 0,-1 0,1 0,-1 1,1-1,-1 1,0-1,0 1,0 0,0 0,0 1,0-1,-1 1,1-1,-1 1,1 0,-1 0,0 0,0 0,-1 0,1 0,0 1,0 3,2 5,0 0,-1 1,0-1,-1 1,0-1,-1 14,-1 10,-5 37,-9 31,-40 150,-51 96,9-79,-18-15,83-203,16-35,15-18,0 0,0 0,0 0,0 0,0 0,0 0,-1 0,1 0,0 0,0 0,0 0,0 0,0 0,0 0,0 0,-1 0,1 0,0 0,0 0,0 0,0 0,0 0,0 0,0 0,-1 0,1 0,0 0,0 0,0 0,0 0,0 0,0 0,0 0,-1 0,1 0,0 0,0 0,0-1,0 1,0 0,0 0,0 0,0 0,0 0,0 0,0-13,5-13,16-45,-12 41,151-444,-101 326,90-163,-112 245,58-77,-74 115,1 1,2 1,0 2,55-43,-69 59,1 1,0 0,1 1,-1 0,1 1,1 0,-1 1,1 1,21-4,-27 6,1 1,-1 0,0 0,1 0,-1 1,0 0,0 1,0 0,0 0,0 0,0 1,0 0,-1 0,1 1,-1 0,0 0,0 1,7 6,-4-2,-1 0,0 1,0 0,-1 1,0 0,-1 0,8 17,-4-3,-2 0,10 45,-8-9,-2 0,-3 1,-3-1,-5 65,-47 244,22-239,-73 215,96-332,-24 59,25-64,-1 0,0 0,0 0,-12 14,5-15,12-8,0 0,0 1,-1-1,1 0,0 0,-1 0,1-1,0 1,0 0,-1 0,1 0,0 0,0 0,-1 0,1 0,0 0,0-1,-1 1,1 0,0 0,0 0,-1 0,1-1,0 1,0 0,0 0,0-1,-1 1,1 0,0-1,-1-2,0-1,0 0,1 0,-1 0,1 0,0 0,0 0,0 0,2-5,6-45,3 1,25-76,7 6,5 2,5 2,6 2,4 3,5 3,88-108,-40 82,-88 109,48-38,-66 58,1 0,1 1,-1 0,1 1,15-6,-23 11,-1-1,0 2,0-1,1 0,-1 1,1-1,-1 1,0 0,1 0,-1 0,1 1,-1-1,0 1,5 1,-5-1,-1 0,1 1,-1-1,0 1,1 0,-1-1,0 1,0 0,0 0,-1 0,1 0,0 1,-1-1,2 4,1 4,0 1,-1-1,-1 0,0 1,0-1,-1 1,0 0,-1 11,-2 36,-10 66,-19 60,16-98,5-28,-34 219,36-206,3 134,7-179,5 34,-5-51,0-1,0 1,1-1,0 0,1 1,0-2,5 9,-8-13,1-1,0 1,0-1,0 0,0 0,0 0,0 0,1 0,-1 0,0-1,1 1,0-1,-1 1,1-1,0 0,0 0,0 0,0-1,-1 1,1-1,0 0,0 1,0-1,0 0,5-1,0-1,-1 0,0 0,1-1,-1 0,0 0,0-1,0 0,11-8,1-4,0-1,-1 0,-1-1,-1-1,0-1,-1 0,-2-1,17-33,-11 14,-1 0,-3-2,21-84,-30 94,5-60,-10 80,-1 1,-1-1,0 1,0-1,-1 1,-1-1,0 1,-6-16,8 25,1 0,-1 0,0 0,0 0,-1 0,1 0,0 0,0 0,-1 1,1-1,-1 0,0 1,1-1,-1 1,0 0,0 0,0 0,0-1,0 2,0-1,0 0,0 0,-5 0,5 1,-1 0,1 1,-1-1,0 1,1 0,-1 0,1 0,0 0,-1 0,1 0,0 1,0-1,0 1,0 0,0-1,0 1,0 0,0 0,1 0,-3 3,-3 6,1 0,0 1,0-1,2 1,-1 0,1 1,1-1,0 1,1-1,-2 25,3-15,2 1,0-1,1 0,1 1,9 32,-6-35,1 0,1-1,0 0,1-1,2 0,0 0,0-1,2 0,0-1,1-1,0 0,22 17,-24-22,1-1,1 0,-1-1,1-1,1 0,-1-1,1 0,1-1,-1-1,1 0,-1-1,1-1,0-1,0 0,0-1,24-3,-24 1,0-1,1-1,-2-1,1 0,-1-1,0-1,0 0,0-1,-1 0,0-2,-1 1,0-2,-1 1,0-2,0 0,-2 0,1-1,-1 0,-1-1,-1 0,12-25,-17 30,0 0,3-14,-5 20,0 0,-1-1,0 1,0 0,0 0,0 0,0 0,-1 0,1 0,-3-5,3 7,0 0,-1 0,1 0,0 1,-1-1,1 0,-1 0,1 1,-1-1,0 0,1 1,-1-1,0 0,0 1,1-1,-1 1,0-1,0 1,1 0,-1-1,0 1,0 0,0 0,0-1,0 1,-1 0,-1 0,1 0,0 1,-1-1,1 1,-1-1,1 1,0 0,-1 0,-2 2,-7 4,1 0,0 1,0 1,0 0,1 0,-11 14,-52 69,66-82,-62 92,57-84,8-13,5-9,6-13,30-61,54-82,-63 117,2 1,2 1,46-44,-63 70,27-19,-35 28,1 2,-1-1,1 1,0 0,0 1,10-3,-15 5,0 0,0 0,1 1,-1 0,0-1,0 1,0 0,0 0,0 1,1-1,-1 1,0 0,0-1,0 1,0 1,2 0,-1 0,-1 1,0-1,0 1,0-1,0 1,0 0,-1 0,1 0,-1 1,0-1,2 5,3 6,-2 0,0 1,-1 0,0 0,2 22,8 135,-5-40,-5-100,16 62,-19-87,1-1,1 0,-1 1,1-1,0 0,1 0,-1-1,7 9,-8-12,0 0,0 0,1 0,-1-1,0 1,0-1,1 1,-1-1,1 0,-1 0,1 0,-1 0,1-1,0 1,-1-1,1 1,0-1,0 0,-1 0,1 0,0-1,0 1,3-1,1-1,0-1,0 1,0-1,0 0,0-1,8-5,2-3,19-19,-6 2,-1-1,-2-2,-1-1,-2-1,-1-1,33-67,-28 40,-3-1,-2-1,19-93,-19 28,-21 106,-1 0,-1 0,-4-35,-4 24,6 30,2 9,4 15,20 44,4-1,44 77,8 17,-66-127,-1 1,-2 1,-1-1,-2 2,8 54,-15-72,0 0,-1 0,0 0,-1-1,-1 1,-1 0,0-1,0 1,-1-1,-1 0,-1-1,0 1,-1-1,0 0,-10 13,9-16,-1 0,0-1,-1 0,0 0,-1-1,0 0,0-1,0 0,-1-1,0 0,0-1,-1 0,1-1,-1-1,0 0,0-1,-1 0,1 0,0-2,0 0,-1 0,1-1,0-1,0 0,-13-4,7-1</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3.498"/>
    </inkml:context>
    <inkml:brush xml:id="br0">
      <inkml:brushProperty name="width" value="0.05" units="cm"/>
      <inkml:brushProperty name="height" value="0.05" units="cm"/>
      <inkml:brushProperty name="ignorePressure" value="1"/>
    </inkml:brush>
  </inkml:definitions>
  <inkml:trace contextRef="#ctx0" brushRef="#br0">370 128,'0'4,"-4"30,-1-1,-2 1,-13 37,-43 96,-159 277,182-370,31-54,10-19,3-4,22-28,25-42,-3-1,-3-3,51-119,-55 95,-4-2,33-154,-65 236,-5 20,0 1,0 0,0 0,0 0,0 0,0 0,0-1,0 1,0 0,0 0,0 0,0 0,0 0,0-1,0 1,1 0,-1 0,0 0,0 0,0 0,0-1,0 1,0 0,0 0,0 0,1 0,-1 0,0 0,0 0,0 0,0 0,0 0,0 0,1-1,-1 1,0 0,0 0,0 0,0 0,1 0,-1 0,5 26,-4-17,3 21,2-1,0 1,2-2,2 1,0-1,2 0,21 37,-25-52,1 0,0 0,1-1,0 0,1 0,0-1,1-1,0 0,0-1,1 0,1 0,-1-2,1 0,1 0,-1-1,18 4,-19-7,0-1,0 0,0-1,0 0,0-1,0-1,0 0,0 0,0-2,0 1,-1-2,1 0,-1 0,20-10,-18 6,0-1,0 0,0-1,-2 0,1-1,-1-1,-1 0,0 0,0-1,-2-1,10-16,-9 12,-1 0,-1 0,-1 0,-1-1,8-36,-12 44,0 1,-1-1,-1 0,0 0,0 1,-1-1,0 0,-1 0,0 1,-1-1,0 1,-6-13,7 18,0 1,-1-1,0 1,0 0,0 0,-1 0,1 0,-1 1,0-1,0 1,0 0,0 0,-1 0,1 1,-1 0,1 0,-1 0,0 0,0 0,0 1,0 0,-5 0,0 0,1 1,0 0,0 1,0 0,0 1,1-1,-1 2,0-1,1 1,-1 0,-15 9,7-1,1 0,0 2,1-1,0 2,1 0,0 1,1 0,1 1,-14 23,6-4,1 0,2 1,-22 68,28-64,1 0,2 0,1 1,2 0,2 81,4-97,1-1,2 0,0 0,1 0,2-1,0 0,1 0,2-1,0 0,1 0,20 28,-22-39,0 0,0 0,1-1,0 0,1-1,0 0,0-1,1 0,0 0,1-2,-1 1,1-2,1 0,-1 0,1-1,-1-1,1 0,0-1,20 1,-13-4,1 0,-1-1,0-2,0 0,0-1,20-8,-11 2,-1-1,0-2,37-24,-32 14,-14 6</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4.043"/>
    </inkml:context>
    <inkml:brush xml:id="br0">
      <inkml:brushProperty name="width" value="0.05" units="cm"/>
      <inkml:brushProperty name="height" value="0.05" units="cm"/>
      <inkml:brushProperty name="ignorePressure" value="1"/>
    </inkml:brush>
  </inkml:definitions>
  <inkml:trace contextRef="#ctx0" brushRef="#br0">730 277,'-2'-3,"-9"-21,0 1,-2 0,-1 1,-1 1,-27-31,32 41,0 1,-1 0,0 0,0 1,-1 1,-1 0,1 1,-1 0,0 1,-1 0,-22-6,27 10,0 1,0 0,0 1,0 0,0 0,0 1,0 0,0 1,1 0,-1 0,0 1,1 0,-1 0,1 1,0 0,0 1,1 0,-8 5,-5 6,1 1,1 0,1 2,0 0,-18 27,12-12,1 0,2 2,1 0,-15 43,25-53,1 0,1 1,1 0,1 0,2 0,0 0,2 31,2-45,0 1,1 0,1-1,0 0,0 0,2 0,6 16,-8-22,1-1,-1 0,1 0,1 0,-1-1,1 1,0-1,0 0,0 0,1-1,-1 0,1 0,0 0,1 0,7 3,-4-4,-1-1,0 0,1 0,0-1,-1 0,1 0,0-1,0-1,-1 1,1-2,0 1,-1-1,1-1,-1 0,0 0,13-7,-1 0,0-2,-1 0,-1-1,0-1,30-30,-19 14,-2-2,-1-1,-2-2,29-49,-30 39,-2-1,-1-1,17-61,-34 96,-1 2,1-1,-2 0,1 0,1-23,-6 33,-1 7,-4 22,1 1,2-1,0 1,2 0,1 0,1 0,7 46,-4-56,1-1,0 1,1-1,1 0,1 0,0-1,18 29,-18-35,1 0,1 0,-1-1,2 0,-1-1,1 0,1 0,0-1,0 0,0-1,23 10,-4-6,0-2,1 0,0-2,0-2,1 0,-1-3,1 0,40-4,-35-2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B50AF94-694B-4AC4-AC99-CCFD364B7D01}" type="datetimeFigureOut">
              <a:rPr lang="en-GB" smtClean="0"/>
              <a:t>13/02/2023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5C04186-66AE-4FB3-B839-87C237920849}" type="slidenum">
              <a:rPr lang="en-GB" smtClean="0"/>
              <a:t>‹#›</a:t>
            </a:fld>
            <a:endParaRPr lang="en-GB"/>
          </a:p>
        </p:txBody>
      </p:sp>
    </p:spTree>
    <p:extLst>
      <p:ext uri="{BB962C8B-B14F-4D97-AF65-F5344CB8AC3E}">
        <p14:creationId xmlns:p14="http://schemas.microsoft.com/office/powerpoint/2010/main" val="41722573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1</a:t>
            </a:fld>
            <a:endParaRPr lang="en-GB"/>
          </a:p>
        </p:txBody>
      </p:sp>
    </p:spTree>
    <p:extLst>
      <p:ext uri="{BB962C8B-B14F-4D97-AF65-F5344CB8AC3E}">
        <p14:creationId xmlns:p14="http://schemas.microsoft.com/office/powerpoint/2010/main" val="1965481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2</a:t>
            </a:fld>
            <a:endParaRPr lang="en-GB"/>
          </a:p>
        </p:txBody>
      </p:sp>
    </p:spTree>
    <p:extLst>
      <p:ext uri="{BB962C8B-B14F-4D97-AF65-F5344CB8AC3E}">
        <p14:creationId xmlns:p14="http://schemas.microsoft.com/office/powerpoint/2010/main" val="10230156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3</a:t>
            </a:fld>
            <a:endParaRPr lang="en-GB"/>
          </a:p>
        </p:txBody>
      </p:sp>
    </p:spTree>
    <p:extLst>
      <p:ext uri="{BB962C8B-B14F-4D97-AF65-F5344CB8AC3E}">
        <p14:creationId xmlns:p14="http://schemas.microsoft.com/office/powerpoint/2010/main" val="10539589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4</a:t>
            </a:fld>
            <a:endParaRPr lang="en-GB"/>
          </a:p>
        </p:txBody>
      </p:sp>
    </p:spTree>
    <p:extLst>
      <p:ext uri="{BB962C8B-B14F-4D97-AF65-F5344CB8AC3E}">
        <p14:creationId xmlns:p14="http://schemas.microsoft.com/office/powerpoint/2010/main" val="3537785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noTextEdit="1"/>
          </p:cNvSpPr>
          <p:nvPr>
            <p:ph type="sldImg"/>
          </p:nvPr>
        </p:nvSpPr>
        <p:spPr>
          <a:ln/>
        </p:spPr>
      </p:sp>
      <p:sp>
        <p:nvSpPr>
          <p:cNvPr id="18434" name="Notes Placeholder 2"/>
          <p:cNvSpPr>
            <a:spLocks noGrp="1"/>
          </p:cNvSpPr>
          <p:nvPr>
            <p:ph type="body" idx="1"/>
          </p:nvPr>
        </p:nvSpPr>
        <p:spPr>
          <a:noFill/>
          <a:ln/>
        </p:spPr>
        <p:txBody>
          <a:bodyPr/>
          <a:lstStyle/>
          <a:p>
            <a:endParaRPr lang="en-US" dirty="0"/>
          </a:p>
        </p:txBody>
      </p:sp>
      <p:sp>
        <p:nvSpPr>
          <p:cNvPr id="18435" name="Slide Number Placeholder 3"/>
          <p:cNvSpPr>
            <a:spLocks noGrp="1"/>
          </p:cNvSpPr>
          <p:nvPr>
            <p:ph type="sldNum" sz="quarter" idx="5"/>
          </p:nvPr>
        </p:nvSpPr>
        <p:spPr>
          <a:noFill/>
        </p:spPr>
        <p:txBody>
          <a:bodyPr/>
          <a:lstStyle/>
          <a:p>
            <a:fld id="{970B03A3-C0B8-4016-8B6F-988509D31B88}" type="slidenum">
              <a:rPr lang="en-GB" smtClean="0"/>
              <a:pPr/>
              <a:t>5</a:t>
            </a:fld>
            <a:endParaRPr lang="en-GB"/>
          </a:p>
        </p:txBody>
      </p:sp>
    </p:spTree>
    <p:extLst>
      <p:ext uri="{BB962C8B-B14F-4D97-AF65-F5344CB8AC3E}">
        <p14:creationId xmlns:p14="http://schemas.microsoft.com/office/powerpoint/2010/main" val="5161196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6</a:t>
            </a:fld>
            <a:endParaRPr lang="en-GB"/>
          </a:p>
        </p:txBody>
      </p:sp>
    </p:spTree>
    <p:extLst>
      <p:ext uri="{BB962C8B-B14F-4D97-AF65-F5344CB8AC3E}">
        <p14:creationId xmlns:p14="http://schemas.microsoft.com/office/powerpoint/2010/main" val="7222887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aseline="0" dirty="0"/>
          </a:p>
        </p:txBody>
      </p:sp>
      <p:sp>
        <p:nvSpPr>
          <p:cNvPr id="4" name="Slide Number Placeholder 3"/>
          <p:cNvSpPr>
            <a:spLocks noGrp="1"/>
          </p:cNvSpPr>
          <p:nvPr>
            <p:ph type="sldNum" sz="quarter" idx="10"/>
          </p:nvPr>
        </p:nvSpPr>
        <p:spPr/>
        <p:txBody>
          <a:bodyPr/>
          <a:lstStyle/>
          <a:p>
            <a:fld id="{05C04186-66AE-4FB3-B839-87C237920849}" type="slidenum">
              <a:rPr lang="en-GB" smtClean="0"/>
              <a:t>7</a:t>
            </a:fld>
            <a:endParaRPr lang="en-GB"/>
          </a:p>
        </p:txBody>
      </p:sp>
    </p:spTree>
    <p:extLst>
      <p:ext uri="{BB962C8B-B14F-4D97-AF65-F5344CB8AC3E}">
        <p14:creationId xmlns:p14="http://schemas.microsoft.com/office/powerpoint/2010/main" val="16385501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u="none" dirty="0"/>
              <a:t> </a:t>
            </a:r>
          </a:p>
        </p:txBody>
      </p:sp>
      <p:sp>
        <p:nvSpPr>
          <p:cNvPr id="4" name="Slide Number Placeholder 3"/>
          <p:cNvSpPr>
            <a:spLocks noGrp="1"/>
          </p:cNvSpPr>
          <p:nvPr>
            <p:ph type="sldNum" sz="quarter" idx="10"/>
          </p:nvPr>
        </p:nvSpPr>
        <p:spPr/>
        <p:txBody>
          <a:bodyPr/>
          <a:lstStyle/>
          <a:p>
            <a:fld id="{05C04186-66AE-4FB3-B839-87C237920849}" type="slidenum">
              <a:rPr lang="en-GB" smtClean="0"/>
              <a:t>8</a:t>
            </a:fld>
            <a:endParaRPr lang="en-GB"/>
          </a:p>
        </p:txBody>
      </p:sp>
    </p:spTree>
    <p:extLst>
      <p:ext uri="{BB962C8B-B14F-4D97-AF65-F5344CB8AC3E}">
        <p14:creationId xmlns:p14="http://schemas.microsoft.com/office/powerpoint/2010/main" val="21907681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9</a:t>
            </a:fld>
            <a:endParaRPr lang="en-GB"/>
          </a:p>
        </p:txBody>
      </p:sp>
    </p:spTree>
    <p:extLst>
      <p:ext uri="{BB962C8B-B14F-4D97-AF65-F5344CB8AC3E}">
        <p14:creationId xmlns:p14="http://schemas.microsoft.com/office/powerpoint/2010/main" val="5430904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10</a:t>
            </a:fld>
            <a:endParaRPr lang="en-GB"/>
          </a:p>
        </p:txBody>
      </p:sp>
    </p:spTree>
    <p:extLst>
      <p:ext uri="{BB962C8B-B14F-4D97-AF65-F5344CB8AC3E}">
        <p14:creationId xmlns:p14="http://schemas.microsoft.com/office/powerpoint/2010/main" val="10468946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noTextEdit="1"/>
          </p:cNvSpPr>
          <p:nvPr>
            <p:ph type="sldImg"/>
          </p:nvPr>
        </p:nvSpPr>
        <p:spPr>
          <a:ln/>
        </p:spPr>
      </p:sp>
      <p:sp>
        <p:nvSpPr>
          <p:cNvPr id="22530" name="Notes Placeholder 2"/>
          <p:cNvSpPr>
            <a:spLocks noGrp="1"/>
          </p:cNvSpPr>
          <p:nvPr>
            <p:ph type="body" idx="1"/>
          </p:nvPr>
        </p:nvSpPr>
        <p:spPr>
          <a:noFill/>
          <a:ln/>
        </p:spPr>
        <p:txBody>
          <a:bodyPr/>
          <a:lstStyle/>
          <a:p>
            <a:endParaRPr lang="en-US"/>
          </a:p>
        </p:txBody>
      </p:sp>
      <p:sp>
        <p:nvSpPr>
          <p:cNvPr id="22531" name="Slide Number Placeholder 3"/>
          <p:cNvSpPr>
            <a:spLocks noGrp="1"/>
          </p:cNvSpPr>
          <p:nvPr>
            <p:ph type="sldNum" sz="quarter" idx="5"/>
          </p:nvPr>
        </p:nvSpPr>
        <p:spPr>
          <a:noFill/>
        </p:spPr>
        <p:txBody>
          <a:bodyPr/>
          <a:lstStyle/>
          <a:p>
            <a:fld id="{A4CBD0F7-ADD7-4526-A713-625EC18D444B}" type="slidenum">
              <a:rPr lang="en-GB" smtClean="0"/>
              <a:pPr/>
              <a:t>12</a:t>
            </a:fld>
            <a:endParaRPr lang="en-GB"/>
          </a:p>
        </p:txBody>
      </p:sp>
    </p:spTree>
    <p:extLst>
      <p:ext uri="{BB962C8B-B14F-4D97-AF65-F5344CB8AC3E}">
        <p14:creationId xmlns:p14="http://schemas.microsoft.com/office/powerpoint/2010/main" val="40300358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noTextEdit="1"/>
          </p:cNvSpPr>
          <p:nvPr>
            <p:ph type="sldImg"/>
          </p:nvPr>
        </p:nvSpPr>
        <p:spPr>
          <a:ln/>
        </p:spPr>
      </p:sp>
      <p:sp>
        <p:nvSpPr>
          <p:cNvPr id="30722" name="Notes Placeholder 2"/>
          <p:cNvSpPr>
            <a:spLocks noGrp="1"/>
          </p:cNvSpPr>
          <p:nvPr>
            <p:ph type="body" idx="1"/>
          </p:nvPr>
        </p:nvSpPr>
        <p:spPr>
          <a:noFill/>
          <a:ln/>
        </p:spPr>
        <p:txBody>
          <a:bodyPr/>
          <a:lstStyle/>
          <a:p>
            <a:endParaRPr lang="en-US"/>
          </a:p>
        </p:txBody>
      </p:sp>
      <p:sp>
        <p:nvSpPr>
          <p:cNvPr id="30723" name="Slide Number Placeholder 3"/>
          <p:cNvSpPr>
            <a:spLocks noGrp="1"/>
          </p:cNvSpPr>
          <p:nvPr>
            <p:ph type="sldNum" sz="quarter" idx="5"/>
          </p:nvPr>
        </p:nvSpPr>
        <p:spPr>
          <a:noFill/>
        </p:spPr>
        <p:txBody>
          <a:bodyPr/>
          <a:lstStyle/>
          <a:p>
            <a:fld id="{1B40FCD7-74DB-485E-B5F0-7D9957857715}" type="slidenum">
              <a:rPr lang="en-GB" smtClean="0"/>
              <a:pPr/>
              <a:t>13</a:t>
            </a:fld>
            <a:endParaRPr lang="en-GB"/>
          </a:p>
        </p:txBody>
      </p:sp>
    </p:spTree>
    <p:extLst>
      <p:ext uri="{BB962C8B-B14F-4D97-AF65-F5344CB8AC3E}">
        <p14:creationId xmlns:p14="http://schemas.microsoft.com/office/powerpoint/2010/main" val="33059938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14</a:t>
            </a:fld>
            <a:endParaRPr lang="en-GB"/>
          </a:p>
        </p:txBody>
      </p:sp>
    </p:spTree>
    <p:extLst>
      <p:ext uri="{BB962C8B-B14F-4D97-AF65-F5344CB8AC3E}">
        <p14:creationId xmlns:p14="http://schemas.microsoft.com/office/powerpoint/2010/main" val="3858768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15</a:t>
            </a:fld>
            <a:endParaRPr lang="en-GB"/>
          </a:p>
        </p:txBody>
      </p:sp>
    </p:spTree>
    <p:extLst>
      <p:ext uri="{BB962C8B-B14F-4D97-AF65-F5344CB8AC3E}">
        <p14:creationId xmlns:p14="http://schemas.microsoft.com/office/powerpoint/2010/main" val="37987013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16</a:t>
            </a:fld>
            <a:endParaRPr lang="en-GB"/>
          </a:p>
        </p:txBody>
      </p:sp>
    </p:spTree>
    <p:extLst>
      <p:ext uri="{BB962C8B-B14F-4D97-AF65-F5344CB8AC3E}">
        <p14:creationId xmlns:p14="http://schemas.microsoft.com/office/powerpoint/2010/main" val="24944221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17</a:t>
            </a:fld>
            <a:endParaRPr lang="en-GB"/>
          </a:p>
        </p:txBody>
      </p:sp>
    </p:spTree>
    <p:extLst>
      <p:ext uri="{BB962C8B-B14F-4D97-AF65-F5344CB8AC3E}">
        <p14:creationId xmlns:p14="http://schemas.microsoft.com/office/powerpoint/2010/main" val="28751898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u="sng" baseline="0" dirty="0"/>
          </a:p>
          <a:p>
            <a:r>
              <a:rPr lang="en-GB" b="0" i="0" u="none" dirty="0"/>
              <a:t>Substantial</a:t>
            </a:r>
            <a:r>
              <a:rPr lang="en-GB" b="0" i="0" u="none" baseline="0" dirty="0"/>
              <a:t> = it must be more than would be experienced by the reasonable person: more than trivial but less than total impairment. </a:t>
            </a:r>
            <a:endParaRPr lang="en-GB" b="0" i="0" u="none" dirty="0"/>
          </a:p>
        </p:txBody>
      </p:sp>
      <p:sp>
        <p:nvSpPr>
          <p:cNvPr id="4" name="Slide Number Placeholder 3"/>
          <p:cNvSpPr>
            <a:spLocks noGrp="1"/>
          </p:cNvSpPr>
          <p:nvPr>
            <p:ph type="sldNum" sz="quarter" idx="10"/>
          </p:nvPr>
        </p:nvSpPr>
        <p:spPr/>
        <p:txBody>
          <a:bodyPr/>
          <a:lstStyle/>
          <a:p>
            <a:fld id="{05C04186-66AE-4FB3-B839-87C237920849}" type="slidenum">
              <a:rPr lang="en-GB" smtClean="0"/>
              <a:t>18</a:t>
            </a:fld>
            <a:endParaRPr lang="en-GB"/>
          </a:p>
        </p:txBody>
      </p:sp>
    </p:spTree>
    <p:extLst>
      <p:ext uri="{BB962C8B-B14F-4D97-AF65-F5344CB8AC3E}">
        <p14:creationId xmlns:p14="http://schemas.microsoft.com/office/powerpoint/2010/main" val="16041418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19</a:t>
            </a:fld>
            <a:endParaRPr lang="en-GB"/>
          </a:p>
        </p:txBody>
      </p:sp>
    </p:spTree>
    <p:extLst>
      <p:ext uri="{BB962C8B-B14F-4D97-AF65-F5344CB8AC3E}">
        <p14:creationId xmlns:p14="http://schemas.microsoft.com/office/powerpoint/2010/main" val="17578144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noTextEdit="1"/>
          </p:cNvSpPr>
          <p:nvPr>
            <p:ph type="sldImg"/>
          </p:nvPr>
        </p:nvSpPr>
        <p:spPr>
          <a:ln/>
        </p:spPr>
      </p:sp>
      <p:sp>
        <p:nvSpPr>
          <p:cNvPr id="24578" name="Notes Placeholder 2"/>
          <p:cNvSpPr>
            <a:spLocks noGrp="1"/>
          </p:cNvSpPr>
          <p:nvPr>
            <p:ph type="body" idx="1"/>
          </p:nvPr>
        </p:nvSpPr>
        <p:spPr>
          <a:noFill/>
          <a:ln/>
        </p:spPr>
        <p:txBody>
          <a:bodyPr/>
          <a:lstStyle/>
          <a:p>
            <a:endParaRPr lang="en-US" dirty="0"/>
          </a:p>
        </p:txBody>
      </p:sp>
      <p:sp>
        <p:nvSpPr>
          <p:cNvPr id="24579" name="Slide Number Placeholder 3"/>
          <p:cNvSpPr>
            <a:spLocks noGrp="1"/>
          </p:cNvSpPr>
          <p:nvPr>
            <p:ph type="sldNum" sz="quarter" idx="5"/>
          </p:nvPr>
        </p:nvSpPr>
        <p:spPr>
          <a:noFill/>
        </p:spPr>
        <p:txBody>
          <a:bodyPr/>
          <a:lstStyle/>
          <a:p>
            <a:fld id="{58EF86CA-D407-4436-AB91-4F268FC54647}" type="slidenum">
              <a:rPr lang="en-GB" smtClean="0"/>
              <a:pPr/>
              <a:t>20</a:t>
            </a:fld>
            <a:endParaRPr lang="en-GB"/>
          </a:p>
        </p:txBody>
      </p:sp>
    </p:spTree>
    <p:extLst>
      <p:ext uri="{BB962C8B-B14F-4D97-AF65-F5344CB8AC3E}">
        <p14:creationId xmlns:p14="http://schemas.microsoft.com/office/powerpoint/2010/main" val="1974558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u="none" dirty="0"/>
          </a:p>
        </p:txBody>
      </p:sp>
      <p:sp>
        <p:nvSpPr>
          <p:cNvPr id="4" name="Slide Number Placeholder 3"/>
          <p:cNvSpPr>
            <a:spLocks noGrp="1"/>
          </p:cNvSpPr>
          <p:nvPr>
            <p:ph type="sldNum" sz="quarter" idx="10"/>
          </p:nvPr>
        </p:nvSpPr>
        <p:spPr/>
        <p:txBody>
          <a:bodyPr/>
          <a:lstStyle/>
          <a:p>
            <a:fld id="{05C04186-66AE-4FB3-B839-87C237920849}" type="slidenum">
              <a:rPr lang="en-GB" smtClean="0"/>
              <a:t>21</a:t>
            </a:fld>
            <a:endParaRPr lang="en-GB"/>
          </a:p>
        </p:txBody>
      </p:sp>
    </p:spTree>
    <p:extLst>
      <p:ext uri="{BB962C8B-B14F-4D97-AF65-F5344CB8AC3E}">
        <p14:creationId xmlns:p14="http://schemas.microsoft.com/office/powerpoint/2010/main" val="6722692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22</a:t>
            </a:fld>
            <a:endParaRPr lang="en-GB"/>
          </a:p>
        </p:txBody>
      </p:sp>
    </p:spTree>
    <p:extLst>
      <p:ext uri="{BB962C8B-B14F-4D97-AF65-F5344CB8AC3E}">
        <p14:creationId xmlns:p14="http://schemas.microsoft.com/office/powerpoint/2010/main" val="38740952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23</a:t>
            </a:fld>
            <a:endParaRPr lang="en-GB"/>
          </a:p>
        </p:txBody>
      </p:sp>
    </p:spTree>
    <p:extLst>
      <p:ext uri="{BB962C8B-B14F-4D97-AF65-F5344CB8AC3E}">
        <p14:creationId xmlns:p14="http://schemas.microsoft.com/office/powerpoint/2010/main" val="12939697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24</a:t>
            </a:fld>
            <a:endParaRPr lang="en-GB"/>
          </a:p>
        </p:txBody>
      </p:sp>
    </p:spTree>
    <p:extLst>
      <p:ext uri="{BB962C8B-B14F-4D97-AF65-F5344CB8AC3E}">
        <p14:creationId xmlns:p14="http://schemas.microsoft.com/office/powerpoint/2010/main" val="38635210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25</a:t>
            </a:fld>
            <a:endParaRPr lang="en-GB"/>
          </a:p>
        </p:txBody>
      </p:sp>
    </p:spTree>
    <p:extLst>
      <p:ext uri="{BB962C8B-B14F-4D97-AF65-F5344CB8AC3E}">
        <p14:creationId xmlns:p14="http://schemas.microsoft.com/office/powerpoint/2010/main" val="16899577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26</a:t>
            </a:fld>
            <a:endParaRPr lang="en-GB"/>
          </a:p>
        </p:txBody>
      </p:sp>
    </p:spTree>
    <p:extLst>
      <p:ext uri="{BB962C8B-B14F-4D97-AF65-F5344CB8AC3E}">
        <p14:creationId xmlns:p14="http://schemas.microsoft.com/office/powerpoint/2010/main" val="348319343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27</a:t>
            </a:fld>
            <a:endParaRPr lang="en-GB"/>
          </a:p>
        </p:txBody>
      </p:sp>
    </p:spTree>
    <p:extLst>
      <p:ext uri="{BB962C8B-B14F-4D97-AF65-F5344CB8AC3E}">
        <p14:creationId xmlns:p14="http://schemas.microsoft.com/office/powerpoint/2010/main" val="19024585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6E68B28C-E451-4403-A250-F359D7134F13}" type="slidenum">
              <a:rPr lang="en-GB" smtClean="0"/>
              <a:t>28</a:t>
            </a:fld>
            <a:endParaRPr lang="en-GB"/>
          </a:p>
        </p:txBody>
      </p:sp>
    </p:spTree>
    <p:extLst>
      <p:ext uri="{BB962C8B-B14F-4D97-AF65-F5344CB8AC3E}">
        <p14:creationId xmlns:p14="http://schemas.microsoft.com/office/powerpoint/2010/main" val="384660646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29</a:t>
            </a:fld>
            <a:endParaRPr lang="en-GB"/>
          </a:p>
        </p:txBody>
      </p:sp>
    </p:spTree>
    <p:extLst>
      <p:ext uri="{BB962C8B-B14F-4D97-AF65-F5344CB8AC3E}">
        <p14:creationId xmlns:p14="http://schemas.microsoft.com/office/powerpoint/2010/main" val="5421192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30</a:t>
            </a:fld>
            <a:endParaRPr lang="en-GB"/>
          </a:p>
        </p:txBody>
      </p:sp>
    </p:spTree>
    <p:extLst>
      <p:ext uri="{BB962C8B-B14F-4D97-AF65-F5344CB8AC3E}">
        <p14:creationId xmlns:p14="http://schemas.microsoft.com/office/powerpoint/2010/main" val="18747465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31</a:t>
            </a:fld>
            <a:endParaRPr lang="en-GB"/>
          </a:p>
        </p:txBody>
      </p:sp>
    </p:spTree>
    <p:extLst>
      <p:ext uri="{BB962C8B-B14F-4D97-AF65-F5344CB8AC3E}">
        <p14:creationId xmlns:p14="http://schemas.microsoft.com/office/powerpoint/2010/main" val="12044192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32</a:t>
            </a:fld>
            <a:endParaRPr lang="en-GB"/>
          </a:p>
        </p:txBody>
      </p:sp>
    </p:spTree>
    <p:extLst>
      <p:ext uri="{BB962C8B-B14F-4D97-AF65-F5344CB8AC3E}">
        <p14:creationId xmlns:p14="http://schemas.microsoft.com/office/powerpoint/2010/main" val="282243278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33</a:t>
            </a:fld>
            <a:endParaRPr lang="en-GB"/>
          </a:p>
        </p:txBody>
      </p:sp>
    </p:spTree>
    <p:extLst>
      <p:ext uri="{BB962C8B-B14F-4D97-AF65-F5344CB8AC3E}">
        <p14:creationId xmlns:p14="http://schemas.microsoft.com/office/powerpoint/2010/main" val="205962019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p:cNvSpPr>
          <p:nvPr>
            <p:ph type="sldImg"/>
          </p:nvPr>
        </p:nvSpPr>
        <p:spPr>
          <a:ln/>
        </p:spPr>
      </p:sp>
      <p:sp>
        <p:nvSpPr>
          <p:cNvPr id="32770" name="Notes Placeholder 2"/>
          <p:cNvSpPr>
            <a:spLocks noGrp="1"/>
          </p:cNvSpPr>
          <p:nvPr>
            <p:ph type="body" idx="1"/>
          </p:nvPr>
        </p:nvSpPr>
        <p:spPr>
          <a:noFill/>
          <a:ln/>
        </p:spPr>
        <p:txBody>
          <a:bodyPr/>
          <a:lstStyle/>
          <a:p>
            <a:endParaRPr lang="en-US"/>
          </a:p>
        </p:txBody>
      </p:sp>
      <p:sp>
        <p:nvSpPr>
          <p:cNvPr id="32771" name="Slide Number Placeholder 3"/>
          <p:cNvSpPr>
            <a:spLocks noGrp="1"/>
          </p:cNvSpPr>
          <p:nvPr>
            <p:ph type="sldNum" sz="quarter" idx="5"/>
          </p:nvPr>
        </p:nvSpPr>
        <p:spPr>
          <a:noFill/>
        </p:spPr>
        <p:txBody>
          <a:bodyPr/>
          <a:lstStyle/>
          <a:p>
            <a:fld id="{4B0BA788-4C3A-4189-94B2-61621383FFC3}" type="slidenum">
              <a:rPr lang="en-GB" smtClean="0"/>
              <a:pPr/>
              <a:t>34</a:t>
            </a:fld>
            <a:endParaRPr lang="en-GB"/>
          </a:p>
        </p:txBody>
      </p:sp>
    </p:spTree>
    <p:extLst>
      <p:ext uri="{BB962C8B-B14F-4D97-AF65-F5344CB8AC3E}">
        <p14:creationId xmlns:p14="http://schemas.microsoft.com/office/powerpoint/2010/main" val="7740421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35</a:t>
            </a:fld>
            <a:endParaRPr lang="en-GB"/>
          </a:p>
        </p:txBody>
      </p:sp>
    </p:spTree>
    <p:extLst>
      <p:ext uri="{BB962C8B-B14F-4D97-AF65-F5344CB8AC3E}">
        <p14:creationId xmlns:p14="http://schemas.microsoft.com/office/powerpoint/2010/main" val="150946671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baseline="0" dirty="0"/>
          </a:p>
        </p:txBody>
      </p:sp>
      <p:sp>
        <p:nvSpPr>
          <p:cNvPr id="4" name="Slide Number Placeholder 3"/>
          <p:cNvSpPr>
            <a:spLocks noGrp="1"/>
          </p:cNvSpPr>
          <p:nvPr>
            <p:ph type="sldNum" sz="quarter" idx="10"/>
          </p:nvPr>
        </p:nvSpPr>
        <p:spPr/>
        <p:txBody>
          <a:bodyPr/>
          <a:lstStyle/>
          <a:p>
            <a:fld id="{05C04186-66AE-4FB3-B839-87C237920849}" type="slidenum">
              <a:rPr lang="en-GB" smtClean="0"/>
              <a:t>36</a:t>
            </a:fld>
            <a:endParaRPr lang="en-GB"/>
          </a:p>
        </p:txBody>
      </p:sp>
    </p:spTree>
    <p:extLst>
      <p:ext uri="{BB962C8B-B14F-4D97-AF65-F5344CB8AC3E}">
        <p14:creationId xmlns:p14="http://schemas.microsoft.com/office/powerpoint/2010/main" val="230021244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37</a:t>
            </a:fld>
            <a:endParaRPr lang="en-GB"/>
          </a:p>
        </p:txBody>
      </p:sp>
    </p:spTree>
    <p:extLst>
      <p:ext uri="{BB962C8B-B14F-4D97-AF65-F5344CB8AC3E}">
        <p14:creationId xmlns:p14="http://schemas.microsoft.com/office/powerpoint/2010/main" val="138585808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Factual</a:t>
            </a:r>
            <a:r>
              <a:rPr lang="en-GB" baseline="0" dirty="0"/>
              <a:t> and legal causation must be established.</a:t>
            </a:r>
          </a:p>
          <a:p>
            <a:endParaRPr lang="en-GB" baseline="0" dirty="0"/>
          </a:p>
        </p:txBody>
      </p:sp>
      <p:sp>
        <p:nvSpPr>
          <p:cNvPr id="4" name="Slide Number Placeholder 3"/>
          <p:cNvSpPr>
            <a:spLocks noGrp="1"/>
          </p:cNvSpPr>
          <p:nvPr>
            <p:ph type="sldNum" sz="quarter" idx="10"/>
          </p:nvPr>
        </p:nvSpPr>
        <p:spPr/>
        <p:txBody>
          <a:bodyPr/>
          <a:lstStyle/>
          <a:p>
            <a:fld id="{05C04186-66AE-4FB3-B839-87C237920849}" type="slidenum">
              <a:rPr lang="en-GB" smtClean="0"/>
              <a:t>38</a:t>
            </a:fld>
            <a:endParaRPr lang="en-GB"/>
          </a:p>
        </p:txBody>
      </p:sp>
    </p:spTree>
    <p:extLst>
      <p:ext uri="{BB962C8B-B14F-4D97-AF65-F5344CB8AC3E}">
        <p14:creationId xmlns:p14="http://schemas.microsoft.com/office/powerpoint/2010/main" val="138539683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39</a:t>
            </a:fld>
            <a:endParaRPr lang="en-GB"/>
          </a:p>
        </p:txBody>
      </p:sp>
    </p:spTree>
    <p:extLst>
      <p:ext uri="{BB962C8B-B14F-4D97-AF65-F5344CB8AC3E}">
        <p14:creationId xmlns:p14="http://schemas.microsoft.com/office/powerpoint/2010/main" val="39292853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 </a:t>
            </a:r>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40</a:t>
            </a:fld>
            <a:endParaRPr lang="en-GB"/>
          </a:p>
        </p:txBody>
      </p:sp>
    </p:spTree>
    <p:extLst>
      <p:ext uri="{BB962C8B-B14F-4D97-AF65-F5344CB8AC3E}">
        <p14:creationId xmlns:p14="http://schemas.microsoft.com/office/powerpoint/2010/main" val="96938293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Additionally, the act giving</a:t>
            </a:r>
            <a:r>
              <a:rPr lang="en-GB" baseline="0" dirty="0"/>
              <a:t> rise to the offence must be a dangerous one; it is not enough that it simply amounts to a crime.</a:t>
            </a:r>
          </a:p>
          <a:p>
            <a:endParaRPr lang="en-GB" baseline="0" dirty="0"/>
          </a:p>
          <a:p>
            <a:r>
              <a:rPr lang="en-GB" baseline="0" dirty="0"/>
              <a:t>In Church [1966] D was taunted by V about his impotence. D knocked V out, panicked and dumped her body in the river where she drowned. D was convicted of UDAM. The AR and MR did not coincide but the court of appeal rejected the argument that all unlawful acts amounting to a crime leading to death constitute UDAM. </a:t>
            </a:r>
          </a:p>
          <a:p>
            <a:endParaRPr lang="en-GB" baseline="0" dirty="0"/>
          </a:p>
          <a:p>
            <a:r>
              <a:rPr lang="en-GB" baseline="0" dirty="0"/>
              <a:t>In DPP v Newbury Jones [1977] it was held that the act is dangerous if a reasonable person would have appreciated that it would have created a risk of harm to someone, whether for the person who dies or another. This is an objective test, so it is irrelevant that D was unaware that his act was unlawful or dangerous.</a:t>
            </a:r>
          </a:p>
          <a:p>
            <a:endParaRPr lang="en-GB" baseline="0" dirty="0"/>
          </a:p>
          <a:p>
            <a:r>
              <a:rPr lang="en-GB" baseline="0" dirty="0"/>
              <a:t>An example of where a reasonable person would not have appreciated that the act cold result in some physical harm is the case of Dawson [1985]. Ds robbed Vs petrol station wearing masks and armed with a pickaxe handle and a replica gun.  Shortly after the V died of a heart attack. The conviction for manslaughter was quashed because the reasonable person would not have known that V had a heart disease. </a:t>
            </a:r>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41</a:t>
            </a:fld>
            <a:endParaRPr lang="en-GB"/>
          </a:p>
        </p:txBody>
      </p:sp>
    </p:spTree>
    <p:extLst>
      <p:ext uri="{BB962C8B-B14F-4D97-AF65-F5344CB8AC3E}">
        <p14:creationId xmlns:p14="http://schemas.microsoft.com/office/powerpoint/2010/main" val="210412993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must be shown that D’s unlawful act was both a factual and legal cause of V’s death. If there is a break in the chain of causation between the unlawful act and the death of V, then D is not guilty of UDAM.</a:t>
            </a:r>
          </a:p>
          <a:p>
            <a:endParaRPr lang="en-GB" dirty="0"/>
          </a:p>
          <a:p>
            <a:r>
              <a:rPr lang="en-GB" dirty="0"/>
              <a:t>It is clear that D’s act does not have to be directed at</a:t>
            </a:r>
            <a:r>
              <a:rPr lang="en-GB" baseline="0" dirty="0"/>
              <a:t> V. In Mitchell [1983] D hit E who was standing in a queue in a post office. E fell against V, an elderly lady, who fell, broke her leg and died as a result on an embolism linked to her fall. D was found guilty of manslaughter despite the fact that his act was directed at E, not V. Note that the MR here could be established via the principle of transferred malice. </a:t>
            </a:r>
          </a:p>
          <a:p>
            <a:endParaRPr lang="en-GB" baseline="0" dirty="0"/>
          </a:p>
          <a:p>
            <a:r>
              <a:rPr lang="en-GB" baseline="0" dirty="0"/>
              <a:t>MENS REA</a:t>
            </a:r>
          </a:p>
          <a:p>
            <a:r>
              <a:rPr lang="en-GB" baseline="0" dirty="0"/>
              <a:t>The only MR required is the MR of the initial crime (base offence.</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42</a:t>
            </a:fld>
            <a:endParaRPr lang="en-GB"/>
          </a:p>
        </p:txBody>
      </p:sp>
    </p:spTree>
    <p:extLst>
      <p:ext uri="{BB962C8B-B14F-4D97-AF65-F5344CB8AC3E}">
        <p14:creationId xmlns:p14="http://schemas.microsoft.com/office/powerpoint/2010/main" val="356475157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43</a:t>
            </a:fld>
            <a:endParaRPr lang="en-GB"/>
          </a:p>
        </p:txBody>
      </p:sp>
    </p:spTree>
    <p:extLst>
      <p:ext uri="{BB962C8B-B14F-4D97-AF65-F5344CB8AC3E}">
        <p14:creationId xmlns:p14="http://schemas.microsoft.com/office/powerpoint/2010/main" val="224681110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44</a:t>
            </a:fld>
            <a:endParaRPr lang="en-GB"/>
          </a:p>
        </p:txBody>
      </p:sp>
    </p:spTree>
    <p:extLst>
      <p:ext uri="{BB962C8B-B14F-4D97-AF65-F5344CB8AC3E}">
        <p14:creationId xmlns:p14="http://schemas.microsoft.com/office/powerpoint/2010/main" val="104783135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answering a problem question on murder it is advisable to deal with the elements of the actus reus that can easily be established first. Leave causation until last as this is usually the most problematic area. Where an element cannot be established, you should still consider the other elements because, if they are made out, D may have committed an alternative offence. </a:t>
            </a:r>
          </a:p>
        </p:txBody>
      </p:sp>
      <p:sp>
        <p:nvSpPr>
          <p:cNvPr id="4" name="Slide Number Placeholder 3"/>
          <p:cNvSpPr>
            <a:spLocks noGrp="1"/>
          </p:cNvSpPr>
          <p:nvPr>
            <p:ph type="sldNum" sz="quarter" idx="5"/>
          </p:nvPr>
        </p:nvSpPr>
        <p:spPr/>
        <p:txBody>
          <a:bodyPr/>
          <a:lstStyle/>
          <a:p>
            <a:fld id="{6E68B28C-E451-4403-A250-F359D7134F13}" type="slidenum">
              <a:rPr lang="en-GB" smtClean="0"/>
              <a:t>45</a:t>
            </a:fld>
            <a:endParaRPr lang="en-GB"/>
          </a:p>
        </p:txBody>
      </p:sp>
    </p:spTree>
    <p:extLst>
      <p:ext uri="{BB962C8B-B14F-4D97-AF65-F5344CB8AC3E}">
        <p14:creationId xmlns:p14="http://schemas.microsoft.com/office/powerpoint/2010/main" val="2855059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UWTSD 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3F650A42-82F6-4526-A1E2-A2064417B07A}"/>
              </a:ext>
            </a:extLst>
          </p:cNvPr>
          <p:cNvSpPr>
            <a:spLocks noGrp="1"/>
          </p:cNvSpPr>
          <p:nvPr>
            <p:ph type="body" sz="quarter" idx="10" hasCustomPrompt="1"/>
          </p:nvPr>
        </p:nvSpPr>
        <p:spPr>
          <a:xfrm>
            <a:off x="8613775" y="5592416"/>
            <a:ext cx="3194050" cy="1046509"/>
          </a:xfrm>
        </p:spPr>
        <p:txBody>
          <a:bodyPr anchor="b">
            <a:normAutofit/>
          </a:bodyPr>
          <a:lstStyle>
            <a:lvl1pPr marL="0" indent="0" algn="ctr">
              <a:buNone/>
              <a:defRPr sz="2000">
                <a:solidFill>
                  <a:schemeClr val="bg1"/>
                </a:solidFill>
              </a:defRPr>
            </a:lvl1pPr>
          </a:lstStyle>
          <a:p>
            <a:pPr lvl="0"/>
            <a:r>
              <a:rPr lang="en-US" dirty="0"/>
              <a:t>Click to edit Subtitle</a:t>
            </a:r>
            <a:endParaRPr lang="en-GB" dirty="0"/>
          </a:p>
        </p:txBody>
      </p:sp>
      <p:sp>
        <p:nvSpPr>
          <p:cNvPr id="8" name="Title 7">
            <a:extLst>
              <a:ext uri="{FF2B5EF4-FFF2-40B4-BE49-F238E27FC236}">
                <a16:creationId xmlns:a16="http://schemas.microsoft.com/office/drawing/2014/main" id="{FF4B533C-B3FA-4561-AD54-4055C7C9C937}"/>
              </a:ext>
            </a:extLst>
          </p:cNvPr>
          <p:cNvSpPr>
            <a:spLocks noGrp="1"/>
          </p:cNvSpPr>
          <p:nvPr>
            <p:ph type="title" hasCustomPrompt="1"/>
          </p:nvPr>
        </p:nvSpPr>
        <p:spPr>
          <a:xfrm>
            <a:off x="506852" y="656094"/>
            <a:ext cx="4747073" cy="4936322"/>
          </a:xfrm>
        </p:spPr>
        <p:txBody>
          <a:bodyPr anchor="ctr">
            <a:normAutofit/>
          </a:bodyPr>
          <a:lstStyle>
            <a:lvl1pPr>
              <a:defRPr sz="5400"/>
            </a:lvl1pPr>
          </a:lstStyle>
          <a:p>
            <a:r>
              <a:rPr lang="en-US" dirty="0"/>
              <a:t>Click to edit Title</a:t>
            </a:r>
            <a:endParaRPr lang="en-GB" dirty="0"/>
          </a:p>
        </p:txBody>
      </p:sp>
    </p:spTree>
    <p:extLst>
      <p:ext uri="{BB962C8B-B14F-4D97-AF65-F5344CB8AC3E}">
        <p14:creationId xmlns:p14="http://schemas.microsoft.com/office/powerpoint/2010/main" val="17539087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reserve="1">
  <p:cSld name="Section 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userDrawn="1"/>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normAutofit/>
          </a:bodyPr>
          <a:lstStyle>
            <a:lvl1pPr marL="0" indent="0" algn="r">
              <a:buNone/>
              <a:defRPr sz="2400">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13109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sz="2400"/>
            </a:lvl1pPr>
            <a:lvl2pPr>
              <a:defRPr sz="2000"/>
            </a:lvl2pPr>
            <a:lvl3pPr>
              <a:defRPr sz="1800"/>
            </a:lvl3pPr>
            <a:lvl4pPr>
              <a:defRPr sz="16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86748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2/13/2023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741717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2/13/2023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267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67013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2/13/2023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79083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2/13/2023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142831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70722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81922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32553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623589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075540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12381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40766535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297294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Fullscreen Objec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9635189" y="6492875"/>
            <a:ext cx="683339" cy="365125"/>
          </a:xfrm>
        </p:spPr>
        <p:txBody>
          <a:bodyPr/>
          <a:lstStyle/>
          <a:p>
            <a:fld id="{D57F1E4F-1CFF-5643-939E-217C01CDF565}" type="slidenum">
              <a:rPr lang="en-US" smtClean="0"/>
              <a:pPr/>
              <a:t>‹#›</a:t>
            </a:fld>
            <a:endParaRPr lang="en-US" dirty="0"/>
          </a:p>
        </p:txBody>
      </p:sp>
      <p:sp>
        <p:nvSpPr>
          <p:cNvPr id="3" name="Content Placeholder 2"/>
          <p:cNvSpPr>
            <a:spLocks noGrp="1"/>
          </p:cNvSpPr>
          <p:nvPr>
            <p:ph sz="quarter" idx="14"/>
          </p:nvPr>
        </p:nvSpPr>
        <p:spPr>
          <a:xfrm>
            <a:off x="461474" y="478564"/>
            <a:ext cx="11246264" cy="5896599"/>
          </a:xfrm>
        </p:spPr>
        <p:txBody>
          <a:bodyPr/>
          <a:lstStyle>
            <a:lvl1pPr marL="0" indent="0">
              <a:buNone/>
              <a:defRPr/>
            </a:lvl1pPr>
          </a:lstStyle>
          <a:p>
            <a:pPr lvl="0"/>
            <a:r>
              <a:rPr lang="en-US"/>
              <a:t>Edit Master text styles</a:t>
            </a:r>
          </a:p>
        </p:txBody>
      </p:sp>
    </p:spTree>
    <p:extLst>
      <p:ext uri="{BB962C8B-B14F-4D97-AF65-F5344CB8AC3E}">
        <p14:creationId xmlns:p14="http://schemas.microsoft.com/office/powerpoint/2010/main" val="19680730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Reference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D1678C1-B107-41B5-B72D-D76C96411390}"/>
              </a:ext>
            </a:extLst>
          </p:cNvPr>
          <p:cNvSpPr>
            <a:spLocks noGrp="1"/>
          </p:cNvSpPr>
          <p:nvPr>
            <p:ph type="title" hasCustomPrompt="1"/>
          </p:nvPr>
        </p:nvSpPr>
        <p:spPr>
          <a:xfrm>
            <a:off x="1291483" y="561075"/>
            <a:ext cx="9609034" cy="1320800"/>
          </a:xfrm>
        </p:spPr>
        <p:txBody>
          <a:bodyPr/>
          <a:lstStyle>
            <a:lvl1pPr>
              <a:defRPr/>
            </a:lvl1pPr>
          </a:lstStyle>
          <a:p>
            <a:r>
              <a:rPr lang="en-US" dirty="0"/>
              <a:t>References</a:t>
            </a:r>
            <a:endParaRPr lang="en-GB" dirty="0"/>
          </a:p>
        </p:txBody>
      </p:sp>
      <p:sp>
        <p:nvSpPr>
          <p:cNvPr id="10" name="Text Placeholder 9">
            <a:extLst>
              <a:ext uri="{FF2B5EF4-FFF2-40B4-BE49-F238E27FC236}">
                <a16:creationId xmlns:a16="http://schemas.microsoft.com/office/drawing/2014/main" id="{8C0FF2D8-4DB4-4C13-A2AC-17B7E1532994}"/>
              </a:ext>
            </a:extLst>
          </p:cNvPr>
          <p:cNvSpPr>
            <a:spLocks noGrp="1"/>
          </p:cNvSpPr>
          <p:nvPr>
            <p:ph type="body" sz="quarter" idx="10"/>
          </p:nvPr>
        </p:nvSpPr>
        <p:spPr>
          <a:xfrm>
            <a:off x="1292225" y="2333625"/>
            <a:ext cx="9608292" cy="39639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88192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Final Slide (Q&amp;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65411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2/13/2023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72686042"/>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 id="2147483705" r:id="rId18"/>
    <p:sldLayoutId id="2147483706" r:id="rId19"/>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4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20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5.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7.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5.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microsoft.com/office/2007/relationships/media" Target="../media/media6.m4a"/><Relationship Id="rId1" Type="http://schemas.openxmlformats.org/officeDocument/2006/relationships/audio" Target="NULL" TargetMode="External"/><Relationship Id="rId5" Type="http://schemas.openxmlformats.org/officeDocument/2006/relationships/image" Target="../media/image5.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3.xml"/><Relationship Id="rId7" Type="http://schemas.openxmlformats.org/officeDocument/2006/relationships/image" Target="../media/image8.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5.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5.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5.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5.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5.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5.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5.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5.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5.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5.png"/><Relationship Id="rId4"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5.png"/><Relationship Id="rId4" Type="http://schemas.openxmlformats.org/officeDocument/2006/relationships/notesSlide" Target="../notesSlides/notesSlide19.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5.png"/><Relationship Id="rId4" Type="http://schemas.openxmlformats.org/officeDocument/2006/relationships/notesSlide" Target="../notesSlides/notesSlide20.xml"/></Relationships>
</file>

<file path=ppt/slides/_rels/slide22.xml.rels><?xml version="1.0" encoding="UTF-8" standalone="yes"?>
<Relationships xmlns="http://schemas.openxmlformats.org/package/2006/relationships"><Relationship Id="rId3" Type="http://schemas.openxmlformats.org/officeDocument/2006/relationships/audio" Target="../media/media20.m4a"/><Relationship Id="rId2" Type="http://schemas.microsoft.com/office/2007/relationships/media" Target="../media/media20.m4a"/><Relationship Id="rId1" Type="http://schemas.openxmlformats.org/officeDocument/2006/relationships/tags" Target="../tags/tag1.xml"/><Relationship Id="rId6" Type="http://schemas.openxmlformats.org/officeDocument/2006/relationships/image" Target="../media/image5.png"/><Relationship Id="rId5" Type="http://schemas.openxmlformats.org/officeDocument/2006/relationships/notesSlide" Target="../notesSlides/notesSlide21.xml"/><Relationship Id="rId4"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audio" Target="../media/media21.m4a"/><Relationship Id="rId2" Type="http://schemas.microsoft.com/office/2007/relationships/media" Target="../media/media21.m4a"/><Relationship Id="rId1" Type="http://schemas.openxmlformats.org/officeDocument/2006/relationships/tags" Target="../tags/tag2.xml"/><Relationship Id="rId6" Type="http://schemas.openxmlformats.org/officeDocument/2006/relationships/image" Target="../media/image5.png"/><Relationship Id="rId5" Type="http://schemas.openxmlformats.org/officeDocument/2006/relationships/notesSlide" Target="../notesSlides/notesSlide22.xml"/><Relationship Id="rId4"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5.png"/><Relationship Id="rId4" Type="http://schemas.openxmlformats.org/officeDocument/2006/relationships/notesSlide" Target="../notesSlides/notesSlide23.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5.png"/><Relationship Id="rId4" Type="http://schemas.openxmlformats.org/officeDocument/2006/relationships/notesSlide" Target="../notesSlides/notesSlide24.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5.png"/><Relationship Id="rId4" Type="http://schemas.openxmlformats.org/officeDocument/2006/relationships/notesSlide" Target="../notesSlides/notesSlide25.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5.png"/><Relationship Id="rId4" Type="http://schemas.openxmlformats.org/officeDocument/2006/relationships/notesSlide" Target="../notesSlides/notesSlide26.xml"/></Relationships>
</file>

<file path=ppt/slides/_rels/slide28.xml.rels><?xml version="1.0" encoding="UTF-8" standalone="yes"?>
<Relationships xmlns="http://schemas.openxmlformats.org/package/2006/relationships"><Relationship Id="rId8" Type="http://schemas.openxmlformats.org/officeDocument/2006/relationships/customXml" Target="../ink/ink5.xml"/><Relationship Id="rId13" Type="http://schemas.openxmlformats.org/officeDocument/2006/relationships/customXml" Target="../ink/ink10.xml"/><Relationship Id="rId18" Type="http://schemas.openxmlformats.org/officeDocument/2006/relationships/customXml" Target="../ink/ink15.xml"/><Relationship Id="rId3" Type="http://schemas.openxmlformats.org/officeDocument/2006/relationships/customXml" Target="../ink/ink1.xml"/><Relationship Id="rId7" Type="http://schemas.openxmlformats.org/officeDocument/2006/relationships/customXml" Target="../ink/ink4.xml"/><Relationship Id="rId12" Type="http://schemas.openxmlformats.org/officeDocument/2006/relationships/customXml" Target="../ink/ink9.xml"/><Relationship Id="rId17" Type="http://schemas.openxmlformats.org/officeDocument/2006/relationships/customXml" Target="../ink/ink14.xml"/><Relationship Id="rId2" Type="http://schemas.openxmlformats.org/officeDocument/2006/relationships/notesSlide" Target="../notesSlides/notesSlide27.xml"/><Relationship Id="rId16" Type="http://schemas.openxmlformats.org/officeDocument/2006/relationships/customXml" Target="../ink/ink13.xml"/><Relationship Id="rId1" Type="http://schemas.openxmlformats.org/officeDocument/2006/relationships/slideLayout" Target="../slideLayouts/slideLayout8.xml"/><Relationship Id="rId6" Type="http://schemas.openxmlformats.org/officeDocument/2006/relationships/customXml" Target="../ink/ink3.xml"/><Relationship Id="rId11" Type="http://schemas.openxmlformats.org/officeDocument/2006/relationships/customXml" Target="../ink/ink8.xml"/><Relationship Id="rId5" Type="http://schemas.openxmlformats.org/officeDocument/2006/relationships/customXml" Target="../ink/ink2.xml"/><Relationship Id="rId15" Type="http://schemas.openxmlformats.org/officeDocument/2006/relationships/customXml" Target="../ink/ink12.xml"/><Relationship Id="rId10" Type="http://schemas.openxmlformats.org/officeDocument/2006/relationships/customXml" Target="../ink/ink7.xml"/><Relationship Id="rId19" Type="http://schemas.openxmlformats.org/officeDocument/2006/relationships/customXml" Target="../ink/ink16.xml"/><Relationship Id="rId4" Type="http://schemas.openxmlformats.org/officeDocument/2006/relationships/image" Target="../media/image30.png"/><Relationship Id="rId9" Type="http://schemas.openxmlformats.org/officeDocument/2006/relationships/customXml" Target="../ink/ink6.xml"/><Relationship Id="rId14" Type="http://schemas.openxmlformats.org/officeDocument/2006/relationships/customXml" Target="../ink/ink11.xml"/></Relationships>
</file>

<file path=ppt/slides/_rels/slide29.xml.rels><?xml version="1.0" encoding="UTF-8" standalone="yes"?>
<Relationships xmlns="http://schemas.openxmlformats.org/package/2006/relationships"><Relationship Id="rId3" Type="http://schemas.openxmlformats.org/officeDocument/2006/relationships/customXml" Target="../ink/ink17.xml"/><Relationship Id="rId2" Type="http://schemas.openxmlformats.org/officeDocument/2006/relationships/notesSlide" Target="../notesSlides/notesSlide28.xml"/><Relationship Id="rId1" Type="http://schemas.openxmlformats.org/officeDocument/2006/relationships/slideLayout" Target="../slideLayouts/slideLayout8.xml"/><Relationship Id="rId5" Type="http://schemas.openxmlformats.org/officeDocument/2006/relationships/customXml" Target="../ink/ink18.xml"/><Relationship Id="rId4" Type="http://schemas.openxmlformats.org/officeDocument/2006/relationships/image" Target="../media/image30.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5.png"/><Relationship Id="rId4" Type="http://schemas.openxmlformats.org/officeDocument/2006/relationships/notesSlide" Target="../notesSlides/notesSlide29.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5.png"/><Relationship Id="rId4" Type="http://schemas.openxmlformats.org/officeDocument/2006/relationships/notesSlide" Target="../notesSlides/notesSlide30.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5.png"/><Relationship Id="rId4" Type="http://schemas.openxmlformats.org/officeDocument/2006/relationships/notesSlide" Target="../notesSlides/notesSlide31.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5.png"/><Relationship Id="rId4" Type="http://schemas.openxmlformats.org/officeDocument/2006/relationships/notesSlide" Target="../notesSlides/notesSlide32.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5.png"/><Relationship Id="rId5" Type="http://schemas.openxmlformats.org/officeDocument/2006/relationships/image" Target="../media/image10.png"/><Relationship Id="rId4" Type="http://schemas.openxmlformats.org/officeDocument/2006/relationships/notesSlide" Target="../notesSlides/notesSlide33.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5.png"/><Relationship Id="rId4" Type="http://schemas.openxmlformats.org/officeDocument/2006/relationships/notesSlide" Target="../notesSlides/notesSlide34.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5.png"/><Relationship Id="rId4" Type="http://schemas.openxmlformats.org/officeDocument/2006/relationships/notesSlide" Target="../notesSlides/notesSlide35.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5.png"/><Relationship Id="rId4" Type="http://schemas.openxmlformats.org/officeDocument/2006/relationships/notesSlide" Target="../notesSlides/notesSlide36.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5.png"/><Relationship Id="rId4" Type="http://schemas.openxmlformats.org/officeDocument/2006/relationships/notesSlide" Target="../notesSlides/notesSlide37.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5.m4a"/><Relationship Id="rId1" Type="http://schemas.microsoft.com/office/2007/relationships/media" Target="../media/media35.m4a"/><Relationship Id="rId5" Type="http://schemas.openxmlformats.org/officeDocument/2006/relationships/image" Target="../media/image5.png"/><Relationship Id="rId4" Type="http://schemas.openxmlformats.org/officeDocument/2006/relationships/notesSlide" Target="../notesSlides/notesSlide38.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5.png"/><Relationship Id="rId4" Type="http://schemas.openxmlformats.org/officeDocument/2006/relationships/notesSlide" Target="../notesSlides/notesSlide39.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5.png"/><Relationship Id="rId4" Type="http://schemas.openxmlformats.org/officeDocument/2006/relationships/notesSlide" Target="../notesSlides/notesSlide40.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8.m4a"/><Relationship Id="rId1" Type="http://schemas.microsoft.com/office/2007/relationships/media" Target="../media/media38.m4a"/><Relationship Id="rId5" Type="http://schemas.openxmlformats.org/officeDocument/2006/relationships/image" Target="../media/image5.png"/><Relationship Id="rId4" Type="http://schemas.openxmlformats.org/officeDocument/2006/relationships/notesSlide" Target="../notesSlides/notesSlide41.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5.png"/><Relationship Id="rId4" Type="http://schemas.openxmlformats.org/officeDocument/2006/relationships/notesSlide" Target="../notesSlides/notesSlide42.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0.m4a"/><Relationship Id="rId1" Type="http://schemas.microsoft.com/office/2007/relationships/media" Target="../media/media40.m4a"/><Relationship Id="rId5" Type="http://schemas.openxmlformats.org/officeDocument/2006/relationships/image" Target="../media/image5.png"/><Relationship Id="rId4" Type="http://schemas.openxmlformats.org/officeDocument/2006/relationships/notesSlide" Target="../notesSlides/notesSlide43.xml"/></Relationships>
</file>

<file path=ppt/slides/_rels/slide45.xml.rels><?xml version="1.0" encoding="UTF-8" standalone="yes"?>
<Relationships xmlns="http://schemas.openxmlformats.org/package/2006/relationships"><Relationship Id="rId8" Type="http://schemas.openxmlformats.org/officeDocument/2006/relationships/customXml" Target="../ink/ink19.xml"/><Relationship Id="rId13" Type="http://schemas.openxmlformats.org/officeDocument/2006/relationships/image" Target="../media/image50.png"/><Relationship Id="rId18" Type="http://schemas.openxmlformats.org/officeDocument/2006/relationships/customXml" Target="../ink/ink24.xml"/><Relationship Id="rId26" Type="http://schemas.openxmlformats.org/officeDocument/2006/relationships/customXml" Target="../ink/ink28.xml"/><Relationship Id="rId3" Type="http://schemas.openxmlformats.org/officeDocument/2006/relationships/diagramData" Target="../diagrams/data2.xml"/><Relationship Id="rId21" Type="http://schemas.openxmlformats.org/officeDocument/2006/relationships/image" Target="../media/image90.png"/><Relationship Id="rId7" Type="http://schemas.microsoft.com/office/2007/relationships/diagramDrawing" Target="../diagrams/drawing2.xml"/><Relationship Id="rId12" Type="http://schemas.openxmlformats.org/officeDocument/2006/relationships/customXml" Target="../ink/ink21.xml"/><Relationship Id="rId17" Type="http://schemas.openxmlformats.org/officeDocument/2006/relationships/image" Target="../media/image70.png"/><Relationship Id="rId25" Type="http://schemas.openxmlformats.org/officeDocument/2006/relationships/image" Target="../media/image11.png"/><Relationship Id="rId2" Type="http://schemas.openxmlformats.org/officeDocument/2006/relationships/notesSlide" Target="../notesSlides/notesSlide44.xml"/><Relationship Id="rId16" Type="http://schemas.openxmlformats.org/officeDocument/2006/relationships/customXml" Target="../ink/ink23.xml"/><Relationship Id="rId20" Type="http://schemas.openxmlformats.org/officeDocument/2006/relationships/customXml" Target="../ink/ink25.xml"/><Relationship Id="rId29"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diagramColors" Target="../diagrams/colors2.xml"/><Relationship Id="rId11" Type="http://schemas.openxmlformats.org/officeDocument/2006/relationships/image" Target="../media/image40.png"/><Relationship Id="rId24" Type="http://schemas.openxmlformats.org/officeDocument/2006/relationships/customXml" Target="../ink/ink27.xml"/><Relationship Id="rId5" Type="http://schemas.openxmlformats.org/officeDocument/2006/relationships/diagramQuickStyle" Target="../diagrams/quickStyle2.xml"/><Relationship Id="rId15" Type="http://schemas.openxmlformats.org/officeDocument/2006/relationships/image" Target="../media/image60.png"/><Relationship Id="rId23" Type="http://schemas.openxmlformats.org/officeDocument/2006/relationships/image" Target="../media/image100.png"/><Relationship Id="rId28" Type="http://schemas.openxmlformats.org/officeDocument/2006/relationships/customXml" Target="../ink/ink29.xml"/><Relationship Id="rId10" Type="http://schemas.openxmlformats.org/officeDocument/2006/relationships/customXml" Target="../ink/ink20.xml"/><Relationship Id="rId19" Type="http://schemas.openxmlformats.org/officeDocument/2006/relationships/image" Target="../media/image80.png"/><Relationship Id="rId4" Type="http://schemas.openxmlformats.org/officeDocument/2006/relationships/diagramLayout" Target="../diagrams/layout2.xml"/><Relationship Id="rId9" Type="http://schemas.openxmlformats.org/officeDocument/2006/relationships/image" Target="../media/image30.png"/><Relationship Id="rId14" Type="http://schemas.openxmlformats.org/officeDocument/2006/relationships/customXml" Target="../ink/ink22.xml"/><Relationship Id="rId22" Type="http://schemas.openxmlformats.org/officeDocument/2006/relationships/customXml" Target="../ink/ink26.xml"/><Relationship Id="rId27"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p:txBody>
          <a:bodyPr/>
          <a:lstStyle/>
          <a:p>
            <a:r>
              <a:rPr lang="en-GB" dirty="0"/>
              <a:t>Laura Knight</a:t>
            </a:r>
          </a:p>
        </p:txBody>
      </p:sp>
      <p:sp>
        <p:nvSpPr>
          <p:cNvPr id="2" name="Title 1"/>
          <p:cNvSpPr>
            <a:spLocks noGrp="1"/>
          </p:cNvSpPr>
          <p:nvPr>
            <p:ph type="title"/>
          </p:nvPr>
        </p:nvSpPr>
        <p:spPr/>
        <p:txBody>
          <a:bodyPr/>
          <a:lstStyle/>
          <a:p>
            <a:r>
              <a:rPr lang="en-GB" dirty="0"/>
              <a:t>HOMICIDE </a:t>
            </a:r>
          </a:p>
        </p:txBody>
      </p:sp>
      <p:pic>
        <p:nvPicPr>
          <p:cNvPr id="5" name="Audio 4">
            <a:hlinkClick r:id="" action="ppaction://media"/>
            <a:extLst>
              <a:ext uri="{FF2B5EF4-FFF2-40B4-BE49-F238E27FC236}">
                <a16:creationId xmlns:a16="http://schemas.microsoft.com/office/drawing/2014/main" id="{92A09C1C-2B4E-4F29-06F5-BC72AD75215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719927097"/>
      </p:ext>
    </p:extLst>
  </p:cSld>
  <p:clrMapOvr>
    <a:masterClrMapping/>
  </p:clrMapOvr>
  <mc:AlternateContent xmlns:mc="http://schemas.openxmlformats.org/markup-compatibility/2006" xmlns:p14="http://schemas.microsoft.com/office/powerpoint/2010/main">
    <mc:Choice Requires="p14">
      <p:transition spd="slow" p14:dur="2000" advTm="24929"/>
    </mc:Choice>
    <mc:Fallback xmlns="">
      <p:transition spd="slow" advTm="249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p:cNvCxnSpPr/>
          <p:nvPr/>
        </p:nvCxnSpPr>
        <p:spPr>
          <a:xfrm>
            <a:off x="3700130" y="5550195"/>
            <a:ext cx="925032"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3" name="Content Placeholder 2"/>
          <p:cNvGraphicFramePr>
            <a:graphicFrameLocks noGrp="1"/>
          </p:cNvGraphicFramePr>
          <p:nvPr>
            <p:ph sz="quarter" idx="14"/>
            <p:extLst>
              <p:ext uri="{D42A27DB-BD31-4B8C-83A1-F6EECF244321}">
                <p14:modId xmlns:p14="http://schemas.microsoft.com/office/powerpoint/2010/main" val="1848596413"/>
              </p:ext>
            </p:extLst>
          </p:nvPr>
        </p:nvGraphicFramePr>
        <p:xfrm>
          <a:off x="461963" y="477838"/>
          <a:ext cx="11245850" cy="589756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Audio 1">
            <a:hlinkClick r:id="" action="ppaction://media"/>
            <a:extLst>
              <a:ext uri="{FF2B5EF4-FFF2-40B4-BE49-F238E27FC236}">
                <a16:creationId xmlns:a16="http://schemas.microsoft.com/office/drawing/2014/main" id="{39E83AF5-A590-44DD-BB8F-40923862766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02392775"/>
      </p:ext>
    </p:extLst>
  </p:cSld>
  <p:clrMapOvr>
    <a:masterClrMapping/>
  </p:clrMapOvr>
  <mc:AlternateContent xmlns:mc="http://schemas.openxmlformats.org/markup-compatibility/2006" xmlns:p14="http://schemas.microsoft.com/office/powerpoint/2010/main">
    <mc:Choice Requires="p14">
      <p:transition spd="slow" p14:dur="2000" advTm="63284"/>
    </mc:Choice>
    <mc:Fallback xmlns="">
      <p:transition spd="slow" advTm="63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MURDER</a:t>
            </a:r>
          </a:p>
        </p:txBody>
      </p:sp>
      <p:sp>
        <p:nvSpPr>
          <p:cNvPr id="3" name="Subtitle 2"/>
          <p:cNvSpPr>
            <a:spLocks noGrp="1"/>
          </p:cNvSpPr>
          <p:nvPr>
            <p:ph type="subTitle" idx="1"/>
          </p:nvPr>
        </p:nvSpPr>
        <p:spPr/>
        <p:txBody>
          <a:bodyPr/>
          <a:lstStyle/>
          <a:p>
            <a:endParaRPr lang="en-GB"/>
          </a:p>
        </p:txBody>
      </p:sp>
      <p:pic>
        <p:nvPicPr>
          <p:cNvPr id="4" name="Audio 3">
            <a:hlinkClick r:id="" action="ppaction://media"/>
            <a:extLst>
              <a:ext uri="{FF2B5EF4-FFF2-40B4-BE49-F238E27FC236}">
                <a16:creationId xmlns:a16="http://schemas.microsoft.com/office/drawing/2014/main" id="{E74467F7-F1CA-40E4-A415-20DD386A60B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05988557"/>
      </p:ext>
    </p:extLst>
  </p:cSld>
  <p:clrMapOvr>
    <a:masterClrMapping/>
  </p:clrMapOvr>
  <mc:AlternateContent xmlns:mc="http://schemas.openxmlformats.org/markup-compatibility/2006" xmlns:p14="http://schemas.microsoft.com/office/powerpoint/2010/main">
    <mc:Choice Requires="p14">
      <p:transition spd="slow" p14:dur="2000" advTm="42154"/>
    </mc:Choice>
    <mc:Fallback xmlns="">
      <p:transition spd="slow" advTm="421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By the end of these sessions, you should be able to….</a:t>
            </a:r>
          </a:p>
        </p:txBody>
      </p:sp>
      <p:sp>
        <p:nvSpPr>
          <p:cNvPr id="3" name="Content Placeholder 2"/>
          <p:cNvSpPr>
            <a:spLocks noGrp="1"/>
          </p:cNvSpPr>
          <p:nvPr>
            <p:ph idx="1"/>
          </p:nvPr>
        </p:nvSpPr>
        <p:spPr/>
        <p:txBody>
          <a:bodyPr>
            <a:normAutofit/>
          </a:bodyPr>
          <a:lstStyle/>
          <a:p>
            <a:r>
              <a:rPr lang="en-GB" sz="3600" dirty="0"/>
              <a:t>Provide an accurate definition of murder</a:t>
            </a:r>
          </a:p>
          <a:p>
            <a:r>
              <a:rPr lang="en-GB" sz="3600" dirty="0"/>
              <a:t>Understand the Actus Reus of murder</a:t>
            </a:r>
          </a:p>
          <a:p>
            <a:r>
              <a:rPr lang="en-GB" sz="3600" dirty="0"/>
              <a:t>Understand the </a:t>
            </a:r>
            <a:r>
              <a:rPr lang="en-GB" sz="3600" dirty="0" err="1"/>
              <a:t>Mens</a:t>
            </a:r>
            <a:r>
              <a:rPr lang="en-GB" sz="3600" dirty="0"/>
              <a:t> Rea of murder</a:t>
            </a:r>
          </a:p>
          <a:p>
            <a:r>
              <a:rPr lang="en-GB" sz="3600" dirty="0"/>
              <a:t>Describe the defences to murder</a:t>
            </a:r>
          </a:p>
        </p:txBody>
      </p:sp>
      <p:pic>
        <p:nvPicPr>
          <p:cNvPr id="4" name="Audio 3">
            <a:hlinkClick r:id="" action="ppaction://media"/>
            <a:extLst>
              <a:ext uri="{FF2B5EF4-FFF2-40B4-BE49-F238E27FC236}">
                <a16:creationId xmlns:a16="http://schemas.microsoft.com/office/drawing/2014/main" id="{35F385FD-FBEF-430F-8491-B8E8C7B1062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1300552"/>
      </p:ext>
    </p:extLst>
  </p:cSld>
  <p:clrMapOvr>
    <a:masterClrMapping/>
  </p:clrMapOvr>
  <mc:AlternateContent xmlns:mc="http://schemas.openxmlformats.org/markup-compatibility/2006" xmlns:p14="http://schemas.microsoft.com/office/powerpoint/2010/main">
    <mc:Choice Requires="p14">
      <p:transition spd="slow" p14:dur="2000" advTm="17378"/>
    </mc:Choice>
    <mc:Fallback xmlns="">
      <p:transition spd="slow" advTm="17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p:txBody>
          <a:bodyPr/>
          <a:lstStyle/>
          <a:p>
            <a:pPr eaLnBrk="1" hangingPunct="1"/>
            <a:r>
              <a:rPr lang="en-GB"/>
              <a:t>Definition of murder</a:t>
            </a:r>
          </a:p>
        </p:txBody>
      </p:sp>
      <p:sp>
        <p:nvSpPr>
          <p:cNvPr id="17410" name="Rectangle 3"/>
          <p:cNvSpPr>
            <a:spLocks noGrp="1" noChangeArrowheads="1"/>
          </p:cNvSpPr>
          <p:nvPr>
            <p:ph idx="1"/>
          </p:nvPr>
        </p:nvSpPr>
        <p:spPr>
          <a:xfrm>
            <a:off x="1089468" y="1796252"/>
            <a:ext cx="7772400" cy="4032448"/>
          </a:xfrm>
        </p:spPr>
        <p:txBody>
          <a:bodyPr>
            <a:normAutofit lnSpcReduction="10000"/>
          </a:bodyPr>
          <a:lstStyle/>
          <a:p>
            <a:pPr algn="just" eaLnBrk="1" hangingPunct="1">
              <a:buFont typeface="Wingdings" pitchFamily="2" charset="2"/>
              <a:buNone/>
            </a:pPr>
            <a:r>
              <a:rPr lang="en-GB" sz="2400" dirty="0"/>
              <a:t> 	Classic definition Sir Edwards Coke (Lord Chief Justice, early 17</a:t>
            </a:r>
            <a:r>
              <a:rPr lang="en-GB" sz="2400" baseline="30000" dirty="0"/>
              <a:t>th</a:t>
            </a:r>
            <a:r>
              <a:rPr lang="en-GB" sz="2400" dirty="0"/>
              <a:t> Century):</a:t>
            </a:r>
          </a:p>
          <a:p>
            <a:pPr algn="just" eaLnBrk="1" hangingPunct="1">
              <a:buFont typeface="Wingdings" pitchFamily="2" charset="2"/>
              <a:buNone/>
            </a:pPr>
            <a:r>
              <a:rPr lang="en-GB" sz="2400" dirty="0"/>
              <a:t>	“</a:t>
            </a:r>
            <a:r>
              <a:rPr lang="en-GB" sz="2400" i="1" dirty="0"/>
              <a:t>Unlawfully killing a reasonable person who </a:t>
            </a:r>
            <a:r>
              <a:rPr lang="en-GB" sz="2400" i="1" u="sng" dirty="0"/>
              <a:t>is in being</a:t>
            </a:r>
            <a:r>
              <a:rPr lang="en-GB" sz="2400" i="1" dirty="0"/>
              <a:t> and </a:t>
            </a:r>
            <a:r>
              <a:rPr lang="en-GB" sz="2400" i="1" u="sng" dirty="0"/>
              <a:t>under the King’s peace</a:t>
            </a:r>
            <a:r>
              <a:rPr lang="en-GB" sz="2400" i="1" dirty="0"/>
              <a:t>, the death following within a year and a day and </a:t>
            </a:r>
            <a:r>
              <a:rPr lang="en-GB" sz="2400" i="1" u="sng" dirty="0"/>
              <a:t>with  malice aforethought</a:t>
            </a:r>
            <a:r>
              <a:rPr lang="en-GB" sz="2400" dirty="0"/>
              <a:t>”</a:t>
            </a:r>
          </a:p>
          <a:p>
            <a:pPr algn="just" eaLnBrk="1" hangingPunct="1">
              <a:buFont typeface="Wingdings" pitchFamily="2" charset="2"/>
              <a:buNone/>
            </a:pPr>
            <a:endParaRPr lang="en-GB" sz="2400" dirty="0"/>
          </a:p>
          <a:p>
            <a:pPr algn="just" eaLnBrk="1" hangingPunct="1">
              <a:buNone/>
            </a:pPr>
            <a:r>
              <a:rPr lang="en-GB" sz="2400" dirty="0"/>
              <a:t>	Requirement for death to be within a year and a day of the incident was abolished by </a:t>
            </a:r>
            <a:r>
              <a:rPr lang="en-GB" sz="2400" b="1" dirty="0"/>
              <a:t>Law Reform (Year and a Day Rule) Act 1996</a:t>
            </a:r>
          </a:p>
          <a:p>
            <a:pPr algn="just" eaLnBrk="1" hangingPunct="1">
              <a:buFont typeface="Wingdings" pitchFamily="2" charset="2"/>
              <a:buNone/>
            </a:pPr>
            <a:endParaRPr lang="en-GB" dirty="0"/>
          </a:p>
        </p:txBody>
      </p:sp>
      <p:sp>
        <p:nvSpPr>
          <p:cNvPr id="4" name="Footer Placeholder 4"/>
          <p:cNvSpPr>
            <a:spLocks noGrp="1"/>
          </p:cNvSpPr>
          <p:nvPr>
            <p:ph type="ftr" sz="quarter" idx="11"/>
          </p:nvPr>
        </p:nvSpPr>
        <p:spPr/>
        <p:txBody>
          <a:bodyPr/>
          <a:lstStyle/>
          <a:p>
            <a:pPr>
              <a:defRPr/>
            </a:pPr>
            <a:r>
              <a:rPr lang="en-GB"/>
              <a:t>Criminal law: homicide scenario</a:t>
            </a:r>
          </a:p>
        </p:txBody>
      </p:sp>
      <p:sp>
        <p:nvSpPr>
          <p:cNvPr id="5" name="Slide Number Placeholder 5"/>
          <p:cNvSpPr>
            <a:spLocks noGrp="1"/>
          </p:cNvSpPr>
          <p:nvPr>
            <p:ph type="sldNum" sz="quarter" idx="12"/>
          </p:nvPr>
        </p:nvSpPr>
        <p:spPr/>
        <p:txBody>
          <a:bodyPr/>
          <a:lstStyle/>
          <a:p>
            <a:pPr>
              <a:defRPr/>
            </a:pPr>
            <a:fld id="{AF41E7F4-3622-4479-BCA3-FADF1ABF56A5}" type="slidenum">
              <a:rPr lang="en-GB"/>
              <a:pPr>
                <a:defRPr/>
              </a:pPr>
              <a:t>5</a:t>
            </a:fld>
            <a:endParaRPr lang="en-GB"/>
          </a:p>
        </p:txBody>
      </p:sp>
      <p:pic>
        <p:nvPicPr>
          <p:cNvPr id="2" name="Audio 1">
            <a:hlinkClick r:id="" action="ppaction://media"/>
            <a:extLst>
              <a:ext uri="{FF2B5EF4-FFF2-40B4-BE49-F238E27FC236}">
                <a16:creationId xmlns:a16="http://schemas.microsoft.com/office/drawing/2014/main" id="{8B1EA4FD-2B52-4DAD-BAB7-DC6F4C4D7C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37730889"/>
      </p:ext>
    </p:extLst>
  </p:cSld>
  <p:clrMapOvr>
    <a:masterClrMapping/>
  </p:clrMapOvr>
  <mc:AlternateContent xmlns:mc="http://schemas.openxmlformats.org/markup-compatibility/2006" xmlns:p14="http://schemas.microsoft.com/office/powerpoint/2010/main">
    <mc:Choice Requires="p14">
      <p:transition spd="slow" p14:dur="2000" advTm="68764"/>
    </mc:Choice>
    <mc:Fallback xmlns="">
      <p:transition spd="slow" advTm="687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Modern definition</a:t>
            </a:r>
          </a:p>
        </p:txBody>
      </p:sp>
      <p:sp>
        <p:nvSpPr>
          <p:cNvPr id="3" name="Content Placeholder 2"/>
          <p:cNvSpPr>
            <a:spLocks noGrp="1"/>
          </p:cNvSpPr>
          <p:nvPr>
            <p:ph idx="1"/>
          </p:nvPr>
        </p:nvSpPr>
        <p:spPr/>
        <p:txBody>
          <a:bodyPr/>
          <a:lstStyle/>
          <a:p>
            <a:r>
              <a:rPr lang="en-GB" dirty="0">
                <a:solidFill>
                  <a:schemeClr val="tx1"/>
                </a:solidFill>
              </a:rPr>
              <a:t>The offence of murder requires D to unlawfully kills another person under the King’s peace, and do so intending to kill or cause GBH (serious bodily harm).</a:t>
            </a:r>
          </a:p>
        </p:txBody>
      </p:sp>
      <p:graphicFrame>
        <p:nvGraphicFramePr>
          <p:cNvPr id="4" name="Table 3"/>
          <p:cNvGraphicFramePr>
            <a:graphicFrameLocks noGrp="1"/>
          </p:cNvGraphicFramePr>
          <p:nvPr>
            <p:extLst>
              <p:ext uri="{D42A27DB-BD31-4B8C-83A1-F6EECF244321}">
                <p14:modId xmlns:p14="http://schemas.microsoft.com/office/powerpoint/2010/main" val="1789994287"/>
              </p:ext>
            </p:extLst>
          </p:nvPr>
        </p:nvGraphicFramePr>
        <p:xfrm>
          <a:off x="684817" y="3666196"/>
          <a:ext cx="8127999" cy="256540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0000"/>
                    </a:ext>
                  </a:extLst>
                </a:gridCol>
                <a:gridCol w="2709333">
                  <a:extLst>
                    <a:ext uri="{9D8B030D-6E8A-4147-A177-3AD203B41FA5}">
                      <a16:colId xmlns:a16="http://schemas.microsoft.com/office/drawing/2014/main" val="20001"/>
                    </a:ext>
                  </a:extLst>
                </a:gridCol>
                <a:gridCol w="2709333">
                  <a:extLst>
                    <a:ext uri="{9D8B030D-6E8A-4147-A177-3AD203B41FA5}">
                      <a16:colId xmlns:a16="http://schemas.microsoft.com/office/drawing/2014/main" val="20002"/>
                    </a:ext>
                  </a:extLst>
                </a:gridCol>
              </a:tblGrid>
              <a:tr h="370840">
                <a:tc>
                  <a:txBody>
                    <a:bodyPr/>
                    <a:lstStyle/>
                    <a:p>
                      <a:endParaRPr lang="en-GB" dirty="0"/>
                    </a:p>
                  </a:txBody>
                  <a:tcPr/>
                </a:tc>
                <a:tc>
                  <a:txBody>
                    <a:bodyPr/>
                    <a:lstStyle/>
                    <a:p>
                      <a:r>
                        <a:rPr lang="en-GB" dirty="0"/>
                        <a:t>ACTUS REUS</a:t>
                      </a:r>
                    </a:p>
                  </a:txBody>
                  <a:tcPr/>
                </a:tc>
                <a:tc>
                  <a:txBody>
                    <a:bodyPr/>
                    <a:lstStyle/>
                    <a:p>
                      <a:r>
                        <a:rPr lang="en-GB" dirty="0"/>
                        <a:t>MENS</a:t>
                      </a:r>
                      <a:r>
                        <a:rPr lang="en-GB" baseline="0" dirty="0"/>
                        <a:t> REA</a:t>
                      </a:r>
                      <a:endParaRPr lang="en-GB" dirty="0"/>
                    </a:p>
                  </a:txBody>
                  <a:tcPr/>
                </a:tc>
                <a:extLst>
                  <a:ext uri="{0D108BD9-81ED-4DB2-BD59-A6C34878D82A}">
                    <a16:rowId xmlns:a16="http://schemas.microsoft.com/office/drawing/2014/main" val="10000"/>
                  </a:ext>
                </a:extLst>
              </a:tr>
              <a:tr h="370840">
                <a:tc>
                  <a:txBody>
                    <a:bodyPr/>
                    <a:lstStyle/>
                    <a:p>
                      <a:r>
                        <a:rPr lang="en-GB" dirty="0"/>
                        <a:t>Conduct</a:t>
                      </a:r>
                      <a:r>
                        <a:rPr lang="en-GB" baseline="0" dirty="0"/>
                        <a:t> element</a:t>
                      </a:r>
                      <a:endParaRPr lang="en-GB" dirty="0"/>
                    </a:p>
                  </a:txBody>
                  <a:tcPr/>
                </a:tc>
                <a:tc>
                  <a:txBody>
                    <a:bodyPr/>
                    <a:lstStyle/>
                    <a:p>
                      <a:r>
                        <a:rPr lang="en-GB" dirty="0"/>
                        <a:t>Any conduct that causes</a:t>
                      </a:r>
                      <a:r>
                        <a:rPr lang="en-GB" baseline="0" dirty="0"/>
                        <a:t> the result</a:t>
                      </a:r>
                      <a:endParaRPr lang="en-GB" dirty="0"/>
                    </a:p>
                  </a:txBody>
                  <a:tcPr/>
                </a:tc>
                <a:tc>
                  <a:txBody>
                    <a:bodyPr/>
                    <a:lstStyle/>
                    <a:p>
                      <a:r>
                        <a:rPr lang="en-GB" dirty="0"/>
                        <a:t>Voluntary</a:t>
                      </a:r>
                    </a:p>
                  </a:txBody>
                  <a:tcPr/>
                </a:tc>
                <a:extLst>
                  <a:ext uri="{0D108BD9-81ED-4DB2-BD59-A6C34878D82A}">
                    <a16:rowId xmlns:a16="http://schemas.microsoft.com/office/drawing/2014/main" val="10001"/>
                  </a:ext>
                </a:extLst>
              </a:tr>
              <a:tr h="370840">
                <a:tc>
                  <a:txBody>
                    <a:bodyPr/>
                    <a:lstStyle/>
                    <a:p>
                      <a:r>
                        <a:rPr lang="en-GB" dirty="0"/>
                        <a:t>Circumstance element</a:t>
                      </a:r>
                    </a:p>
                  </a:txBody>
                  <a:tcPr/>
                </a:tc>
                <a:tc>
                  <a:txBody>
                    <a:bodyPr/>
                    <a:lstStyle/>
                    <a:p>
                      <a:r>
                        <a:rPr lang="en-GB" dirty="0"/>
                        <a:t>V</a:t>
                      </a:r>
                      <a:r>
                        <a:rPr lang="en-GB" baseline="0" dirty="0"/>
                        <a:t> must be a person;</a:t>
                      </a:r>
                    </a:p>
                    <a:p>
                      <a:r>
                        <a:rPr lang="en-GB" baseline="0" dirty="0"/>
                        <a:t>Under the King’s peace;</a:t>
                      </a:r>
                    </a:p>
                    <a:p>
                      <a:r>
                        <a:rPr lang="en-GB" baseline="0" dirty="0"/>
                        <a:t>Killing must be unlawful</a:t>
                      </a:r>
                    </a:p>
                  </a:txBody>
                  <a:tcPr/>
                </a:tc>
                <a:tc>
                  <a:txBody>
                    <a:bodyPr/>
                    <a:lstStyle/>
                    <a:p>
                      <a:endParaRPr lang="en-GB" dirty="0"/>
                    </a:p>
                  </a:txBody>
                  <a:tcPr/>
                </a:tc>
                <a:extLst>
                  <a:ext uri="{0D108BD9-81ED-4DB2-BD59-A6C34878D82A}">
                    <a16:rowId xmlns:a16="http://schemas.microsoft.com/office/drawing/2014/main" val="10002"/>
                  </a:ext>
                </a:extLst>
              </a:tr>
              <a:tr h="370840">
                <a:tc>
                  <a:txBody>
                    <a:bodyPr/>
                    <a:lstStyle/>
                    <a:p>
                      <a:r>
                        <a:rPr lang="en-GB" dirty="0"/>
                        <a:t>Result</a:t>
                      </a:r>
                      <a:r>
                        <a:rPr lang="en-GB" baseline="0" dirty="0"/>
                        <a:t> element </a:t>
                      </a:r>
                      <a:endParaRPr lang="en-GB" dirty="0"/>
                    </a:p>
                  </a:txBody>
                  <a:tcPr/>
                </a:tc>
                <a:tc>
                  <a:txBody>
                    <a:bodyPr/>
                    <a:lstStyle/>
                    <a:p>
                      <a:r>
                        <a:rPr lang="en-GB" dirty="0"/>
                        <a:t>Death of V</a:t>
                      </a:r>
                    </a:p>
                  </a:txBody>
                  <a:tcPr/>
                </a:tc>
                <a:tc>
                  <a:txBody>
                    <a:bodyPr/>
                    <a:lstStyle/>
                    <a:p>
                      <a:r>
                        <a:rPr lang="en-GB" dirty="0"/>
                        <a:t>Intention to kill or cause GBH</a:t>
                      </a:r>
                    </a:p>
                  </a:txBody>
                  <a:tcPr/>
                </a:tc>
                <a:extLst>
                  <a:ext uri="{0D108BD9-81ED-4DB2-BD59-A6C34878D82A}">
                    <a16:rowId xmlns:a16="http://schemas.microsoft.com/office/drawing/2014/main" val="10003"/>
                  </a:ext>
                </a:extLst>
              </a:tr>
            </a:tbl>
          </a:graphicData>
        </a:graphic>
      </p:graphicFrame>
      <p:pic>
        <p:nvPicPr>
          <p:cNvPr id="5" name="Audio 4">
            <a:hlinkClick r:id="" action="ppaction://media"/>
            <a:extLst>
              <a:ext uri="{FF2B5EF4-FFF2-40B4-BE49-F238E27FC236}">
                <a16:creationId xmlns:a16="http://schemas.microsoft.com/office/drawing/2014/main" id="{D0F60A4B-FC9D-47E3-A64A-FB94E09E44ED}"/>
              </a:ext>
            </a:extLst>
          </p:cNvPr>
          <p:cNvPicPr>
            <a:picLocks noChangeAspect="1"/>
          </p:cNvPicPr>
          <p:nvPr>
            <a:audioFile r:link="rId1"/>
            <p:extLst>
              <p:ext uri="{DAA4B4D4-6D71-4841-9C94-3DE7FCFB9230}">
                <p14:media xmlns:p14="http://schemas.microsoft.com/office/powerpoint/2010/main" r:embed="rId2">
                  <p14:trim end="27287.7573"/>
                </p14:media>
              </p:ext>
            </p:extLst>
          </p:nvPr>
        </p:nvPicPr>
        <p:blipFill>
          <a:blip r:embed="rId5"/>
          <a:stretch>
            <a:fillRect/>
          </a:stretch>
        </p:blipFill>
        <p:spPr>
          <a:xfrm>
            <a:off x="11671300" y="6337300"/>
            <a:ext cx="312452" cy="304800"/>
          </a:xfrm>
          <a:prstGeom prst="rect">
            <a:avLst/>
          </a:prstGeom>
        </p:spPr>
      </p:pic>
    </p:spTree>
    <p:extLst>
      <p:ext uri="{BB962C8B-B14F-4D97-AF65-F5344CB8AC3E}">
        <p14:creationId xmlns:p14="http://schemas.microsoft.com/office/powerpoint/2010/main" val="2355038325"/>
      </p:ext>
    </p:extLst>
  </p:cSld>
  <p:clrMapOvr>
    <a:masterClrMapping/>
  </p:clrMapOvr>
  <mc:AlternateContent xmlns:mc="http://schemas.openxmlformats.org/markup-compatibility/2006" xmlns:p14="http://schemas.microsoft.com/office/powerpoint/2010/main">
    <mc:Choice Requires="p14">
      <p:transition spd="slow" p14:dur="2000" advTm="66466"/>
    </mc:Choice>
    <mc:Fallback xmlns="">
      <p:transition spd="slow" advTm="66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75758"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Actus Reus of Murder</a:t>
            </a:r>
          </a:p>
        </p:txBody>
      </p:sp>
      <p:sp>
        <p:nvSpPr>
          <p:cNvPr id="3" name="Content Placeholder 2"/>
          <p:cNvSpPr>
            <a:spLocks noGrp="1"/>
          </p:cNvSpPr>
          <p:nvPr>
            <p:ph idx="1"/>
          </p:nvPr>
        </p:nvSpPr>
        <p:spPr/>
        <p:txBody>
          <a:bodyPr>
            <a:normAutofit/>
          </a:bodyPr>
          <a:lstStyle/>
          <a:p>
            <a:r>
              <a:rPr lang="en-GB" sz="3200" i="1" dirty="0">
                <a:solidFill>
                  <a:schemeClr val="tx1"/>
                </a:solidFill>
              </a:rPr>
              <a:t>D unlawfully kills another person under the Queen’s peace</a:t>
            </a:r>
          </a:p>
          <a:p>
            <a:pPr marL="0" indent="0">
              <a:buNone/>
            </a:pPr>
            <a:endParaRPr lang="en-GB" sz="3200" i="1" dirty="0">
              <a:solidFill>
                <a:schemeClr val="accent2"/>
              </a:solidFill>
            </a:endParaRPr>
          </a:p>
          <a:p>
            <a:pPr marL="571500" indent="-571500">
              <a:buAutoNum type="romanLcParenR"/>
            </a:pPr>
            <a:r>
              <a:rPr lang="en-GB" sz="3200" dirty="0">
                <a:solidFill>
                  <a:schemeClr val="tx1"/>
                </a:solidFill>
              </a:rPr>
              <a:t>Conduct: Acts and Omissions</a:t>
            </a:r>
          </a:p>
          <a:p>
            <a:pPr marL="0" indent="0">
              <a:buNone/>
            </a:pPr>
            <a:r>
              <a:rPr lang="en-GB" sz="3200" i="1" dirty="0">
                <a:solidFill>
                  <a:schemeClr val="accent5"/>
                </a:solidFill>
              </a:rPr>
              <a:t>Gibbins and Proctor [1918]</a:t>
            </a:r>
          </a:p>
        </p:txBody>
      </p:sp>
      <p:pic>
        <p:nvPicPr>
          <p:cNvPr id="4" name="Picture 3"/>
          <p:cNvPicPr>
            <a:picLocks noChangeAspect="1"/>
          </p:cNvPicPr>
          <p:nvPr/>
        </p:nvPicPr>
        <p:blipFill>
          <a:blip r:embed="rId5"/>
          <a:stretch>
            <a:fillRect/>
          </a:stretch>
        </p:blipFill>
        <p:spPr>
          <a:xfrm>
            <a:off x="6654627" y="3040062"/>
            <a:ext cx="2619375" cy="1743075"/>
          </a:xfrm>
          <a:prstGeom prst="rect">
            <a:avLst/>
          </a:prstGeom>
        </p:spPr>
      </p:pic>
      <p:pic>
        <p:nvPicPr>
          <p:cNvPr id="5" name="Picture 4"/>
          <p:cNvPicPr>
            <a:picLocks noChangeAspect="1"/>
          </p:cNvPicPr>
          <p:nvPr/>
        </p:nvPicPr>
        <p:blipFill>
          <a:blip r:embed="rId6"/>
          <a:stretch>
            <a:fillRect/>
          </a:stretch>
        </p:blipFill>
        <p:spPr>
          <a:xfrm>
            <a:off x="9274002" y="4852985"/>
            <a:ext cx="2819400" cy="1619250"/>
          </a:xfrm>
          <a:prstGeom prst="rect">
            <a:avLst/>
          </a:prstGeom>
        </p:spPr>
      </p:pic>
      <p:pic>
        <p:nvPicPr>
          <p:cNvPr id="6" name="Picture 5"/>
          <p:cNvPicPr>
            <a:picLocks noChangeAspect="1"/>
          </p:cNvPicPr>
          <p:nvPr/>
        </p:nvPicPr>
        <p:blipFill>
          <a:blip r:embed="rId7"/>
          <a:stretch>
            <a:fillRect/>
          </a:stretch>
        </p:blipFill>
        <p:spPr>
          <a:xfrm>
            <a:off x="6391275" y="4730549"/>
            <a:ext cx="1939925" cy="1939925"/>
          </a:xfrm>
          <a:prstGeom prst="rect">
            <a:avLst/>
          </a:prstGeom>
        </p:spPr>
      </p:pic>
      <p:pic>
        <p:nvPicPr>
          <p:cNvPr id="7" name="Audio 6">
            <a:hlinkClick r:id="" action="ppaction://media"/>
            <a:extLst>
              <a:ext uri="{FF2B5EF4-FFF2-40B4-BE49-F238E27FC236}">
                <a16:creationId xmlns:a16="http://schemas.microsoft.com/office/drawing/2014/main" id="{26B1E3C2-8F51-4EFB-9B35-7BA5CDFCC18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11294454"/>
      </p:ext>
    </p:extLst>
  </p:cSld>
  <p:clrMapOvr>
    <a:masterClrMapping/>
  </p:clrMapOvr>
  <mc:AlternateContent xmlns:mc="http://schemas.openxmlformats.org/markup-compatibility/2006" xmlns:p14="http://schemas.microsoft.com/office/powerpoint/2010/main">
    <mc:Choice Requires="p14">
      <p:transition spd="slow" p14:dur="2000" advTm="127093"/>
    </mc:Choice>
    <mc:Fallback xmlns="">
      <p:transition spd="slow" advTm="1270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Actus Reus: ii) Necessary circumstances</a:t>
            </a:r>
          </a:p>
        </p:txBody>
      </p:sp>
      <p:sp>
        <p:nvSpPr>
          <p:cNvPr id="3" name="Content Placeholder 2"/>
          <p:cNvSpPr>
            <a:spLocks noGrp="1"/>
          </p:cNvSpPr>
          <p:nvPr>
            <p:ph idx="1"/>
          </p:nvPr>
        </p:nvSpPr>
        <p:spPr>
          <a:xfrm>
            <a:off x="677334" y="1524001"/>
            <a:ext cx="8596668" cy="4517362"/>
          </a:xfrm>
        </p:spPr>
        <p:txBody>
          <a:bodyPr>
            <a:normAutofit fontScale="92500" lnSpcReduction="20000"/>
          </a:bodyPr>
          <a:lstStyle/>
          <a:p>
            <a:pPr marL="0" indent="0">
              <a:buNone/>
            </a:pPr>
            <a:r>
              <a:rPr lang="en-GB" sz="2600" b="1" u="sng" dirty="0">
                <a:solidFill>
                  <a:schemeClr val="tx2">
                    <a:lumMod val="75000"/>
                  </a:schemeClr>
                </a:solidFill>
              </a:rPr>
              <a:t>Under the King’s peace</a:t>
            </a:r>
          </a:p>
          <a:p>
            <a:pPr marL="0" indent="0">
              <a:buNone/>
            </a:pPr>
            <a:r>
              <a:rPr lang="en-GB" sz="2200" dirty="0">
                <a:solidFill>
                  <a:schemeClr val="tx1"/>
                </a:solidFill>
              </a:rPr>
              <a:t>When soldiers kills enemies in the heat of war, the killing is not under</a:t>
            </a:r>
          </a:p>
          <a:p>
            <a:pPr marL="0" indent="0">
              <a:buNone/>
            </a:pPr>
            <a:r>
              <a:rPr lang="en-GB" sz="2200" dirty="0">
                <a:solidFill>
                  <a:schemeClr val="tx1"/>
                </a:solidFill>
              </a:rPr>
              <a:t>The Kings peace and therefore is NOT murder.</a:t>
            </a:r>
          </a:p>
          <a:p>
            <a:pPr marL="0" indent="0">
              <a:buNone/>
            </a:pPr>
            <a:endParaRPr lang="en-GB" sz="2200" u="sng" dirty="0">
              <a:solidFill>
                <a:schemeClr val="accent2"/>
              </a:solidFill>
            </a:endParaRPr>
          </a:p>
          <a:p>
            <a:pPr marL="0" indent="0">
              <a:buNone/>
            </a:pPr>
            <a:r>
              <a:rPr lang="en-GB" sz="2600" b="1" u="sng" dirty="0">
                <a:solidFill>
                  <a:schemeClr val="tx2">
                    <a:lumMod val="75000"/>
                  </a:schemeClr>
                </a:solidFill>
              </a:rPr>
              <a:t>Unlawful killing</a:t>
            </a:r>
          </a:p>
          <a:p>
            <a:pPr marL="0" indent="0">
              <a:buNone/>
            </a:pPr>
            <a:r>
              <a:rPr lang="en-GB" sz="2600" dirty="0">
                <a:solidFill>
                  <a:srgbClr val="FFC000"/>
                </a:solidFill>
              </a:rPr>
              <a:t>Simply stresses that the actus </a:t>
            </a:r>
            <a:r>
              <a:rPr lang="en-GB" sz="2600" dirty="0" err="1">
                <a:solidFill>
                  <a:srgbClr val="FFC000"/>
                </a:solidFill>
              </a:rPr>
              <a:t>reus</a:t>
            </a:r>
            <a:r>
              <a:rPr lang="en-GB" sz="2600" dirty="0">
                <a:solidFill>
                  <a:srgbClr val="FFC000"/>
                </a:solidFill>
              </a:rPr>
              <a:t> and </a:t>
            </a:r>
            <a:r>
              <a:rPr lang="en-GB" sz="2600" dirty="0" err="1">
                <a:solidFill>
                  <a:srgbClr val="FFC000"/>
                </a:solidFill>
              </a:rPr>
              <a:t>mens</a:t>
            </a:r>
            <a:r>
              <a:rPr lang="en-GB" sz="2600" dirty="0">
                <a:solidFill>
                  <a:srgbClr val="FFC000"/>
                </a:solidFill>
              </a:rPr>
              <a:t> rea elements of an offence must be satisfied without a lawful defence.</a:t>
            </a:r>
            <a:endParaRPr lang="en-GB" sz="2200" u="sng" dirty="0">
              <a:solidFill>
                <a:srgbClr val="FFC000"/>
              </a:solidFill>
            </a:endParaRPr>
          </a:p>
          <a:p>
            <a:pPr marL="0" indent="0">
              <a:buNone/>
            </a:pPr>
            <a:endParaRPr lang="en-GB" sz="2200" u="sng" dirty="0">
              <a:solidFill>
                <a:schemeClr val="accent2"/>
              </a:solidFill>
            </a:endParaRPr>
          </a:p>
          <a:p>
            <a:pPr marL="0" indent="0">
              <a:buNone/>
            </a:pPr>
            <a:r>
              <a:rPr lang="en-GB" sz="2600" b="1" u="sng" dirty="0">
                <a:solidFill>
                  <a:schemeClr val="tx2">
                    <a:lumMod val="75000"/>
                  </a:schemeClr>
                </a:solidFill>
              </a:rPr>
              <a:t>V must be a person</a:t>
            </a:r>
          </a:p>
          <a:p>
            <a:pPr marL="0" indent="0">
              <a:buNone/>
            </a:pPr>
            <a:r>
              <a:rPr lang="en-GB" sz="2200" dirty="0">
                <a:solidFill>
                  <a:schemeClr val="tx1"/>
                </a:solidFill>
              </a:rPr>
              <a:t>a) When does V begin to be a person</a:t>
            </a:r>
          </a:p>
          <a:p>
            <a:pPr marL="0" indent="0">
              <a:buNone/>
            </a:pPr>
            <a:r>
              <a:rPr lang="en-GB" sz="2200" dirty="0">
                <a:solidFill>
                  <a:schemeClr val="tx1"/>
                </a:solidFill>
              </a:rPr>
              <a:t>b) When does V stop being a person</a:t>
            </a:r>
          </a:p>
          <a:p>
            <a:pPr marL="0" indent="0">
              <a:buNone/>
            </a:pPr>
            <a:endParaRPr lang="en-GB" dirty="0">
              <a:solidFill>
                <a:schemeClr val="accent2"/>
              </a:solidFill>
            </a:endParaRPr>
          </a:p>
        </p:txBody>
      </p:sp>
      <p:pic>
        <p:nvPicPr>
          <p:cNvPr id="4" name="Picture 3"/>
          <p:cNvPicPr>
            <a:picLocks noChangeAspect="1"/>
          </p:cNvPicPr>
          <p:nvPr/>
        </p:nvPicPr>
        <p:blipFill>
          <a:blip r:embed="rId5"/>
          <a:stretch>
            <a:fillRect/>
          </a:stretch>
        </p:blipFill>
        <p:spPr>
          <a:xfrm>
            <a:off x="9274002" y="963306"/>
            <a:ext cx="2619375" cy="1743075"/>
          </a:xfrm>
          <a:prstGeom prst="rect">
            <a:avLst/>
          </a:prstGeom>
        </p:spPr>
      </p:pic>
      <p:pic>
        <p:nvPicPr>
          <p:cNvPr id="5" name="Audio 4">
            <a:hlinkClick r:id="" action="ppaction://media"/>
            <a:extLst>
              <a:ext uri="{FF2B5EF4-FFF2-40B4-BE49-F238E27FC236}">
                <a16:creationId xmlns:a16="http://schemas.microsoft.com/office/drawing/2014/main" id="{43BEA836-2EAE-4186-BFD0-F988A69725C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604793301"/>
      </p:ext>
    </p:extLst>
  </p:cSld>
  <p:clrMapOvr>
    <a:masterClrMapping/>
  </p:clrMapOvr>
  <mc:AlternateContent xmlns:mc="http://schemas.openxmlformats.org/markup-compatibility/2006" xmlns:p14="http://schemas.microsoft.com/office/powerpoint/2010/main">
    <mc:Choice Requires="p14">
      <p:transition spd="slow" p14:dur="2000" advTm="386347"/>
    </mc:Choice>
    <mc:Fallback xmlns="">
      <p:transition spd="slow" advTm="3863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Actus Reus iii) Consequences: Causing death</a:t>
            </a:r>
          </a:p>
        </p:txBody>
      </p:sp>
      <p:sp>
        <p:nvSpPr>
          <p:cNvPr id="3" name="Content Placeholder 2"/>
          <p:cNvSpPr>
            <a:spLocks noGrp="1"/>
          </p:cNvSpPr>
          <p:nvPr>
            <p:ph idx="1"/>
          </p:nvPr>
        </p:nvSpPr>
        <p:spPr>
          <a:xfrm>
            <a:off x="677334" y="2213638"/>
            <a:ext cx="8596668" cy="4644362"/>
          </a:xfrm>
        </p:spPr>
        <p:txBody>
          <a:bodyPr>
            <a:normAutofit/>
          </a:bodyPr>
          <a:lstStyle/>
          <a:p>
            <a:r>
              <a:rPr lang="en-GB" sz="2800" dirty="0"/>
              <a:t>D’s acts or omissions must cause the V’s death.</a:t>
            </a:r>
          </a:p>
          <a:p>
            <a:r>
              <a:rPr lang="en-GB" sz="2800" dirty="0"/>
              <a:t>Causing death will include any ‘acceleration of death’</a:t>
            </a:r>
          </a:p>
          <a:p>
            <a:pPr marL="0" indent="0">
              <a:buNone/>
            </a:pPr>
            <a:r>
              <a:rPr lang="en-GB" sz="2800" dirty="0"/>
              <a:t>E.g. killing of a terminally ill patient or someone who, for whatever reason, has only a short time to live will satisfy the AR of murder.</a:t>
            </a:r>
          </a:p>
          <a:p>
            <a:pPr marL="0" indent="0">
              <a:buNone/>
            </a:pPr>
            <a:r>
              <a:rPr lang="en-GB" sz="2800" dirty="0"/>
              <a:t> </a:t>
            </a:r>
            <a:endParaRPr lang="en-GB" dirty="0"/>
          </a:p>
          <a:p>
            <a:pPr marL="0" indent="0">
              <a:buNone/>
            </a:pPr>
            <a:endParaRPr lang="en-GB" dirty="0"/>
          </a:p>
          <a:p>
            <a:pPr marL="0" indent="0">
              <a:buNone/>
            </a:pPr>
            <a:endParaRPr lang="en-GB" dirty="0"/>
          </a:p>
        </p:txBody>
      </p:sp>
      <p:pic>
        <p:nvPicPr>
          <p:cNvPr id="4" name="Audio 3">
            <a:hlinkClick r:id="" action="ppaction://media"/>
            <a:extLst>
              <a:ext uri="{FF2B5EF4-FFF2-40B4-BE49-F238E27FC236}">
                <a16:creationId xmlns:a16="http://schemas.microsoft.com/office/drawing/2014/main" id="{6D379828-AFCD-460F-AD0F-6673108A798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73968850"/>
      </p:ext>
    </p:extLst>
  </p:cSld>
  <p:clrMapOvr>
    <a:masterClrMapping/>
  </p:clrMapOvr>
  <mc:AlternateContent xmlns:mc="http://schemas.openxmlformats.org/markup-compatibility/2006" xmlns:p14="http://schemas.microsoft.com/office/powerpoint/2010/main">
    <mc:Choice Requires="p14">
      <p:transition spd="slow" p14:dur="2000" advTm="34576"/>
    </mc:Choice>
    <mc:Fallback xmlns="">
      <p:transition spd="slow" advTm="345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Mens</a:t>
            </a:r>
            <a:r>
              <a:rPr lang="en-GB" dirty="0"/>
              <a:t> Rea of murder: </a:t>
            </a:r>
            <a:br>
              <a:rPr lang="en-GB" dirty="0"/>
            </a:br>
            <a:r>
              <a:rPr lang="en-GB" dirty="0"/>
              <a:t>Intention to kill or cause GBH</a:t>
            </a:r>
          </a:p>
        </p:txBody>
      </p:sp>
      <p:sp>
        <p:nvSpPr>
          <p:cNvPr id="3" name="Content Placeholder 2"/>
          <p:cNvSpPr>
            <a:spLocks noGrp="1"/>
          </p:cNvSpPr>
          <p:nvPr>
            <p:ph idx="1"/>
          </p:nvPr>
        </p:nvSpPr>
        <p:spPr>
          <a:xfrm>
            <a:off x="677334" y="1397001"/>
            <a:ext cx="8596668" cy="4644362"/>
          </a:xfrm>
        </p:spPr>
        <p:txBody>
          <a:bodyPr/>
          <a:lstStyle/>
          <a:p>
            <a:pPr marL="0" indent="0">
              <a:buNone/>
            </a:pPr>
            <a:endParaRPr lang="en-GB" sz="2400" dirty="0"/>
          </a:p>
          <a:p>
            <a:r>
              <a:rPr lang="en-GB" sz="2400" dirty="0"/>
              <a:t>Coke: Malice aforethought </a:t>
            </a:r>
            <a:r>
              <a:rPr lang="en-GB" sz="2400" dirty="0">
                <a:solidFill>
                  <a:srgbClr val="FF0000"/>
                </a:solidFill>
              </a:rPr>
              <a:t>(Vickers 1957)</a:t>
            </a:r>
          </a:p>
          <a:p>
            <a:r>
              <a:rPr lang="en-GB" sz="2400" dirty="0"/>
              <a:t>Current law: D’s MR doesn’t need to be malicious</a:t>
            </a:r>
          </a:p>
          <a:p>
            <a:pPr marL="0" indent="0">
              <a:buNone/>
            </a:pPr>
            <a:r>
              <a:rPr lang="en-GB" sz="2400" dirty="0"/>
              <a:t>			        D’s MR just needs to be at the moment of act                        				   or omission</a:t>
            </a:r>
          </a:p>
          <a:p>
            <a:pPr marL="0" indent="0">
              <a:buNone/>
            </a:pPr>
            <a:endParaRPr lang="en-GB" sz="2400" dirty="0"/>
          </a:p>
          <a:p>
            <a:pPr marL="0" indent="0">
              <a:buNone/>
            </a:pPr>
            <a:r>
              <a:rPr lang="en-GB" sz="2400" dirty="0">
                <a:solidFill>
                  <a:srgbClr val="FF0000"/>
                </a:solidFill>
              </a:rPr>
              <a:t>Murder is a CONSTRUCTIVE OFFENCE: </a:t>
            </a:r>
            <a:r>
              <a:rPr lang="en-GB" sz="2400" dirty="0"/>
              <a:t>The </a:t>
            </a:r>
            <a:r>
              <a:rPr lang="en-GB" sz="2400" dirty="0" err="1"/>
              <a:t>Mens</a:t>
            </a:r>
            <a:r>
              <a:rPr lang="en-GB" sz="2400" dirty="0"/>
              <a:t> Rea of murder can be satisfied by an intention to CAUSE GBH and not just an intention to KILL</a:t>
            </a:r>
          </a:p>
        </p:txBody>
      </p:sp>
      <p:pic>
        <p:nvPicPr>
          <p:cNvPr id="4" name="Audio 3">
            <a:hlinkClick r:id="" action="ppaction://media"/>
            <a:extLst>
              <a:ext uri="{FF2B5EF4-FFF2-40B4-BE49-F238E27FC236}">
                <a16:creationId xmlns:a16="http://schemas.microsoft.com/office/drawing/2014/main" id="{AA690ACE-2AB1-446C-B0FD-2C8F52B2556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36807573"/>
      </p:ext>
    </p:extLst>
  </p:cSld>
  <p:clrMapOvr>
    <a:masterClrMapping/>
  </p:clrMapOvr>
  <mc:AlternateContent xmlns:mc="http://schemas.openxmlformats.org/markup-compatibility/2006" xmlns:p14="http://schemas.microsoft.com/office/powerpoint/2010/main">
    <mc:Choice Requires="p14">
      <p:transition spd="slow" p14:dur="2000" advTm="201072"/>
    </mc:Choice>
    <mc:Fallback xmlns="">
      <p:transition spd="slow" advTm="201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35198-99FA-4476-9D41-B1ABA059765B}"/>
              </a:ext>
            </a:extLst>
          </p:cNvPr>
          <p:cNvSpPr>
            <a:spLocks noGrp="1"/>
          </p:cNvSpPr>
          <p:nvPr>
            <p:ph type="ctrTitle"/>
          </p:nvPr>
        </p:nvSpPr>
        <p:spPr/>
        <p:txBody>
          <a:bodyPr/>
          <a:lstStyle/>
          <a:p>
            <a:r>
              <a:rPr lang="en-GB" dirty="0"/>
              <a:t>PARTIAL DEFENCES TO MURDER</a:t>
            </a:r>
          </a:p>
        </p:txBody>
      </p:sp>
      <p:sp>
        <p:nvSpPr>
          <p:cNvPr id="3" name="Subtitle 2">
            <a:extLst>
              <a:ext uri="{FF2B5EF4-FFF2-40B4-BE49-F238E27FC236}">
                <a16:creationId xmlns:a16="http://schemas.microsoft.com/office/drawing/2014/main" id="{E5BF00EB-A1BB-4EC9-8C1B-5A91E56A6A9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1172987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81200" y="428626"/>
            <a:ext cx="8229600" cy="1419225"/>
          </a:xfrm>
        </p:spPr>
        <p:txBody>
          <a:bodyPr/>
          <a:lstStyle/>
          <a:p>
            <a:pPr eaLnBrk="1" hangingPunct="1"/>
            <a:r>
              <a:rPr lang="en-GB"/>
              <a:t>Specific </a:t>
            </a:r>
            <a:r>
              <a:rPr lang="en-GB" u="sng"/>
              <a:t>partial</a:t>
            </a:r>
            <a:r>
              <a:rPr lang="en-GB"/>
              <a:t> defences to murder</a:t>
            </a:r>
          </a:p>
        </p:txBody>
      </p:sp>
      <p:sp>
        <p:nvSpPr>
          <p:cNvPr id="21506" name="Rectangle 3"/>
          <p:cNvSpPr>
            <a:spLocks noGrp="1" noChangeArrowheads="1"/>
          </p:cNvSpPr>
          <p:nvPr>
            <p:ph idx="1"/>
          </p:nvPr>
        </p:nvSpPr>
        <p:spPr>
          <a:xfrm>
            <a:off x="677334" y="1457011"/>
            <a:ext cx="8596668" cy="4584351"/>
          </a:xfrm>
        </p:spPr>
        <p:txBody>
          <a:bodyPr>
            <a:normAutofit/>
          </a:bodyPr>
          <a:lstStyle/>
          <a:p>
            <a:pPr algn="just" eaLnBrk="1" hangingPunct="1"/>
            <a:r>
              <a:rPr lang="en-GB" sz="2400" dirty="0"/>
              <a:t>Killing with </a:t>
            </a:r>
            <a:r>
              <a:rPr lang="en-GB" sz="2400" b="1" dirty="0">
                <a:solidFill>
                  <a:srgbClr val="FF0000"/>
                </a:solidFill>
              </a:rPr>
              <a:t>diminished responsibility</a:t>
            </a:r>
            <a:r>
              <a:rPr lang="en-GB" sz="2400" dirty="0"/>
              <a:t>: a statutory defence under s. 2, Homicide Act 1957 (as amended by s52(1) </a:t>
            </a:r>
            <a:r>
              <a:rPr lang="en-GB" sz="2400" dirty="0" err="1"/>
              <a:t>CorJA</a:t>
            </a:r>
            <a:r>
              <a:rPr lang="en-GB" sz="2400" dirty="0"/>
              <a:t> 2009) </a:t>
            </a:r>
          </a:p>
          <a:p>
            <a:pPr algn="just" eaLnBrk="1" hangingPunct="1"/>
            <a:r>
              <a:rPr lang="en-GB" sz="2400" dirty="0"/>
              <a:t>Killing under </a:t>
            </a:r>
            <a:r>
              <a:rPr lang="en-GB" sz="2400" b="1" dirty="0">
                <a:solidFill>
                  <a:srgbClr val="FF0000"/>
                </a:solidFill>
              </a:rPr>
              <a:t>loss of control </a:t>
            </a:r>
            <a:r>
              <a:rPr lang="en-GB" sz="2400" b="1" dirty="0"/>
              <a:t>ss54 and 55 Coroners and Justice Act 2009  </a:t>
            </a:r>
            <a:r>
              <a:rPr lang="en-GB" sz="2400" i="1" dirty="0"/>
              <a:t>(formerly provocation):</a:t>
            </a:r>
            <a:r>
              <a:rPr lang="en-GB" sz="2400" dirty="0"/>
              <a:t> a common law defence modified by s. 3, Homicide Act 1957</a:t>
            </a:r>
          </a:p>
          <a:p>
            <a:pPr algn="just" eaLnBrk="1" hangingPunct="1"/>
            <a:r>
              <a:rPr lang="en-GB" sz="2400" dirty="0"/>
              <a:t>Killing in pursuance of a </a:t>
            </a:r>
            <a:r>
              <a:rPr lang="en-GB" sz="2400" b="1" dirty="0">
                <a:solidFill>
                  <a:srgbClr val="FF0000"/>
                </a:solidFill>
              </a:rPr>
              <a:t>suicide pact</a:t>
            </a:r>
            <a:r>
              <a:rPr lang="en-GB" sz="2400" dirty="0">
                <a:solidFill>
                  <a:srgbClr val="FF0000"/>
                </a:solidFill>
              </a:rPr>
              <a:t> </a:t>
            </a:r>
            <a:r>
              <a:rPr lang="en-GB" sz="2400" dirty="0"/>
              <a:t>(where all participants are meant to die): s. 4, Homicide Act 1957</a:t>
            </a:r>
          </a:p>
          <a:p>
            <a:pPr algn="just" eaLnBrk="1" hangingPunct="1">
              <a:buFont typeface="Wingdings 2" pitchFamily="18" charset="2"/>
              <a:buNone/>
            </a:pPr>
            <a:r>
              <a:rPr lang="en-GB" sz="2400" dirty="0"/>
              <a:t>	These defences, if successful, reduce what would otherwise be murder (because of D’s intent) to ‘voluntary manslaughter’</a:t>
            </a:r>
          </a:p>
          <a:p>
            <a:pPr algn="just" eaLnBrk="1" hangingPunct="1"/>
            <a:endParaRPr lang="en-GB" sz="2400" dirty="0"/>
          </a:p>
          <a:p>
            <a:pPr algn="just" eaLnBrk="1" hangingPunct="1">
              <a:buFont typeface="Wingdings" pitchFamily="2" charset="2"/>
              <a:buNone/>
            </a:pPr>
            <a:endParaRPr lang="en-GB" sz="2400" dirty="0"/>
          </a:p>
        </p:txBody>
      </p:sp>
      <p:sp>
        <p:nvSpPr>
          <p:cNvPr id="4" name="Footer Placeholder 4"/>
          <p:cNvSpPr>
            <a:spLocks noGrp="1"/>
          </p:cNvSpPr>
          <p:nvPr>
            <p:ph type="ftr" sz="quarter" idx="11"/>
          </p:nvPr>
        </p:nvSpPr>
        <p:spPr/>
        <p:txBody>
          <a:bodyPr/>
          <a:lstStyle/>
          <a:p>
            <a:pPr>
              <a:defRPr/>
            </a:pPr>
            <a:r>
              <a:rPr lang="en-GB" dirty="0"/>
              <a:t>Criminal law: homicide scenario</a:t>
            </a:r>
          </a:p>
        </p:txBody>
      </p:sp>
      <p:sp>
        <p:nvSpPr>
          <p:cNvPr id="5" name="Slide Number Placeholder 5"/>
          <p:cNvSpPr>
            <a:spLocks noGrp="1"/>
          </p:cNvSpPr>
          <p:nvPr>
            <p:ph type="sldNum" sz="quarter" idx="12"/>
          </p:nvPr>
        </p:nvSpPr>
        <p:spPr/>
        <p:txBody>
          <a:bodyPr/>
          <a:lstStyle/>
          <a:p>
            <a:pPr>
              <a:defRPr/>
            </a:pPr>
            <a:fld id="{A16A201A-FCB3-4259-8E70-3570164CD319}" type="slidenum">
              <a:rPr lang="en-GB"/>
              <a:pPr>
                <a:defRPr/>
              </a:pPr>
              <a:t>12</a:t>
            </a:fld>
            <a:endParaRPr lang="en-GB"/>
          </a:p>
        </p:txBody>
      </p:sp>
      <p:pic>
        <p:nvPicPr>
          <p:cNvPr id="2" name="Audio 1">
            <a:hlinkClick r:id="" action="ppaction://media"/>
            <a:extLst>
              <a:ext uri="{FF2B5EF4-FFF2-40B4-BE49-F238E27FC236}">
                <a16:creationId xmlns:a16="http://schemas.microsoft.com/office/drawing/2014/main" id="{0D537E87-313F-4B17-838B-BA06DA1258B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51865774"/>
      </p:ext>
    </p:extLst>
  </p:cSld>
  <p:clrMapOvr>
    <a:masterClrMapping/>
  </p:clrMapOvr>
  <mc:AlternateContent xmlns:mc="http://schemas.openxmlformats.org/markup-compatibility/2006" xmlns:p14="http://schemas.microsoft.com/office/powerpoint/2010/main">
    <mc:Choice Requires="p14">
      <p:transition spd="slow" p14:dur="2000" advTm="60242"/>
    </mc:Choice>
    <mc:Fallback xmlns="">
      <p:transition spd="slow" advTm="60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a:bodyPr>
          <a:lstStyle/>
          <a:p>
            <a:pPr>
              <a:defRPr/>
            </a:pPr>
            <a:r>
              <a:rPr lang="en-GB" sz="3800" dirty="0"/>
              <a:t>Specific defences to murder: DIMINISHED RESPONSIBILITY</a:t>
            </a:r>
          </a:p>
        </p:txBody>
      </p:sp>
      <p:sp>
        <p:nvSpPr>
          <p:cNvPr id="29698" name="Rectangle 3"/>
          <p:cNvSpPr>
            <a:spLocks noGrp="1" noChangeArrowheads="1"/>
          </p:cNvSpPr>
          <p:nvPr>
            <p:ph idx="1"/>
          </p:nvPr>
        </p:nvSpPr>
        <p:spPr/>
        <p:txBody>
          <a:bodyPr/>
          <a:lstStyle/>
          <a:p>
            <a:pPr algn="just" eaLnBrk="1" hangingPunct="1">
              <a:buFont typeface="Wingdings" pitchFamily="2" charset="2"/>
              <a:buNone/>
            </a:pPr>
            <a:r>
              <a:rPr lang="en-GB" sz="2400" dirty="0"/>
              <a:t>	Section 2, Homicide Act 1957 (as amended by s52(1) </a:t>
            </a:r>
            <a:r>
              <a:rPr lang="en-GB" sz="2400" dirty="0" err="1"/>
              <a:t>CorJA</a:t>
            </a:r>
            <a:r>
              <a:rPr lang="en-GB" sz="2400" dirty="0"/>
              <a:t> 2009) provides for the defence:</a:t>
            </a:r>
          </a:p>
          <a:p>
            <a:pPr algn="just" eaLnBrk="1" hangingPunct="1">
              <a:buFont typeface="Wingdings" pitchFamily="2" charset="2"/>
              <a:buNone/>
            </a:pPr>
            <a:r>
              <a:rPr lang="en-GB" sz="2400" dirty="0"/>
              <a:t>	“Where a person kills or is party to the killing of another, he shall not be convicted of murder if he was suffering from such </a:t>
            </a:r>
            <a:r>
              <a:rPr lang="en-GB" sz="2400" b="1" u="sng" dirty="0"/>
              <a:t>abnormality of mind</a:t>
            </a:r>
            <a:r>
              <a:rPr lang="en-GB" sz="2400" u="sng" dirty="0"/>
              <a:t> </a:t>
            </a:r>
            <a:r>
              <a:rPr lang="en-GB" sz="2400" dirty="0"/>
              <a:t>(whether arising from a condition of arrested or retarded development of mind or any inherent causes or induced by injury or disease) as </a:t>
            </a:r>
            <a:r>
              <a:rPr lang="en-GB" sz="2400" b="1" u="sng" dirty="0"/>
              <a:t>substantially impaired his mental responsibility</a:t>
            </a:r>
            <a:r>
              <a:rPr lang="en-GB" sz="2400" dirty="0"/>
              <a:t> for his acts or omissions in doing or being a party to the killing.”</a:t>
            </a:r>
          </a:p>
        </p:txBody>
      </p:sp>
      <p:sp>
        <p:nvSpPr>
          <p:cNvPr id="4" name="Footer Placeholder 4"/>
          <p:cNvSpPr>
            <a:spLocks noGrp="1"/>
          </p:cNvSpPr>
          <p:nvPr>
            <p:ph type="ftr" sz="quarter" idx="11"/>
          </p:nvPr>
        </p:nvSpPr>
        <p:spPr/>
        <p:txBody>
          <a:bodyPr/>
          <a:lstStyle/>
          <a:p>
            <a:pPr>
              <a:defRPr/>
            </a:pPr>
            <a:r>
              <a:rPr lang="en-GB"/>
              <a:t>Criminal law: homicide scenario</a:t>
            </a:r>
          </a:p>
        </p:txBody>
      </p:sp>
      <p:sp>
        <p:nvSpPr>
          <p:cNvPr id="5" name="Slide Number Placeholder 5"/>
          <p:cNvSpPr>
            <a:spLocks noGrp="1"/>
          </p:cNvSpPr>
          <p:nvPr>
            <p:ph type="sldNum" sz="quarter" idx="12"/>
          </p:nvPr>
        </p:nvSpPr>
        <p:spPr/>
        <p:txBody>
          <a:bodyPr/>
          <a:lstStyle/>
          <a:p>
            <a:pPr>
              <a:defRPr/>
            </a:pPr>
            <a:fld id="{9B319B41-8E7D-49B5-AF4A-53B7AEAF677C}" type="slidenum">
              <a:rPr lang="en-GB"/>
              <a:pPr>
                <a:defRPr/>
              </a:pPr>
              <a:t>13</a:t>
            </a:fld>
            <a:endParaRPr lang="en-GB"/>
          </a:p>
        </p:txBody>
      </p:sp>
      <p:pic>
        <p:nvPicPr>
          <p:cNvPr id="2" name="Audio 1">
            <a:hlinkClick r:id="" action="ppaction://media"/>
            <a:extLst>
              <a:ext uri="{FF2B5EF4-FFF2-40B4-BE49-F238E27FC236}">
                <a16:creationId xmlns:a16="http://schemas.microsoft.com/office/drawing/2014/main" id="{BECE27CF-1385-4778-BD7E-26E1E3952BE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57570518"/>
      </p:ext>
    </p:extLst>
  </p:cSld>
  <p:clrMapOvr>
    <a:masterClrMapping/>
  </p:clrMapOvr>
  <mc:AlternateContent xmlns:mc="http://schemas.openxmlformats.org/markup-compatibility/2006" xmlns:p14="http://schemas.microsoft.com/office/powerpoint/2010/main">
    <mc:Choice Requires="p14">
      <p:transition spd="slow" p14:dur="2000" advTm="224989"/>
    </mc:Choice>
    <mc:Fallback xmlns="">
      <p:transition spd="slow" advTm="2249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5400" dirty="0"/>
              <a:t>Diminished responsibility</a:t>
            </a:r>
            <a:endParaRPr lang="en-GB" dirty="0"/>
          </a:p>
        </p:txBody>
      </p:sp>
      <p:sp>
        <p:nvSpPr>
          <p:cNvPr id="3" name="Content Placeholder 2"/>
          <p:cNvSpPr>
            <a:spLocks noGrp="1"/>
          </p:cNvSpPr>
          <p:nvPr>
            <p:ph idx="1"/>
          </p:nvPr>
        </p:nvSpPr>
        <p:spPr/>
        <p:txBody>
          <a:bodyPr>
            <a:noAutofit/>
          </a:bodyPr>
          <a:lstStyle/>
          <a:p>
            <a:r>
              <a:rPr lang="en-GB" sz="2400" dirty="0"/>
              <a:t>DR only available as a defence for murder, not attempted murder - </a:t>
            </a:r>
            <a:r>
              <a:rPr lang="en-GB" sz="2400" b="1" dirty="0"/>
              <a:t>Campbell</a:t>
            </a:r>
            <a:r>
              <a:rPr lang="en-GB" sz="2400" dirty="0"/>
              <a:t> [1997] Crim LR 495,</a:t>
            </a:r>
          </a:p>
          <a:p>
            <a:endParaRPr lang="en-GB" sz="2400" dirty="0"/>
          </a:p>
          <a:p>
            <a:r>
              <a:rPr lang="en-GB" sz="2400" b="1" dirty="0"/>
              <a:t>the burden of proof is on D</a:t>
            </a:r>
            <a:r>
              <a:rPr lang="en-GB" sz="2400" dirty="0"/>
              <a:t>: D must prove that at the time of the killing, s/he was suffering with DR</a:t>
            </a:r>
          </a:p>
          <a:p>
            <a:endParaRPr lang="en-GB" sz="2400" dirty="0"/>
          </a:p>
          <a:p>
            <a:r>
              <a:rPr lang="en-GB" sz="2400" dirty="0"/>
              <a:t>Successful defence of DR usually leads to committal to hospital under a hospital order issued under the Mental Health Act 1983</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14</a:t>
            </a:fld>
            <a:endParaRPr lang="en-GB"/>
          </a:p>
        </p:txBody>
      </p:sp>
      <p:pic>
        <p:nvPicPr>
          <p:cNvPr id="6" name="Audio 5">
            <a:hlinkClick r:id="" action="ppaction://media"/>
            <a:extLst>
              <a:ext uri="{FF2B5EF4-FFF2-40B4-BE49-F238E27FC236}">
                <a16:creationId xmlns:a16="http://schemas.microsoft.com/office/drawing/2014/main" id="{56F063F4-1D49-4AC7-B2BC-94E398FA596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37446417"/>
      </p:ext>
    </p:extLst>
  </p:cSld>
  <p:clrMapOvr>
    <a:masterClrMapping/>
  </p:clrMapOvr>
  <mc:AlternateContent xmlns:mc="http://schemas.openxmlformats.org/markup-compatibility/2006" xmlns:p14="http://schemas.microsoft.com/office/powerpoint/2010/main">
    <mc:Choice Requires="p14">
      <p:transition spd="slow" p14:dur="2000" advTm="75475"/>
    </mc:Choice>
    <mc:Fallback xmlns="">
      <p:transition spd="slow" advTm="754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Diminished Responsibility: </a:t>
            </a:r>
            <a:br>
              <a:rPr lang="en-GB" dirty="0"/>
            </a:br>
            <a:r>
              <a:rPr lang="en-GB" dirty="0"/>
              <a:t>s2(1) Homicide Act 1957 </a:t>
            </a:r>
          </a:p>
        </p:txBody>
      </p:sp>
      <p:sp>
        <p:nvSpPr>
          <p:cNvPr id="3" name="Content Placeholder 2"/>
          <p:cNvSpPr>
            <a:spLocks noGrp="1"/>
          </p:cNvSpPr>
          <p:nvPr>
            <p:ph idx="1"/>
          </p:nvPr>
        </p:nvSpPr>
        <p:spPr/>
        <p:txBody>
          <a:bodyPr>
            <a:normAutofit/>
          </a:bodyPr>
          <a:lstStyle/>
          <a:p>
            <a:pPr marL="0" indent="0">
              <a:buNone/>
            </a:pPr>
            <a:r>
              <a:rPr lang="en-GB" sz="2000" dirty="0"/>
              <a:t>In order to rely successfully on the diminished responsibility defence, the D must…..</a:t>
            </a:r>
          </a:p>
          <a:p>
            <a:pPr marL="457200" indent="-457200">
              <a:buAutoNum type="alphaLcParenR"/>
            </a:pPr>
            <a:r>
              <a:rPr lang="en-GB" sz="2400" dirty="0">
                <a:solidFill>
                  <a:srgbClr val="FF0000"/>
                </a:solidFill>
              </a:rPr>
              <a:t>s2(1)(a): </a:t>
            </a:r>
            <a:r>
              <a:rPr lang="en-GB" sz="2400" dirty="0"/>
              <a:t>D must be suffering from an abnormality of mental functioning</a:t>
            </a:r>
          </a:p>
          <a:p>
            <a:pPr marL="457200" indent="-457200">
              <a:buAutoNum type="alphaLcParenR"/>
            </a:pPr>
            <a:r>
              <a:rPr lang="en-GB" sz="2400" dirty="0"/>
              <a:t>b) </a:t>
            </a:r>
            <a:r>
              <a:rPr lang="en-GB" sz="2400" dirty="0">
                <a:solidFill>
                  <a:srgbClr val="FF0000"/>
                </a:solidFill>
              </a:rPr>
              <a:t>s2(1)(b): </a:t>
            </a:r>
            <a:r>
              <a:rPr lang="en-GB" sz="2400" dirty="0"/>
              <a:t>which substantially impaired D’s ability to do one or more of the things mentioned in s2(1)(a)</a:t>
            </a:r>
          </a:p>
          <a:p>
            <a:pPr marL="0" indent="0">
              <a:buNone/>
            </a:pPr>
            <a:r>
              <a:rPr lang="en-GB" sz="2400" dirty="0"/>
              <a:t>c) </a:t>
            </a:r>
            <a:r>
              <a:rPr lang="en-GB" sz="2400" dirty="0">
                <a:solidFill>
                  <a:srgbClr val="FF0000"/>
                </a:solidFill>
              </a:rPr>
              <a:t>s2(1)(c): </a:t>
            </a:r>
            <a:r>
              <a:rPr lang="en-GB" sz="2400" dirty="0"/>
              <a:t>The abnormality of mental functioning provides an explanation for D’s acts and omissions in being a party to the killing.</a:t>
            </a:r>
          </a:p>
        </p:txBody>
      </p:sp>
      <p:pic>
        <p:nvPicPr>
          <p:cNvPr id="4" name="Audio 3">
            <a:hlinkClick r:id="" action="ppaction://media"/>
            <a:extLst>
              <a:ext uri="{FF2B5EF4-FFF2-40B4-BE49-F238E27FC236}">
                <a16:creationId xmlns:a16="http://schemas.microsoft.com/office/drawing/2014/main" id="{3D471793-2D54-4C55-A026-0447306C72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86945342"/>
      </p:ext>
    </p:extLst>
  </p:cSld>
  <p:clrMapOvr>
    <a:masterClrMapping/>
  </p:clrMapOvr>
  <mc:AlternateContent xmlns:mc="http://schemas.openxmlformats.org/markup-compatibility/2006" xmlns:p14="http://schemas.microsoft.com/office/powerpoint/2010/main">
    <mc:Choice Requires="p14">
      <p:transition spd="slow" p14:dur="2000" advTm="51442"/>
    </mc:Choice>
    <mc:Fallback xmlns="">
      <p:transition spd="slow" advTm="514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800" dirty="0"/>
              <a:t>Diminished responsibility – s2(1)(a)</a:t>
            </a:r>
            <a:endParaRPr lang="en-GB" dirty="0"/>
          </a:p>
        </p:txBody>
      </p:sp>
      <p:sp>
        <p:nvSpPr>
          <p:cNvPr id="3" name="Content Placeholder 2"/>
          <p:cNvSpPr>
            <a:spLocks noGrp="1"/>
          </p:cNvSpPr>
          <p:nvPr>
            <p:ph idx="1"/>
          </p:nvPr>
        </p:nvSpPr>
        <p:spPr>
          <a:xfrm>
            <a:off x="945348" y="2503548"/>
            <a:ext cx="8596668" cy="4354452"/>
          </a:xfrm>
        </p:spPr>
        <p:txBody>
          <a:bodyPr/>
          <a:lstStyle/>
          <a:p>
            <a:r>
              <a:rPr lang="en-GB" sz="3600" b="1" dirty="0"/>
              <a:t>1. Abnormality of mind</a:t>
            </a:r>
          </a:p>
          <a:p>
            <a:pPr lvl="1"/>
            <a:r>
              <a:rPr lang="en-GB" sz="3200" dirty="0"/>
              <a:t> defined by the Court of Appeal in </a:t>
            </a:r>
            <a:r>
              <a:rPr lang="en-GB" sz="3200" b="1" dirty="0"/>
              <a:t>Byrne</a:t>
            </a:r>
            <a:r>
              <a:rPr lang="en-GB" sz="3200" dirty="0"/>
              <a:t> (1960) 2 QB 396</a:t>
            </a:r>
          </a:p>
          <a:p>
            <a:pPr lvl="1"/>
            <a:r>
              <a:rPr lang="en-GB" sz="3200" dirty="0"/>
              <a:t>replaced by “recognised medical condition” </a:t>
            </a:r>
            <a:r>
              <a:rPr lang="en-GB" sz="3200" i="1" dirty="0"/>
              <a:t>s52(1) </a:t>
            </a:r>
            <a:r>
              <a:rPr lang="en-GB" sz="3200" i="1" dirty="0">
                <a:solidFill>
                  <a:srgbClr val="FF0000"/>
                </a:solidFill>
              </a:rPr>
              <a:t>Coroners and Justice Act 2009</a:t>
            </a:r>
          </a:p>
          <a:p>
            <a:pPr lvl="1"/>
            <a:endParaRPr lang="en-GB" dirty="0"/>
          </a:p>
          <a:p>
            <a:pPr lvl="1"/>
            <a:endParaRPr lang="en-GB" dirty="0"/>
          </a:p>
          <a:p>
            <a:pPr lvl="1"/>
            <a:endParaRPr lang="en-GB"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16</a:t>
            </a:fld>
            <a:endParaRPr lang="en-GB"/>
          </a:p>
        </p:txBody>
      </p:sp>
      <p:pic>
        <p:nvPicPr>
          <p:cNvPr id="6" name="Audio 5">
            <a:hlinkClick r:id="" action="ppaction://media"/>
            <a:extLst>
              <a:ext uri="{FF2B5EF4-FFF2-40B4-BE49-F238E27FC236}">
                <a16:creationId xmlns:a16="http://schemas.microsoft.com/office/drawing/2014/main" id="{1D4F7EB0-B0B8-44FE-BC13-1410F010229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35771014"/>
      </p:ext>
    </p:extLst>
  </p:cSld>
  <p:clrMapOvr>
    <a:masterClrMapping/>
  </p:clrMapOvr>
  <mc:AlternateContent xmlns:mc="http://schemas.openxmlformats.org/markup-compatibility/2006" xmlns:p14="http://schemas.microsoft.com/office/powerpoint/2010/main">
    <mc:Choice Requires="p14">
      <p:transition spd="slow" p14:dur="2000" advTm="59012"/>
    </mc:Choice>
    <mc:Fallback xmlns="">
      <p:transition spd="slow" advTm="590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Diminished responsibility</a:t>
            </a:r>
          </a:p>
        </p:txBody>
      </p:sp>
      <p:sp>
        <p:nvSpPr>
          <p:cNvPr id="3" name="Content Placeholder 2"/>
          <p:cNvSpPr>
            <a:spLocks noGrp="1"/>
          </p:cNvSpPr>
          <p:nvPr>
            <p:ph idx="1"/>
          </p:nvPr>
        </p:nvSpPr>
        <p:spPr>
          <a:xfrm>
            <a:off x="677334" y="1324303"/>
            <a:ext cx="8596668" cy="4717059"/>
          </a:xfrm>
        </p:spPr>
        <p:txBody>
          <a:bodyPr>
            <a:normAutofit lnSpcReduction="10000"/>
          </a:bodyPr>
          <a:lstStyle/>
          <a:p>
            <a:r>
              <a:rPr lang="en-GB" sz="3000" dirty="0"/>
              <a:t>Recognised medical conditions include functional mental illness:-</a:t>
            </a:r>
          </a:p>
          <a:p>
            <a:pPr lvl="1"/>
            <a:r>
              <a:rPr lang="en-GB" sz="2600" dirty="0"/>
              <a:t>Clinical depression (</a:t>
            </a:r>
            <a:r>
              <a:rPr lang="en-GB" sz="2600" b="1" i="1" dirty="0" err="1"/>
              <a:t>Gittens</a:t>
            </a:r>
            <a:r>
              <a:rPr lang="en-GB" sz="2600" b="1" i="1" dirty="0"/>
              <a:t> [184])</a:t>
            </a:r>
          </a:p>
          <a:p>
            <a:pPr lvl="1"/>
            <a:r>
              <a:rPr lang="en-GB" sz="2600" dirty="0"/>
              <a:t>Schizophrenia </a:t>
            </a:r>
            <a:r>
              <a:rPr lang="en-GB" sz="2600" b="1" i="1" dirty="0"/>
              <a:t>(Moyle [2008])</a:t>
            </a:r>
          </a:p>
          <a:p>
            <a:pPr lvl="1"/>
            <a:r>
              <a:rPr lang="en-GB" sz="2600" dirty="0"/>
              <a:t>Battered women’s syndrome </a:t>
            </a:r>
            <a:r>
              <a:rPr lang="en-GB" sz="2600" b="1" i="1" dirty="0"/>
              <a:t>(Hobson [1998], Ahluwalia [1992])</a:t>
            </a:r>
          </a:p>
          <a:p>
            <a:pPr lvl="1"/>
            <a:r>
              <a:rPr lang="en-GB" sz="2600" dirty="0"/>
              <a:t>Premenstrual tension and post natal depression </a:t>
            </a:r>
            <a:r>
              <a:rPr lang="en-GB" sz="2600" b="1" i="1" dirty="0"/>
              <a:t>(Reynolds [1988])</a:t>
            </a:r>
          </a:p>
          <a:p>
            <a:pPr lvl="1"/>
            <a:r>
              <a:rPr lang="en-GB" sz="2600" dirty="0"/>
              <a:t>Paranoia </a:t>
            </a:r>
            <a:r>
              <a:rPr lang="en-GB" sz="2600" b="1" i="1" dirty="0"/>
              <a:t>(</a:t>
            </a:r>
            <a:r>
              <a:rPr lang="en-GB" sz="2600" b="1" i="1" dirty="0" err="1"/>
              <a:t>Simcox</a:t>
            </a:r>
            <a:r>
              <a:rPr lang="en-GB" sz="2600" b="1" i="1" dirty="0"/>
              <a:t> [1964])</a:t>
            </a:r>
          </a:p>
          <a:p>
            <a:pPr lvl="1"/>
            <a:r>
              <a:rPr lang="en-GB" sz="2600" dirty="0"/>
              <a:t>Personality disorders </a:t>
            </a:r>
            <a:r>
              <a:rPr lang="en-GB" sz="2600" b="1" i="1" dirty="0"/>
              <a:t>(Haddon [2003])</a:t>
            </a:r>
            <a:endParaRPr lang="en-GB" sz="2600" dirty="0"/>
          </a:p>
          <a:p>
            <a:pPr lvl="1"/>
            <a:endParaRPr lang="en-GB"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17</a:t>
            </a:fld>
            <a:endParaRPr lang="en-GB"/>
          </a:p>
        </p:txBody>
      </p:sp>
      <p:pic>
        <p:nvPicPr>
          <p:cNvPr id="6" name="Audio 5">
            <a:hlinkClick r:id="" action="ppaction://media"/>
            <a:extLst>
              <a:ext uri="{FF2B5EF4-FFF2-40B4-BE49-F238E27FC236}">
                <a16:creationId xmlns:a16="http://schemas.microsoft.com/office/drawing/2014/main" id="{CC5CC69F-0530-4185-A2F8-87BCED0ED69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15040856"/>
      </p:ext>
    </p:extLst>
  </p:cSld>
  <p:clrMapOvr>
    <a:masterClrMapping/>
  </p:clrMapOvr>
  <mc:AlternateContent xmlns:mc="http://schemas.openxmlformats.org/markup-compatibility/2006" xmlns:p14="http://schemas.microsoft.com/office/powerpoint/2010/main">
    <mc:Choice Requires="p14">
      <p:transition spd="slow" p14:dur="2000" advTm="55529"/>
    </mc:Choice>
    <mc:Fallback xmlns="">
      <p:transition spd="slow" advTm="555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Diminished responsibility – s2(1)(b)</a:t>
            </a:r>
          </a:p>
        </p:txBody>
      </p:sp>
      <p:sp>
        <p:nvSpPr>
          <p:cNvPr id="3" name="Content Placeholder 2"/>
          <p:cNvSpPr>
            <a:spLocks noGrp="1"/>
          </p:cNvSpPr>
          <p:nvPr>
            <p:ph idx="1"/>
          </p:nvPr>
        </p:nvSpPr>
        <p:spPr>
          <a:xfrm>
            <a:off x="677334" y="1340069"/>
            <a:ext cx="8596668" cy="4701293"/>
          </a:xfrm>
        </p:spPr>
        <p:txBody>
          <a:bodyPr>
            <a:noAutofit/>
          </a:bodyPr>
          <a:lstStyle/>
          <a:p>
            <a:pPr marL="0" indent="0">
              <a:buNone/>
            </a:pPr>
            <a:r>
              <a:rPr lang="en-GB" sz="2800" b="1" dirty="0"/>
              <a:t>2. substantially impaired mental responsibility</a:t>
            </a:r>
            <a:r>
              <a:rPr lang="en-GB" sz="2800" dirty="0"/>
              <a:t>: </a:t>
            </a:r>
          </a:p>
          <a:p>
            <a:pPr lvl="1"/>
            <a:r>
              <a:rPr lang="en-GB" sz="2800" dirty="0"/>
              <a:t>D’s </a:t>
            </a:r>
            <a:r>
              <a:rPr lang="en-GB" sz="2800" i="1" dirty="0"/>
              <a:t>mental</a:t>
            </a:r>
            <a:r>
              <a:rPr lang="en-GB" sz="2800" dirty="0"/>
              <a:t> </a:t>
            </a:r>
            <a:r>
              <a:rPr lang="en-GB" sz="2800" i="1" dirty="0"/>
              <a:t>capacity</a:t>
            </a:r>
            <a:r>
              <a:rPr lang="en-GB" sz="2800" dirty="0"/>
              <a:t>, D’s </a:t>
            </a:r>
            <a:r>
              <a:rPr lang="en-GB" sz="2800" i="1" dirty="0"/>
              <a:t>legal</a:t>
            </a:r>
            <a:r>
              <a:rPr lang="en-GB" sz="2800" dirty="0"/>
              <a:t> </a:t>
            </a:r>
            <a:r>
              <a:rPr lang="en-GB" sz="2800" i="1" dirty="0"/>
              <a:t>responsibility</a:t>
            </a:r>
            <a:r>
              <a:rPr lang="en-GB" sz="2800" dirty="0"/>
              <a:t> is reduced</a:t>
            </a:r>
          </a:p>
          <a:p>
            <a:pPr lvl="1"/>
            <a:endParaRPr lang="en-GB" sz="2800" dirty="0"/>
          </a:p>
          <a:p>
            <a:r>
              <a:rPr lang="en-GB" sz="2800" dirty="0"/>
              <a:t>must be substantial impairment of D’s ability to:</a:t>
            </a:r>
          </a:p>
          <a:p>
            <a:pPr lvl="1"/>
            <a:r>
              <a:rPr lang="en-GB" sz="2800" dirty="0"/>
              <a:t>Understand the nature of D’s conduct</a:t>
            </a:r>
          </a:p>
          <a:p>
            <a:pPr lvl="1"/>
            <a:r>
              <a:rPr lang="en-GB" sz="2800" dirty="0"/>
              <a:t>Form a rational judgment</a:t>
            </a:r>
          </a:p>
          <a:p>
            <a:pPr lvl="1"/>
            <a:r>
              <a:rPr lang="en-GB" sz="2800" dirty="0"/>
              <a:t>Exercise self control</a:t>
            </a:r>
          </a:p>
          <a:p>
            <a:pPr lvl="1"/>
            <a:endParaRPr lang="en-GB" sz="2400" dirty="0"/>
          </a:p>
          <a:p>
            <a:pPr marL="0" indent="0">
              <a:buNone/>
            </a:pPr>
            <a:endParaRPr lang="en-GB" sz="800" dirty="0"/>
          </a:p>
          <a:p>
            <a:endParaRPr lang="en-GB" sz="700" dirty="0"/>
          </a:p>
          <a:p>
            <a:pPr lvl="1"/>
            <a:endParaRPr lang="en-GB" sz="600" dirty="0"/>
          </a:p>
          <a:p>
            <a:pPr marL="0" indent="0">
              <a:buNone/>
            </a:pPr>
            <a:r>
              <a:rPr lang="en-GB" sz="700" dirty="0"/>
              <a:t>  </a:t>
            </a:r>
          </a:p>
          <a:p>
            <a:endParaRPr lang="en-GB" sz="700"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18</a:t>
            </a:fld>
            <a:endParaRPr lang="en-GB"/>
          </a:p>
        </p:txBody>
      </p:sp>
      <p:pic>
        <p:nvPicPr>
          <p:cNvPr id="6" name="Audio 5">
            <a:hlinkClick r:id="" action="ppaction://media"/>
            <a:extLst>
              <a:ext uri="{FF2B5EF4-FFF2-40B4-BE49-F238E27FC236}">
                <a16:creationId xmlns:a16="http://schemas.microsoft.com/office/drawing/2014/main" id="{091F9664-76FC-4C97-9363-892374035EA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7637806"/>
      </p:ext>
    </p:extLst>
  </p:cSld>
  <p:clrMapOvr>
    <a:masterClrMapping/>
  </p:clrMapOvr>
  <mc:AlternateContent xmlns:mc="http://schemas.openxmlformats.org/markup-compatibility/2006" xmlns:p14="http://schemas.microsoft.com/office/powerpoint/2010/main">
    <mc:Choice Requires="p14">
      <p:transition spd="slow" p14:dur="2000" advTm="178456"/>
    </mc:Choice>
    <mc:Fallback xmlns="">
      <p:transition spd="slow" advTm="1784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B36A2-3649-48B3-B347-E9E612432ABF}"/>
              </a:ext>
            </a:extLst>
          </p:cNvPr>
          <p:cNvSpPr>
            <a:spLocks noGrp="1"/>
          </p:cNvSpPr>
          <p:nvPr>
            <p:ph type="title"/>
          </p:nvPr>
        </p:nvSpPr>
        <p:spPr>
          <a:xfrm>
            <a:off x="8458200" y="607392"/>
            <a:ext cx="3161963" cy="1645920"/>
          </a:xfrm>
        </p:spPr>
        <p:txBody>
          <a:bodyPr anchor="b">
            <a:normAutofit/>
          </a:bodyPr>
          <a:lstStyle/>
          <a:p>
            <a:r>
              <a:rPr lang="en-GB" dirty="0"/>
              <a:t>Practice question</a:t>
            </a:r>
          </a:p>
        </p:txBody>
      </p:sp>
      <p:sp>
        <p:nvSpPr>
          <p:cNvPr id="3" name="Content Placeholder 2">
            <a:extLst>
              <a:ext uri="{FF2B5EF4-FFF2-40B4-BE49-F238E27FC236}">
                <a16:creationId xmlns:a16="http://schemas.microsoft.com/office/drawing/2014/main" id="{9045CD83-C739-4721-ABC9-EA5FA314751F}"/>
              </a:ext>
            </a:extLst>
          </p:cNvPr>
          <p:cNvSpPr>
            <a:spLocks noGrp="1"/>
          </p:cNvSpPr>
          <p:nvPr>
            <p:ph idx="1"/>
          </p:nvPr>
        </p:nvSpPr>
        <p:spPr>
          <a:xfrm>
            <a:off x="685800" y="609600"/>
            <a:ext cx="6858000" cy="5334000"/>
          </a:xfrm>
        </p:spPr>
        <p:txBody>
          <a:bodyPr>
            <a:normAutofit fontScale="92500" lnSpcReduction="10000"/>
          </a:bodyPr>
          <a:lstStyle/>
          <a:p>
            <a:pPr marL="0" indent="0">
              <a:buNone/>
            </a:pPr>
            <a:r>
              <a:rPr lang="en-GB" b="1"/>
              <a:t>Tony is a heavy drinker who consumes seven pints of beer a night. One morning Tony discovered that his wife Laura had been gambling and that she had lost £15,000 of their money. That day they went to the bank and cancelled Laura’s account. When Tony returned home he tried not to drink because of the expense, but he could not help himself. After he had consumed 7 pints, Laura told him to stop drinking because of the cost. Tony thought this was ridiculous coming from her after all the money she had lost so got a paperweight from his study and smashed it over her head. Tony is charged with murder. </a:t>
            </a:r>
          </a:p>
          <a:p>
            <a:pPr marL="0" indent="0">
              <a:buNone/>
            </a:pPr>
            <a:endParaRPr lang="en-GB" b="1"/>
          </a:p>
          <a:p>
            <a:pPr marL="0" indent="0">
              <a:buNone/>
            </a:pPr>
            <a:r>
              <a:rPr lang="en-GB" b="1"/>
              <a:t>WHAT WOULD BE CONSIDERED TO DETERMINE WHETHER TONY COULD RELY ON D.R?</a:t>
            </a:r>
          </a:p>
        </p:txBody>
      </p:sp>
      <p:sp>
        <p:nvSpPr>
          <p:cNvPr id="8" name="Text Placeholder 3">
            <a:extLst>
              <a:ext uri="{FF2B5EF4-FFF2-40B4-BE49-F238E27FC236}">
                <a16:creationId xmlns:a16="http://schemas.microsoft.com/office/drawing/2014/main" id="{040648DC-F44D-46A3-BBC0-9F5C289F6E1B}"/>
              </a:ext>
            </a:extLst>
          </p:cNvPr>
          <p:cNvSpPr>
            <a:spLocks noGrp="1"/>
          </p:cNvSpPr>
          <p:nvPr>
            <p:ph type="body" sz="half" idx="2"/>
          </p:nvPr>
        </p:nvSpPr>
        <p:spPr>
          <a:xfrm>
            <a:off x="8458200" y="2336800"/>
            <a:ext cx="3161963" cy="3606800"/>
          </a:xfrm>
        </p:spPr>
        <p:txBody>
          <a:bodyPr/>
          <a:lstStyle/>
          <a:p>
            <a:endParaRPr lang="en-US"/>
          </a:p>
        </p:txBody>
      </p:sp>
    </p:spTree>
    <p:extLst>
      <p:ext uri="{BB962C8B-B14F-4D97-AF65-F5344CB8AC3E}">
        <p14:creationId xmlns:p14="http://schemas.microsoft.com/office/powerpoint/2010/main" val="22140095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a:lstStyle/>
          <a:p>
            <a:pPr eaLnBrk="1" hangingPunct="1"/>
            <a:r>
              <a:rPr lang="en-GB" sz="3800" dirty="0"/>
              <a:t>Specific defences to murder: PROVOCATION</a:t>
            </a:r>
          </a:p>
        </p:txBody>
      </p:sp>
      <p:sp>
        <p:nvSpPr>
          <p:cNvPr id="23554" name="Rectangle 3"/>
          <p:cNvSpPr>
            <a:spLocks noGrp="1" noChangeArrowheads="1"/>
          </p:cNvSpPr>
          <p:nvPr>
            <p:ph idx="1"/>
          </p:nvPr>
        </p:nvSpPr>
        <p:spPr/>
        <p:txBody>
          <a:bodyPr>
            <a:normAutofit lnSpcReduction="10000"/>
          </a:bodyPr>
          <a:lstStyle/>
          <a:p>
            <a:pPr algn="just" eaLnBrk="1" hangingPunct="1">
              <a:lnSpc>
                <a:spcPct val="90000"/>
              </a:lnSpc>
              <a:buFont typeface="Wingdings" pitchFamily="2" charset="2"/>
              <a:buNone/>
            </a:pPr>
            <a:r>
              <a:rPr lang="en-GB" sz="2400" dirty="0"/>
              <a:t>	Section 3, Homicide Act 1957 modified the common law defence:</a:t>
            </a:r>
          </a:p>
          <a:p>
            <a:pPr algn="just" eaLnBrk="1" hangingPunct="1">
              <a:lnSpc>
                <a:spcPct val="90000"/>
              </a:lnSpc>
              <a:buFont typeface="Wingdings" pitchFamily="2" charset="2"/>
              <a:buNone/>
            </a:pPr>
            <a:r>
              <a:rPr lang="en-GB" sz="2400" dirty="0"/>
              <a:t>	“Where on a charge of murder there is evidence on which the jury can find that the person charged was provoked (whether by things done or by things said or by both together) to lose his self-control, the question whether the provocation was enough to make a reasonable man do as he did shall be left to be determined by the jury; and in determining that question the jury shall take into account everything both done and said according to the effect which, in their opinion, it would have on a reasonable man.”</a:t>
            </a:r>
          </a:p>
        </p:txBody>
      </p:sp>
      <p:sp>
        <p:nvSpPr>
          <p:cNvPr id="4" name="Footer Placeholder 4"/>
          <p:cNvSpPr>
            <a:spLocks noGrp="1"/>
          </p:cNvSpPr>
          <p:nvPr>
            <p:ph type="ftr" sz="quarter" idx="11"/>
          </p:nvPr>
        </p:nvSpPr>
        <p:spPr/>
        <p:txBody>
          <a:bodyPr/>
          <a:lstStyle/>
          <a:p>
            <a:pPr>
              <a:defRPr/>
            </a:pPr>
            <a:r>
              <a:rPr lang="en-GB"/>
              <a:t>Criminal law: homicide scenario</a:t>
            </a:r>
          </a:p>
        </p:txBody>
      </p:sp>
      <p:sp>
        <p:nvSpPr>
          <p:cNvPr id="5" name="Slide Number Placeholder 5"/>
          <p:cNvSpPr>
            <a:spLocks noGrp="1"/>
          </p:cNvSpPr>
          <p:nvPr>
            <p:ph type="sldNum" sz="quarter" idx="12"/>
          </p:nvPr>
        </p:nvSpPr>
        <p:spPr/>
        <p:txBody>
          <a:bodyPr/>
          <a:lstStyle/>
          <a:p>
            <a:pPr>
              <a:defRPr/>
            </a:pPr>
            <a:fld id="{0E09EC51-745B-4FDB-8E5F-FD2ECB16D91E}" type="slidenum">
              <a:rPr lang="en-GB"/>
              <a:pPr>
                <a:defRPr/>
              </a:pPr>
              <a:t>20</a:t>
            </a:fld>
            <a:endParaRPr lang="en-GB"/>
          </a:p>
        </p:txBody>
      </p:sp>
      <p:pic>
        <p:nvPicPr>
          <p:cNvPr id="2" name="Audio 1">
            <a:hlinkClick r:id="" action="ppaction://media"/>
            <a:extLst>
              <a:ext uri="{FF2B5EF4-FFF2-40B4-BE49-F238E27FC236}">
                <a16:creationId xmlns:a16="http://schemas.microsoft.com/office/drawing/2014/main" id="{330701AD-0C6E-453A-9DCA-232CC68EC02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65313374"/>
      </p:ext>
    </p:extLst>
  </p:cSld>
  <p:clrMapOvr>
    <a:masterClrMapping/>
  </p:clrMapOvr>
  <mc:AlternateContent xmlns:mc="http://schemas.openxmlformats.org/markup-compatibility/2006" xmlns:p14="http://schemas.microsoft.com/office/powerpoint/2010/main">
    <mc:Choice Requires="p14">
      <p:transition spd="slow" p14:dur="2000" advTm="80195"/>
    </mc:Choice>
    <mc:Fallback xmlns="">
      <p:transition spd="slow" advTm="801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Provocation</a:t>
            </a:r>
          </a:p>
        </p:txBody>
      </p:sp>
      <p:sp>
        <p:nvSpPr>
          <p:cNvPr id="3" name="Content Placeholder 2"/>
          <p:cNvSpPr>
            <a:spLocks noGrp="1"/>
          </p:cNvSpPr>
          <p:nvPr>
            <p:ph idx="1"/>
          </p:nvPr>
        </p:nvSpPr>
        <p:spPr>
          <a:xfrm>
            <a:off x="606996" y="1567737"/>
            <a:ext cx="8596668" cy="3880773"/>
          </a:xfrm>
        </p:spPr>
        <p:txBody>
          <a:bodyPr>
            <a:noAutofit/>
          </a:bodyPr>
          <a:lstStyle/>
          <a:p>
            <a:r>
              <a:rPr lang="en-GB" sz="2400" dirty="0"/>
              <a:t>Established in common law</a:t>
            </a:r>
          </a:p>
          <a:p>
            <a:r>
              <a:rPr lang="en-GB" sz="2400" dirty="0"/>
              <a:t>Amended by s3 Homicide Act 1957</a:t>
            </a:r>
          </a:p>
          <a:p>
            <a:r>
              <a:rPr lang="en-GB" sz="2400" dirty="0"/>
              <a:t>Previous partial defence:</a:t>
            </a:r>
          </a:p>
          <a:p>
            <a:pPr lvl="1"/>
            <a:r>
              <a:rPr lang="en-GB" sz="2000" dirty="0"/>
              <a:t>Something said or done which was provocative</a:t>
            </a:r>
          </a:p>
          <a:p>
            <a:pPr lvl="1"/>
            <a:r>
              <a:rPr lang="en-GB" sz="2000" dirty="0"/>
              <a:t>Caused loss of control</a:t>
            </a:r>
          </a:p>
          <a:p>
            <a:pPr lvl="1"/>
            <a:r>
              <a:rPr lang="en-GB" sz="2000" dirty="0"/>
              <a:t>Enough to make a reasonable person to do what D did</a:t>
            </a:r>
          </a:p>
          <a:p>
            <a:pPr lvl="1"/>
            <a:endParaRPr lang="en-GB" sz="2000" dirty="0"/>
          </a:p>
          <a:p>
            <a:r>
              <a:rPr lang="en-GB" sz="2400" dirty="0"/>
              <a:t>Replaced by partial defence “loss of control” ss54 and 55 </a:t>
            </a:r>
            <a:r>
              <a:rPr lang="en-GB" sz="2400" dirty="0" err="1"/>
              <a:t>CorJA</a:t>
            </a:r>
            <a:r>
              <a:rPr lang="en-GB" sz="2400" dirty="0"/>
              <a:t> 2009 - s3 HA 1957 is repealed</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21</a:t>
            </a:fld>
            <a:endParaRPr lang="en-GB"/>
          </a:p>
        </p:txBody>
      </p:sp>
      <p:pic>
        <p:nvPicPr>
          <p:cNvPr id="6" name="Audio 5">
            <a:hlinkClick r:id="" action="ppaction://media"/>
            <a:extLst>
              <a:ext uri="{FF2B5EF4-FFF2-40B4-BE49-F238E27FC236}">
                <a16:creationId xmlns:a16="http://schemas.microsoft.com/office/drawing/2014/main" id="{8F9103DE-4669-4259-A3E0-75607F74076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91781070"/>
      </p:ext>
    </p:extLst>
  </p:cSld>
  <p:clrMapOvr>
    <a:masterClrMapping/>
  </p:clrMapOvr>
  <mc:AlternateContent xmlns:mc="http://schemas.openxmlformats.org/markup-compatibility/2006" xmlns:p14="http://schemas.microsoft.com/office/powerpoint/2010/main">
    <mc:Choice Requires="p14">
      <p:transition spd="slow" p14:dur="2000" advTm="31659"/>
    </mc:Choice>
    <mc:Fallback xmlns="">
      <p:transition spd="slow" advTm="316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a:t>
            </a:r>
          </a:p>
        </p:txBody>
      </p:sp>
      <p:sp>
        <p:nvSpPr>
          <p:cNvPr id="3" name="Content Placeholder 2"/>
          <p:cNvSpPr>
            <a:spLocks noGrp="1"/>
          </p:cNvSpPr>
          <p:nvPr>
            <p:ph idx="1"/>
          </p:nvPr>
        </p:nvSpPr>
        <p:spPr>
          <a:xfrm>
            <a:off x="677334" y="1768703"/>
            <a:ext cx="8908100" cy="4127600"/>
          </a:xfrm>
        </p:spPr>
        <p:txBody>
          <a:bodyPr>
            <a:normAutofit lnSpcReduction="10000"/>
          </a:bodyPr>
          <a:lstStyle/>
          <a:p>
            <a:r>
              <a:rPr lang="en-GB" sz="2800" dirty="0">
                <a:solidFill>
                  <a:srgbClr val="FF0000"/>
                </a:solidFill>
              </a:rPr>
              <a:t>S54 (1) Coroners and Justice Act 2009</a:t>
            </a:r>
          </a:p>
          <a:p>
            <a:pPr lvl="1"/>
            <a:r>
              <a:rPr lang="en-GB" sz="2400" dirty="0"/>
              <a:t>Where a person (D) kills or is a party to the killing of another V), D is not to be convicted of murder if </a:t>
            </a:r>
          </a:p>
          <a:p>
            <a:pPr marL="914400" lvl="1" indent="-457200">
              <a:buAutoNum type="alphaLcParenBoth"/>
            </a:pPr>
            <a:r>
              <a:rPr lang="en-GB" sz="2400" dirty="0"/>
              <a:t>D’s acts and omissions in doing to being a party to the killing resulted from D’s loss of self control </a:t>
            </a:r>
          </a:p>
          <a:p>
            <a:pPr marL="914400" lvl="1" indent="-457200">
              <a:buAutoNum type="alphaLcParenBoth"/>
            </a:pPr>
            <a:r>
              <a:rPr lang="en-GB" sz="2400" dirty="0"/>
              <a:t>the loss of self control had a qualifying trigger and </a:t>
            </a:r>
          </a:p>
          <a:p>
            <a:pPr marL="914400" lvl="1" indent="-457200">
              <a:buAutoNum type="alphaLcParenBoth"/>
            </a:pPr>
            <a:r>
              <a:rPr lang="en-GB" sz="2400" dirty="0"/>
              <a:t>a person of D’s sex and age, with a normal degree of tolerance and self restraint and in the circumstances of D, might have reacted in the same or in a similar way to D</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22</a:t>
            </a:fld>
            <a:endParaRPr lang="en-GB"/>
          </a:p>
        </p:txBody>
      </p:sp>
      <p:pic>
        <p:nvPicPr>
          <p:cNvPr id="6" name="Audio 5">
            <a:hlinkClick r:id="" action="ppaction://media"/>
            <a:extLst>
              <a:ext uri="{FF2B5EF4-FFF2-40B4-BE49-F238E27FC236}">
                <a16:creationId xmlns:a16="http://schemas.microsoft.com/office/drawing/2014/main" id="{43F77EDF-E6A2-4E50-B81D-E0A092FBBC2F}"/>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3585411860"/>
      </p:ext>
    </p:extLst>
  </p:cSld>
  <p:clrMapOvr>
    <a:masterClrMapping/>
  </p:clrMapOvr>
  <mc:AlternateContent xmlns:mc="http://schemas.openxmlformats.org/markup-compatibility/2006" xmlns:p14="http://schemas.microsoft.com/office/powerpoint/2010/main">
    <mc:Choice Requires="p14">
      <p:transition spd="slow" p14:dur="2000" advTm="70784"/>
    </mc:Choice>
    <mc:Fallback xmlns="">
      <p:transition spd="slow" advTm="707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a:t>
            </a:r>
          </a:p>
        </p:txBody>
      </p:sp>
      <p:sp>
        <p:nvSpPr>
          <p:cNvPr id="3" name="Content Placeholder 2"/>
          <p:cNvSpPr>
            <a:spLocks noGrp="1"/>
          </p:cNvSpPr>
          <p:nvPr>
            <p:ph idx="1"/>
          </p:nvPr>
        </p:nvSpPr>
        <p:spPr>
          <a:xfrm>
            <a:off x="677334" y="1270000"/>
            <a:ext cx="8596668" cy="3880773"/>
          </a:xfrm>
        </p:spPr>
        <p:txBody>
          <a:bodyPr>
            <a:noAutofit/>
          </a:bodyPr>
          <a:lstStyle/>
          <a:p>
            <a:r>
              <a:rPr lang="en-GB" sz="2800" u="sng" dirty="0"/>
              <a:t>Elements of the defence:</a:t>
            </a:r>
          </a:p>
          <a:p>
            <a:pPr lvl="1"/>
            <a:r>
              <a:rPr lang="en-GB" sz="2400" dirty="0"/>
              <a:t>One of two qualifying triggers applies</a:t>
            </a:r>
          </a:p>
          <a:p>
            <a:pPr lvl="1"/>
            <a:r>
              <a:rPr lang="en-GB" sz="2400" dirty="0"/>
              <a:t>This causes D to lose self control</a:t>
            </a:r>
          </a:p>
          <a:p>
            <a:pPr lvl="1"/>
            <a:r>
              <a:rPr lang="en-GB" sz="2400" dirty="0"/>
              <a:t>This led to an act or omission resulting in D killing or being party to a killing</a:t>
            </a:r>
          </a:p>
          <a:p>
            <a:pPr lvl="1"/>
            <a:r>
              <a:rPr lang="en-GB" sz="2400" dirty="0"/>
              <a:t>A person of D’s sex and age, with a normal degree of tolerance and self restraint and in the circumstances of D, might have reacted in the same or in a similar way to D</a:t>
            </a:r>
          </a:p>
          <a:p>
            <a:pPr lvl="1"/>
            <a:r>
              <a:rPr lang="en-GB" sz="2400" dirty="0"/>
              <a:t>D did not act in a considered desire for revenge</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23</a:t>
            </a:fld>
            <a:endParaRPr lang="en-GB"/>
          </a:p>
        </p:txBody>
      </p:sp>
      <p:pic>
        <p:nvPicPr>
          <p:cNvPr id="6" name="Audio 5">
            <a:hlinkClick r:id="" action="ppaction://media"/>
            <a:extLst>
              <a:ext uri="{FF2B5EF4-FFF2-40B4-BE49-F238E27FC236}">
                <a16:creationId xmlns:a16="http://schemas.microsoft.com/office/drawing/2014/main" id="{F12C0C20-A9F9-4AF8-9034-B75E919EE36A}"/>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3826680933"/>
      </p:ext>
    </p:extLst>
  </p:cSld>
  <p:clrMapOvr>
    <a:masterClrMapping/>
  </p:clrMapOvr>
  <mc:AlternateContent xmlns:mc="http://schemas.openxmlformats.org/markup-compatibility/2006" xmlns:p14="http://schemas.microsoft.com/office/powerpoint/2010/main">
    <mc:Choice Requires="p14">
      <p:transition spd="slow" p14:dur="2000" advTm="91102"/>
    </mc:Choice>
    <mc:Fallback xmlns="">
      <p:transition spd="slow" advTm="911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500"/>
                                        <p:tgtEl>
                                          <p:spTgt spid="3">
                                            <p:txEl>
                                              <p:pRg st="2" end="2"/>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9" fill="hold" display="0">
                  <p:stCondLst>
                    <p:cond delay="indefinite"/>
                  </p:stCondLst>
                  <p:endCondLst>
                    <p:cond evt="onStopAudio" delay="0">
                      <p:tgtEl>
                        <p:sldTgt/>
                      </p:tgtEl>
                    </p:cond>
                  </p:endCondLst>
                </p:cTn>
                <p:tgtEl>
                  <p:spTgt spid="6"/>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 – qualifying trigger</a:t>
            </a:r>
          </a:p>
        </p:txBody>
      </p:sp>
      <p:sp>
        <p:nvSpPr>
          <p:cNvPr id="3" name="Content Placeholder 2"/>
          <p:cNvSpPr>
            <a:spLocks noGrp="1"/>
          </p:cNvSpPr>
          <p:nvPr>
            <p:ph idx="1"/>
          </p:nvPr>
        </p:nvSpPr>
        <p:spPr>
          <a:xfrm>
            <a:off x="677334" y="1376624"/>
            <a:ext cx="8939632" cy="5481375"/>
          </a:xfrm>
        </p:spPr>
        <p:txBody>
          <a:bodyPr>
            <a:normAutofit/>
          </a:bodyPr>
          <a:lstStyle/>
          <a:p>
            <a:r>
              <a:rPr lang="en-GB" sz="3200" dirty="0"/>
              <a:t>Requires a qualifying trigger s 54(1) (b)</a:t>
            </a:r>
          </a:p>
          <a:p>
            <a:r>
              <a:rPr lang="en-GB" sz="3200" dirty="0"/>
              <a:t>Two qualifying triggers (ss55(3) and (4))</a:t>
            </a:r>
          </a:p>
          <a:p>
            <a:pPr lvl="1"/>
            <a:r>
              <a:rPr lang="en-GB" sz="2800" dirty="0"/>
              <a:t>S55(3) – </a:t>
            </a:r>
            <a:r>
              <a:rPr lang="en-GB" sz="2800" u="sng" dirty="0">
                <a:solidFill>
                  <a:srgbClr val="FF0000"/>
                </a:solidFill>
              </a:rPr>
              <a:t>1</a:t>
            </a:r>
            <a:r>
              <a:rPr lang="en-GB" sz="2800" u="sng" baseline="30000" dirty="0">
                <a:solidFill>
                  <a:srgbClr val="FF0000"/>
                </a:solidFill>
              </a:rPr>
              <a:t>st</a:t>
            </a:r>
            <a:r>
              <a:rPr lang="en-GB" sz="2800" u="sng" dirty="0">
                <a:solidFill>
                  <a:srgbClr val="FF0000"/>
                </a:solidFill>
              </a:rPr>
              <a:t> qualifying trigger</a:t>
            </a:r>
          </a:p>
          <a:p>
            <a:pPr lvl="2"/>
            <a:r>
              <a:rPr lang="en-GB" sz="2400" b="1" dirty="0">
                <a:solidFill>
                  <a:srgbClr val="FF0000"/>
                </a:solidFill>
              </a:rPr>
              <a:t>D’s fear of serious violence from V against D or another identified person</a:t>
            </a:r>
            <a:r>
              <a:rPr lang="en-GB" sz="2400" dirty="0">
                <a:solidFill>
                  <a:srgbClr val="FF0000"/>
                </a:solidFill>
              </a:rPr>
              <a:t> </a:t>
            </a:r>
            <a:r>
              <a:rPr lang="en-GB" sz="2400" b="1" i="1" dirty="0">
                <a:solidFill>
                  <a:srgbClr val="FF0000"/>
                </a:solidFill>
              </a:rPr>
              <a:t>Pearson [1992].</a:t>
            </a:r>
            <a:r>
              <a:rPr lang="en-GB" sz="2400" dirty="0">
                <a:solidFill>
                  <a:srgbClr val="FF0000"/>
                </a:solidFill>
              </a:rPr>
              <a:t>  </a:t>
            </a:r>
          </a:p>
          <a:p>
            <a:pPr lvl="2"/>
            <a:r>
              <a:rPr lang="en-GB" sz="2400" dirty="0"/>
              <a:t>Test is subjective – fear need only have been genuine, not reasonable</a:t>
            </a:r>
          </a:p>
          <a:p>
            <a:pPr lvl="2"/>
            <a:r>
              <a:rPr lang="en-GB" sz="2400" dirty="0"/>
              <a:t>S55(6) – court is to disregard D’s fear if it was caused by something which D incited to be said or done for the purpose of providing an excuse to use violence</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24</a:t>
            </a:fld>
            <a:endParaRPr lang="en-GB"/>
          </a:p>
        </p:txBody>
      </p:sp>
      <p:pic>
        <p:nvPicPr>
          <p:cNvPr id="6" name="Audio 5">
            <a:hlinkClick r:id="" action="ppaction://media"/>
            <a:extLst>
              <a:ext uri="{FF2B5EF4-FFF2-40B4-BE49-F238E27FC236}">
                <a16:creationId xmlns:a16="http://schemas.microsoft.com/office/drawing/2014/main" id="{2A735E85-E74B-41E9-8D42-18CEB9A0A2D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29891760"/>
      </p:ext>
    </p:extLst>
  </p:cSld>
  <p:clrMapOvr>
    <a:masterClrMapping/>
  </p:clrMapOvr>
  <mc:AlternateContent xmlns:mc="http://schemas.openxmlformats.org/markup-compatibility/2006" xmlns:p14="http://schemas.microsoft.com/office/powerpoint/2010/main">
    <mc:Choice Requires="p14">
      <p:transition spd="slow" p14:dur="2000" advTm="199238"/>
    </mc:Choice>
    <mc:Fallback xmlns="">
      <p:transition spd="slow" advTm="1992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 – qualifying trigger</a:t>
            </a:r>
          </a:p>
        </p:txBody>
      </p:sp>
      <p:sp>
        <p:nvSpPr>
          <p:cNvPr id="3" name="Content Placeholder 2"/>
          <p:cNvSpPr>
            <a:spLocks noGrp="1"/>
          </p:cNvSpPr>
          <p:nvPr>
            <p:ph idx="1"/>
          </p:nvPr>
        </p:nvSpPr>
        <p:spPr>
          <a:xfrm>
            <a:off x="677334" y="2160589"/>
            <a:ext cx="9318004" cy="4539756"/>
          </a:xfrm>
        </p:spPr>
        <p:txBody>
          <a:bodyPr>
            <a:normAutofit/>
          </a:bodyPr>
          <a:lstStyle/>
          <a:p>
            <a:r>
              <a:rPr lang="en-GB" sz="3200" b="1" dirty="0"/>
              <a:t>S55(4) applies where loss of control was caused by things said/done which</a:t>
            </a:r>
            <a:r>
              <a:rPr lang="en-GB" sz="3200" dirty="0"/>
              <a:t>:</a:t>
            </a:r>
          </a:p>
          <a:p>
            <a:pPr lvl="1"/>
            <a:r>
              <a:rPr lang="en-GB" sz="2800" dirty="0"/>
              <a:t>Constituted circumstances of an extremely grave character, and</a:t>
            </a:r>
          </a:p>
          <a:p>
            <a:pPr lvl="1"/>
            <a:r>
              <a:rPr lang="en-GB" sz="2800" dirty="0"/>
              <a:t>Caused D to have a justifiable sense of being seriously wronged</a:t>
            </a:r>
          </a:p>
          <a:p>
            <a:pPr lvl="2"/>
            <a:r>
              <a:rPr lang="en-GB" sz="2400" b="1" i="1" dirty="0">
                <a:solidFill>
                  <a:srgbClr val="FF0000"/>
                </a:solidFill>
              </a:rPr>
              <a:t>Dawes, Hatter and Bowyer [2013] </a:t>
            </a:r>
            <a:r>
              <a:rPr lang="en-GB" sz="2400" b="1" i="1" dirty="0"/>
              <a:t>– </a:t>
            </a:r>
            <a:r>
              <a:rPr lang="en-GB" sz="2400" dirty="0"/>
              <a:t>judged objectively</a:t>
            </a:r>
          </a:p>
          <a:p>
            <a:pPr marL="457200" lvl="1" indent="0">
              <a:buNone/>
            </a:pPr>
            <a:endParaRPr lang="en-GB" sz="2400" dirty="0"/>
          </a:p>
          <a:p>
            <a:pPr lvl="1"/>
            <a:endParaRPr lang="en-GB" sz="1800"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25</a:t>
            </a:fld>
            <a:endParaRPr lang="en-GB"/>
          </a:p>
        </p:txBody>
      </p:sp>
      <p:pic>
        <p:nvPicPr>
          <p:cNvPr id="6" name="Audio 5">
            <a:hlinkClick r:id="" action="ppaction://media"/>
            <a:extLst>
              <a:ext uri="{FF2B5EF4-FFF2-40B4-BE49-F238E27FC236}">
                <a16:creationId xmlns:a16="http://schemas.microsoft.com/office/drawing/2014/main" id="{D5DD7C50-EFE1-4F59-899B-C82AEB5F7AD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74266092"/>
      </p:ext>
    </p:extLst>
  </p:cSld>
  <p:clrMapOvr>
    <a:masterClrMapping/>
  </p:clrMapOvr>
  <mc:AlternateContent xmlns:mc="http://schemas.openxmlformats.org/markup-compatibility/2006" xmlns:p14="http://schemas.microsoft.com/office/powerpoint/2010/main">
    <mc:Choice Requires="p14">
      <p:transition spd="slow" p14:dur="2000" advTm="137983"/>
    </mc:Choice>
    <mc:Fallback xmlns="">
      <p:transition spd="slow" advTm="1379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 </a:t>
            </a:r>
          </a:p>
        </p:txBody>
      </p:sp>
      <p:sp>
        <p:nvSpPr>
          <p:cNvPr id="3" name="Content Placeholder 2"/>
          <p:cNvSpPr>
            <a:spLocks noGrp="1"/>
          </p:cNvSpPr>
          <p:nvPr>
            <p:ph idx="1"/>
          </p:nvPr>
        </p:nvSpPr>
        <p:spPr>
          <a:xfrm>
            <a:off x="677334" y="1657979"/>
            <a:ext cx="8596668" cy="4383384"/>
          </a:xfrm>
        </p:spPr>
        <p:txBody>
          <a:bodyPr>
            <a:normAutofit/>
          </a:bodyPr>
          <a:lstStyle/>
          <a:p>
            <a:r>
              <a:rPr lang="en-GB" sz="3600" u="sng" dirty="0"/>
              <a:t>Caused D to lose self-control</a:t>
            </a:r>
          </a:p>
          <a:p>
            <a:pPr lvl="1"/>
            <a:r>
              <a:rPr lang="en-GB" sz="3200" dirty="0"/>
              <a:t>Qualifying trigger must lead to loss of control – s54(1)(b)</a:t>
            </a:r>
          </a:p>
          <a:p>
            <a:pPr lvl="1"/>
            <a:r>
              <a:rPr lang="en-GB" sz="3200" dirty="0"/>
              <a:t>Loss of control does not have to be sudden  - s54(2)</a:t>
            </a:r>
          </a:p>
          <a:p>
            <a:pPr lvl="1"/>
            <a:r>
              <a:rPr lang="en-GB" sz="3200" dirty="0"/>
              <a:t>Need not be from a “one off” incident</a:t>
            </a:r>
            <a:r>
              <a:rPr lang="en-GB" sz="3200" i="1" dirty="0"/>
              <a:t>- </a:t>
            </a:r>
            <a:r>
              <a:rPr lang="en-GB" sz="3200" b="1" i="1" dirty="0"/>
              <a:t>Humphreys [1995]- can be cumulative</a:t>
            </a:r>
          </a:p>
          <a:p>
            <a:pPr marL="0" indent="0">
              <a:buNone/>
            </a:pPr>
            <a:endParaRPr lang="en-GB" sz="2400" b="1" i="1"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26</a:t>
            </a:fld>
            <a:endParaRPr lang="en-GB"/>
          </a:p>
        </p:txBody>
      </p:sp>
      <p:pic>
        <p:nvPicPr>
          <p:cNvPr id="6" name="Audio 5">
            <a:hlinkClick r:id="" action="ppaction://media"/>
            <a:extLst>
              <a:ext uri="{FF2B5EF4-FFF2-40B4-BE49-F238E27FC236}">
                <a16:creationId xmlns:a16="http://schemas.microsoft.com/office/drawing/2014/main" id="{9D728C03-2451-47A3-865C-8EFF031CB12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50819416"/>
      </p:ext>
    </p:extLst>
  </p:cSld>
  <p:clrMapOvr>
    <a:masterClrMapping/>
  </p:clrMapOvr>
  <mc:AlternateContent xmlns:mc="http://schemas.openxmlformats.org/markup-compatibility/2006" xmlns:p14="http://schemas.microsoft.com/office/powerpoint/2010/main">
    <mc:Choice Requires="p14">
      <p:transition spd="slow" p14:dur="2000" advTm="175182"/>
    </mc:Choice>
    <mc:Fallback xmlns="">
      <p:transition spd="slow" advTm="1751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a:t>
            </a:r>
          </a:p>
        </p:txBody>
      </p:sp>
      <p:sp>
        <p:nvSpPr>
          <p:cNvPr id="3" name="Content Placeholder 2"/>
          <p:cNvSpPr>
            <a:spLocks noGrp="1"/>
          </p:cNvSpPr>
          <p:nvPr>
            <p:ph idx="1"/>
          </p:nvPr>
        </p:nvSpPr>
        <p:spPr>
          <a:xfrm>
            <a:off x="677334" y="1261241"/>
            <a:ext cx="8596668" cy="4780121"/>
          </a:xfrm>
        </p:spPr>
        <p:txBody>
          <a:bodyPr>
            <a:normAutofit/>
          </a:bodyPr>
          <a:lstStyle/>
          <a:p>
            <a:pPr marL="0" indent="0" algn="ctr">
              <a:buNone/>
            </a:pPr>
            <a:r>
              <a:rPr lang="en-GB" sz="3000" u="sng" dirty="0"/>
              <a:t>Sex, age, degree of tolerance and self restraint in D’s circumstances – s54(1)(c)</a:t>
            </a:r>
          </a:p>
          <a:p>
            <a:pPr lvl="1"/>
            <a:r>
              <a:rPr lang="en-GB" sz="2400" dirty="0"/>
              <a:t>Objective test:</a:t>
            </a:r>
          </a:p>
          <a:p>
            <a:pPr lvl="2"/>
            <a:r>
              <a:rPr lang="en-GB" sz="2400" dirty="0"/>
              <a:t>Person of D’s sex and age</a:t>
            </a:r>
          </a:p>
          <a:p>
            <a:pPr lvl="2"/>
            <a:r>
              <a:rPr lang="en-GB" sz="2400" dirty="0"/>
              <a:t>With a normal degree of tolerance and self restraint</a:t>
            </a:r>
          </a:p>
          <a:p>
            <a:pPr lvl="2"/>
            <a:r>
              <a:rPr lang="en-GB" sz="2400" dirty="0"/>
              <a:t>And in the circumstances of D</a:t>
            </a:r>
          </a:p>
          <a:p>
            <a:pPr lvl="2"/>
            <a:r>
              <a:rPr lang="en-GB" sz="2400" dirty="0"/>
              <a:t>Might have reacted in the same… way to D [and killed]</a:t>
            </a:r>
          </a:p>
          <a:p>
            <a:pPr lvl="2"/>
            <a:r>
              <a:rPr lang="en-GB" sz="2400" dirty="0"/>
              <a:t>Or in a similar way [and killed]</a:t>
            </a:r>
          </a:p>
          <a:p>
            <a:pPr marL="0" indent="0">
              <a:buNone/>
            </a:pPr>
            <a:endParaRPr lang="en-GB" dirty="0"/>
          </a:p>
        </p:txBody>
      </p:sp>
      <p:sp>
        <p:nvSpPr>
          <p:cNvPr id="4" name="Footer Placeholder 3"/>
          <p:cNvSpPr>
            <a:spLocks noGrp="1"/>
          </p:cNvSpPr>
          <p:nvPr>
            <p:ph type="ftr" sz="quarter" idx="11"/>
          </p:nvPr>
        </p:nvSpPr>
        <p:spPr/>
        <p:txBody>
          <a:bodyPr/>
          <a:lstStyle/>
          <a:p>
            <a:pPr>
              <a:defRPr/>
            </a:pPr>
            <a:r>
              <a:rPr lang="en-GB" dirty="0"/>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27</a:t>
            </a:fld>
            <a:endParaRPr lang="en-GB" dirty="0"/>
          </a:p>
        </p:txBody>
      </p:sp>
      <p:pic>
        <p:nvPicPr>
          <p:cNvPr id="6" name="Audio 5">
            <a:hlinkClick r:id="" action="ppaction://media"/>
            <a:extLst>
              <a:ext uri="{FF2B5EF4-FFF2-40B4-BE49-F238E27FC236}">
                <a16:creationId xmlns:a16="http://schemas.microsoft.com/office/drawing/2014/main" id="{13E4DA5C-4D5B-481C-A5F2-C43254ABF89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17321388"/>
      </p:ext>
    </p:extLst>
  </p:cSld>
  <p:clrMapOvr>
    <a:masterClrMapping/>
  </p:clrMapOvr>
  <mc:AlternateContent xmlns:mc="http://schemas.openxmlformats.org/markup-compatibility/2006" xmlns:p14="http://schemas.microsoft.com/office/powerpoint/2010/main">
    <mc:Choice Requires="p14">
      <p:transition spd="slow" p14:dur="2000" advTm="54855"/>
    </mc:Choice>
    <mc:Fallback xmlns="">
      <p:transition spd="slow" advTm="548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DDA37-AC12-454E-8EEE-2EE0ADEBF1AA}"/>
              </a:ext>
            </a:extLst>
          </p:cNvPr>
          <p:cNvSpPr>
            <a:spLocks noGrp="1"/>
          </p:cNvSpPr>
          <p:nvPr>
            <p:ph type="title"/>
          </p:nvPr>
        </p:nvSpPr>
        <p:spPr>
          <a:xfrm>
            <a:off x="8458200" y="607392"/>
            <a:ext cx="3161963" cy="1645920"/>
          </a:xfrm>
        </p:spPr>
        <p:txBody>
          <a:bodyPr anchor="b">
            <a:normAutofit/>
          </a:bodyPr>
          <a:lstStyle/>
          <a:p>
            <a:pPr>
              <a:lnSpc>
                <a:spcPct val="90000"/>
              </a:lnSpc>
            </a:pPr>
            <a:r>
              <a:rPr lang="en-GB" sz="2700"/>
              <a:t>Discuss the presence of any qualifying trigger</a:t>
            </a:r>
          </a:p>
        </p:txBody>
      </p:sp>
      <p:sp>
        <p:nvSpPr>
          <p:cNvPr id="3" name="Content Placeholder 2">
            <a:extLst>
              <a:ext uri="{FF2B5EF4-FFF2-40B4-BE49-F238E27FC236}">
                <a16:creationId xmlns:a16="http://schemas.microsoft.com/office/drawing/2014/main" id="{04D10DC2-CD17-4A9B-9220-733C46D1A7A7}"/>
              </a:ext>
            </a:extLst>
          </p:cNvPr>
          <p:cNvSpPr>
            <a:spLocks noGrp="1"/>
          </p:cNvSpPr>
          <p:nvPr>
            <p:ph idx="1"/>
          </p:nvPr>
        </p:nvSpPr>
        <p:spPr>
          <a:xfrm>
            <a:off x="685800" y="609600"/>
            <a:ext cx="6858000" cy="5334000"/>
          </a:xfrm>
        </p:spPr>
        <p:txBody>
          <a:bodyPr>
            <a:normAutofit/>
          </a:bodyPr>
          <a:lstStyle/>
          <a:p>
            <a:pPr marL="342900" indent="-342900">
              <a:buAutoNum type="alphaLcParenBoth"/>
            </a:pPr>
            <a:r>
              <a:rPr lang="en-GB" sz="2400" b="1" dirty="0"/>
              <a:t> Late at night </a:t>
            </a:r>
            <a:r>
              <a:rPr lang="en-GB" sz="2400" b="1" dirty="0" err="1"/>
              <a:t>Kerim</a:t>
            </a:r>
            <a:r>
              <a:rPr lang="en-GB" sz="2400" b="1" dirty="0"/>
              <a:t> heard a noise in his kitchen. </a:t>
            </a:r>
            <a:r>
              <a:rPr lang="en-GB" sz="2400" b="1" dirty="0" err="1"/>
              <a:t>Kerim</a:t>
            </a:r>
            <a:r>
              <a:rPr lang="en-GB" sz="2400" b="1" dirty="0"/>
              <a:t> went downstairs to see Paul looking in the food cupboard. </a:t>
            </a:r>
            <a:r>
              <a:rPr lang="en-GB" sz="2400" b="1" dirty="0" err="1"/>
              <a:t>Kerim</a:t>
            </a:r>
            <a:r>
              <a:rPr lang="en-GB" sz="2400" b="1" dirty="0"/>
              <a:t> believed that Paul was a burglar. Paul turned round to face </a:t>
            </a:r>
            <a:r>
              <a:rPr lang="en-GB" sz="2400" b="1" dirty="0" err="1"/>
              <a:t>Kerim</a:t>
            </a:r>
            <a:r>
              <a:rPr lang="en-GB" sz="2400" b="1" dirty="0"/>
              <a:t>, and </a:t>
            </a:r>
            <a:r>
              <a:rPr lang="en-GB" sz="2400" b="1" dirty="0" err="1"/>
              <a:t>Kerim</a:t>
            </a:r>
            <a:r>
              <a:rPr lang="en-GB" sz="2400" b="1" dirty="0"/>
              <a:t> saw that Paul had a knife covered with butter in his hand. </a:t>
            </a:r>
            <a:r>
              <a:rPr lang="en-GB" sz="2400" b="1" dirty="0" err="1"/>
              <a:t>Kerim</a:t>
            </a:r>
            <a:r>
              <a:rPr lang="en-GB" sz="2400" b="1" dirty="0"/>
              <a:t> picked up a heavy vase and smashed it over Paul’s head. Paul died instantly. Paul was actually a friend of </a:t>
            </a:r>
            <a:r>
              <a:rPr lang="en-GB" sz="2400" b="1" dirty="0" err="1"/>
              <a:t>Kerim’s</a:t>
            </a:r>
            <a:r>
              <a:rPr lang="en-GB" sz="2400" b="1" dirty="0"/>
              <a:t> son who was staying the night. Paul had been making a sandwich with the knife and was looking for some relish to go with it. </a:t>
            </a:r>
          </a:p>
          <a:p>
            <a:pPr marL="0" indent="0">
              <a:buNone/>
            </a:pPr>
            <a:endParaRPr lang="en-GB" dirty="0"/>
          </a:p>
        </p:txBody>
      </p:sp>
      <p:sp>
        <p:nvSpPr>
          <p:cNvPr id="8" name="Text Placeholder 3">
            <a:extLst>
              <a:ext uri="{FF2B5EF4-FFF2-40B4-BE49-F238E27FC236}">
                <a16:creationId xmlns:a16="http://schemas.microsoft.com/office/drawing/2014/main" id="{25B0B242-155A-4112-9EEC-7CE8A1BFA4F7}"/>
              </a:ext>
            </a:extLst>
          </p:cNvPr>
          <p:cNvSpPr>
            <a:spLocks noGrp="1"/>
          </p:cNvSpPr>
          <p:nvPr>
            <p:ph type="body" sz="half" idx="2"/>
          </p:nvPr>
        </p:nvSpPr>
        <p:spPr>
          <a:xfrm>
            <a:off x="8458200" y="2336800"/>
            <a:ext cx="3161963" cy="3606800"/>
          </a:xfrm>
        </p:spPr>
        <p:txBody>
          <a:bodyPr/>
          <a:lstStyle/>
          <a:p>
            <a:endParaRPr lang="en-US"/>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8E86F91F-E7CE-4A8B-9EFE-88C59183BE36}"/>
                  </a:ext>
                </a:extLst>
              </p14:cNvPr>
              <p14:cNvContentPartPr/>
              <p14:nvPr/>
            </p14:nvContentPartPr>
            <p14:xfrm>
              <a:off x="4744225" y="2484285"/>
              <a:ext cx="360" cy="360"/>
            </p14:xfrm>
          </p:contentPart>
        </mc:Choice>
        <mc:Fallback xmlns="">
          <p:pic>
            <p:nvPicPr>
              <p:cNvPr id="4" name="Ink 3">
                <a:extLst>
                  <a:ext uri="{FF2B5EF4-FFF2-40B4-BE49-F238E27FC236}">
                    <a16:creationId xmlns:a16="http://schemas.microsoft.com/office/drawing/2014/main" id="{8E86F91F-E7CE-4A8B-9EFE-88C59183BE36}"/>
                  </a:ext>
                </a:extLst>
              </p:cNvPr>
              <p:cNvPicPr/>
              <p:nvPr/>
            </p:nvPicPr>
            <p:blipFill>
              <a:blip r:embed="rId4"/>
              <a:stretch>
                <a:fillRect/>
              </a:stretch>
            </p:blipFill>
            <p:spPr>
              <a:xfrm>
                <a:off x="4735585" y="247528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9529ADC7-A9CA-4682-9B39-D124ABAC840E}"/>
                  </a:ext>
                </a:extLst>
              </p14:cNvPr>
              <p14:cNvContentPartPr/>
              <p14:nvPr/>
            </p14:nvContentPartPr>
            <p14:xfrm>
              <a:off x="4738105" y="2426325"/>
              <a:ext cx="360" cy="360"/>
            </p14:xfrm>
          </p:contentPart>
        </mc:Choice>
        <mc:Fallback xmlns="">
          <p:pic>
            <p:nvPicPr>
              <p:cNvPr id="5" name="Ink 4">
                <a:extLst>
                  <a:ext uri="{FF2B5EF4-FFF2-40B4-BE49-F238E27FC236}">
                    <a16:creationId xmlns:a16="http://schemas.microsoft.com/office/drawing/2014/main" id="{9529ADC7-A9CA-4682-9B39-D124ABAC840E}"/>
                  </a:ext>
                </a:extLst>
              </p:cNvPr>
              <p:cNvPicPr/>
              <p:nvPr/>
            </p:nvPicPr>
            <p:blipFill>
              <a:blip r:embed="rId4"/>
              <a:stretch>
                <a:fillRect/>
              </a:stretch>
            </p:blipFill>
            <p:spPr>
              <a:xfrm>
                <a:off x="4729465" y="2417325"/>
                <a:ext cx="18000" cy="18000"/>
              </a:xfrm>
              <a:prstGeom prst="rect">
                <a:avLst/>
              </a:prstGeom>
            </p:spPr>
          </p:pic>
        </mc:Fallback>
      </mc:AlternateContent>
      <p:grpSp>
        <p:nvGrpSpPr>
          <p:cNvPr id="16" name="Group 15">
            <a:extLst>
              <a:ext uri="{FF2B5EF4-FFF2-40B4-BE49-F238E27FC236}">
                <a16:creationId xmlns:a16="http://schemas.microsoft.com/office/drawing/2014/main" id="{EE7A4E72-1E3B-4426-98C4-D604BEF6208F}"/>
              </a:ext>
            </a:extLst>
          </p:cNvPr>
          <p:cNvGrpSpPr/>
          <p:nvPr/>
        </p:nvGrpSpPr>
        <p:grpSpPr>
          <a:xfrm>
            <a:off x="4789945" y="2420565"/>
            <a:ext cx="360" cy="360"/>
            <a:chOff x="4789945" y="2420565"/>
            <a:chExt cx="360" cy="360"/>
          </a:xfrm>
        </p:grpSpPr>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6D1EFE3D-7FEC-440C-93B7-2B04E00ECCF6}"/>
                    </a:ext>
                  </a:extLst>
                </p14:cNvPr>
                <p14:cNvContentPartPr/>
                <p14:nvPr/>
              </p14:nvContentPartPr>
              <p14:xfrm>
                <a:off x="4789945" y="2420565"/>
                <a:ext cx="360" cy="360"/>
              </p14:xfrm>
            </p:contentPart>
          </mc:Choice>
          <mc:Fallback xmlns="">
            <p:pic>
              <p:nvPicPr>
                <p:cNvPr id="6" name="Ink 5">
                  <a:extLst>
                    <a:ext uri="{FF2B5EF4-FFF2-40B4-BE49-F238E27FC236}">
                      <a16:creationId xmlns:a16="http://schemas.microsoft.com/office/drawing/2014/main" id="{6D1EFE3D-7FEC-440C-93B7-2B04E00ECCF6}"/>
                    </a:ext>
                  </a:extLst>
                </p:cNvPr>
                <p:cNvPicPr/>
                <p:nvPr/>
              </p:nvPicPr>
              <p:blipFill>
                <a:blip r:embed="rId4"/>
                <a:stretch>
                  <a:fillRect/>
                </a:stretch>
              </p:blipFill>
              <p:spPr>
                <a:xfrm>
                  <a:off x="4781305" y="24119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31B2BEF1-1ED3-47D2-BB82-334837030166}"/>
                    </a:ext>
                  </a:extLst>
                </p14:cNvPr>
                <p14:cNvContentPartPr/>
                <p14:nvPr/>
              </p14:nvContentPartPr>
              <p14:xfrm>
                <a:off x="4789945" y="2420565"/>
                <a:ext cx="360" cy="360"/>
              </p14:xfrm>
            </p:contentPart>
          </mc:Choice>
          <mc:Fallback xmlns="">
            <p:pic>
              <p:nvPicPr>
                <p:cNvPr id="7" name="Ink 6">
                  <a:extLst>
                    <a:ext uri="{FF2B5EF4-FFF2-40B4-BE49-F238E27FC236}">
                      <a16:creationId xmlns:a16="http://schemas.microsoft.com/office/drawing/2014/main" id="{31B2BEF1-1ED3-47D2-BB82-334837030166}"/>
                    </a:ext>
                  </a:extLst>
                </p:cNvPr>
                <p:cNvPicPr/>
                <p:nvPr/>
              </p:nvPicPr>
              <p:blipFill>
                <a:blip r:embed="rId4"/>
                <a:stretch>
                  <a:fillRect/>
                </a:stretch>
              </p:blipFill>
              <p:spPr>
                <a:xfrm>
                  <a:off x="4781305" y="24119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538F8671-C169-432D-AE3B-8234BF7ECCB3}"/>
                    </a:ext>
                  </a:extLst>
                </p14:cNvPr>
                <p14:cNvContentPartPr/>
                <p14:nvPr/>
              </p14:nvContentPartPr>
              <p14:xfrm>
                <a:off x="4789945" y="2420565"/>
                <a:ext cx="360" cy="360"/>
              </p14:xfrm>
            </p:contentPart>
          </mc:Choice>
          <mc:Fallback xmlns="">
            <p:pic>
              <p:nvPicPr>
                <p:cNvPr id="9" name="Ink 8">
                  <a:extLst>
                    <a:ext uri="{FF2B5EF4-FFF2-40B4-BE49-F238E27FC236}">
                      <a16:creationId xmlns:a16="http://schemas.microsoft.com/office/drawing/2014/main" id="{538F8671-C169-432D-AE3B-8234BF7ECCB3}"/>
                    </a:ext>
                  </a:extLst>
                </p:cNvPr>
                <p:cNvPicPr/>
                <p:nvPr/>
              </p:nvPicPr>
              <p:blipFill>
                <a:blip r:embed="rId4"/>
                <a:stretch>
                  <a:fillRect/>
                </a:stretch>
              </p:blipFill>
              <p:spPr>
                <a:xfrm>
                  <a:off x="4781305" y="2411925"/>
                  <a:ext cx="18000" cy="18000"/>
                </a:xfrm>
                <a:prstGeom prst="rect">
                  <a:avLst/>
                </a:prstGeom>
              </p:spPr>
            </p:pic>
          </mc:Fallback>
        </mc:AlternateContent>
      </p:grpSp>
      <p:grpSp>
        <p:nvGrpSpPr>
          <p:cNvPr id="15" name="Group 14">
            <a:extLst>
              <a:ext uri="{FF2B5EF4-FFF2-40B4-BE49-F238E27FC236}">
                <a16:creationId xmlns:a16="http://schemas.microsoft.com/office/drawing/2014/main" id="{E3A96265-70F5-471C-8EF5-3D12E6581A22}"/>
              </a:ext>
            </a:extLst>
          </p:cNvPr>
          <p:cNvGrpSpPr/>
          <p:nvPr/>
        </p:nvGrpSpPr>
        <p:grpSpPr>
          <a:xfrm>
            <a:off x="3633985" y="2552685"/>
            <a:ext cx="360" cy="360"/>
            <a:chOff x="3633985" y="2552685"/>
            <a:chExt cx="360" cy="360"/>
          </a:xfrm>
        </p:grpSpPr>
        <mc:AlternateContent xmlns:mc="http://schemas.openxmlformats.org/markup-compatibility/2006" xmlns:p14="http://schemas.microsoft.com/office/powerpoint/2010/main">
          <mc:Choice Requires="p14">
            <p:contentPart p14:bwMode="auto" r:id="rId9">
              <p14:nvContentPartPr>
                <p14:cNvPr id="10" name="Ink 9">
                  <a:extLst>
                    <a:ext uri="{FF2B5EF4-FFF2-40B4-BE49-F238E27FC236}">
                      <a16:creationId xmlns:a16="http://schemas.microsoft.com/office/drawing/2014/main" id="{8EFAE881-252B-4139-A9AC-860C534ADCA9}"/>
                    </a:ext>
                  </a:extLst>
                </p14:cNvPr>
                <p14:cNvContentPartPr/>
                <p14:nvPr/>
              </p14:nvContentPartPr>
              <p14:xfrm>
                <a:off x="3633985" y="2552685"/>
                <a:ext cx="360" cy="360"/>
              </p14:xfrm>
            </p:contentPart>
          </mc:Choice>
          <mc:Fallback xmlns="">
            <p:pic>
              <p:nvPicPr>
                <p:cNvPr id="10" name="Ink 9">
                  <a:extLst>
                    <a:ext uri="{FF2B5EF4-FFF2-40B4-BE49-F238E27FC236}">
                      <a16:creationId xmlns:a16="http://schemas.microsoft.com/office/drawing/2014/main" id="{8EFAE881-252B-4139-A9AC-860C534ADCA9}"/>
                    </a:ext>
                  </a:extLst>
                </p:cNvPr>
                <p:cNvPicPr/>
                <p:nvPr/>
              </p:nvPicPr>
              <p:blipFill>
                <a:blip r:embed="rId4"/>
                <a:stretch>
                  <a:fillRect/>
                </a:stretch>
              </p:blipFill>
              <p:spPr>
                <a:xfrm>
                  <a:off x="3625345" y="25440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1" name="Ink 10">
                  <a:extLst>
                    <a:ext uri="{FF2B5EF4-FFF2-40B4-BE49-F238E27FC236}">
                      <a16:creationId xmlns:a16="http://schemas.microsoft.com/office/drawing/2014/main" id="{198014CA-FD02-4ADE-BB36-D9670EF5B21D}"/>
                    </a:ext>
                  </a:extLst>
                </p14:cNvPr>
                <p14:cNvContentPartPr/>
                <p14:nvPr/>
              </p14:nvContentPartPr>
              <p14:xfrm>
                <a:off x="3633985" y="2552685"/>
                <a:ext cx="360" cy="360"/>
              </p14:xfrm>
            </p:contentPart>
          </mc:Choice>
          <mc:Fallback xmlns="">
            <p:pic>
              <p:nvPicPr>
                <p:cNvPr id="11" name="Ink 10">
                  <a:extLst>
                    <a:ext uri="{FF2B5EF4-FFF2-40B4-BE49-F238E27FC236}">
                      <a16:creationId xmlns:a16="http://schemas.microsoft.com/office/drawing/2014/main" id="{198014CA-FD02-4ADE-BB36-D9670EF5B21D}"/>
                    </a:ext>
                  </a:extLst>
                </p:cNvPr>
                <p:cNvPicPr/>
                <p:nvPr/>
              </p:nvPicPr>
              <p:blipFill>
                <a:blip r:embed="rId4"/>
                <a:stretch>
                  <a:fillRect/>
                </a:stretch>
              </p:blipFill>
              <p:spPr>
                <a:xfrm>
                  <a:off x="3625345" y="2544045"/>
                  <a:ext cx="18000" cy="18000"/>
                </a:xfrm>
                <a:prstGeom prst="rect">
                  <a:avLst/>
                </a:prstGeom>
              </p:spPr>
            </p:pic>
          </mc:Fallback>
        </mc:AlternateContent>
      </p:grpSp>
      <p:grpSp>
        <p:nvGrpSpPr>
          <p:cNvPr id="14" name="Group 13">
            <a:extLst>
              <a:ext uri="{FF2B5EF4-FFF2-40B4-BE49-F238E27FC236}">
                <a16:creationId xmlns:a16="http://schemas.microsoft.com/office/drawing/2014/main" id="{26B42E96-72A4-42D2-A083-7F507B9D5797}"/>
              </a:ext>
            </a:extLst>
          </p:cNvPr>
          <p:cNvGrpSpPr/>
          <p:nvPr/>
        </p:nvGrpSpPr>
        <p:grpSpPr>
          <a:xfrm>
            <a:off x="3628585" y="2990085"/>
            <a:ext cx="360" cy="360"/>
            <a:chOff x="3628585" y="2990085"/>
            <a:chExt cx="360" cy="360"/>
          </a:xfrm>
        </p:grpSpPr>
        <mc:AlternateContent xmlns:mc="http://schemas.openxmlformats.org/markup-compatibility/2006" xmlns:p14="http://schemas.microsoft.com/office/powerpoint/2010/main">
          <mc:Choice Requires="p14">
            <p:contentPart p14:bwMode="auto" r:id="rId11">
              <p14:nvContentPartPr>
                <p14:cNvPr id="12" name="Ink 11">
                  <a:extLst>
                    <a:ext uri="{FF2B5EF4-FFF2-40B4-BE49-F238E27FC236}">
                      <a16:creationId xmlns:a16="http://schemas.microsoft.com/office/drawing/2014/main" id="{443E90C5-BE49-44F1-A291-8B46C5706CA9}"/>
                    </a:ext>
                  </a:extLst>
                </p14:cNvPr>
                <p14:cNvContentPartPr/>
                <p14:nvPr/>
              </p14:nvContentPartPr>
              <p14:xfrm>
                <a:off x="3628585" y="2990085"/>
                <a:ext cx="360" cy="360"/>
              </p14:xfrm>
            </p:contentPart>
          </mc:Choice>
          <mc:Fallback xmlns="">
            <p:pic>
              <p:nvPicPr>
                <p:cNvPr id="12" name="Ink 11">
                  <a:extLst>
                    <a:ext uri="{FF2B5EF4-FFF2-40B4-BE49-F238E27FC236}">
                      <a16:creationId xmlns:a16="http://schemas.microsoft.com/office/drawing/2014/main" id="{443E90C5-BE49-44F1-A291-8B46C5706CA9}"/>
                    </a:ext>
                  </a:extLst>
                </p:cNvPr>
                <p:cNvPicPr/>
                <p:nvPr/>
              </p:nvPicPr>
              <p:blipFill>
                <a:blip r:embed="rId4"/>
                <a:stretch>
                  <a:fillRect/>
                </a:stretch>
              </p:blipFill>
              <p:spPr>
                <a:xfrm>
                  <a:off x="3619585" y="29814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3" name="Ink 12">
                  <a:extLst>
                    <a:ext uri="{FF2B5EF4-FFF2-40B4-BE49-F238E27FC236}">
                      <a16:creationId xmlns:a16="http://schemas.microsoft.com/office/drawing/2014/main" id="{ABFD6CAF-4B93-413D-A83B-66D25776A7E6}"/>
                    </a:ext>
                  </a:extLst>
                </p14:cNvPr>
                <p14:cNvContentPartPr/>
                <p14:nvPr/>
              </p14:nvContentPartPr>
              <p14:xfrm>
                <a:off x="3628585" y="2990085"/>
                <a:ext cx="360" cy="360"/>
              </p14:xfrm>
            </p:contentPart>
          </mc:Choice>
          <mc:Fallback xmlns="">
            <p:pic>
              <p:nvPicPr>
                <p:cNvPr id="13" name="Ink 12">
                  <a:extLst>
                    <a:ext uri="{FF2B5EF4-FFF2-40B4-BE49-F238E27FC236}">
                      <a16:creationId xmlns:a16="http://schemas.microsoft.com/office/drawing/2014/main" id="{ABFD6CAF-4B93-413D-A83B-66D25776A7E6}"/>
                    </a:ext>
                  </a:extLst>
                </p:cNvPr>
                <p:cNvPicPr/>
                <p:nvPr/>
              </p:nvPicPr>
              <p:blipFill>
                <a:blip r:embed="rId4"/>
                <a:stretch>
                  <a:fillRect/>
                </a:stretch>
              </p:blipFill>
              <p:spPr>
                <a:xfrm>
                  <a:off x="3619585" y="2981445"/>
                  <a:ext cx="18000" cy="18000"/>
                </a:xfrm>
                <a:prstGeom prst="rect">
                  <a:avLst/>
                </a:prstGeom>
              </p:spPr>
            </p:pic>
          </mc:Fallback>
        </mc:AlternateContent>
      </p:grpSp>
      <p:grpSp>
        <p:nvGrpSpPr>
          <p:cNvPr id="21" name="Group 20">
            <a:extLst>
              <a:ext uri="{FF2B5EF4-FFF2-40B4-BE49-F238E27FC236}">
                <a16:creationId xmlns:a16="http://schemas.microsoft.com/office/drawing/2014/main" id="{EC0A8254-F69D-4A7D-B266-154EECAD44AC}"/>
              </a:ext>
            </a:extLst>
          </p:cNvPr>
          <p:cNvGrpSpPr/>
          <p:nvPr/>
        </p:nvGrpSpPr>
        <p:grpSpPr>
          <a:xfrm>
            <a:off x="4784185" y="2466645"/>
            <a:ext cx="360" cy="360"/>
            <a:chOff x="4784185" y="2466645"/>
            <a:chExt cx="360" cy="360"/>
          </a:xfrm>
        </p:grpSpPr>
        <mc:AlternateContent xmlns:mc="http://schemas.openxmlformats.org/markup-compatibility/2006" xmlns:p14="http://schemas.microsoft.com/office/powerpoint/2010/main">
          <mc:Choice Requires="p14">
            <p:contentPart p14:bwMode="auto" r:id="rId13">
              <p14:nvContentPartPr>
                <p14:cNvPr id="17" name="Ink 16">
                  <a:extLst>
                    <a:ext uri="{FF2B5EF4-FFF2-40B4-BE49-F238E27FC236}">
                      <a16:creationId xmlns:a16="http://schemas.microsoft.com/office/drawing/2014/main" id="{AB64D08E-5A25-4619-B964-5960189896E3}"/>
                    </a:ext>
                  </a:extLst>
                </p14:cNvPr>
                <p14:cNvContentPartPr/>
                <p14:nvPr/>
              </p14:nvContentPartPr>
              <p14:xfrm>
                <a:off x="4784185" y="2466645"/>
                <a:ext cx="360" cy="360"/>
              </p14:xfrm>
            </p:contentPart>
          </mc:Choice>
          <mc:Fallback xmlns="">
            <p:pic>
              <p:nvPicPr>
                <p:cNvPr id="17" name="Ink 16">
                  <a:extLst>
                    <a:ext uri="{FF2B5EF4-FFF2-40B4-BE49-F238E27FC236}">
                      <a16:creationId xmlns:a16="http://schemas.microsoft.com/office/drawing/2014/main" id="{AB64D08E-5A25-4619-B964-5960189896E3}"/>
                    </a:ext>
                  </a:extLst>
                </p:cNvPr>
                <p:cNvPicPr/>
                <p:nvPr/>
              </p:nvPicPr>
              <p:blipFill>
                <a:blip r:embed="rId4"/>
                <a:stretch>
                  <a:fillRect/>
                </a:stretch>
              </p:blipFill>
              <p:spPr>
                <a:xfrm>
                  <a:off x="4775545" y="24580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CFA6B13D-4CFF-4624-9747-071729E86DE7}"/>
                    </a:ext>
                  </a:extLst>
                </p14:cNvPr>
                <p14:cNvContentPartPr/>
                <p14:nvPr/>
              </p14:nvContentPartPr>
              <p14:xfrm>
                <a:off x="4784185" y="2466645"/>
                <a:ext cx="360" cy="360"/>
              </p14:xfrm>
            </p:contentPart>
          </mc:Choice>
          <mc:Fallback xmlns="">
            <p:pic>
              <p:nvPicPr>
                <p:cNvPr id="18" name="Ink 17">
                  <a:extLst>
                    <a:ext uri="{FF2B5EF4-FFF2-40B4-BE49-F238E27FC236}">
                      <a16:creationId xmlns:a16="http://schemas.microsoft.com/office/drawing/2014/main" id="{CFA6B13D-4CFF-4624-9747-071729E86DE7}"/>
                    </a:ext>
                  </a:extLst>
                </p:cNvPr>
                <p:cNvPicPr/>
                <p:nvPr/>
              </p:nvPicPr>
              <p:blipFill>
                <a:blip r:embed="rId4"/>
                <a:stretch>
                  <a:fillRect/>
                </a:stretch>
              </p:blipFill>
              <p:spPr>
                <a:xfrm>
                  <a:off x="4775545" y="24580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9" name="Ink 18">
                  <a:extLst>
                    <a:ext uri="{FF2B5EF4-FFF2-40B4-BE49-F238E27FC236}">
                      <a16:creationId xmlns:a16="http://schemas.microsoft.com/office/drawing/2014/main" id="{87F020A1-D6C7-4F66-B9E6-897537F27401}"/>
                    </a:ext>
                  </a:extLst>
                </p14:cNvPr>
                <p14:cNvContentPartPr/>
                <p14:nvPr/>
              </p14:nvContentPartPr>
              <p14:xfrm>
                <a:off x="4784185" y="2466645"/>
                <a:ext cx="360" cy="360"/>
              </p14:xfrm>
            </p:contentPart>
          </mc:Choice>
          <mc:Fallback xmlns="">
            <p:pic>
              <p:nvPicPr>
                <p:cNvPr id="19" name="Ink 18">
                  <a:extLst>
                    <a:ext uri="{FF2B5EF4-FFF2-40B4-BE49-F238E27FC236}">
                      <a16:creationId xmlns:a16="http://schemas.microsoft.com/office/drawing/2014/main" id="{87F020A1-D6C7-4F66-B9E6-897537F27401}"/>
                    </a:ext>
                  </a:extLst>
                </p:cNvPr>
                <p:cNvPicPr/>
                <p:nvPr/>
              </p:nvPicPr>
              <p:blipFill>
                <a:blip r:embed="rId4"/>
                <a:stretch>
                  <a:fillRect/>
                </a:stretch>
              </p:blipFill>
              <p:spPr>
                <a:xfrm>
                  <a:off x="4775545" y="2458005"/>
                  <a:ext cx="18000" cy="18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6">
            <p14:nvContentPartPr>
              <p14:cNvPr id="20" name="Ink 19">
                <a:extLst>
                  <a:ext uri="{FF2B5EF4-FFF2-40B4-BE49-F238E27FC236}">
                    <a16:creationId xmlns:a16="http://schemas.microsoft.com/office/drawing/2014/main" id="{45086278-A47C-47EC-93D3-DF60034CE3B4}"/>
                  </a:ext>
                </a:extLst>
              </p14:cNvPr>
              <p14:cNvContentPartPr/>
              <p14:nvPr/>
            </p14:nvContentPartPr>
            <p14:xfrm>
              <a:off x="4427785" y="4721325"/>
              <a:ext cx="360" cy="360"/>
            </p14:xfrm>
          </p:contentPart>
        </mc:Choice>
        <mc:Fallback xmlns="">
          <p:pic>
            <p:nvPicPr>
              <p:cNvPr id="20" name="Ink 19">
                <a:extLst>
                  <a:ext uri="{FF2B5EF4-FFF2-40B4-BE49-F238E27FC236}">
                    <a16:creationId xmlns:a16="http://schemas.microsoft.com/office/drawing/2014/main" id="{45086278-A47C-47EC-93D3-DF60034CE3B4}"/>
                  </a:ext>
                </a:extLst>
              </p:cNvPr>
              <p:cNvPicPr/>
              <p:nvPr/>
            </p:nvPicPr>
            <p:blipFill>
              <a:blip r:embed="rId4"/>
              <a:stretch>
                <a:fillRect/>
              </a:stretch>
            </p:blipFill>
            <p:spPr>
              <a:xfrm>
                <a:off x="4419145" y="47123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2" name="Ink 21">
                <a:extLst>
                  <a:ext uri="{FF2B5EF4-FFF2-40B4-BE49-F238E27FC236}">
                    <a16:creationId xmlns:a16="http://schemas.microsoft.com/office/drawing/2014/main" id="{C353132C-422A-4C38-9343-D76575D2F970}"/>
                  </a:ext>
                </a:extLst>
              </p14:cNvPr>
              <p14:cNvContentPartPr/>
              <p14:nvPr/>
            </p14:nvContentPartPr>
            <p14:xfrm>
              <a:off x="4928185" y="5497485"/>
              <a:ext cx="360" cy="360"/>
            </p14:xfrm>
          </p:contentPart>
        </mc:Choice>
        <mc:Fallback xmlns="">
          <p:pic>
            <p:nvPicPr>
              <p:cNvPr id="22" name="Ink 21">
                <a:extLst>
                  <a:ext uri="{FF2B5EF4-FFF2-40B4-BE49-F238E27FC236}">
                    <a16:creationId xmlns:a16="http://schemas.microsoft.com/office/drawing/2014/main" id="{C353132C-422A-4C38-9343-D76575D2F970}"/>
                  </a:ext>
                </a:extLst>
              </p:cNvPr>
              <p:cNvPicPr/>
              <p:nvPr/>
            </p:nvPicPr>
            <p:blipFill>
              <a:blip r:embed="rId4"/>
              <a:stretch>
                <a:fillRect/>
              </a:stretch>
            </p:blipFill>
            <p:spPr>
              <a:xfrm>
                <a:off x="4919545" y="54888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3" name="Ink 22">
                <a:extLst>
                  <a:ext uri="{FF2B5EF4-FFF2-40B4-BE49-F238E27FC236}">
                    <a16:creationId xmlns:a16="http://schemas.microsoft.com/office/drawing/2014/main" id="{3F1D18CD-DCB5-4593-B078-F15A0C37170D}"/>
                  </a:ext>
                </a:extLst>
              </p14:cNvPr>
              <p14:cNvContentPartPr/>
              <p14:nvPr/>
            </p14:nvContentPartPr>
            <p14:xfrm>
              <a:off x="3076345" y="5733285"/>
              <a:ext cx="360" cy="360"/>
            </p14:xfrm>
          </p:contentPart>
        </mc:Choice>
        <mc:Fallback xmlns="">
          <p:pic>
            <p:nvPicPr>
              <p:cNvPr id="23" name="Ink 22">
                <a:extLst>
                  <a:ext uri="{FF2B5EF4-FFF2-40B4-BE49-F238E27FC236}">
                    <a16:creationId xmlns:a16="http://schemas.microsoft.com/office/drawing/2014/main" id="{3F1D18CD-DCB5-4593-B078-F15A0C37170D}"/>
                  </a:ext>
                </a:extLst>
              </p:cNvPr>
              <p:cNvPicPr/>
              <p:nvPr/>
            </p:nvPicPr>
            <p:blipFill>
              <a:blip r:embed="rId4"/>
              <a:stretch>
                <a:fillRect/>
              </a:stretch>
            </p:blipFill>
            <p:spPr>
              <a:xfrm>
                <a:off x="3067345" y="572428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4" name="Ink 23">
                <a:extLst>
                  <a:ext uri="{FF2B5EF4-FFF2-40B4-BE49-F238E27FC236}">
                    <a16:creationId xmlns:a16="http://schemas.microsoft.com/office/drawing/2014/main" id="{6550AFF8-5FAE-482B-88E1-49225B893980}"/>
                  </a:ext>
                </a:extLst>
              </p14:cNvPr>
              <p14:cNvContentPartPr/>
              <p14:nvPr/>
            </p14:nvContentPartPr>
            <p14:xfrm>
              <a:off x="3076345" y="5733285"/>
              <a:ext cx="360" cy="360"/>
            </p14:xfrm>
          </p:contentPart>
        </mc:Choice>
        <mc:Fallback xmlns="">
          <p:pic>
            <p:nvPicPr>
              <p:cNvPr id="24" name="Ink 23">
                <a:extLst>
                  <a:ext uri="{FF2B5EF4-FFF2-40B4-BE49-F238E27FC236}">
                    <a16:creationId xmlns:a16="http://schemas.microsoft.com/office/drawing/2014/main" id="{6550AFF8-5FAE-482B-88E1-49225B893980}"/>
                  </a:ext>
                </a:extLst>
              </p:cNvPr>
              <p:cNvPicPr/>
              <p:nvPr/>
            </p:nvPicPr>
            <p:blipFill>
              <a:blip r:embed="rId4"/>
              <a:stretch>
                <a:fillRect/>
              </a:stretch>
            </p:blipFill>
            <p:spPr>
              <a:xfrm>
                <a:off x="3067345" y="5724285"/>
                <a:ext cx="18000" cy="18000"/>
              </a:xfrm>
              <a:prstGeom prst="rect">
                <a:avLst/>
              </a:prstGeom>
            </p:spPr>
          </p:pic>
        </mc:Fallback>
      </mc:AlternateContent>
    </p:spTree>
    <p:extLst>
      <p:ext uri="{BB962C8B-B14F-4D97-AF65-F5344CB8AC3E}">
        <p14:creationId xmlns:p14="http://schemas.microsoft.com/office/powerpoint/2010/main" val="28210958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B089F-E91C-4A95-9949-0025AF74DDC6}"/>
              </a:ext>
            </a:extLst>
          </p:cNvPr>
          <p:cNvSpPr>
            <a:spLocks noGrp="1"/>
          </p:cNvSpPr>
          <p:nvPr>
            <p:ph type="title"/>
          </p:nvPr>
        </p:nvSpPr>
        <p:spPr>
          <a:xfrm>
            <a:off x="8458200" y="607392"/>
            <a:ext cx="3161963" cy="1645920"/>
          </a:xfrm>
        </p:spPr>
        <p:txBody>
          <a:bodyPr anchor="b">
            <a:normAutofit/>
          </a:bodyPr>
          <a:lstStyle/>
          <a:p>
            <a:pPr>
              <a:lnSpc>
                <a:spcPct val="90000"/>
              </a:lnSpc>
            </a:pPr>
            <a:r>
              <a:rPr lang="en-GB" sz="2700"/>
              <a:t>Discuss the presence of any qualifying trigger</a:t>
            </a:r>
          </a:p>
        </p:txBody>
      </p:sp>
      <p:sp>
        <p:nvSpPr>
          <p:cNvPr id="8" name="Content Placeholder 2">
            <a:extLst>
              <a:ext uri="{FF2B5EF4-FFF2-40B4-BE49-F238E27FC236}">
                <a16:creationId xmlns:a16="http://schemas.microsoft.com/office/drawing/2014/main" id="{53157367-639B-48F4-84B5-B162EB9AA7DF}"/>
              </a:ext>
            </a:extLst>
          </p:cNvPr>
          <p:cNvSpPr>
            <a:spLocks noGrp="1"/>
          </p:cNvSpPr>
          <p:nvPr>
            <p:ph idx="1"/>
          </p:nvPr>
        </p:nvSpPr>
        <p:spPr>
          <a:xfrm>
            <a:off x="685800" y="609600"/>
            <a:ext cx="6858000" cy="5334000"/>
          </a:xfrm>
        </p:spPr>
        <p:txBody>
          <a:bodyPr>
            <a:normAutofit lnSpcReduction="10000"/>
          </a:bodyPr>
          <a:lstStyle/>
          <a:p>
            <a:r>
              <a:rPr lang="en-US" sz="2400" b="1" dirty="0"/>
              <a:t>Hannah has suffered years of domestic abuse at the hands of her husband, Drew. One evening Hannah said that she could not take much more of the abuse. Drew shouted “I am going to get rid of you; I have a lover and we are going to be together!” Hannah ran upstairs in fear and shock. She reflected for 10 minutes on what Drew had said. She was annoyed about his affair, and the fact that she had put up with the abuse for so long. Hannah was also scared for her life. Hannah ran back downstairs, picked up a heavy table lamp and smashed it over Drew’s head. Drew died instantly. Hannah is charged with murder. </a:t>
            </a:r>
          </a:p>
        </p:txBody>
      </p:sp>
      <p:sp>
        <p:nvSpPr>
          <p:cNvPr id="10" name="Text Placeholder 3">
            <a:extLst>
              <a:ext uri="{FF2B5EF4-FFF2-40B4-BE49-F238E27FC236}">
                <a16:creationId xmlns:a16="http://schemas.microsoft.com/office/drawing/2014/main" id="{41314BFB-FDF3-4778-BF36-C6361F06C304}"/>
              </a:ext>
            </a:extLst>
          </p:cNvPr>
          <p:cNvSpPr>
            <a:spLocks noGrp="1"/>
          </p:cNvSpPr>
          <p:nvPr>
            <p:ph type="body" sz="half" idx="2"/>
          </p:nvPr>
        </p:nvSpPr>
        <p:spPr>
          <a:xfrm>
            <a:off x="8458200" y="2336800"/>
            <a:ext cx="3161963" cy="3606800"/>
          </a:xfrm>
        </p:spPr>
        <p:txBody>
          <a:bodyPr/>
          <a:lstStyle/>
          <a:p>
            <a:endParaRPr lang="en-US"/>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96E0425A-4CFE-4565-8333-F8DCE43872CA}"/>
                  </a:ext>
                </a:extLst>
              </p14:cNvPr>
              <p14:cNvContentPartPr/>
              <p14:nvPr/>
            </p14:nvContentPartPr>
            <p14:xfrm>
              <a:off x="1276345" y="1052205"/>
              <a:ext cx="360" cy="360"/>
            </p14:xfrm>
          </p:contentPart>
        </mc:Choice>
        <mc:Fallback xmlns="">
          <p:pic>
            <p:nvPicPr>
              <p:cNvPr id="4" name="Ink 3">
                <a:extLst>
                  <a:ext uri="{FF2B5EF4-FFF2-40B4-BE49-F238E27FC236}">
                    <a16:creationId xmlns:a16="http://schemas.microsoft.com/office/drawing/2014/main" id="{96E0425A-4CFE-4565-8333-F8DCE43872CA}"/>
                  </a:ext>
                </a:extLst>
              </p:cNvPr>
              <p:cNvPicPr/>
              <p:nvPr/>
            </p:nvPicPr>
            <p:blipFill>
              <a:blip r:embed="rId4"/>
              <a:stretch>
                <a:fillRect/>
              </a:stretch>
            </p:blipFill>
            <p:spPr>
              <a:xfrm>
                <a:off x="1267345" y="10432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E2681537-9CE6-4F98-91A9-5E9CEB0765BD}"/>
                  </a:ext>
                </a:extLst>
              </p14:cNvPr>
              <p14:cNvContentPartPr/>
              <p14:nvPr/>
            </p14:nvContentPartPr>
            <p14:xfrm>
              <a:off x="1661905" y="1943205"/>
              <a:ext cx="360" cy="360"/>
            </p14:xfrm>
          </p:contentPart>
        </mc:Choice>
        <mc:Fallback xmlns="">
          <p:pic>
            <p:nvPicPr>
              <p:cNvPr id="7" name="Ink 6">
                <a:extLst>
                  <a:ext uri="{FF2B5EF4-FFF2-40B4-BE49-F238E27FC236}">
                    <a16:creationId xmlns:a16="http://schemas.microsoft.com/office/drawing/2014/main" id="{E2681537-9CE6-4F98-91A9-5E9CEB0765BD}"/>
                  </a:ext>
                </a:extLst>
              </p:cNvPr>
              <p:cNvPicPr/>
              <p:nvPr/>
            </p:nvPicPr>
            <p:blipFill>
              <a:blip r:embed="rId4"/>
              <a:stretch>
                <a:fillRect/>
              </a:stretch>
            </p:blipFill>
            <p:spPr>
              <a:xfrm>
                <a:off x="1652905" y="1934565"/>
                <a:ext cx="18000" cy="18000"/>
              </a:xfrm>
              <a:prstGeom prst="rect">
                <a:avLst/>
              </a:prstGeom>
            </p:spPr>
          </p:pic>
        </mc:Fallback>
      </mc:AlternateContent>
    </p:spTree>
    <p:extLst>
      <p:ext uri="{BB962C8B-B14F-4D97-AF65-F5344CB8AC3E}">
        <p14:creationId xmlns:p14="http://schemas.microsoft.com/office/powerpoint/2010/main" val="19706837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a:t>
            </a:r>
          </a:p>
        </p:txBody>
      </p:sp>
      <p:sp>
        <p:nvSpPr>
          <p:cNvPr id="3" name="Content Placeholder 2"/>
          <p:cNvSpPr>
            <a:spLocks noGrp="1"/>
          </p:cNvSpPr>
          <p:nvPr>
            <p:ph idx="1"/>
          </p:nvPr>
        </p:nvSpPr>
        <p:spPr>
          <a:xfrm>
            <a:off x="677334" y="1507446"/>
            <a:ext cx="8596668" cy="3880773"/>
          </a:xfrm>
        </p:spPr>
        <p:txBody>
          <a:bodyPr>
            <a:normAutofit fontScale="92500" lnSpcReduction="20000"/>
          </a:bodyPr>
          <a:lstStyle/>
          <a:p>
            <a:r>
              <a:rPr lang="en-GB" sz="2000" dirty="0"/>
              <a:t>Murder</a:t>
            </a:r>
          </a:p>
          <a:p>
            <a:pPr lvl="1"/>
            <a:r>
              <a:rPr lang="en-GB" sz="2000" dirty="0"/>
              <a:t>Unlawfully</a:t>
            </a:r>
          </a:p>
          <a:p>
            <a:pPr lvl="1"/>
            <a:r>
              <a:rPr lang="en-GB" sz="2000" dirty="0"/>
              <a:t>Kills</a:t>
            </a:r>
          </a:p>
          <a:p>
            <a:pPr lvl="1"/>
            <a:r>
              <a:rPr lang="en-GB" sz="2000" dirty="0"/>
              <a:t>A human being</a:t>
            </a:r>
          </a:p>
          <a:p>
            <a:pPr lvl="1"/>
            <a:r>
              <a:rPr lang="en-GB" sz="2000" dirty="0"/>
              <a:t>Within the Queen’s peace</a:t>
            </a:r>
          </a:p>
          <a:p>
            <a:pPr lvl="1"/>
            <a:r>
              <a:rPr lang="en-GB" sz="2000" dirty="0"/>
              <a:t>With malice aforethought</a:t>
            </a:r>
          </a:p>
          <a:p>
            <a:pPr lvl="1"/>
            <a:endParaRPr lang="en-GB" sz="2000" dirty="0"/>
          </a:p>
          <a:p>
            <a:r>
              <a:rPr lang="en-GB" sz="2000" dirty="0"/>
              <a:t>Murder may be reduced to (voluntary) manslaughter by a successful plea of:</a:t>
            </a:r>
          </a:p>
          <a:p>
            <a:pPr lvl="1"/>
            <a:r>
              <a:rPr lang="en-GB" sz="2000" dirty="0"/>
              <a:t>Loss of control (replaces previous partial defence of provocation)</a:t>
            </a:r>
          </a:p>
          <a:p>
            <a:pPr lvl="1"/>
            <a:r>
              <a:rPr lang="en-GB" sz="2000" dirty="0"/>
              <a:t>Diminished responsibility</a:t>
            </a:r>
          </a:p>
          <a:p>
            <a:pPr marL="393700" lvl="1" indent="0">
              <a:buNone/>
            </a:pPr>
            <a:endParaRPr lang="en-GB" dirty="0"/>
          </a:p>
        </p:txBody>
      </p:sp>
      <p:sp>
        <p:nvSpPr>
          <p:cNvPr id="4" name="Footer Placeholder 3"/>
          <p:cNvSpPr>
            <a:spLocks noGrp="1"/>
          </p:cNvSpPr>
          <p:nvPr>
            <p:ph type="ftr" sz="quarter" idx="11"/>
          </p:nvPr>
        </p:nvSpPr>
        <p:spPr/>
        <p:txBody>
          <a:bodyPr/>
          <a:lstStyle/>
          <a:p>
            <a:pPr>
              <a:defRPr/>
            </a:pPr>
            <a:r>
              <a:rPr lang="en-GB" dirty="0"/>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30</a:t>
            </a:fld>
            <a:endParaRPr lang="en-GB"/>
          </a:p>
        </p:txBody>
      </p:sp>
      <p:pic>
        <p:nvPicPr>
          <p:cNvPr id="6" name="Audio 5">
            <a:hlinkClick r:id="" action="ppaction://media"/>
            <a:extLst>
              <a:ext uri="{FF2B5EF4-FFF2-40B4-BE49-F238E27FC236}">
                <a16:creationId xmlns:a16="http://schemas.microsoft.com/office/drawing/2014/main" id="{96B4407F-05D2-4FE2-8847-11DDF8EA78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710182154"/>
      </p:ext>
    </p:extLst>
  </p:cSld>
  <p:clrMapOvr>
    <a:masterClrMapping/>
  </p:clrMapOvr>
  <mc:AlternateContent xmlns:mc="http://schemas.openxmlformats.org/markup-compatibility/2006" xmlns:p14="http://schemas.microsoft.com/office/powerpoint/2010/main">
    <mc:Choice Requires="p14">
      <p:transition spd="slow" p14:dur="2000" advTm="68880"/>
    </mc:Choice>
    <mc:Fallback xmlns="">
      <p:transition spd="slow" advTm="688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a:t>
            </a:r>
          </a:p>
        </p:txBody>
      </p:sp>
      <p:sp>
        <p:nvSpPr>
          <p:cNvPr id="3" name="Content Placeholder 2"/>
          <p:cNvSpPr>
            <a:spLocks noGrp="1"/>
          </p:cNvSpPr>
          <p:nvPr>
            <p:ph idx="1"/>
          </p:nvPr>
        </p:nvSpPr>
        <p:spPr>
          <a:xfrm>
            <a:off x="677334" y="1930401"/>
            <a:ext cx="8596668" cy="4110962"/>
          </a:xfrm>
        </p:spPr>
        <p:txBody>
          <a:bodyPr>
            <a:normAutofit/>
          </a:bodyPr>
          <a:lstStyle/>
          <a:p>
            <a:r>
              <a:rPr lang="en-GB" sz="2800" dirty="0"/>
              <a:t>Loss of control:</a:t>
            </a:r>
          </a:p>
          <a:p>
            <a:pPr lvl="1"/>
            <a:r>
              <a:rPr lang="en-GB" sz="2400" dirty="0"/>
              <a:t>S54(1) </a:t>
            </a:r>
            <a:r>
              <a:rPr lang="en-GB" sz="2400" dirty="0" err="1"/>
              <a:t>CorJA</a:t>
            </a:r>
            <a:r>
              <a:rPr lang="en-GB" sz="2400" dirty="0"/>
              <a:t> 2009 requires</a:t>
            </a:r>
          </a:p>
          <a:p>
            <a:pPr lvl="2"/>
            <a:r>
              <a:rPr lang="en-GB" sz="2000" dirty="0"/>
              <a:t>One of two qualifying triggers </a:t>
            </a:r>
          </a:p>
          <a:p>
            <a:pPr lvl="2"/>
            <a:r>
              <a:rPr lang="en-GB" sz="2000" dirty="0"/>
              <a:t>This causes D to lose self control</a:t>
            </a:r>
          </a:p>
          <a:p>
            <a:pPr lvl="2"/>
            <a:r>
              <a:rPr lang="en-GB" sz="2000" dirty="0"/>
              <a:t>This led to an or omission resulting in D killing or being party to a killing</a:t>
            </a:r>
          </a:p>
          <a:p>
            <a:pPr lvl="2"/>
            <a:r>
              <a:rPr lang="en-GB" sz="2000" dirty="0"/>
              <a:t>A person of D’s sex and age, with a normal degree of tolerance and self restraint and in the circumstances of D, might have reacted in the same or in a similar way to D</a:t>
            </a:r>
          </a:p>
          <a:p>
            <a:pPr lvl="2"/>
            <a:r>
              <a:rPr lang="en-GB" sz="2000" dirty="0"/>
              <a:t>D did not act in a considered desire for revenge</a:t>
            </a:r>
          </a:p>
          <a:p>
            <a:endParaRPr lang="en-GB" sz="2400"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31</a:t>
            </a:fld>
            <a:endParaRPr lang="en-GB"/>
          </a:p>
        </p:txBody>
      </p:sp>
      <p:pic>
        <p:nvPicPr>
          <p:cNvPr id="6" name="Audio 5">
            <a:hlinkClick r:id="" action="ppaction://media"/>
            <a:extLst>
              <a:ext uri="{FF2B5EF4-FFF2-40B4-BE49-F238E27FC236}">
                <a16:creationId xmlns:a16="http://schemas.microsoft.com/office/drawing/2014/main" id="{DB76A8F9-2188-4C3B-860B-42D98E5523A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25690869"/>
      </p:ext>
    </p:extLst>
  </p:cSld>
  <p:clrMapOvr>
    <a:masterClrMapping/>
  </p:clrMapOvr>
  <mc:AlternateContent xmlns:mc="http://schemas.openxmlformats.org/markup-compatibility/2006" xmlns:p14="http://schemas.microsoft.com/office/powerpoint/2010/main">
    <mc:Choice Requires="p14">
      <p:transition spd="slow" p14:dur="2000" advTm="54484"/>
    </mc:Choice>
    <mc:Fallback xmlns="">
      <p:transition spd="slow" advTm="544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a:t>
            </a:r>
          </a:p>
        </p:txBody>
      </p:sp>
      <p:sp>
        <p:nvSpPr>
          <p:cNvPr id="3" name="Content Placeholder 2"/>
          <p:cNvSpPr>
            <a:spLocks noGrp="1"/>
          </p:cNvSpPr>
          <p:nvPr>
            <p:ph idx="1"/>
          </p:nvPr>
        </p:nvSpPr>
        <p:spPr>
          <a:xfrm>
            <a:off x="677334" y="1718269"/>
            <a:ext cx="8596668" cy="4323094"/>
          </a:xfrm>
        </p:spPr>
        <p:txBody>
          <a:bodyPr>
            <a:normAutofit/>
          </a:bodyPr>
          <a:lstStyle/>
          <a:p>
            <a:r>
              <a:rPr lang="en-GB" sz="2800" dirty="0"/>
              <a:t>Diminished responsibility:</a:t>
            </a:r>
          </a:p>
          <a:p>
            <a:pPr lvl="1"/>
            <a:r>
              <a:rPr lang="en-GB" sz="2400" dirty="0"/>
              <a:t>S52 </a:t>
            </a:r>
            <a:r>
              <a:rPr lang="en-GB" sz="2400" dirty="0" err="1"/>
              <a:t>CorJA</a:t>
            </a:r>
            <a:r>
              <a:rPr lang="en-GB" sz="2400" dirty="0"/>
              <a:t> 2009 must be shown that:</a:t>
            </a:r>
          </a:p>
          <a:p>
            <a:pPr lvl="2"/>
            <a:r>
              <a:rPr lang="en-GB" sz="2000" dirty="0"/>
              <a:t>D had a recognised medical condition</a:t>
            </a:r>
          </a:p>
          <a:p>
            <a:pPr lvl="2"/>
            <a:r>
              <a:rPr lang="en-GB" sz="2000" dirty="0"/>
              <a:t>Which caused D to suffer an abnormality of mental functioning</a:t>
            </a:r>
          </a:p>
          <a:p>
            <a:pPr lvl="2"/>
            <a:r>
              <a:rPr lang="en-GB" sz="2000" dirty="0"/>
              <a:t>Which substantially impaired D’s ability to understand the nature of his conduct, form a rational judgment or exercise self control</a:t>
            </a:r>
          </a:p>
          <a:p>
            <a:pPr lvl="2"/>
            <a:r>
              <a:rPr lang="en-GB" sz="2000" dirty="0"/>
              <a:t>The abnormality of mental functioning provides an explanation  for D’s acts and omissions in doing or being a party to killing </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32</a:t>
            </a:fld>
            <a:endParaRPr lang="en-GB"/>
          </a:p>
        </p:txBody>
      </p:sp>
      <p:pic>
        <p:nvPicPr>
          <p:cNvPr id="6" name="Audio 5">
            <a:hlinkClick r:id="" action="ppaction://media"/>
            <a:extLst>
              <a:ext uri="{FF2B5EF4-FFF2-40B4-BE49-F238E27FC236}">
                <a16:creationId xmlns:a16="http://schemas.microsoft.com/office/drawing/2014/main" id="{4F388047-9067-4CB9-BE52-3087AC0E094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7450762"/>
      </p:ext>
    </p:extLst>
  </p:cSld>
  <p:clrMapOvr>
    <a:masterClrMapping/>
  </p:clrMapOvr>
  <mc:AlternateContent xmlns:mc="http://schemas.openxmlformats.org/markup-compatibility/2006" xmlns:p14="http://schemas.microsoft.com/office/powerpoint/2010/main">
    <mc:Choice Requires="p14">
      <p:transition spd="slow" p14:dur="2000" advTm="62190"/>
    </mc:Choice>
    <mc:Fallback xmlns="">
      <p:transition spd="slow" advTm="62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INVOLUNTARY MANSLAUGHTER</a:t>
            </a:r>
          </a:p>
        </p:txBody>
      </p:sp>
      <p:sp>
        <p:nvSpPr>
          <p:cNvPr id="3" name="Subtitle 2"/>
          <p:cNvSpPr>
            <a:spLocks noGrp="1"/>
          </p:cNvSpPr>
          <p:nvPr>
            <p:ph type="subTitle" idx="1"/>
          </p:nvPr>
        </p:nvSpPr>
        <p:spPr/>
        <p:txBody>
          <a:bodyPr/>
          <a:lstStyle/>
          <a:p>
            <a:endParaRPr lang="en-GB"/>
          </a:p>
        </p:txBody>
      </p:sp>
      <p:pic>
        <p:nvPicPr>
          <p:cNvPr id="4" name="Audio 3">
            <a:hlinkClick r:id="" action="ppaction://media"/>
            <a:extLst>
              <a:ext uri="{FF2B5EF4-FFF2-40B4-BE49-F238E27FC236}">
                <a16:creationId xmlns:a16="http://schemas.microsoft.com/office/drawing/2014/main" id="{6FFAE2D9-BBEC-4DDF-8DDC-B2B8348945D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06875074"/>
      </p:ext>
    </p:extLst>
  </p:cSld>
  <p:clrMapOvr>
    <a:masterClrMapping/>
  </p:clrMapOvr>
  <mc:AlternateContent xmlns:mc="http://schemas.openxmlformats.org/markup-compatibility/2006" xmlns:p14="http://schemas.microsoft.com/office/powerpoint/2010/main">
    <mc:Choice Requires="p14">
      <p:transition spd="slow" p14:dur="2000" advTm="41899"/>
    </mc:Choice>
    <mc:Fallback xmlns="">
      <p:transition spd="slow" advTm="418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p:txBody>
          <a:bodyPr/>
          <a:lstStyle/>
          <a:p>
            <a:r>
              <a:rPr lang="en-GB"/>
              <a:t>‘Involuntary’ manslaughter</a:t>
            </a:r>
            <a:endParaRPr lang="en-US"/>
          </a:p>
        </p:txBody>
      </p:sp>
      <p:sp>
        <p:nvSpPr>
          <p:cNvPr id="31746" name="Content Placeholder 2"/>
          <p:cNvSpPr>
            <a:spLocks noGrp="1"/>
          </p:cNvSpPr>
          <p:nvPr>
            <p:ph idx="1"/>
          </p:nvPr>
        </p:nvSpPr>
        <p:spPr>
          <a:xfrm>
            <a:off x="677334" y="2497023"/>
            <a:ext cx="8596668" cy="3880773"/>
          </a:xfrm>
        </p:spPr>
        <p:txBody>
          <a:bodyPr>
            <a:normAutofit lnSpcReduction="10000"/>
          </a:bodyPr>
          <a:lstStyle/>
          <a:p>
            <a:pPr algn="just">
              <a:buFont typeface="Wingdings 2" pitchFamily="18" charset="2"/>
              <a:buNone/>
            </a:pPr>
            <a:r>
              <a:rPr lang="en-GB" dirty="0"/>
              <a:t>	</a:t>
            </a:r>
            <a:r>
              <a:rPr lang="en-GB" sz="2400" dirty="0"/>
              <a:t>Where D kills V with anything less than an intent to kill or cause </a:t>
            </a:r>
            <a:r>
              <a:rPr lang="en-GB" sz="2400" dirty="0" err="1"/>
              <a:t>gbh</a:t>
            </a:r>
            <a:r>
              <a:rPr lang="en-GB" sz="2400" dirty="0"/>
              <a:t>, then D may be liable for so-called ‘involuntary’ manslaughter.  This takes three forms:</a:t>
            </a:r>
          </a:p>
          <a:p>
            <a:pPr algn="just"/>
            <a:r>
              <a:rPr lang="en-GB" sz="2400" b="1" dirty="0">
                <a:solidFill>
                  <a:srgbClr val="FFC000"/>
                </a:solidFill>
              </a:rPr>
              <a:t>Gross negligence manslaughter</a:t>
            </a:r>
            <a:r>
              <a:rPr lang="en-GB" sz="2400" dirty="0">
                <a:solidFill>
                  <a:srgbClr val="FFC000"/>
                </a:solidFill>
              </a:rPr>
              <a:t> </a:t>
            </a:r>
            <a:r>
              <a:rPr lang="en-GB" sz="2400" dirty="0"/>
              <a:t>- Killing as a result of gross negligence:</a:t>
            </a:r>
          </a:p>
          <a:p>
            <a:pPr algn="just"/>
            <a:r>
              <a:rPr lang="en-GB" sz="2400" b="1" dirty="0">
                <a:solidFill>
                  <a:srgbClr val="FFC000"/>
                </a:solidFill>
              </a:rPr>
              <a:t>Constructive manslaughter</a:t>
            </a:r>
            <a:r>
              <a:rPr lang="en-GB" sz="2400" dirty="0">
                <a:solidFill>
                  <a:srgbClr val="FFC000"/>
                </a:solidFill>
              </a:rPr>
              <a:t> </a:t>
            </a:r>
            <a:r>
              <a:rPr lang="en-GB" sz="2400" dirty="0"/>
              <a:t>(also referred to as ‘unlawful and dangerous act’ manslaughter) - Killing as a result of committing some other crime of </a:t>
            </a:r>
            <a:r>
              <a:rPr lang="en-GB" sz="2400" dirty="0" err="1"/>
              <a:t>mens</a:t>
            </a:r>
            <a:r>
              <a:rPr lang="en-GB" sz="2400" dirty="0"/>
              <a:t> rea (e.g. assault; robbery; rape):</a:t>
            </a:r>
            <a:endParaRPr lang="en-US" sz="2400" dirty="0"/>
          </a:p>
          <a:p>
            <a:pPr algn="just"/>
            <a:r>
              <a:rPr lang="en-GB" sz="2400" b="1" dirty="0">
                <a:solidFill>
                  <a:srgbClr val="FFC000"/>
                </a:solidFill>
              </a:rPr>
              <a:t>Subjectively reckless manslaughter </a:t>
            </a:r>
            <a:r>
              <a:rPr lang="en-GB" sz="2400" b="1" dirty="0"/>
              <a:t>-</a:t>
            </a:r>
            <a:r>
              <a:rPr lang="en-GB" sz="2400" dirty="0"/>
              <a:t>Killing recklessly</a:t>
            </a:r>
          </a:p>
        </p:txBody>
      </p:sp>
      <p:sp>
        <p:nvSpPr>
          <p:cNvPr id="5" name="Slide Number Placeholder 4"/>
          <p:cNvSpPr>
            <a:spLocks noGrp="1"/>
          </p:cNvSpPr>
          <p:nvPr>
            <p:ph type="sldNum" sz="quarter" idx="12"/>
          </p:nvPr>
        </p:nvSpPr>
        <p:spPr/>
        <p:txBody>
          <a:bodyPr/>
          <a:lstStyle/>
          <a:p>
            <a:pPr>
              <a:defRPr/>
            </a:pPr>
            <a:fld id="{3EF1DE48-851B-4F76-A521-AD878EAB01D1}" type="slidenum">
              <a:rPr lang="en-GB" smtClean="0"/>
              <a:pPr>
                <a:defRPr/>
              </a:pPr>
              <a:t>34</a:t>
            </a:fld>
            <a:endParaRPr lang="en-GB"/>
          </a:p>
        </p:txBody>
      </p:sp>
      <p:pic>
        <p:nvPicPr>
          <p:cNvPr id="2" name="Picture 1"/>
          <p:cNvPicPr>
            <a:picLocks noChangeAspect="1"/>
          </p:cNvPicPr>
          <p:nvPr/>
        </p:nvPicPr>
        <p:blipFill>
          <a:blip r:embed="rId5"/>
          <a:stretch>
            <a:fillRect/>
          </a:stretch>
        </p:blipFill>
        <p:spPr>
          <a:xfrm>
            <a:off x="8076422" y="292099"/>
            <a:ext cx="3182949" cy="1868489"/>
          </a:xfrm>
          <a:prstGeom prst="rect">
            <a:avLst/>
          </a:prstGeom>
        </p:spPr>
      </p:pic>
      <p:pic>
        <p:nvPicPr>
          <p:cNvPr id="3" name="Audio 2">
            <a:hlinkClick r:id="" action="ppaction://media"/>
            <a:extLst>
              <a:ext uri="{FF2B5EF4-FFF2-40B4-BE49-F238E27FC236}">
                <a16:creationId xmlns:a16="http://schemas.microsoft.com/office/drawing/2014/main" id="{7FC8A293-9158-4A16-A00E-5B47E3C65E5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2543929"/>
      </p:ext>
    </p:extLst>
  </p:cSld>
  <p:clrMapOvr>
    <a:masterClrMapping/>
  </p:clrMapOvr>
  <mc:AlternateContent xmlns:mc="http://schemas.openxmlformats.org/markup-compatibility/2006" xmlns:p14="http://schemas.microsoft.com/office/powerpoint/2010/main">
    <mc:Choice Requires="p14">
      <p:transition spd="slow" p14:dur="2000" advTm="104500"/>
    </mc:Choice>
    <mc:Fallback xmlns="">
      <p:transition spd="slow" advTm="104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Gross negligence manslaughter</a:t>
            </a:r>
          </a:p>
        </p:txBody>
      </p:sp>
      <p:sp>
        <p:nvSpPr>
          <p:cNvPr id="3" name="Content Placeholder 2"/>
          <p:cNvSpPr>
            <a:spLocks noGrp="1"/>
          </p:cNvSpPr>
          <p:nvPr>
            <p:ph idx="1"/>
          </p:nvPr>
        </p:nvSpPr>
        <p:spPr/>
        <p:txBody>
          <a:bodyPr>
            <a:normAutofit/>
          </a:bodyPr>
          <a:lstStyle/>
          <a:p>
            <a:r>
              <a:rPr lang="en-GB" sz="3200" b="1" i="1" dirty="0" err="1"/>
              <a:t>Adomako</a:t>
            </a:r>
            <a:r>
              <a:rPr lang="en-GB" sz="3200" b="1" i="1" dirty="0"/>
              <a:t> [1994]</a:t>
            </a:r>
          </a:p>
          <a:p>
            <a:pPr marL="0" indent="0">
              <a:buNone/>
            </a:pPr>
            <a:endParaRPr lang="en-GB" sz="3200" b="1" i="1" dirty="0"/>
          </a:p>
          <a:p>
            <a:pPr lvl="1"/>
            <a:r>
              <a:rPr lang="en-GB" sz="2800" b="1" i="1" dirty="0"/>
              <a:t>D owed a duty of care to V</a:t>
            </a:r>
          </a:p>
          <a:p>
            <a:pPr lvl="1"/>
            <a:r>
              <a:rPr lang="en-GB" sz="2800" b="1" i="1" dirty="0"/>
              <a:t>D breached duty of care</a:t>
            </a:r>
          </a:p>
          <a:p>
            <a:pPr lvl="1"/>
            <a:r>
              <a:rPr lang="en-GB" sz="2800" b="1" i="1" dirty="0"/>
              <a:t>The negligence was gross</a:t>
            </a:r>
          </a:p>
          <a:p>
            <a:pPr lvl="1"/>
            <a:r>
              <a:rPr lang="en-GB" sz="2800" b="1" i="1" dirty="0"/>
              <a:t>D’s negligence caused the death</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35</a:t>
            </a:fld>
            <a:endParaRPr lang="en-GB"/>
          </a:p>
        </p:txBody>
      </p:sp>
      <p:pic>
        <p:nvPicPr>
          <p:cNvPr id="6" name="Audio 5">
            <a:hlinkClick r:id="" action="ppaction://media"/>
            <a:extLst>
              <a:ext uri="{FF2B5EF4-FFF2-40B4-BE49-F238E27FC236}">
                <a16:creationId xmlns:a16="http://schemas.microsoft.com/office/drawing/2014/main" id="{1BD638BC-0311-4372-94DC-AB54CD81D0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90667617"/>
      </p:ext>
    </p:extLst>
  </p:cSld>
  <p:clrMapOvr>
    <a:masterClrMapping/>
  </p:clrMapOvr>
  <mc:AlternateContent xmlns:mc="http://schemas.openxmlformats.org/markup-compatibility/2006" xmlns:p14="http://schemas.microsoft.com/office/powerpoint/2010/main">
    <mc:Choice Requires="p14">
      <p:transition spd="slow" p14:dur="2000" advTm="91707"/>
    </mc:Choice>
    <mc:Fallback xmlns="">
      <p:transition spd="slow" advTm="917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Gross negligence manslaughter</a:t>
            </a:r>
          </a:p>
        </p:txBody>
      </p:sp>
      <p:sp>
        <p:nvSpPr>
          <p:cNvPr id="3" name="Content Placeholder 2"/>
          <p:cNvSpPr>
            <a:spLocks noGrp="1"/>
          </p:cNvSpPr>
          <p:nvPr>
            <p:ph idx="1"/>
          </p:nvPr>
        </p:nvSpPr>
        <p:spPr>
          <a:xfrm>
            <a:off x="677334" y="1597689"/>
            <a:ext cx="8596668" cy="4443674"/>
          </a:xfrm>
        </p:spPr>
        <p:txBody>
          <a:bodyPr>
            <a:normAutofit/>
          </a:bodyPr>
          <a:lstStyle/>
          <a:p>
            <a:pPr marL="0" indent="0">
              <a:buNone/>
            </a:pPr>
            <a:r>
              <a:rPr lang="en-GB" sz="2400" b="1" dirty="0"/>
              <a:t>2. D breached a relevant duty of care</a:t>
            </a:r>
          </a:p>
          <a:p>
            <a:pPr lvl="1"/>
            <a:r>
              <a:rPr lang="en-GB" sz="2000" dirty="0"/>
              <a:t>Objective test</a:t>
            </a:r>
          </a:p>
          <a:p>
            <a:pPr lvl="1"/>
            <a:r>
              <a:rPr lang="en-GB" sz="2000" dirty="0"/>
              <a:t>Breach can be positive act or omission</a:t>
            </a:r>
          </a:p>
          <a:p>
            <a:pPr marL="0" indent="0">
              <a:buNone/>
            </a:pPr>
            <a:r>
              <a:rPr lang="en-GB" sz="2400" b="1" dirty="0"/>
              <a:t>3. Negligence was gross</a:t>
            </a:r>
          </a:p>
          <a:p>
            <a:pPr lvl="1"/>
            <a:r>
              <a:rPr lang="en-GB" sz="2000" i="1" dirty="0"/>
              <a:t>so bad</a:t>
            </a:r>
            <a:r>
              <a:rPr lang="en-GB" sz="2000" dirty="0"/>
              <a:t> </a:t>
            </a:r>
            <a:r>
              <a:rPr lang="en-GB" sz="2000" i="1" dirty="0"/>
              <a:t>in all the circumstances as to amount in the jury’s judgment to a criminal act or omission </a:t>
            </a:r>
            <a:r>
              <a:rPr lang="en-GB" sz="2000" b="1" i="1" dirty="0"/>
              <a:t>(</a:t>
            </a:r>
            <a:r>
              <a:rPr lang="en-GB" sz="2000" b="1" i="1" dirty="0" err="1"/>
              <a:t>Adomako</a:t>
            </a:r>
            <a:r>
              <a:rPr lang="en-GB" sz="2000" b="1" i="1" dirty="0"/>
              <a:t> [1994])</a:t>
            </a:r>
          </a:p>
          <a:p>
            <a:pPr lvl="1"/>
            <a:r>
              <a:rPr lang="en-GB" sz="2000" i="1" dirty="0"/>
              <a:t>went beyond a mere matter of compensation between subjects and showed such disregard for the life and safety of others, as to amount to a crime against the state and conduct deserving of punishment </a:t>
            </a:r>
            <a:r>
              <a:rPr lang="en-GB" sz="2000" b="1" i="1" dirty="0"/>
              <a:t>(Bateman [1925])</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36</a:t>
            </a:fld>
            <a:endParaRPr lang="en-GB"/>
          </a:p>
        </p:txBody>
      </p:sp>
      <p:pic>
        <p:nvPicPr>
          <p:cNvPr id="6" name="Audio 5">
            <a:hlinkClick r:id="" action="ppaction://media"/>
            <a:extLst>
              <a:ext uri="{FF2B5EF4-FFF2-40B4-BE49-F238E27FC236}">
                <a16:creationId xmlns:a16="http://schemas.microsoft.com/office/drawing/2014/main" id="{4E4E92DD-A0A4-4D98-8EBD-8459E5D6A78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48201673"/>
      </p:ext>
    </p:extLst>
  </p:cSld>
  <p:clrMapOvr>
    <a:masterClrMapping/>
  </p:clrMapOvr>
  <mc:AlternateContent xmlns:mc="http://schemas.openxmlformats.org/markup-compatibility/2006" xmlns:p14="http://schemas.microsoft.com/office/powerpoint/2010/main">
    <mc:Choice Requires="p14">
      <p:transition spd="slow" p14:dur="2000" advTm="175229"/>
    </mc:Choice>
    <mc:Fallback xmlns="">
      <p:transition spd="slow" advTm="1752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Gross negligence manslaughter</a:t>
            </a:r>
          </a:p>
        </p:txBody>
      </p:sp>
      <p:sp>
        <p:nvSpPr>
          <p:cNvPr id="3" name="Content Placeholder 2"/>
          <p:cNvSpPr>
            <a:spLocks noGrp="1"/>
          </p:cNvSpPr>
          <p:nvPr>
            <p:ph idx="1"/>
          </p:nvPr>
        </p:nvSpPr>
        <p:spPr>
          <a:xfrm>
            <a:off x="961113" y="1270000"/>
            <a:ext cx="8596668" cy="4272852"/>
          </a:xfrm>
        </p:spPr>
        <p:txBody>
          <a:bodyPr>
            <a:noAutofit/>
          </a:bodyPr>
          <a:lstStyle/>
          <a:p>
            <a:r>
              <a:rPr lang="en-GB" sz="2800" b="1" i="1" dirty="0"/>
              <a:t>A-G’s Reference (No. 2 of 1999) [2000] –</a:t>
            </a:r>
            <a:r>
              <a:rPr lang="en-GB" sz="2800" dirty="0"/>
              <a:t> does not have to foresee death or serious injury.  Objectively judged</a:t>
            </a:r>
          </a:p>
          <a:p>
            <a:pPr lvl="1"/>
            <a:r>
              <a:rPr lang="en-GB" sz="2400" dirty="0"/>
              <a:t>How far below standards of a reasonable person did D fall?</a:t>
            </a:r>
          </a:p>
          <a:p>
            <a:pPr lvl="1"/>
            <a:r>
              <a:rPr lang="en-GB" sz="2400" dirty="0"/>
              <a:t>Did D foresee the risk of death?</a:t>
            </a:r>
          </a:p>
          <a:p>
            <a:pPr lvl="1"/>
            <a:r>
              <a:rPr lang="en-GB" sz="2400" dirty="0"/>
              <a:t>What were the motives behind D’s conduct?</a:t>
            </a:r>
          </a:p>
          <a:p>
            <a:pPr lvl="1"/>
            <a:r>
              <a:rPr lang="en-GB" sz="2400" dirty="0"/>
              <a:t>Was D exercising a special skill that was relevant to the question of breach?</a:t>
            </a:r>
          </a:p>
          <a:p>
            <a:r>
              <a:rPr lang="en-GB" sz="2800" b="1" i="1" dirty="0"/>
              <a:t>Singh [1999]</a:t>
            </a:r>
            <a:r>
              <a:rPr lang="en-GB" sz="2800" dirty="0"/>
              <a:t>– Conduct must involve a serious risk of death which would have been obvious to a reasonably prudent person</a:t>
            </a:r>
            <a:endParaRPr lang="en-GB" sz="2800" b="1" i="1" dirty="0"/>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37</a:t>
            </a:fld>
            <a:endParaRPr lang="en-GB"/>
          </a:p>
        </p:txBody>
      </p:sp>
      <p:pic>
        <p:nvPicPr>
          <p:cNvPr id="6" name="Audio 5">
            <a:hlinkClick r:id="" action="ppaction://media"/>
            <a:extLst>
              <a:ext uri="{FF2B5EF4-FFF2-40B4-BE49-F238E27FC236}">
                <a16:creationId xmlns:a16="http://schemas.microsoft.com/office/drawing/2014/main" id="{6CF6FA39-AF93-4F8F-BF49-EBA73C96BF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94382553"/>
      </p:ext>
    </p:extLst>
  </p:cSld>
  <p:clrMapOvr>
    <a:masterClrMapping/>
  </p:clrMapOvr>
  <mc:AlternateContent xmlns:mc="http://schemas.openxmlformats.org/markup-compatibility/2006" xmlns:p14="http://schemas.microsoft.com/office/powerpoint/2010/main">
    <mc:Choice Requires="p14">
      <p:transition spd="slow" p14:dur="2000" advTm="155846"/>
    </mc:Choice>
    <mc:Fallback xmlns="">
      <p:transition spd="slow" advTm="1558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Gross negligence manslaughter</a:t>
            </a:r>
          </a:p>
        </p:txBody>
      </p:sp>
      <p:sp>
        <p:nvSpPr>
          <p:cNvPr id="3" name="Content Placeholder 2"/>
          <p:cNvSpPr>
            <a:spLocks noGrp="1"/>
          </p:cNvSpPr>
          <p:nvPr>
            <p:ph idx="1"/>
          </p:nvPr>
        </p:nvSpPr>
        <p:spPr/>
        <p:txBody>
          <a:bodyPr>
            <a:normAutofit/>
          </a:bodyPr>
          <a:lstStyle/>
          <a:p>
            <a:pPr marL="0" indent="0">
              <a:buNone/>
            </a:pPr>
            <a:r>
              <a:rPr lang="en-GB" sz="3600" dirty="0"/>
              <a:t>4. D’s negligence caused V’s death</a:t>
            </a:r>
          </a:p>
          <a:p>
            <a:pPr marL="0" indent="0">
              <a:buNone/>
            </a:pPr>
            <a:endParaRPr lang="en-GB" sz="3600" dirty="0"/>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38</a:t>
            </a:fld>
            <a:endParaRPr lang="en-GB"/>
          </a:p>
        </p:txBody>
      </p:sp>
      <p:pic>
        <p:nvPicPr>
          <p:cNvPr id="6" name="Audio 5">
            <a:hlinkClick r:id="" action="ppaction://media"/>
            <a:extLst>
              <a:ext uri="{FF2B5EF4-FFF2-40B4-BE49-F238E27FC236}">
                <a16:creationId xmlns:a16="http://schemas.microsoft.com/office/drawing/2014/main" id="{A9684DDB-B0E7-42CD-86B4-B63133B60A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31555085"/>
      </p:ext>
    </p:extLst>
  </p:cSld>
  <p:clrMapOvr>
    <a:masterClrMapping/>
  </p:clrMapOvr>
  <mc:AlternateContent xmlns:mc="http://schemas.openxmlformats.org/markup-compatibility/2006" xmlns:p14="http://schemas.microsoft.com/office/powerpoint/2010/main">
    <mc:Choice Requires="p14">
      <p:transition spd="slow" p14:dur="2000" advTm="36978"/>
    </mc:Choice>
    <mc:Fallback xmlns="">
      <p:transition spd="slow" advTm="369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Unlawful and dangerous act manslaughter</a:t>
            </a:r>
          </a:p>
        </p:txBody>
      </p:sp>
      <p:sp>
        <p:nvSpPr>
          <p:cNvPr id="3" name="Content Placeholder 2"/>
          <p:cNvSpPr>
            <a:spLocks noGrp="1"/>
          </p:cNvSpPr>
          <p:nvPr>
            <p:ph idx="1"/>
          </p:nvPr>
        </p:nvSpPr>
        <p:spPr/>
        <p:txBody>
          <a:bodyPr/>
          <a:lstStyle/>
          <a:p>
            <a:r>
              <a:rPr lang="en-GB" sz="2800" b="1" i="1" dirty="0"/>
              <a:t>A-G’s Reference (no. 3 of 1994)[1997] </a:t>
            </a:r>
            <a:r>
              <a:rPr lang="en-GB" sz="2800" dirty="0"/>
              <a:t> clarified elements of offence:</a:t>
            </a:r>
          </a:p>
          <a:p>
            <a:pPr lvl="1"/>
            <a:r>
              <a:rPr lang="en-GB" sz="2400" dirty="0"/>
              <a:t>D does an unlawful act</a:t>
            </a:r>
            <a:endParaRPr lang="en-GB" sz="2800" dirty="0"/>
          </a:p>
          <a:p>
            <a:pPr lvl="1"/>
            <a:r>
              <a:rPr lang="en-GB" sz="2400" dirty="0"/>
              <a:t>An act amounts to a crime</a:t>
            </a:r>
            <a:endParaRPr lang="en-GB" sz="2800" dirty="0"/>
          </a:p>
          <a:p>
            <a:pPr lvl="1"/>
            <a:r>
              <a:rPr lang="en-GB" sz="2400" dirty="0"/>
              <a:t>The act is  a dangerous one</a:t>
            </a:r>
            <a:endParaRPr lang="en-GB" sz="2800" dirty="0"/>
          </a:p>
          <a:p>
            <a:pPr lvl="1"/>
            <a:r>
              <a:rPr lang="en-GB" sz="2400" dirty="0"/>
              <a:t>The act causes death</a:t>
            </a:r>
            <a:endParaRPr lang="en-GB" sz="2800" dirty="0"/>
          </a:p>
          <a:p>
            <a:pPr lvl="1"/>
            <a:endParaRPr lang="en-GB" b="1" i="1" dirty="0"/>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39</a:t>
            </a:fld>
            <a:endParaRPr lang="en-GB"/>
          </a:p>
        </p:txBody>
      </p:sp>
      <p:pic>
        <p:nvPicPr>
          <p:cNvPr id="6" name="Audio 5">
            <a:hlinkClick r:id="" action="ppaction://media"/>
            <a:extLst>
              <a:ext uri="{FF2B5EF4-FFF2-40B4-BE49-F238E27FC236}">
                <a16:creationId xmlns:a16="http://schemas.microsoft.com/office/drawing/2014/main" id="{8EB79E07-AAAC-4605-AD70-CEE510F987D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08264384"/>
      </p:ext>
    </p:extLst>
  </p:cSld>
  <p:clrMapOvr>
    <a:masterClrMapping/>
  </p:clrMapOvr>
  <mc:AlternateContent xmlns:mc="http://schemas.openxmlformats.org/markup-compatibility/2006" xmlns:p14="http://schemas.microsoft.com/office/powerpoint/2010/main">
    <mc:Choice Requires="p14">
      <p:transition spd="slow" p14:dur="2000" advTm="83346"/>
    </mc:Choice>
    <mc:Fallback xmlns="">
      <p:transition spd="slow" advTm="83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Unlawful and dangerous act manslaughter</a:t>
            </a:r>
          </a:p>
        </p:txBody>
      </p:sp>
      <p:sp>
        <p:nvSpPr>
          <p:cNvPr id="3" name="Content Placeholder 2"/>
          <p:cNvSpPr>
            <a:spLocks noGrp="1"/>
          </p:cNvSpPr>
          <p:nvPr>
            <p:ph idx="1"/>
          </p:nvPr>
        </p:nvSpPr>
        <p:spPr/>
        <p:txBody>
          <a:bodyPr>
            <a:noAutofit/>
          </a:bodyPr>
          <a:lstStyle/>
          <a:p>
            <a:r>
              <a:rPr lang="en-GB" sz="3600" b="1" u="sng" dirty="0"/>
              <a:t>Does an unlawful act</a:t>
            </a:r>
          </a:p>
          <a:p>
            <a:pPr lvl="1"/>
            <a:r>
              <a:rPr lang="en-GB" sz="2400" b="1" dirty="0"/>
              <a:t>Lowe</a:t>
            </a:r>
            <a:r>
              <a:rPr lang="en-GB" sz="2400" dirty="0"/>
              <a:t> [1973] QB 702 - the criminal act must be an </a:t>
            </a:r>
            <a:r>
              <a:rPr lang="en-GB" sz="2400" b="1" i="1" dirty="0"/>
              <a:t>act</a:t>
            </a:r>
            <a:r>
              <a:rPr lang="en-GB" sz="2400" dirty="0"/>
              <a:t> – a criminal omission will not do.</a:t>
            </a:r>
          </a:p>
          <a:p>
            <a:pPr lvl="1"/>
            <a:endParaRPr lang="en-GB" sz="2400" dirty="0"/>
          </a:p>
          <a:p>
            <a:r>
              <a:rPr lang="en-GB" sz="2800" b="1" dirty="0"/>
              <a:t>The act amounts to a crime</a:t>
            </a:r>
          </a:p>
          <a:p>
            <a:pPr lvl="1"/>
            <a:r>
              <a:rPr lang="en-GB" sz="2400" b="1" dirty="0"/>
              <a:t>Franklin</a:t>
            </a:r>
            <a:r>
              <a:rPr lang="en-GB" sz="2400" dirty="0"/>
              <a:t> (1883) 15 Cox CC 163 - ‘unlawful act’ must be a crime </a:t>
            </a:r>
          </a:p>
          <a:p>
            <a:pPr lvl="1"/>
            <a:r>
              <a:rPr lang="en-GB" sz="2400" b="1" dirty="0"/>
              <a:t>Andrews v DPP</a:t>
            </a:r>
            <a:r>
              <a:rPr lang="en-GB" sz="2400" dirty="0"/>
              <a:t> [1937] AC 576 - the crime must be one requiring </a:t>
            </a:r>
            <a:r>
              <a:rPr lang="en-GB" sz="2400" dirty="0" err="1"/>
              <a:t>mens</a:t>
            </a:r>
            <a:r>
              <a:rPr lang="en-GB" sz="2400" dirty="0"/>
              <a:t> rea:  a crime of strict liability is insufficient </a:t>
            </a:r>
            <a:endParaRPr lang="en-GB" sz="2400" b="1" dirty="0"/>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40</a:t>
            </a:fld>
            <a:endParaRPr lang="en-GB"/>
          </a:p>
        </p:txBody>
      </p:sp>
      <p:pic>
        <p:nvPicPr>
          <p:cNvPr id="4" name="Audio 3">
            <a:hlinkClick r:id="" action="ppaction://media"/>
            <a:extLst>
              <a:ext uri="{FF2B5EF4-FFF2-40B4-BE49-F238E27FC236}">
                <a16:creationId xmlns:a16="http://schemas.microsoft.com/office/drawing/2014/main" id="{F0E450B9-8BBD-4F22-97FF-CEB888E1498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91009107"/>
      </p:ext>
    </p:extLst>
  </p:cSld>
  <p:clrMapOvr>
    <a:masterClrMapping/>
  </p:clrMapOvr>
  <mc:AlternateContent xmlns:mc="http://schemas.openxmlformats.org/markup-compatibility/2006" xmlns:p14="http://schemas.microsoft.com/office/powerpoint/2010/main">
    <mc:Choice Requires="p14">
      <p:transition spd="slow" p14:dur="2000" advTm="147248"/>
    </mc:Choice>
    <mc:Fallback xmlns="">
      <p:transition spd="slow" advTm="1472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Unlawful and dangerous act manslaughter</a:t>
            </a:r>
          </a:p>
        </p:txBody>
      </p:sp>
      <p:sp>
        <p:nvSpPr>
          <p:cNvPr id="3" name="Content Placeholder 2"/>
          <p:cNvSpPr>
            <a:spLocks noGrp="1"/>
          </p:cNvSpPr>
          <p:nvPr>
            <p:ph idx="1"/>
          </p:nvPr>
        </p:nvSpPr>
        <p:spPr>
          <a:xfrm>
            <a:off x="677334" y="1930401"/>
            <a:ext cx="8596668" cy="4110962"/>
          </a:xfrm>
        </p:spPr>
        <p:txBody>
          <a:bodyPr>
            <a:normAutofit lnSpcReduction="10000"/>
          </a:bodyPr>
          <a:lstStyle/>
          <a:p>
            <a:r>
              <a:rPr lang="en-GB" sz="2800" dirty="0"/>
              <a:t>The unlawful act must be dangerous</a:t>
            </a:r>
          </a:p>
          <a:p>
            <a:pPr lvl="1"/>
            <a:r>
              <a:rPr lang="en-GB" sz="2400" b="1" dirty="0"/>
              <a:t>Church</a:t>
            </a:r>
            <a:r>
              <a:rPr lang="en-GB" sz="2400" dirty="0"/>
              <a:t> [1966] 1 QB 59  - not enough for the prosecution to prove that D committed a crime which happened to cause V’s death; the crime has to be shown to have been dangerous</a:t>
            </a:r>
          </a:p>
          <a:p>
            <a:pPr lvl="1"/>
            <a:r>
              <a:rPr lang="en-GB" sz="2400" b="1" dirty="0"/>
              <a:t>DPP v Newbury  &amp; Jones</a:t>
            </a:r>
            <a:r>
              <a:rPr lang="en-GB" sz="2400" dirty="0"/>
              <a:t> [1977] AC 500. – confirmed appropriate test for dangerousness: “reasonable person appreciates a risk of harm”</a:t>
            </a:r>
          </a:p>
          <a:p>
            <a:pPr lvl="2"/>
            <a:r>
              <a:rPr lang="en-GB" sz="2000" dirty="0"/>
              <a:t>Objectively dangerous</a:t>
            </a:r>
          </a:p>
          <a:p>
            <a:pPr lvl="2"/>
            <a:r>
              <a:rPr lang="en-GB" sz="2000" b="1" dirty="0"/>
              <a:t>Dawson [1985] – </a:t>
            </a:r>
            <a:r>
              <a:rPr lang="en-GB" sz="2000" dirty="0"/>
              <a:t>example where reasonable person would not have appreciated act could result in physical harm</a:t>
            </a:r>
            <a:endParaRPr lang="en-GB" sz="2000" b="1" dirty="0"/>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41</a:t>
            </a:fld>
            <a:endParaRPr lang="en-GB"/>
          </a:p>
        </p:txBody>
      </p:sp>
      <p:pic>
        <p:nvPicPr>
          <p:cNvPr id="6" name="Audio 5">
            <a:hlinkClick r:id="" action="ppaction://media"/>
            <a:extLst>
              <a:ext uri="{FF2B5EF4-FFF2-40B4-BE49-F238E27FC236}">
                <a16:creationId xmlns:a16="http://schemas.microsoft.com/office/drawing/2014/main" id="{3CD7AF52-EDE1-4A07-8348-F24DF18ACCC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17491123"/>
      </p:ext>
    </p:extLst>
  </p:cSld>
  <p:clrMapOvr>
    <a:masterClrMapping/>
  </p:clrMapOvr>
  <mc:AlternateContent xmlns:mc="http://schemas.openxmlformats.org/markup-compatibility/2006" xmlns:p14="http://schemas.microsoft.com/office/powerpoint/2010/main">
    <mc:Choice Requires="p14">
      <p:transition spd="slow" p14:dur="2000" advTm="162806"/>
    </mc:Choice>
    <mc:Fallback xmlns="">
      <p:transition spd="slow" advTm="162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Unlawful and dangerous act manslaughter</a:t>
            </a:r>
          </a:p>
        </p:txBody>
      </p:sp>
      <p:sp>
        <p:nvSpPr>
          <p:cNvPr id="3" name="Content Placeholder 2"/>
          <p:cNvSpPr>
            <a:spLocks noGrp="1"/>
          </p:cNvSpPr>
          <p:nvPr>
            <p:ph idx="1"/>
          </p:nvPr>
        </p:nvSpPr>
        <p:spPr>
          <a:xfrm>
            <a:off x="677333" y="2045494"/>
            <a:ext cx="9081521" cy="4512961"/>
          </a:xfrm>
        </p:spPr>
        <p:txBody>
          <a:bodyPr>
            <a:noAutofit/>
          </a:bodyPr>
          <a:lstStyle/>
          <a:p>
            <a:r>
              <a:rPr lang="en-GB" sz="3200" b="1" u="sng" dirty="0"/>
              <a:t>The act results in death</a:t>
            </a:r>
          </a:p>
          <a:p>
            <a:pPr lvl="1"/>
            <a:r>
              <a:rPr lang="en-GB" sz="2800" dirty="0"/>
              <a:t>Causation – must be factual and legal cause of death</a:t>
            </a:r>
          </a:p>
          <a:p>
            <a:pPr lvl="1"/>
            <a:r>
              <a:rPr lang="en-GB" sz="2800" dirty="0"/>
              <a:t>If there is a break in the chain of causation, D is not guilty of UDAM</a:t>
            </a:r>
          </a:p>
          <a:p>
            <a:pPr lvl="1"/>
            <a:r>
              <a:rPr lang="en-GB" sz="2800" b="1" dirty="0"/>
              <a:t>Mitchell</a:t>
            </a:r>
            <a:r>
              <a:rPr lang="en-GB" sz="2800" dirty="0"/>
              <a:t> (1983) 76 Cr App R 293 – UDAM may be committed with transferred malice</a:t>
            </a:r>
          </a:p>
          <a:p>
            <a:r>
              <a:rPr lang="en-GB" sz="3200" dirty="0" err="1"/>
              <a:t>Mens</a:t>
            </a:r>
            <a:r>
              <a:rPr lang="en-GB" sz="3200" dirty="0"/>
              <a:t> rea required is that of the initial crime (base offence)</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42</a:t>
            </a:fld>
            <a:endParaRPr lang="en-GB"/>
          </a:p>
        </p:txBody>
      </p:sp>
      <p:pic>
        <p:nvPicPr>
          <p:cNvPr id="4" name="Audio 3">
            <a:hlinkClick r:id="" action="ppaction://media"/>
            <a:extLst>
              <a:ext uri="{FF2B5EF4-FFF2-40B4-BE49-F238E27FC236}">
                <a16:creationId xmlns:a16="http://schemas.microsoft.com/office/drawing/2014/main" id="{AC2761E6-AA17-4775-847E-1A0CEC5CE2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05782082"/>
      </p:ext>
    </p:extLst>
  </p:cSld>
  <p:clrMapOvr>
    <a:masterClrMapping/>
  </p:clrMapOvr>
  <mc:AlternateContent xmlns:mc="http://schemas.openxmlformats.org/markup-compatibility/2006" xmlns:p14="http://schemas.microsoft.com/office/powerpoint/2010/main">
    <mc:Choice Requires="p14">
      <p:transition spd="slow" p14:dur="2000" advTm="123262"/>
    </mc:Choice>
    <mc:Fallback xmlns="">
      <p:transition spd="slow" advTm="1232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Subjectively reckless manslaughter</a:t>
            </a:r>
          </a:p>
        </p:txBody>
      </p:sp>
      <p:sp>
        <p:nvSpPr>
          <p:cNvPr id="3" name="Content Placeholder 2"/>
          <p:cNvSpPr>
            <a:spLocks noGrp="1"/>
          </p:cNvSpPr>
          <p:nvPr>
            <p:ph idx="1"/>
          </p:nvPr>
        </p:nvSpPr>
        <p:spPr>
          <a:xfrm>
            <a:off x="677334" y="1678268"/>
            <a:ext cx="8596668" cy="3880773"/>
          </a:xfrm>
        </p:spPr>
        <p:txBody>
          <a:bodyPr>
            <a:noAutofit/>
          </a:bodyPr>
          <a:lstStyle/>
          <a:p>
            <a:r>
              <a:rPr lang="en-GB" sz="2400" dirty="0"/>
              <a:t>Elements are:</a:t>
            </a:r>
          </a:p>
          <a:p>
            <a:pPr lvl="1"/>
            <a:r>
              <a:rPr lang="en-GB" sz="2000" dirty="0"/>
              <a:t>D kills</a:t>
            </a:r>
          </a:p>
          <a:p>
            <a:pPr lvl="1"/>
            <a:r>
              <a:rPr lang="en-GB" sz="2000" dirty="0"/>
              <a:t>By an act or omission</a:t>
            </a:r>
          </a:p>
          <a:p>
            <a:pPr lvl="1"/>
            <a:r>
              <a:rPr lang="en-GB" sz="2000" dirty="0"/>
              <a:t>Which does not have to amount to an offence</a:t>
            </a:r>
          </a:p>
          <a:p>
            <a:pPr lvl="1"/>
            <a:r>
              <a:rPr lang="en-GB" sz="2000" dirty="0"/>
              <a:t>Where D is aware that it is highly probable that he will cause serious bodily harm</a:t>
            </a:r>
          </a:p>
          <a:p>
            <a:r>
              <a:rPr lang="en-GB" sz="2400" dirty="0" err="1"/>
              <a:t>Actus</a:t>
            </a:r>
            <a:r>
              <a:rPr lang="en-GB" sz="2400" dirty="0"/>
              <a:t> </a:t>
            </a:r>
            <a:r>
              <a:rPr lang="en-GB" sz="2400" dirty="0" err="1"/>
              <a:t>reus</a:t>
            </a:r>
            <a:r>
              <a:rPr lang="en-GB" sz="2400" dirty="0"/>
              <a:t> – act or omission need not amount to an offence</a:t>
            </a:r>
          </a:p>
          <a:p>
            <a:r>
              <a:rPr lang="en-GB" sz="2400" dirty="0" err="1"/>
              <a:t>Mens</a:t>
            </a:r>
            <a:r>
              <a:rPr lang="en-GB" sz="2400" dirty="0"/>
              <a:t> Rea – aware that it is highly probable he will cause serious bodily harm </a:t>
            </a:r>
            <a:r>
              <a:rPr lang="en-GB" sz="2400" b="1" dirty="0"/>
              <a:t>Lidar [2000]</a:t>
            </a:r>
            <a:endParaRPr lang="en-GB" sz="2400" dirty="0"/>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43</a:t>
            </a:fld>
            <a:endParaRPr lang="en-GB"/>
          </a:p>
        </p:txBody>
      </p:sp>
      <p:pic>
        <p:nvPicPr>
          <p:cNvPr id="6" name="Audio 5">
            <a:hlinkClick r:id="" action="ppaction://media"/>
            <a:extLst>
              <a:ext uri="{FF2B5EF4-FFF2-40B4-BE49-F238E27FC236}">
                <a16:creationId xmlns:a16="http://schemas.microsoft.com/office/drawing/2014/main" id="{CB0A87D3-658D-4253-A7C5-498F38C0606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59452166"/>
      </p:ext>
    </p:extLst>
  </p:cSld>
  <p:clrMapOvr>
    <a:masterClrMapping/>
  </p:clrMapOvr>
  <mc:AlternateContent xmlns:mc="http://schemas.openxmlformats.org/markup-compatibility/2006" xmlns:p14="http://schemas.microsoft.com/office/powerpoint/2010/main">
    <mc:Choice Requires="p14">
      <p:transition spd="slow" p14:dur="2000" advTm="221948"/>
    </mc:Choice>
    <mc:Fallback xmlns="">
      <p:transition spd="slow" advTm="221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 – involuntary manslaughter</a:t>
            </a:r>
          </a:p>
        </p:txBody>
      </p:sp>
      <p:sp>
        <p:nvSpPr>
          <p:cNvPr id="3" name="Content Placeholder 2"/>
          <p:cNvSpPr>
            <a:spLocks noGrp="1"/>
          </p:cNvSpPr>
          <p:nvPr>
            <p:ph idx="1"/>
          </p:nvPr>
        </p:nvSpPr>
        <p:spPr>
          <a:xfrm>
            <a:off x="677334" y="1647931"/>
            <a:ext cx="8596668" cy="4393432"/>
          </a:xfrm>
        </p:spPr>
        <p:txBody>
          <a:bodyPr>
            <a:noAutofit/>
          </a:bodyPr>
          <a:lstStyle/>
          <a:p>
            <a:r>
              <a:rPr lang="en-GB" sz="2800" dirty="0"/>
              <a:t>D commits the AR of murder without the MR.</a:t>
            </a:r>
          </a:p>
          <a:p>
            <a:r>
              <a:rPr lang="en-GB" sz="2800" dirty="0"/>
              <a:t>Three forms:</a:t>
            </a:r>
          </a:p>
          <a:p>
            <a:pPr lvl="1"/>
            <a:r>
              <a:rPr lang="en-GB" sz="2400" dirty="0"/>
              <a:t>Gross negligence manslaughter – breach </a:t>
            </a:r>
            <a:r>
              <a:rPr lang="en-GB" sz="2400" dirty="0" err="1"/>
              <a:t>DoC</a:t>
            </a:r>
            <a:r>
              <a:rPr lang="en-GB" sz="2400" dirty="0"/>
              <a:t>, breach is gross and caused death</a:t>
            </a:r>
          </a:p>
          <a:p>
            <a:pPr lvl="1"/>
            <a:r>
              <a:rPr lang="en-GB" sz="2400" dirty="0"/>
              <a:t>UDAM – unlawful act which amounts to a crime which is dangerous and causes death</a:t>
            </a:r>
          </a:p>
          <a:p>
            <a:pPr lvl="1"/>
            <a:r>
              <a:rPr lang="en-GB" sz="2400" dirty="0"/>
              <a:t>Subjectively reckless manslaughter – act or omission and D is aware it is highly probable he will cause serious bodily harm</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44</a:t>
            </a:fld>
            <a:endParaRPr lang="en-GB"/>
          </a:p>
        </p:txBody>
      </p:sp>
      <p:pic>
        <p:nvPicPr>
          <p:cNvPr id="6" name="Audio 5">
            <a:hlinkClick r:id="" action="ppaction://media"/>
            <a:extLst>
              <a:ext uri="{FF2B5EF4-FFF2-40B4-BE49-F238E27FC236}">
                <a16:creationId xmlns:a16="http://schemas.microsoft.com/office/drawing/2014/main" id="{043A4727-74DF-4956-9FE6-B22BF2B8CBB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30300764"/>
      </p:ext>
    </p:extLst>
  </p:cSld>
  <p:clrMapOvr>
    <a:masterClrMapping/>
  </p:clrMapOvr>
  <mc:AlternateContent xmlns:mc="http://schemas.openxmlformats.org/markup-compatibility/2006" xmlns:p14="http://schemas.microsoft.com/office/powerpoint/2010/main">
    <mc:Choice Requires="p14">
      <p:transition spd="slow" p14:dur="2000" advTm="80932"/>
    </mc:Choice>
    <mc:Fallback xmlns="">
      <p:transition spd="slow" advTm="809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D643370D-0299-4223-9CB8-05106F5B3ED0}"/>
              </a:ext>
            </a:extLst>
          </p:cNvPr>
          <p:cNvGraphicFramePr/>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E9449DB0-BD42-47FC-9B38-1513B45336E1}"/>
                  </a:ext>
                </a:extLst>
              </p14:cNvPr>
              <p14:cNvContentPartPr/>
              <p14:nvPr/>
            </p14:nvContentPartPr>
            <p14:xfrm>
              <a:off x="3064105" y="2488784"/>
              <a:ext cx="360" cy="360"/>
            </p14:xfrm>
          </p:contentPart>
        </mc:Choice>
        <mc:Fallback xmlns="">
          <p:pic>
            <p:nvPicPr>
              <p:cNvPr id="6" name="Ink 5">
                <a:extLst>
                  <a:ext uri="{FF2B5EF4-FFF2-40B4-BE49-F238E27FC236}">
                    <a16:creationId xmlns:a16="http://schemas.microsoft.com/office/drawing/2014/main" id="{E9449DB0-BD42-47FC-9B38-1513B45336E1}"/>
                  </a:ext>
                </a:extLst>
              </p:cNvPr>
              <p:cNvPicPr/>
              <p:nvPr/>
            </p:nvPicPr>
            <p:blipFill>
              <a:blip r:embed="rId9"/>
              <a:stretch>
                <a:fillRect/>
              </a:stretch>
            </p:blipFill>
            <p:spPr>
              <a:xfrm>
                <a:off x="3055465" y="2480144"/>
                <a:ext cx="18000" cy="18000"/>
              </a:xfrm>
              <a:prstGeom prst="rect">
                <a:avLst/>
              </a:prstGeom>
            </p:spPr>
          </p:pic>
        </mc:Fallback>
      </mc:AlternateContent>
      <p:grpSp>
        <p:nvGrpSpPr>
          <p:cNvPr id="32" name="Group 31">
            <a:extLst>
              <a:ext uri="{FF2B5EF4-FFF2-40B4-BE49-F238E27FC236}">
                <a16:creationId xmlns:a16="http://schemas.microsoft.com/office/drawing/2014/main" id="{7399AC95-F13A-42A9-B278-261CA0BD6643}"/>
              </a:ext>
            </a:extLst>
          </p:cNvPr>
          <p:cNvGrpSpPr/>
          <p:nvPr/>
        </p:nvGrpSpPr>
        <p:grpSpPr>
          <a:xfrm>
            <a:off x="2464705" y="824504"/>
            <a:ext cx="2679480" cy="3725640"/>
            <a:chOff x="2464705" y="824504"/>
            <a:chExt cx="2679480" cy="3725640"/>
          </a:xfrm>
        </p:grpSpPr>
        <mc:AlternateContent xmlns:mc="http://schemas.openxmlformats.org/markup-compatibility/2006" xmlns:p14="http://schemas.microsoft.com/office/powerpoint/2010/main">
          <mc:Choice Requires="p14">
            <p:contentPart p14:bwMode="auto" r:id="rId10">
              <p14:nvContentPartPr>
                <p14:cNvPr id="25" name="Ink 24">
                  <a:extLst>
                    <a:ext uri="{FF2B5EF4-FFF2-40B4-BE49-F238E27FC236}">
                      <a16:creationId xmlns:a16="http://schemas.microsoft.com/office/drawing/2014/main" id="{A1852CA8-0F3D-42F0-A1BE-9EB376221B12}"/>
                    </a:ext>
                  </a:extLst>
                </p14:cNvPr>
                <p14:cNvContentPartPr/>
                <p14:nvPr/>
              </p14:nvContentPartPr>
              <p14:xfrm>
                <a:off x="4652065" y="824504"/>
                <a:ext cx="492120" cy="3725640"/>
              </p14:xfrm>
            </p:contentPart>
          </mc:Choice>
          <mc:Fallback xmlns="">
            <p:pic>
              <p:nvPicPr>
                <p:cNvPr id="25" name="Ink 24">
                  <a:extLst>
                    <a:ext uri="{FF2B5EF4-FFF2-40B4-BE49-F238E27FC236}">
                      <a16:creationId xmlns:a16="http://schemas.microsoft.com/office/drawing/2014/main" id="{A1852CA8-0F3D-42F0-A1BE-9EB376221B12}"/>
                    </a:ext>
                  </a:extLst>
                </p:cNvPr>
                <p:cNvPicPr/>
                <p:nvPr/>
              </p:nvPicPr>
              <p:blipFill>
                <a:blip r:embed="rId11"/>
                <a:stretch>
                  <a:fillRect/>
                </a:stretch>
              </p:blipFill>
              <p:spPr>
                <a:xfrm>
                  <a:off x="4643065" y="815504"/>
                  <a:ext cx="509760" cy="37432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6" name="Ink 25">
                  <a:extLst>
                    <a:ext uri="{FF2B5EF4-FFF2-40B4-BE49-F238E27FC236}">
                      <a16:creationId xmlns:a16="http://schemas.microsoft.com/office/drawing/2014/main" id="{40856BA4-8046-42FD-B2CC-7B7F0B42C869}"/>
                    </a:ext>
                  </a:extLst>
                </p14:cNvPr>
                <p14:cNvContentPartPr/>
                <p14:nvPr/>
              </p14:nvContentPartPr>
              <p14:xfrm>
                <a:off x="2464705" y="2891264"/>
                <a:ext cx="601560" cy="873720"/>
              </p14:xfrm>
            </p:contentPart>
          </mc:Choice>
          <mc:Fallback xmlns="">
            <p:pic>
              <p:nvPicPr>
                <p:cNvPr id="26" name="Ink 25">
                  <a:extLst>
                    <a:ext uri="{FF2B5EF4-FFF2-40B4-BE49-F238E27FC236}">
                      <a16:creationId xmlns:a16="http://schemas.microsoft.com/office/drawing/2014/main" id="{40856BA4-8046-42FD-B2CC-7B7F0B42C869}"/>
                    </a:ext>
                  </a:extLst>
                </p:cNvPr>
                <p:cNvPicPr/>
                <p:nvPr/>
              </p:nvPicPr>
              <p:blipFill>
                <a:blip r:embed="rId13"/>
                <a:stretch>
                  <a:fillRect/>
                </a:stretch>
              </p:blipFill>
              <p:spPr>
                <a:xfrm>
                  <a:off x="2456065" y="2882624"/>
                  <a:ext cx="619200" cy="8913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7" name="Ink 26">
                  <a:extLst>
                    <a:ext uri="{FF2B5EF4-FFF2-40B4-BE49-F238E27FC236}">
                      <a16:creationId xmlns:a16="http://schemas.microsoft.com/office/drawing/2014/main" id="{80BDE19F-42F7-49B3-A222-6115157512E5}"/>
                    </a:ext>
                  </a:extLst>
                </p14:cNvPr>
                <p14:cNvContentPartPr/>
                <p14:nvPr/>
              </p14:nvContentPartPr>
              <p14:xfrm>
                <a:off x="3018025" y="2409224"/>
                <a:ext cx="912600" cy="801000"/>
              </p14:xfrm>
            </p:contentPart>
          </mc:Choice>
          <mc:Fallback xmlns="">
            <p:pic>
              <p:nvPicPr>
                <p:cNvPr id="27" name="Ink 26">
                  <a:extLst>
                    <a:ext uri="{FF2B5EF4-FFF2-40B4-BE49-F238E27FC236}">
                      <a16:creationId xmlns:a16="http://schemas.microsoft.com/office/drawing/2014/main" id="{80BDE19F-42F7-49B3-A222-6115157512E5}"/>
                    </a:ext>
                  </a:extLst>
                </p:cNvPr>
                <p:cNvPicPr/>
                <p:nvPr/>
              </p:nvPicPr>
              <p:blipFill>
                <a:blip r:embed="rId15"/>
                <a:stretch>
                  <a:fillRect/>
                </a:stretch>
              </p:blipFill>
              <p:spPr>
                <a:xfrm>
                  <a:off x="3009025" y="2400584"/>
                  <a:ext cx="930240" cy="81864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8" name="Ink 27">
                  <a:extLst>
                    <a:ext uri="{FF2B5EF4-FFF2-40B4-BE49-F238E27FC236}">
                      <a16:creationId xmlns:a16="http://schemas.microsoft.com/office/drawing/2014/main" id="{A5853045-A25A-44BB-B92A-B51A832713D8}"/>
                    </a:ext>
                  </a:extLst>
                </p14:cNvPr>
                <p14:cNvContentPartPr/>
                <p14:nvPr/>
              </p14:nvContentPartPr>
              <p14:xfrm>
                <a:off x="3161665" y="2508584"/>
                <a:ext cx="288720" cy="438840"/>
              </p14:xfrm>
            </p:contentPart>
          </mc:Choice>
          <mc:Fallback xmlns="">
            <p:pic>
              <p:nvPicPr>
                <p:cNvPr id="28" name="Ink 27">
                  <a:extLst>
                    <a:ext uri="{FF2B5EF4-FFF2-40B4-BE49-F238E27FC236}">
                      <a16:creationId xmlns:a16="http://schemas.microsoft.com/office/drawing/2014/main" id="{A5853045-A25A-44BB-B92A-B51A832713D8}"/>
                    </a:ext>
                  </a:extLst>
                </p:cNvPr>
                <p:cNvPicPr/>
                <p:nvPr/>
              </p:nvPicPr>
              <p:blipFill>
                <a:blip r:embed="rId17"/>
                <a:stretch>
                  <a:fillRect/>
                </a:stretch>
              </p:blipFill>
              <p:spPr>
                <a:xfrm>
                  <a:off x="3153025" y="2499584"/>
                  <a:ext cx="306360" cy="45648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30" name="Ink 29">
                  <a:extLst>
                    <a:ext uri="{FF2B5EF4-FFF2-40B4-BE49-F238E27FC236}">
                      <a16:creationId xmlns:a16="http://schemas.microsoft.com/office/drawing/2014/main" id="{254BC8A1-7E24-442C-BEDC-C2A9E68D6F04}"/>
                    </a:ext>
                  </a:extLst>
                </p14:cNvPr>
                <p14:cNvContentPartPr/>
                <p14:nvPr/>
              </p14:nvContentPartPr>
              <p14:xfrm>
                <a:off x="3903265" y="1806224"/>
                <a:ext cx="161640" cy="504360"/>
              </p14:xfrm>
            </p:contentPart>
          </mc:Choice>
          <mc:Fallback xmlns="">
            <p:pic>
              <p:nvPicPr>
                <p:cNvPr id="30" name="Ink 29">
                  <a:extLst>
                    <a:ext uri="{FF2B5EF4-FFF2-40B4-BE49-F238E27FC236}">
                      <a16:creationId xmlns:a16="http://schemas.microsoft.com/office/drawing/2014/main" id="{254BC8A1-7E24-442C-BEDC-C2A9E68D6F04}"/>
                    </a:ext>
                  </a:extLst>
                </p:cNvPr>
                <p:cNvPicPr/>
                <p:nvPr/>
              </p:nvPicPr>
              <p:blipFill>
                <a:blip r:embed="rId19"/>
                <a:stretch>
                  <a:fillRect/>
                </a:stretch>
              </p:blipFill>
              <p:spPr>
                <a:xfrm>
                  <a:off x="3894265" y="1797224"/>
                  <a:ext cx="179280" cy="522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31" name="Ink 30">
                  <a:extLst>
                    <a:ext uri="{FF2B5EF4-FFF2-40B4-BE49-F238E27FC236}">
                      <a16:creationId xmlns:a16="http://schemas.microsoft.com/office/drawing/2014/main" id="{943038BF-741B-4595-8E3C-9B3052EB4C4D}"/>
                    </a:ext>
                  </a:extLst>
                </p14:cNvPr>
                <p14:cNvContentPartPr/>
                <p14:nvPr/>
              </p14:nvContentPartPr>
              <p14:xfrm>
                <a:off x="4065985" y="1293224"/>
                <a:ext cx="630000" cy="760320"/>
              </p14:xfrm>
            </p:contentPart>
          </mc:Choice>
          <mc:Fallback xmlns="">
            <p:pic>
              <p:nvPicPr>
                <p:cNvPr id="31" name="Ink 30">
                  <a:extLst>
                    <a:ext uri="{FF2B5EF4-FFF2-40B4-BE49-F238E27FC236}">
                      <a16:creationId xmlns:a16="http://schemas.microsoft.com/office/drawing/2014/main" id="{943038BF-741B-4595-8E3C-9B3052EB4C4D}"/>
                    </a:ext>
                  </a:extLst>
                </p:cNvPr>
                <p:cNvPicPr/>
                <p:nvPr/>
              </p:nvPicPr>
              <p:blipFill>
                <a:blip r:embed="rId21"/>
                <a:stretch>
                  <a:fillRect/>
                </a:stretch>
              </p:blipFill>
              <p:spPr>
                <a:xfrm>
                  <a:off x="4056985" y="1284224"/>
                  <a:ext cx="647640" cy="777960"/>
                </a:xfrm>
                <a:prstGeom prst="rect">
                  <a:avLst/>
                </a:prstGeom>
              </p:spPr>
            </p:pic>
          </mc:Fallback>
        </mc:AlternateContent>
      </p:grpSp>
      <p:grpSp>
        <p:nvGrpSpPr>
          <p:cNvPr id="37" name="Group 36">
            <a:extLst>
              <a:ext uri="{FF2B5EF4-FFF2-40B4-BE49-F238E27FC236}">
                <a16:creationId xmlns:a16="http://schemas.microsoft.com/office/drawing/2014/main" id="{0BBDFE79-90C8-465E-AAF0-F398A192902D}"/>
              </a:ext>
            </a:extLst>
          </p:cNvPr>
          <p:cNvGrpSpPr/>
          <p:nvPr/>
        </p:nvGrpSpPr>
        <p:grpSpPr>
          <a:xfrm>
            <a:off x="6660145" y="4488944"/>
            <a:ext cx="3269520" cy="647280"/>
            <a:chOff x="6660145" y="4488944"/>
            <a:chExt cx="3269520" cy="647280"/>
          </a:xfrm>
        </p:grpSpPr>
        <mc:AlternateContent xmlns:mc="http://schemas.openxmlformats.org/markup-compatibility/2006" xmlns:p14="http://schemas.microsoft.com/office/powerpoint/2010/main">
          <mc:Choice Requires="p14">
            <p:contentPart p14:bwMode="auto" r:id="rId22">
              <p14:nvContentPartPr>
                <p14:cNvPr id="33" name="Ink 32">
                  <a:extLst>
                    <a:ext uri="{FF2B5EF4-FFF2-40B4-BE49-F238E27FC236}">
                      <a16:creationId xmlns:a16="http://schemas.microsoft.com/office/drawing/2014/main" id="{36A73F9B-0D93-44AE-9A24-5506C93C1753}"/>
                    </a:ext>
                  </a:extLst>
                </p14:cNvPr>
                <p14:cNvContentPartPr/>
                <p14:nvPr/>
              </p14:nvContentPartPr>
              <p14:xfrm>
                <a:off x="6660145" y="4796384"/>
                <a:ext cx="348120" cy="119880"/>
              </p14:xfrm>
            </p:contentPart>
          </mc:Choice>
          <mc:Fallback xmlns="">
            <p:pic>
              <p:nvPicPr>
                <p:cNvPr id="33" name="Ink 32">
                  <a:extLst>
                    <a:ext uri="{FF2B5EF4-FFF2-40B4-BE49-F238E27FC236}">
                      <a16:creationId xmlns:a16="http://schemas.microsoft.com/office/drawing/2014/main" id="{36A73F9B-0D93-44AE-9A24-5506C93C1753}"/>
                    </a:ext>
                  </a:extLst>
                </p:cNvPr>
                <p:cNvPicPr/>
                <p:nvPr/>
              </p:nvPicPr>
              <p:blipFill>
                <a:blip r:embed="rId23"/>
                <a:stretch>
                  <a:fillRect/>
                </a:stretch>
              </p:blipFill>
              <p:spPr>
                <a:xfrm>
                  <a:off x="6651505" y="4787744"/>
                  <a:ext cx="365760" cy="13752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4" name="Ink 33">
                  <a:extLst>
                    <a:ext uri="{FF2B5EF4-FFF2-40B4-BE49-F238E27FC236}">
                      <a16:creationId xmlns:a16="http://schemas.microsoft.com/office/drawing/2014/main" id="{BACF8E97-22AB-4E7C-9DEB-6D0DA90C84D8}"/>
                    </a:ext>
                  </a:extLst>
                </p14:cNvPr>
                <p14:cNvContentPartPr/>
                <p14:nvPr/>
              </p14:nvContentPartPr>
              <p14:xfrm>
                <a:off x="7196185" y="4488944"/>
                <a:ext cx="1433520" cy="611640"/>
              </p14:xfrm>
            </p:contentPart>
          </mc:Choice>
          <mc:Fallback xmlns="">
            <p:pic>
              <p:nvPicPr>
                <p:cNvPr id="34" name="Ink 33">
                  <a:extLst>
                    <a:ext uri="{FF2B5EF4-FFF2-40B4-BE49-F238E27FC236}">
                      <a16:creationId xmlns:a16="http://schemas.microsoft.com/office/drawing/2014/main" id="{BACF8E97-22AB-4E7C-9DEB-6D0DA90C84D8}"/>
                    </a:ext>
                  </a:extLst>
                </p:cNvPr>
                <p:cNvPicPr/>
                <p:nvPr/>
              </p:nvPicPr>
              <p:blipFill>
                <a:blip r:embed="rId25"/>
                <a:stretch>
                  <a:fillRect/>
                </a:stretch>
              </p:blipFill>
              <p:spPr>
                <a:xfrm>
                  <a:off x="7187545" y="4479944"/>
                  <a:ext cx="1451160" cy="62928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35" name="Ink 34">
                  <a:extLst>
                    <a:ext uri="{FF2B5EF4-FFF2-40B4-BE49-F238E27FC236}">
                      <a16:creationId xmlns:a16="http://schemas.microsoft.com/office/drawing/2014/main" id="{0539200A-97E1-4D1E-BC52-1C6E8205F0F0}"/>
                    </a:ext>
                  </a:extLst>
                </p14:cNvPr>
                <p14:cNvContentPartPr/>
                <p14:nvPr/>
              </p14:nvContentPartPr>
              <p14:xfrm>
                <a:off x="8929225" y="4716104"/>
                <a:ext cx="491760" cy="420120"/>
              </p14:xfrm>
            </p:contentPart>
          </mc:Choice>
          <mc:Fallback xmlns="">
            <p:pic>
              <p:nvPicPr>
                <p:cNvPr id="35" name="Ink 34">
                  <a:extLst>
                    <a:ext uri="{FF2B5EF4-FFF2-40B4-BE49-F238E27FC236}">
                      <a16:creationId xmlns:a16="http://schemas.microsoft.com/office/drawing/2014/main" id="{0539200A-97E1-4D1E-BC52-1C6E8205F0F0}"/>
                    </a:ext>
                  </a:extLst>
                </p:cNvPr>
                <p:cNvPicPr/>
                <p:nvPr/>
              </p:nvPicPr>
              <p:blipFill>
                <a:blip r:embed="rId27"/>
                <a:stretch>
                  <a:fillRect/>
                </a:stretch>
              </p:blipFill>
              <p:spPr>
                <a:xfrm>
                  <a:off x="8920225" y="4707104"/>
                  <a:ext cx="509400" cy="43776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36" name="Ink 35">
                  <a:extLst>
                    <a:ext uri="{FF2B5EF4-FFF2-40B4-BE49-F238E27FC236}">
                      <a16:creationId xmlns:a16="http://schemas.microsoft.com/office/drawing/2014/main" id="{166BCA76-2C19-4935-9716-1260B79A1AC9}"/>
                    </a:ext>
                  </a:extLst>
                </p14:cNvPr>
                <p14:cNvContentPartPr/>
                <p14:nvPr/>
              </p14:nvContentPartPr>
              <p14:xfrm>
                <a:off x="9474625" y="4722944"/>
                <a:ext cx="455040" cy="310320"/>
              </p14:xfrm>
            </p:contentPart>
          </mc:Choice>
          <mc:Fallback xmlns="">
            <p:pic>
              <p:nvPicPr>
                <p:cNvPr id="36" name="Ink 35">
                  <a:extLst>
                    <a:ext uri="{FF2B5EF4-FFF2-40B4-BE49-F238E27FC236}">
                      <a16:creationId xmlns:a16="http://schemas.microsoft.com/office/drawing/2014/main" id="{166BCA76-2C19-4935-9716-1260B79A1AC9}"/>
                    </a:ext>
                  </a:extLst>
                </p:cNvPr>
                <p:cNvPicPr/>
                <p:nvPr/>
              </p:nvPicPr>
              <p:blipFill>
                <a:blip r:embed="rId29"/>
                <a:stretch>
                  <a:fillRect/>
                </a:stretch>
              </p:blipFill>
              <p:spPr>
                <a:xfrm>
                  <a:off x="9465625" y="4714304"/>
                  <a:ext cx="472680" cy="327960"/>
                </a:xfrm>
                <a:prstGeom prst="rect">
                  <a:avLst/>
                </a:prstGeom>
              </p:spPr>
            </p:pic>
          </mc:Fallback>
        </mc:AlternateContent>
      </p:grpSp>
    </p:spTree>
    <p:extLst>
      <p:ext uri="{BB962C8B-B14F-4D97-AF65-F5344CB8AC3E}">
        <p14:creationId xmlns:p14="http://schemas.microsoft.com/office/powerpoint/2010/main" val="140327184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3.1|25.7|13.2|8|4.2"/>
</p:tagLst>
</file>

<file path=ppt/tags/tag2.xml><?xml version="1.0" encoding="utf-8"?>
<p:tagLst xmlns:a="http://schemas.openxmlformats.org/drawingml/2006/main" xmlns:r="http://schemas.openxmlformats.org/officeDocument/2006/relationships" xmlns:p="http://schemas.openxmlformats.org/presentationml/2006/main">
  <p:tag name="TIMING" val="|0.7|0.7"/>
</p:tagLst>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EMPLATE" id="{E40D9401-854E-4050-9E9D-3EE2EA9E2E29}" vid="{375502D9-7DB5-4727-9F33-9CB73FC7D08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TEMPLATE</Template>
  <TotalTime>0</TotalTime>
  <Words>3650</Words>
  <Application>Microsoft Office PowerPoint</Application>
  <PresentationFormat>Widescreen</PresentationFormat>
  <Paragraphs>380</Paragraphs>
  <Slides>45</Slides>
  <Notes>44</Notes>
  <HiddenSlides>0</HiddenSlides>
  <MMClips>40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Facet</vt:lpstr>
      <vt:lpstr>HOMICIDE </vt:lpstr>
      <vt:lpstr>PowerPoint Presentation</vt:lpstr>
      <vt:lpstr>MURDER</vt:lpstr>
      <vt:lpstr>By the end of these sessions, you should be able to….</vt:lpstr>
      <vt:lpstr>Definition of murder</vt:lpstr>
      <vt:lpstr>Modern definition</vt:lpstr>
      <vt:lpstr>Actus Reus of Murder</vt:lpstr>
      <vt:lpstr>Actus Reus: ii) Necessary circumstances</vt:lpstr>
      <vt:lpstr>Actus Reus iii) Consequences: Causing death</vt:lpstr>
      <vt:lpstr>Mens Rea of murder:  Intention to kill or cause GBH</vt:lpstr>
      <vt:lpstr>PARTIAL DEFENCES TO MURDER</vt:lpstr>
      <vt:lpstr>Specific partial defences to murder</vt:lpstr>
      <vt:lpstr>Specific defences to murder: DIMINISHED RESPONSIBILITY</vt:lpstr>
      <vt:lpstr>Diminished responsibility</vt:lpstr>
      <vt:lpstr>Diminished Responsibility:  s2(1) Homicide Act 1957 </vt:lpstr>
      <vt:lpstr>Diminished responsibility – s2(1)(a)</vt:lpstr>
      <vt:lpstr>Diminished responsibility</vt:lpstr>
      <vt:lpstr>Diminished responsibility – s2(1)(b)</vt:lpstr>
      <vt:lpstr>Practice question</vt:lpstr>
      <vt:lpstr>Specific defences to murder: PROVOCATION</vt:lpstr>
      <vt:lpstr>Provocation</vt:lpstr>
      <vt:lpstr>Loss of control</vt:lpstr>
      <vt:lpstr>Loss of control</vt:lpstr>
      <vt:lpstr>Loss of control – qualifying trigger</vt:lpstr>
      <vt:lpstr>Loss of control – qualifying trigger</vt:lpstr>
      <vt:lpstr>Loss of control </vt:lpstr>
      <vt:lpstr>Loss of control</vt:lpstr>
      <vt:lpstr>Discuss the presence of any qualifying trigger</vt:lpstr>
      <vt:lpstr>Discuss the presence of any qualifying trigger</vt:lpstr>
      <vt:lpstr>Recap</vt:lpstr>
      <vt:lpstr>Recap</vt:lpstr>
      <vt:lpstr>Recap</vt:lpstr>
      <vt:lpstr>INVOLUNTARY MANSLAUGHTER</vt:lpstr>
      <vt:lpstr>‘Involuntary’ manslaughter</vt:lpstr>
      <vt:lpstr>Gross negligence manslaughter</vt:lpstr>
      <vt:lpstr>Gross negligence manslaughter</vt:lpstr>
      <vt:lpstr>Gross negligence manslaughter</vt:lpstr>
      <vt:lpstr>Gross negligence manslaughter</vt:lpstr>
      <vt:lpstr>Unlawful and dangerous act manslaughter</vt:lpstr>
      <vt:lpstr>Unlawful and dangerous act manslaughter</vt:lpstr>
      <vt:lpstr>Unlawful and dangerous act manslaughter</vt:lpstr>
      <vt:lpstr>Unlawful and dangerous act manslaughter</vt:lpstr>
      <vt:lpstr>Subjectively reckless manslaughter</vt:lpstr>
      <vt:lpstr>Recap – involuntary manslaughter</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MURDER</dc:title>
  <dc:creator>Laura Knight</dc:creator>
  <cp:lastModifiedBy>Laura Knight</cp:lastModifiedBy>
  <cp:revision>69</cp:revision>
  <cp:lastPrinted>2019-10-21T07:18:18Z</cp:lastPrinted>
  <dcterms:created xsi:type="dcterms:W3CDTF">2016-09-27T12:39:02Z</dcterms:created>
  <dcterms:modified xsi:type="dcterms:W3CDTF">2023-02-13T14:12:43Z</dcterms:modified>
</cp:coreProperties>
</file>