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1"/>
  </p:notesMasterIdLst>
  <p:handoutMasterIdLst>
    <p:handoutMasterId r:id="rId12"/>
  </p:handoutMasterIdLst>
  <p:sldIdLst>
    <p:sldId id="306" r:id="rId5"/>
    <p:sldId id="307" r:id="rId6"/>
    <p:sldId id="308" r:id="rId7"/>
    <p:sldId id="309" r:id="rId8"/>
    <p:sldId id="310" r:id="rId9"/>
    <p:sldId id="311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6C729F-4FEC-2560-E0EC-ABECB0B44724}" v="134" dt="2025-02-07T00:36:51.8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4" autoAdjust="0"/>
    <p:restoredTop sz="84967" autoAdjust="0"/>
  </p:normalViewPr>
  <p:slideViewPr>
    <p:cSldViewPr snapToGrid="0">
      <p:cViewPr varScale="1">
        <p:scale>
          <a:sx n="110" d="100"/>
          <a:sy n="110" d="100"/>
        </p:scale>
        <p:origin x="600" y="114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ett Aggersberg" userId="S::b.aggersberg@uwtsd.ac.uk::80171f22-9015-4dfe-b9ab-f2a61492efab" providerId="AD" clId="Web-{856C729F-4FEC-2560-E0EC-ABECB0B44724}"/>
    <pc:docChg chg="addSld delSld modSld">
      <pc:chgData name="Brett Aggersberg" userId="S::b.aggersberg@uwtsd.ac.uk::80171f22-9015-4dfe-b9ab-f2a61492efab" providerId="AD" clId="Web-{856C729F-4FEC-2560-E0EC-ABECB0B44724}" dt="2025-02-07T00:36:50.960" v="105" actId="20577"/>
      <pc:docMkLst>
        <pc:docMk/>
      </pc:docMkLst>
      <pc:sldChg chg="del">
        <pc:chgData name="Brett Aggersberg" userId="S::b.aggersberg@uwtsd.ac.uk::80171f22-9015-4dfe-b9ab-f2a61492efab" providerId="AD" clId="Web-{856C729F-4FEC-2560-E0EC-ABECB0B44724}" dt="2025-02-07T00:23:33.498" v="8"/>
        <pc:sldMkLst>
          <pc:docMk/>
          <pc:sldMk cId="783914445" sldId="294"/>
        </pc:sldMkLst>
      </pc:sldChg>
      <pc:sldChg chg="del">
        <pc:chgData name="Brett Aggersberg" userId="S::b.aggersberg@uwtsd.ac.uk::80171f22-9015-4dfe-b9ab-f2a61492efab" providerId="AD" clId="Web-{856C729F-4FEC-2560-E0EC-ABECB0B44724}" dt="2025-02-07T00:23:33.498" v="7"/>
        <pc:sldMkLst>
          <pc:docMk/>
          <pc:sldMk cId="277827655" sldId="295"/>
        </pc:sldMkLst>
      </pc:sldChg>
      <pc:sldChg chg="del">
        <pc:chgData name="Brett Aggersberg" userId="S::b.aggersberg@uwtsd.ac.uk::80171f22-9015-4dfe-b9ab-f2a61492efab" providerId="AD" clId="Web-{856C729F-4FEC-2560-E0EC-ABECB0B44724}" dt="2025-02-07T00:23:33.482" v="4"/>
        <pc:sldMkLst>
          <pc:docMk/>
          <pc:sldMk cId="3159288639" sldId="303"/>
        </pc:sldMkLst>
      </pc:sldChg>
      <pc:sldChg chg="del">
        <pc:chgData name="Brett Aggersberg" userId="S::b.aggersberg@uwtsd.ac.uk::80171f22-9015-4dfe-b9ab-f2a61492efab" providerId="AD" clId="Web-{856C729F-4FEC-2560-E0EC-ABECB0B44724}" dt="2025-02-07T00:23:33.482" v="3"/>
        <pc:sldMkLst>
          <pc:docMk/>
          <pc:sldMk cId="3124766000" sldId="304"/>
        </pc:sldMkLst>
      </pc:sldChg>
      <pc:sldChg chg="del">
        <pc:chgData name="Brett Aggersberg" userId="S::b.aggersberg@uwtsd.ac.uk::80171f22-9015-4dfe-b9ab-f2a61492efab" providerId="AD" clId="Web-{856C729F-4FEC-2560-E0EC-ABECB0B44724}" dt="2025-02-07T00:23:33.482" v="2"/>
        <pc:sldMkLst>
          <pc:docMk/>
          <pc:sldMk cId="1403455250" sldId="305"/>
        </pc:sldMkLst>
      </pc:sldChg>
      <pc:sldChg chg="addSp delSp modSp">
        <pc:chgData name="Brett Aggersberg" userId="S::b.aggersberg@uwtsd.ac.uk::80171f22-9015-4dfe-b9ab-f2a61492efab" providerId="AD" clId="Web-{856C729F-4FEC-2560-E0EC-ABECB0B44724}" dt="2025-02-07T00:23:48.092" v="16"/>
        <pc:sldMkLst>
          <pc:docMk/>
          <pc:sldMk cId="114769864" sldId="306"/>
        </pc:sldMkLst>
        <pc:spChg chg="mod">
          <ac:chgData name="Brett Aggersberg" userId="S::b.aggersberg@uwtsd.ac.uk::80171f22-9015-4dfe-b9ab-f2a61492efab" providerId="AD" clId="Web-{856C729F-4FEC-2560-E0EC-ABECB0B44724}" dt="2025-02-07T00:23:43.233" v="15" actId="20577"/>
          <ac:spMkLst>
            <pc:docMk/>
            <pc:sldMk cId="114769864" sldId="306"/>
            <ac:spMk id="2" creationId="{C3A9968B-2619-4F71-AB00-4C493E120805}"/>
          </ac:spMkLst>
        </pc:spChg>
        <pc:spChg chg="del">
          <ac:chgData name="Brett Aggersberg" userId="S::b.aggersberg@uwtsd.ac.uk::80171f22-9015-4dfe-b9ab-f2a61492efab" providerId="AD" clId="Web-{856C729F-4FEC-2560-E0EC-ABECB0B44724}" dt="2025-02-07T00:23:48.092" v="16"/>
          <ac:spMkLst>
            <pc:docMk/>
            <pc:sldMk cId="114769864" sldId="306"/>
            <ac:spMk id="3" creationId="{A5F14073-9F68-4B7E-A576-26899D58C7A9}"/>
          </ac:spMkLst>
        </pc:spChg>
        <pc:spChg chg="add mod">
          <ac:chgData name="Brett Aggersberg" userId="S::b.aggersberg@uwtsd.ac.uk::80171f22-9015-4dfe-b9ab-f2a61492efab" providerId="AD" clId="Web-{856C729F-4FEC-2560-E0EC-ABECB0B44724}" dt="2025-02-07T00:23:48.092" v="16"/>
          <ac:spMkLst>
            <pc:docMk/>
            <pc:sldMk cId="114769864" sldId="306"/>
            <ac:spMk id="5" creationId="{8CDC6F09-B044-DD57-BD6C-718723E82AB0}"/>
          </ac:spMkLst>
        </pc:spChg>
      </pc:sldChg>
      <pc:sldChg chg="del">
        <pc:chgData name="Brett Aggersberg" userId="S::b.aggersberg@uwtsd.ac.uk::80171f22-9015-4dfe-b9ab-f2a61492efab" providerId="AD" clId="Web-{856C729F-4FEC-2560-E0EC-ABECB0B44724}" dt="2025-02-07T00:23:33.514" v="11"/>
        <pc:sldMkLst>
          <pc:docMk/>
          <pc:sldMk cId="1613598062" sldId="307"/>
        </pc:sldMkLst>
      </pc:sldChg>
      <pc:sldChg chg="addSp delSp modSp new mod setBg">
        <pc:chgData name="Brett Aggersberg" userId="S::b.aggersberg@uwtsd.ac.uk::80171f22-9015-4dfe-b9ab-f2a61492efab" providerId="AD" clId="Web-{856C729F-4FEC-2560-E0EC-ABECB0B44724}" dt="2025-02-07T00:28:31.451" v="50" actId="20577"/>
        <pc:sldMkLst>
          <pc:docMk/>
          <pc:sldMk cId="2990417070" sldId="307"/>
        </pc:sldMkLst>
        <pc:spChg chg="del mod">
          <ac:chgData name="Brett Aggersberg" userId="S::b.aggersberg@uwtsd.ac.uk::80171f22-9015-4dfe-b9ab-f2a61492efab" providerId="AD" clId="Web-{856C729F-4FEC-2560-E0EC-ABECB0B44724}" dt="2025-02-07T00:25:30.583" v="19"/>
          <ac:spMkLst>
            <pc:docMk/>
            <pc:sldMk cId="2990417070" sldId="307"/>
            <ac:spMk id="2" creationId="{504D44D8-FE42-217B-4CFB-053CDECD5F93}"/>
          </ac:spMkLst>
        </pc:spChg>
        <pc:spChg chg="del mod">
          <ac:chgData name="Brett Aggersberg" userId="S::b.aggersberg@uwtsd.ac.uk::80171f22-9015-4dfe-b9ab-f2a61492efab" providerId="AD" clId="Web-{856C729F-4FEC-2560-E0EC-ABECB0B44724}" dt="2025-02-07T00:26:25.163" v="24"/>
          <ac:spMkLst>
            <pc:docMk/>
            <pc:sldMk cId="2990417070" sldId="307"/>
            <ac:spMk id="3" creationId="{9FAEFC89-1CB7-F390-E302-C07279487ED8}"/>
          </ac:spMkLst>
        </pc:spChg>
        <pc:spChg chg="add mod">
          <ac:chgData name="Brett Aggersberg" userId="S::b.aggersberg@uwtsd.ac.uk::80171f22-9015-4dfe-b9ab-f2a61492efab" providerId="AD" clId="Web-{856C729F-4FEC-2560-E0EC-ABECB0B44724}" dt="2025-02-07T00:28:31.451" v="50" actId="20577"/>
          <ac:spMkLst>
            <pc:docMk/>
            <pc:sldMk cId="2990417070" sldId="307"/>
            <ac:spMk id="4" creationId="{95DDA213-47E9-344D-F4B1-85A1FB6355E5}"/>
          </ac:spMkLst>
        </pc:spChg>
        <pc:spChg chg="add mod">
          <ac:chgData name="Brett Aggersberg" userId="S::b.aggersberg@uwtsd.ac.uk::80171f22-9015-4dfe-b9ab-f2a61492efab" providerId="AD" clId="Web-{856C729F-4FEC-2560-E0EC-ABECB0B44724}" dt="2025-02-07T00:27:48.074" v="43" actId="1076"/>
          <ac:spMkLst>
            <pc:docMk/>
            <pc:sldMk cId="2990417070" sldId="307"/>
            <ac:spMk id="5" creationId="{04327E9B-2181-004E-343F-85F94F55D339}"/>
          </ac:spMkLst>
        </pc:spChg>
        <pc:spChg chg="add">
          <ac:chgData name="Brett Aggersberg" userId="S::b.aggersberg@uwtsd.ac.uk::80171f22-9015-4dfe-b9ab-f2a61492efab" providerId="AD" clId="Web-{856C729F-4FEC-2560-E0EC-ABECB0B44724}" dt="2025-02-07T00:25:23.770" v="18"/>
          <ac:spMkLst>
            <pc:docMk/>
            <pc:sldMk cId="2990417070" sldId="307"/>
            <ac:spMk id="8" creationId="{9A3F5928-D955-456A-97B5-AA390B8CE9D5}"/>
          </ac:spMkLst>
        </pc:spChg>
        <pc:spChg chg="add">
          <ac:chgData name="Brett Aggersberg" userId="S::b.aggersberg@uwtsd.ac.uk::80171f22-9015-4dfe-b9ab-f2a61492efab" providerId="AD" clId="Web-{856C729F-4FEC-2560-E0EC-ABECB0B44724}" dt="2025-02-07T00:25:23.770" v="18"/>
          <ac:spMkLst>
            <pc:docMk/>
            <pc:sldMk cId="2990417070" sldId="307"/>
            <ac:spMk id="12" creationId="{C5CB530E-515E-412C-9DF1-5F8FFBD6F383}"/>
          </ac:spMkLst>
        </pc:spChg>
        <pc:spChg chg="add">
          <ac:chgData name="Brett Aggersberg" userId="S::b.aggersberg@uwtsd.ac.uk::80171f22-9015-4dfe-b9ab-f2a61492efab" providerId="AD" clId="Web-{856C729F-4FEC-2560-E0EC-ABECB0B44724}" dt="2025-02-07T00:25:23.770" v="18"/>
          <ac:spMkLst>
            <pc:docMk/>
            <pc:sldMk cId="2990417070" sldId="307"/>
            <ac:spMk id="14" creationId="{712D4376-A578-4FF1-94FC-245E7A6A489F}"/>
          </ac:spMkLst>
        </pc:spChg>
        <pc:spChg chg="add">
          <ac:chgData name="Brett Aggersberg" userId="S::b.aggersberg@uwtsd.ac.uk::80171f22-9015-4dfe-b9ab-f2a61492efab" providerId="AD" clId="Web-{856C729F-4FEC-2560-E0EC-ABECB0B44724}" dt="2025-02-07T00:25:23.770" v="18"/>
          <ac:spMkLst>
            <pc:docMk/>
            <pc:sldMk cId="2990417070" sldId="307"/>
            <ac:spMk id="16" creationId="{AEA7509D-F04F-40CB-A0B3-EEF16499CC9F}"/>
          </ac:spMkLst>
        </pc:spChg>
        <pc:cxnChg chg="add">
          <ac:chgData name="Brett Aggersberg" userId="S::b.aggersberg@uwtsd.ac.uk::80171f22-9015-4dfe-b9ab-f2a61492efab" providerId="AD" clId="Web-{856C729F-4FEC-2560-E0EC-ABECB0B44724}" dt="2025-02-07T00:25:23.770" v="18"/>
          <ac:cxnSpMkLst>
            <pc:docMk/>
            <pc:sldMk cId="2990417070" sldId="307"/>
            <ac:cxnSpMk id="10" creationId="{56020367-4FD5-4596-8E10-C5F095CD8DBF}"/>
          </ac:cxnSpMkLst>
        </pc:cxnChg>
      </pc:sldChg>
      <pc:sldChg chg="del">
        <pc:chgData name="Brett Aggersberg" userId="S::b.aggersberg@uwtsd.ac.uk::80171f22-9015-4dfe-b9ab-f2a61492efab" providerId="AD" clId="Web-{856C729F-4FEC-2560-E0EC-ABECB0B44724}" dt="2025-02-07T00:23:33.498" v="10"/>
        <pc:sldMkLst>
          <pc:docMk/>
          <pc:sldMk cId="365334912" sldId="308"/>
        </pc:sldMkLst>
      </pc:sldChg>
      <pc:sldChg chg="modSp add replId">
        <pc:chgData name="Brett Aggersberg" userId="S::b.aggersberg@uwtsd.ac.uk::80171f22-9015-4dfe-b9ab-f2a61492efab" providerId="AD" clId="Web-{856C729F-4FEC-2560-E0EC-ABECB0B44724}" dt="2025-02-07T00:30:45.290" v="67" actId="20577"/>
        <pc:sldMkLst>
          <pc:docMk/>
          <pc:sldMk cId="2005963828" sldId="308"/>
        </pc:sldMkLst>
        <pc:spChg chg="mod">
          <ac:chgData name="Brett Aggersberg" userId="S::b.aggersberg@uwtsd.ac.uk::80171f22-9015-4dfe-b9ab-f2a61492efab" providerId="AD" clId="Web-{856C729F-4FEC-2560-E0EC-ABECB0B44724}" dt="2025-02-07T00:30:45.290" v="67" actId="20577"/>
          <ac:spMkLst>
            <pc:docMk/>
            <pc:sldMk cId="2005963828" sldId="308"/>
            <ac:spMk id="4" creationId="{E7A5D733-0487-8A75-79FC-BA8C9455D0FE}"/>
          </ac:spMkLst>
        </pc:spChg>
        <pc:spChg chg="mod">
          <ac:chgData name="Brett Aggersberg" userId="S::b.aggersberg@uwtsd.ac.uk::80171f22-9015-4dfe-b9ab-f2a61492efab" providerId="AD" clId="Web-{856C729F-4FEC-2560-E0EC-ABECB0B44724}" dt="2025-02-07T00:30:31.899" v="64" actId="20577"/>
          <ac:spMkLst>
            <pc:docMk/>
            <pc:sldMk cId="2005963828" sldId="308"/>
            <ac:spMk id="5" creationId="{52735BF3-792A-E717-38F7-302F37A49B33}"/>
          </ac:spMkLst>
        </pc:spChg>
      </pc:sldChg>
      <pc:sldChg chg="modSp add replId">
        <pc:chgData name="Brett Aggersberg" userId="S::b.aggersberg@uwtsd.ac.uk::80171f22-9015-4dfe-b9ab-f2a61492efab" providerId="AD" clId="Web-{856C729F-4FEC-2560-E0EC-ABECB0B44724}" dt="2025-02-07T00:32:03.106" v="81" actId="20577"/>
        <pc:sldMkLst>
          <pc:docMk/>
          <pc:sldMk cId="2130701911" sldId="309"/>
        </pc:sldMkLst>
        <pc:spChg chg="mod">
          <ac:chgData name="Brett Aggersberg" userId="S::b.aggersberg@uwtsd.ac.uk::80171f22-9015-4dfe-b9ab-f2a61492efab" providerId="AD" clId="Web-{856C729F-4FEC-2560-E0EC-ABECB0B44724}" dt="2025-02-07T00:32:03.106" v="81" actId="20577"/>
          <ac:spMkLst>
            <pc:docMk/>
            <pc:sldMk cId="2130701911" sldId="309"/>
            <ac:spMk id="4" creationId="{2C9BD937-2C9B-E568-DF1B-B750FE4E60A7}"/>
          </ac:spMkLst>
        </pc:spChg>
        <pc:spChg chg="mod">
          <ac:chgData name="Brett Aggersberg" userId="S::b.aggersberg@uwtsd.ac.uk::80171f22-9015-4dfe-b9ab-f2a61492efab" providerId="AD" clId="Web-{856C729F-4FEC-2560-E0EC-ABECB0B44724}" dt="2025-02-07T00:31:31.135" v="75" actId="20577"/>
          <ac:spMkLst>
            <pc:docMk/>
            <pc:sldMk cId="2130701911" sldId="309"/>
            <ac:spMk id="5" creationId="{C7241642-97A9-D457-E724-1D2A0984ED87}"/>
          </ac:spMkLst>
        </pc:spChg>
      </pc:sldChg>
      <pc:sldChg chg="del">
        <pc:chgData name="Brett Aggersberg" userId="S::b.aggersberg@uwtsd.ac.uk::80171f22-9015-4dfe-b9ab-f2a61492efab" providerId="AD" clId="Web-{856C729F-4FEC-2560-E0EC-ABECB0B44724}" dt="2025-02-07T00:23:33.498" v="9"/>
        <pc:sldMkLst>
          <pc:docMk/>
          <pc:sldMk cId="2227882511" sldId="309"/>
        </pc:sldMkLst>
      </pc:sldChg>
      <pc:sldChg chg="modSp add replId">
        <pc:chgData name="Brett Aggersberg" userId="S::b.aggersberg@uwtsd.ac.uk::80171f22-9015-4dfe-b9ab-f2a61492efab" providerId="AD" clId="Web-{856C729F-4FEC-2560-E0EC-ABECB0B44724}" dt="2025-02-07T00:33:00.071" v="90" actId="20577"/>
        <pc:sldMkLst>
          <pc:docMk/>
          <pc:sldMk cId="3247329581" sldId="310"/>
        </pc:sldMkLst>
        <pc:spChg chg="mod">
          <ac:chgData name="Brett Aggersberg" userId="S::b.aggersberg@uwtsd.ac.uk::80171f22-9015-4dfe-b9ab-f2a61492efab" providerId="AD" clId="Web-{856C729F-4FEC-2560-E0EC-ABECB0B44724}" dt="2025-02-07T00:33:00.071" v="90" actId="20577"/>
          <ac:spMkLst>
            <pc:docMk/>
            <pc:sldMk cId="3247329581" sldId="310"/>
            <ac:spMk id="4" creationId="{E2034643-F52A-CAD5-756C-9C8CA140DFD4}"/>
          </ac:spMkLst>
        </pc:spChg>
        <pc:spChg chg="mod">
          <ac:chgData name="Brett Aggersberg" userId="S::b.aggersberg@uwtsd.ac.uk::80171f22-9015-4dfe-b9ab-f2a61492efab" providerId="AD" clId="Web-{856C729F-4FEC-2560-E0EC-ABECB0B44724}" dt="2025-02-07T00:32:55.458" v="87" actId="20577"/>
          <ac:spMkLst>
            <pc:docMk/>
            <pc:sldMk cId="3247329581" sldId="310"/>
            <ac:spMk id="5" creationId="{C7189CD5-2728-B717-3D5A-97E8CE0D4579}"/>
          </ac:spMkLst>
        </pc:spChg>
      </pc:sldChg>
      <pc:sldChg chg="del">
        <pc:chgData name="Brett Aggersberg" userId="S::b.aggersberg@uwtsd.ac.uk::80171f22-9015-4dfe-b9ab-f2a61492efab" providerId="AD" clId="Web-{856C729F-4FEC-2560-E0EC-ABECB0B44724}" dt="2025-02-07T00:23:33.498" v="6"/>
        <pc:sldMkLst>
          <pc:docMk/>
          <pc:sldMk cId="3561473475" sldId="310"/>
        </pc:sldMkLst>
      </pc:sldChg>
      <pc:sldChg chg="del">
        <pc:chgData name="Brett Aggersberg" userId="S::b.aggersberg@uwtsd.ac.uk::80171f22-9015-4dfe-b9ab-f2a61492efab" providerId="AD" clId="Web-{856C729F-4FEC-2560-E0EC-ABECB0B44724}" dt="2025-02-07T00:23:33.482" v="1"/>
        <pc:sldMkLst>
          <pc:docMk/>
          <pc:sldMk cId="3584772686" sldId="311"/>
        </pc:sldMkLst>
      </pc:sldChg>
      <pc:sldChg chg="modSp add replId">
        <pc:chgData name="Brett Aggersberg" userId="S::b.aggersberg@uwtsd.ac.uk::80171f22-9015-4dfe-b9ab-f2a61492efab" providerId="AD" clId="Web-{856C729F-4FEC-2560-E0EC-ABECB0B44724}" dt="2025-02-07T00:36:50.960" v="105" actId="20577"/>
        <pc:sldMkLst>
          <pc:docMk/>
          <pc:sldMk cId="3696981803" sldId="311"/>
        </pc:sldMkLst>
        <pc:spChg chg="mod">
          <ac:chgData name="Brett Aggersberg" userId="S::b.aggersberg@uwtsd.ac.uk::80171f22-9015-4dfe-b9ab-f2a61492efab" providerId="AD" clId="Web-{856C729F-4FEC-2560-E0EC-ABECB0B44724}" dt="2025-02-07T00:36:50.960" v="105" actId="20577"/>
          <ac:spMkLst>
            <pc:docMk/>
            <pc:sldMk cId="3696981803" sldId="311"/>
            <ac:spMk id="4" creationId="{2120DB26-1117-A696-B76A-2FC7CBBBEB92}"/>
          </ac:spMkLst>
        </pc:spChg>
        <pc:spChg chg="mod">
          <ac:chgData name="Brett Aggersberg" userId="S::b.aggersberg@uwtsd.ac.uk::80171f22-9015-4dfe-b9ab-f2a61492efab" providerId="AD" clId="Web-{856C729F-4FEC-2560-E0EC-ABECB0B44724}" dt="2025-02-07T00:34:05.517" v="100" actId="20577"/>
          <ac:spMkLst>
            <pc:docMk/>
            <pc:sldMk cId="3696981803" sldId="311"/>
            <ac:spMk id="5" creationId="{8832A91E-AD77-DEB5-A1F4-71C2B02C4E22}"/>
          </ac:spMkLst>
        </pc:spChg>
      </pc:sldChg>
      <pc:sldChg chg="del">
        <pc:chgData name="Brett Aggersberg" userId="S::b.aggersberg@uwtsd.ac.uk::80171f22-9015-4dfe-b9ab-f2a61492efab" providerId="AD" clId="Web-{856C729F-4FEC-2560-E0EC-ABECB0B44724}" dt="2025-02-07T00:23:33.467" v="0"/>
        <pc:sldMkLst>
          <pc:docMk/>
          <pc:sldMk cId="927313156" sldId="312"/>
        </pc:sldMkLst>
      </pc:sldChg>
      <pc:sldChg chg="del">
        <pc:chgData name="Brett Aggersberg" userId="S::b.aggersberg@uwtsd.ac.uk::80171f22-9015-4dfe-b9ab-f2a61492efab" providerId="AD" clId="Web-{856C729F-4FEC-2560-E0EC-ABECB0B44724}" dt="2025-02-07T00:23:33.498" v="5"/>
        <pc:sldMkLst>
          <pc:docMk/>
          <pc:sldMk cId="2270028676" sldId="31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3D09C6E-3D32-4891-B753-D446980650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964AFB-56C9-4BCD-A4FD-64927B251DA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A9663F-0FD7-4407-9C69-CE2293FA8C3E}" type="datetime1">
              <a:rPr lang="en-GB" smtClean="0"/>
              <a:t>06/02/2025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59603C-7D19-4658-9EAB-CF876BF219B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DF3005-03CA-4AD9-908F-587A49A8EB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6097F8-C103-421F-8ADA-241BC901E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90470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D5D7AC-B789-445A-B338-9E526D59691C}" type="datetime1">
              <a:rPr lang="en-GB" smtClean="0"/>
              <a:pPr/>
              <a:t>06/02/2025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964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n-GB" spc="400" dirty="0"/>
              <a:t>5 M's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8CDC6F09-B044-DD57-BD6C-718723E82AB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DDA213-47E9-344D-F4B1-85A1FB6355E5}"/>
              </a:ext>
            </a:extLst>
          </p:cNvPr>
          <p:cNvSpPr txBox="1"/>
          <p:nvPr/>
        </p:nvSpPr>
        <p:spPr>
          <a:xfrm>
            <a:off x="1547234" y="1270103"/>
            <a:ext cx="9095735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Every great advertising campaign needs a clear mission statement.</a:t>
            </a:r>
            <a:endParaRPr lang="en-GB" sz="1400" dirty="0">
              <a:solidFill>
                <a:schemeClr val="bg1"/>
              </a:solidFill>
            </a:endParaRPr>
          </a:p>
          <a:p>
            <a:br>
              <a:rPr lang="en-US" dirty="0"/>
            </a:br>
            <a:endParaRPr lang="en-US" sz="240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This statement serves as the guiding light and sets the tone for all subsequent decisions.</a:t>
            </a:r>
            <a:endParaRPr lang="en-GB" sz="1400">
              <a:solidFill>
                <a:schemeClr val="bg1"/>
              </a:solidFill>
            </a:endParaRPr>
          </a:p>
          <a:p>
            <a:br>
              <a:rPr lang="en-US" dirty="0"/>
            </a:br>
            <a:endParaRPr lang="en-US" sz="240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It outlines the overall purpose and objectives of the campaign.</a:t>
            </a:r>
            <a:endParaRPr lang="en-GB" sz="1400">
              <a:solidFill>
                <a:schemeClr val="bg1"/>
              </a:solidFill>
            </a:endParaRPr>
          </a:p>
          <a:p>
            <a:br>
              <a:rPr lang="en-US" dirty="0"/>
            </a:br>
            <a:endParaRPr lang="en-US" sz="240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Before embarking on any advertising endeavour, it is crucial to define your mission. Ask yourself questions like:</a:t>
            </a:r>
            <a:endParaRPr lang="en-GB" sz="1400">
              <a:solidFill>
                <a:schemeClr val="bg1"/>
              </a:solidFill>
            </a:endParaRPr>
          </a:p>
          <a:p>
            <a:br>
              <a:rPr lang="en-US" dirty="0"/>
            </a:br>
            <a:endParaRPr lang="en-US" sz="24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What do you hope to achieve with your advertising efforts?</a:t>
            </a:r>
            <a:endParaRPr lang="en-GB" sz="14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Who is your target audience?</a:t>
            </a:r>
            <a:endParaRPr lang="en-GB" sz="14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How does your product or service cater to their needs?</a:t>
            </a:r>
            <a:endParaRPr lang="en-GB" sz="140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By answering these fundamental questions, you will establish a strong foundation to build upon.</a:t>
            </a:r>
            <a:endParaRPr lang="en-GB" sz="1400" dirty="0">
              <a:solidFill>
                <a:schemeClr val="bg1"/>
              </a:solidFill>
            </a:endParaRPr>
          </a:p>
          <a:p>
            <a:br>
              <a:rPr lang="en-US" dirty="0"/>
            </a:b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327E9B-2181-004E-343F-85F94F55D339}"/>
              </a:ext>
            </a:extLst>
          </p:cNvPr>
          <p:cNvSpPr txBox="1"/>
          <p:nvPr/>
        </p:nvSpPr>
        <p:spPr>
          <a:xfrm>
            <a:off x="999928" y="299381"/>
            <a:ext cx="74003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/>
                <a:cs typeface="Arial"/>
              </a:rPr>
              <a:t>Mission: Defining Your Purpose</a:t>
            </a:r>
            <a:endParaRPr lang="en-US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417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D07007-D557-0C68-1F4C-72C32F90E4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8EDD0CD-8E7F-78D0-43A3-C9B99C60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1AE3982-A837-237D-226C-54AA121B1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3">
            <a:extLst>
              <a:ext uri="{FF2B5EF4-FFF2-40B4-BE49-F238E27FC236}">
                <a16:creationId xmlns:a16="http://schemas.microsoft.com/office/drawing/2014/main" id="{FB95B849-7E58-196E-04FD-DB9FE802F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CC941E93-3790-EB9C-BB54-616A31B48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E2D7027B-D406-2978-0396-C63F35345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A5D733-0487-8A75-79FC-BA8C9455D0FE}"/>
              </a:ext>
            </a:extLst>
          </p:cNvPr>
          <p:cNvSpPr txBox="1"/>
          <p:nvPr/>
        </p:nvSpPr>
        <p:spPr>
          <a:xfrm>
            <a:off x="1547234" y="1270103"/>
            <a:ext cx="9095735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The second M in the advertising equation is Money.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Without adequate financial resources, even the most well-crafted campaigns may fall short.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Determining your advertising budget involves careful consideration of various factors, including: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How much can you afford to allocate to your advertising efforts?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What are the expected returns on investment?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Are there any external factors that could impact your budget?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By weighing these considerations, you can strike a balance between investing enough to make an impact while mitigating financial risks.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735BF3-792A-E717-38F7-302F37A49B33}"/>
              </a:ext>
            </a:extLst>
          </p:cNvPr>
          <p:cNvSpPr txBox="1"/>
          <p:nvPr/>
        </p:nvSpPr>
        <p:spPr>
          <a:xfrm>
            <a:off x="999928" y="299381"/>
            <a:ext cx="74003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/>
                <a:cs typeface="Arial"/>
              </a:rPr>
              <a:t>Money: Allocating Your Budget Wisely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963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F054A8-4CDE-29A0-424C-3A91AE1A06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C1CAB8D-FD30-35C6-F804-B3329EE4C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A9930C6-AA6A-CE8C-9603-DE2C89C45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3">
            <a:extLst>
              <a:ext uri="{FF2B5EF4-FFF2-40B4-BE49-F238E27FC236}">
                <a16:creationId xmlns:a16="http://schemas.microsoft.com/office/drawing/2014/main" id="{66E02A4D-A295-2709-11BC-7917E8AF2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AFB76DA6-46C6-A1D8-A32A-21627C85D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2B8D5BF9-0592-6DF7-58EF-A44D39979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9BD937-2C9B-E568-DF1B-B750FE4E60A7}"/>
              </a:ext>
            </a:extLst>
          </p:cNvPr>
          <p:cNvSpPr txBox="1"/>
          <p:nvPr/>
        </p:nvSpPr>
        <p:spPr>
          <a:xfrm>
            <a:off x="1547234" y="1270103"/>
            <a:ext cx="9095735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Once you have defined your mission and allocated your budget, it’s time to focus on the message.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The message is the heart and soul of your advertising campaign.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It encompasses the content, visuals, and overall narrative that will connect with your target audience.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When crafting your message, consider the following: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What unique value proposition does your product or service offer?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How can you get people’s attention?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What emotions and desires does your target audience have?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How can you communicate your message effectively across different channels?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By creating a compelling message, you will capture the attention of your audience and persuade them to take action.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41642-97A9-D457-E724-1D2A0984ED87}"/>
              </a:ext>
            </a:extLst>
          </p:cNvPr>
          <p:cNvSpPr txBox="1"/>
          <p:nvPr/>
        </p:nvSpPr>
        <p:spPr>
          <a:xfrm>
            <a:off x="999928" y="299381"/>
            <a:ext cx="74003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/>
                <a:cs typeface="Arial"/>
              </a:rPr>
              <a:t>Message: Crafting Compelling Content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701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CA2526-47BE-654C-1162-422870B196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4E50417-7D01-A538-9BAC-250B6C4DC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79BB054-939E-FA90-91EB-65DD2947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3">
            <a:extLst>
              <a:ext uri="{FF2B5EF4-FFF2-40B4-BE49-F238E27FC236}">
                <a16:creationId xmlns:a16="http://schemas.microsoft.com/office/drawing/2014/main" id="{0F8C7EEC-259A-6F5C-F8BA-BFBCB8412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248D6A9E-0E16-5DCA-5721-EA7034CD8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0C15E4EB-0300-363A-85F2-087756559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034643-F52A-CAD5-756C-9C8CA140DFD4}"/>
              </a:ext>
            </a:extLst>
          </p:cNvPr>
          <p:cNvSpPr txBox="1"/>
          <p:nvPr/>
        </p:nvSpPr>
        <p:spPr>
          <a:xfrm>
            <a:off x="1547234" y="1270103"/>
            <a:ext cx="9095735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In today’s digital age, there are countless advertising channels to choose from.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The media element of the 5 M’s involves selecting the most appropriate platforms to reach your target audience.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Consider factors such as: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Where does your target audience spend their time online?</a:t>
            </a: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Which platforms align with your campaign objectives?</a:t>
            </a: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Are there any specific media formats that resonate with your audience?</a:t>
            </a: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By selecting the right media channels, you can maximize your reach and engagement, ensuring your message reaches the intended audience effectively.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189CD5-2728-B717-3D5A-97E8CE0D4579}"/>
              </a:ext>
            </a:extLst>
          </p:cNvPr>
          <p:cNvSpPr txBox="1"/>
          <p:nvPr/>
        </p:nvSpPr>
        <p:spPr>
          <a:xfrm>
            <a:off x="999928" y="299381"/>
            <a:ext cx="74003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/>
                <a:cs typeface="Arial"/>
              </a:rPr>
              <a:t>Media: Choosing the Right Channels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329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FBF829-2576-C64D-AFCC-FBF42294B8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B7A353D-3749-B0BB-316F-09B7D88D7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A9A4CD3-A80E-08DA-D0CB-FBE77098F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3">
            <a:extLst>
              <a:ext uri="{FF2B5EF4-FFF2-40B4-BE49-F238E27FC236}">
                <a16:creationId xmlns:a16="http://schemas.microsoft.com/office/drawing/2014/main" id="{536E2A26-14B9-7E25-2088-1948CFFE6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F599FAD4-672F-3BA5-E687-25BB2171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80280AB3-E72C-E3D0-D658-C88FF4C16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20DB26-1117-A696-B76A-2FC7CBBBEB92}"/>
              </a:ext>
            </a:extLst>
          </p:cNvPr>
          <p:cNvSpPr txBox="1"/>
          <p:nvPr/>
        </p:nvSpPr>
        <p:spPr>
          <a:xfrm>
            <a:off x="1547234" y="1270103"/>
            <a:ext cx="9095735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The final M in the 5 M’s of advertising is Measurement.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To gauge the success of your campaign, it is vital to establish key metrics and track performance.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By measuring the impact of your advertising efforts, you can make data-driven decisions and refine your strategies.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Consider the following: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What are the key performance indicators (KPIs) relevant to your campaign?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How will you collect and </a:t>
            </a:r>
            <a:r>
              <a:rPr lang="en-GB" sz="1400" err="1">
                <a:solidFill>
                  <a:schemeClr val="bg1"/>
                </a:solidFill>
                <a:latin typeface="Arial"/>
                <a:cs typeface="Arial"/>
              </a:rPr>
              <a:t>analyze</a:t>
            </a: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 data?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Are there any adjustments </a:t>
            </a:r>
            <a:r>
              <a:rPr lang="en-GB" sz="1400" err="1">
                <a:solidFill>
                  <a:schemeClr val="bg1"/>
                </a:solidFill>
                <a:latin typeface="Arial"/>
                <a:cs typeface="Arial"/>
              </a:rPr>
              <a:t>oroptimizations</a:t>
            </a: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 needed based on the insights gained?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By continuously measuring and </a:t>
            </a:r>
            <a:r>
              <a:rPr lang="en-GB" sz="1400" err="1">
                <a:solidFill>
                  <a:schemeClr val="bg1"/>
                </a:solidFill>
                <a:latin typeface="Arial"/>
                <a:cs typeface="Arial"/>
              </a:rPr>
              <a:t>analyzing</a:t>
            </a:r>
            <a:r>
              <a:rPr lang="en-GB" sz="1400" dirty="0">
                <a:solidFill>
                  <a:schemeClr val="bg1"/>
                </a:solidFill>
                <a:latin typeface="Arial"/>
                <a:cs typeface="Arial"/>
              </a:rPr>
              <a:t> the performance of your campaign, you can adapt and improve your strategies for future success.</a:t>
            </a: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  <a:p>
            <a:endParaRPr lang="en-GB" sz="1400" dirty="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32A91E-AD77-DEB5-A1F4-71C2B02C4E22}"/>
              </a:ext>
            </a:extLst>
          </p:cNvPr>
          <p:cNvSpPr txBox="1"/>
          <p:nvPr/>
        </p:nvSpPr>
        <p:spPr>
          <a:xfrm>
            <a:off x="999928" y="299381"/>
            <a:ext cx="74003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latin typeface="Arial"/>
                <a:cs typeface="Arial"/>
              </a:rPr>
              <a:t>Measurement: Evaluating Success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6981803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Univers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979E8A1-055A-4751-97E9-E6B1F9E2121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F1B1B8-5A9B-4E1F-8C4E-7AAE2CCA06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D08CD0-82A3-4566-9B63-BB91B2D89764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TM89338750</Template>
  <TotalTime>0</TotalTime>
  <Words>520</Words>
  <Application>Microsoft Office PowerPoint</Application>
  <PresentationFormat>Widescreen</PresentationFormat>
  <Paragraphs>108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GradientUnivers</vt:lpstr>
      <vt:lpstr>5 M's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</cp:revision>
  <dcterms:created xsi:type="dcterms:W3CDTF">2025-02-07T00:22:52Z</dcterms:created>
  <dcterms:modified xsi:type="dcterms:W3CDTF">2025-02-07T00:37:01Z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