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13"/>
  </p:notesMasterIdLst>
  <p:sldIdLst>
    <p:sldId id="256" r:id="rId2"/>
    <p:sldId id="258" r:id="rId3"/>
    <p:sldId id="257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311"/>
    <p:restoredTop sz="91485"/>
  </p:normalViewPr>
  <p:slideViewPr>
    <p:cSldViewPr snapToGrid="0">
      <p:cViewPr>
        <p:scale>
          <a:sx n="76" d="100"/>
          <a:sy n="76" d="100"/>
        </p:scale>
        <p:origin x="144" y="10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5F03D3-574A-FE4E-93D9-C16393F8D33F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3D9517-1093-6241-BE9B-8DDD86C9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590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3D9517-1093-6241-BE9B-8DDD86C91DD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6328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3D9517-1093-6241-BE9B-8DDD86C91DD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381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417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38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254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675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802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956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053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950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639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674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822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5231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C85BC5-DDBD-A572-C57B-97E88F07FF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77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1"/>
            <a:ext cx="12191999" cy="137160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F7B293-0BC5-9F24-5718-52E1C26C3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486401"/>
            <a:ext cx="7983070" cy="1187261"/>
          </a:xfrm>
          <a:ln>
            <a:noFill/>
          </a:ln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LCHS4007_BIRM</a:t>
            </a:r>
            <a:b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PowerPoint Presentation</a:t>
            </a:r>
            <a:b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Justin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okoli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83F8BD-6EF8-7CF9-F50A-1AD6F0ED4E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03110" y="5715007"/>
            <a:ext cx="3633533" cy="958655"/>
          </a:xfrm>
        </p:spPr>
        <p:txBody>
          <a:bodyPr anchor="ctr">
            <a:normAutofit fontScale="85000" lnSpcReduction="20000"/>
          </a:bodyPr>
          <a:lstStyle/>
          <a:p>
            <a:pPr algn="r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Dahago Caesar - 2522368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Suriya begum - 2611638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Saadia Mahmood - 2614631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Sarah Denise Southall - 2612598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9007684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ED2365-5934-BE98-EE45-A1331A330E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B5FC3-AD35-283A-0D87-BEB547DED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871759"/>
            <a:ext cx="4840369" cy="3497042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6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Staff Communication and daily updates is our chosen task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0050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B8E026-FDEA-0DC0-9CA7-C21BF3216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3343" y="1137215"/>
            <a:ext cx="5804426" cy="2636497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communication and daily updates</a:t>
            </a:r>
          </a:p>
        </p:txBody>
      </p: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666523DE-0476-BD47-DE9B-4D3F770D009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383" y="1171349"/>
            <a:ext cx="4515301" cy="451530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723900"/>
            <a:ext cx="5715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8E634B8-311A-4810-A5DB-7043D0280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6134100"/>
            <a:ext cx="5715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B27AC462-BEEB-621B-A088-FE0431432F33}"/>
              </a:ext>
            </a:extLst>
          </p:cNvPr>
          <p:cNvSpPr txBox="1"/>
          <p:nvPr/>
        </p:nvSpPr>
        <p:spPr>
          <a:xfrm>
            <a:off x="5633343" y="3971275"/>
            <a:ext cx="584327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includes: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Which resident has received their medication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Who is working on which days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type of support/care each person needs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Relevant appointment times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7101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18B19C-BC52-1DE7-F2D3-2BF3B9F7A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3343" y="1137215"/>
            <a:ext cx="5804426" cy="33767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teams</a:t>
            </a:r>
          </a:p>
        </p:txBody>
      </p:sp>
      <p:pic>
        <p:nvPicPr>
          <p:cNvPr id="5" name="Picture 4" descr="Microsoft Teams for Android - Download the APK from Uptodown">
            <a:extLst>
              <a:ext uri="{FF2B5EF4-FFF2-40B4-BE49-F238E27FC236}">
                <a16:creationId xmlns:a16="http://schemas.microsoft.com/office/drawing/2014/main" id="{811D80F7-67C7-A525-D514-2F97FAF12A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83" y="1171349"/>
            <a:ext cx="4515301" cy="451530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723900"/>
            <a:ext cx="5715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8E634B8-311A-4810-A5DB-7043D0280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6134100"/>
            <a:ext cx="5715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433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7B58CEE1-9F0F-74F8-EF68-49AA44AA1F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000" r="14809"/>
          <a:stretch>
            <a:fillRect/>
          </a:stretch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34BF6-29A6-B1D9-659F-E24337081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1810812"/>
            <a:ext cx="5201121" cy="4414143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have chosen teams because it is the most reliable in communication on a day-to-day basis which can be used across all Ashford sites. (</a:t>
            </a:r>
            <a:r>
              <a:rPr lang="en-US" dirty="0"/>
              <a:t>Veerapandian, et al., 2021).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easy to use and free.</a:t>
            </a:r>
            <a:r>
              <a:rPr lang="en-US" dirty="0"/>
              <a:t> (Sevilla, G., 2020).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 can be used for live chats and organising group communication between staff and departments.</a:t>
            </a:r>
            <a:r>
              <a:rPr lang="en-US" dirty="0"/>
              <a:t> (Hubbard, et al., 2021).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can safely send sensitive information regarding care recipients.</a:t>
            </a:r>
            <a:r>
              <a:rPr lang="en-US" dirty="0"/>
              <a:t> (</a:t>
            </a:r>
            <a:r>
              <a:rPr lang="en-US" dirty="0" err="1"/>
              <a:t>Socarrás</a:t>
            </a:r>
            <a:r>
              <a:rPr lang="en-US" dirty="0"/>
              <a:t>, et al., 2020).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A2FA1B-06C9-C568-22CA-FC8E985B1A71}"/>
              </a:ext>
            </a:extLst>
          </p:cNvPr>
          <p:cNvSpPr txBox="1"/>
          <p:nvPr/>
        </p:nvSpPr>
        <p:spPr>
          <a:xfrm>
            <a:off x="6531428" y="943429"/>
            <a:ext cx="48187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is teams suitable?</a:t>
            </a:r>
          </a:p>
        </p:txBody>
      </p:sp>
    </p:spTree>
    <p:extLst>
      <p:ext uri="{BB962C8B-B14F-4D97-AF65-F5344CB8AC3E}">
        <p14:creationId xmlns:p14="http://schemas.microsoft.com/office/powerpoint/2010/main" val="4086473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3D black question marks with one yellow question mark">
            <a:extLst>
              <a:ext uri="{FF2B5EF4-FFF2-40B4-BE49-F238E27FC236}">
                <a16:creationId xmlns:a16="http://schemas.microsoft.com/office/drawing/2014/main" id="{9545994D-372A-DBC8-6D22-E998BAB274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111" r="1" b="1"/>
          <a:stretch>
            <a:fillRect/>
          </a:stretch>
        </p:blipFill>
        <p:spPr>
          <a:xfrm>
            <a:off x="20" y="14524"/>
            <a:ext cx="12191979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EFBAAD93-7DE6-47D1-3609-446AE138A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789D6F-FA17-80F2-8785-28A84DA0E378}"/>
              </a:ext>
            </a:extLst>
          </p:cNvPr>
          <p:cNvSpPr txBox="1"/>
          <p:nvPr/>
        </p:nvSpPr>
        <p:spPr>
          <a:xfrm>
            <a:off x="7145736" y="908651"/>
            <a:ext cx="4754880" cy="41717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6000" cap="all" spc="3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Cons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90236859-7780-1451-40B8-74A77E271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62326" y="727509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BFCA82F5-77E8-454C-DDA1-C9FD2CBE1B0F}"/>
              </a:ext>
            </a:extLst>
          </p:cNvPr>
          <p:cNvSpPr txBox="1"/>
          <p:nvPr/>
        </p:nvSpPr>
        <p:spPr>
          <a:xfrm>
            <a:off x="1293067" y="715218"/>
            <a:ext cx="53557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31EC13-E118-1E3A-E7DB-4C9612739180}"/>
              </a:ext>
            </a:extLst>
          </p:cNvPr>
          <p:cNvSpPr txBox="1"/>
          <p:nvPr/>
        </p:nvSpPr>
        <p:spPr>
          <a:xfrm>
            <a:off x="1190171" y="1930400"/>
            <a:ext cx="4223658" cy="4524315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 is integrated within Microsoft 365, allowing staff to access documents and communication tools in one platform. (</a:t>
            </a:r>
            <a:r>
              <a:rPr lang="en-US" dirty="0"/>
              <a:t>Hewson, E. and Chung, G.W., 2021). 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End-to-end encryption. (</a:t>
            </a:r>
            <a:r>
              <a:rPr lang="en-US" dirty="0"/>
              <a:t>NUHAJ, P. and KASAJ, A., 2026).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up to 10,000 attendees. (</a:t>
            </a:r>
            <a:r>
              <a:rPr lang="en-US" dirty="0"/>
              <a:t>Dash, et al., 2022).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Reduced use of individual commutation and allows group messaging tailor</a:t>
            </a:r>
            <a:r>
              <a:rPr lang="en-US" dirty="0"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ed to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specific departments. (</a:t>
            </a:r>
            <a:r>
              <a:rPr lang="en-US" dirty="0"/>
              <a:t>Anders, A., 2016.)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5BAAB5-8DFF-7E4D-A3E1-CD3F470F49D4}"/>
              </a:ext>
            </a:extLst>
          </p:cNvPr>
          <p:cNvSpPr txBox="1"/>
          <p:nvPr/>
        </p:nvSpPr>
        <p:spPr>
          <a:xfrm>
            <a:off x="7145736" y="2249714"/>
            <a:ext cx="4246164" cy="4524315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users often find Microsoft Teams challenging to navigate initially. (</a:t>
            </a:r>
            <a:r>
              <a:rPr lang="en-US" dirty="0"/>
              <a:t>Uysal, G. and Yörük, T., 2026).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Direct messaging and calling features support rapid communication and timely responses. (</a:t>
            </a:r>
            <a:r>
              <a:rPr lang="en-US" dirty="0"/>
              <a:t>Anders, A., 2016).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become difficult to find relevant messages if not checked regularly. (</a:t>
            </a:r>
            <a:r>
              <a:rPr lang="en-US" dirty="0"/>
              <a:t>Barber, et al.,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 requires an internet connection. (</a:t>
            </a:r>
            <a:r>
              <a:rPr lang="en-US" dirty="0"/>
              <a:t>Jones, A., Sevcik, P. and Wetzel, R., 2021).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979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5" name="Picture 4" descr="Network with pins">
            <a:extLst>
              <a:ext uri="{FF2B5EF4-FFF2-40B4-BE49-F238E27FC236}">
                <a16:creationId xmlns:a16="http://schemas.microsoft.com/office/drawing/2014/main" id="{96A6EE9A-0069-1321-2C67-92D1C36001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4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1"/>
            <a:ext cx="12191999" cy="137160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5BCE93-7A7D-A4C4-A74C-E7E8BE8B2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5715007"/>
            <a:ext cx="7983070" cy="958655"/>
          </a:xfrm>
          <a:ln>
            <a:noFill/>
          </a:ln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using teams will help Ashford</a:t>
            </a:r>
          </a:p>
        </p:txBody>
      </p:sp>
    </p:spTree>
    <p:extLst>
      <p:ext uri="{BB962C8B-B14F-4D97-AF65-F5344CB8AC3E}">
        <p14:creationId xmlns:p14="http://schemas.microsoft.com/office/powerpoint/2010/main" val="13191845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11A31C40-E6D9-186E-A04B-941B653FE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559063"/>
            <a:ext cx="3306747" cy="525602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dirty="0"/>
              <a:t>How will Teams improve efficiency and communication?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10A755-1C1F-B7DD-7FAA-09A696C274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43022" y="169333"/>
            <a:ext cx="6844892" cy="6265334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US" dirty="0"/>
              <a:t>Task coordination: Using the calendar feature, staff can see what days and time they are working so they are never over or understaffed. (Hughes, S.E., 2018).</a:t>
            </a:r>
          </a:p>
          <a:p>
            <a:r>
              <a:rPr lang="en-US" dirty="0"/>
              <a:t>Real time updates: Staff can keep up to date with on-going affairs, resulting in less delays in responding to resident needs. (McDonald, et al., 2017). </a:t>
            </a:r>
          </a:p>
          <a:p>
            <a:r>
              <a:rPr lang="en-US" dirty="0"/>
              <a:t>  Improved handovers: Teams enable structed digital handovers, ensuring staff start shifts with accurate, up to date information. (Montoya-Garrido, et al., 2025). </a:t>
            </a:r>
          </a:p>
          <a:p>
            <a:r>
              <a:rPr lang="en-US" dirty="0"/>
              <a:t>Faster decision making: Instant communication allows staff to resolve issues quickly without waiting for in-person discussion. (Barber, et al., 2023). </a:t>
            </a:r>
          </a:p>
          <a:p>
            <a:r>
              <a:rPr lang="en-US" dirty="0"/>
              <a:t>Encourages accountability: Messages and tasks are logged, helping managers track completion and follow up actions. (Evans, N., 2022). </a:t>
            </a:r>
          </a:p>
          <a:p>
            <a:r>
              <a:rPr lang="en-US" dirty="0"/>
              <a:t>Enhances multi-disciplinary collaboration: External professionals (GPs, nurses, therapist </a:t>
            </a:r>
            <a:r>
              <a:rPr lang="en-US" dirty="0" err="1"/>
              <a:t>ect</a:t>
            </a:r>
            <a:r>
              <a:rPr lang="en-US" dirty="0"/>
              <a:t>) can join meetings or share updates easily. (Clement, et al., 2021). </a:t>
            </a:r>
          </a:p>
          <a:p>
            <a:endParaRPr lang="en-US" dirty="0"/>
          </a:p>
          <a:p>
            <a:endParaRPr lang="en-US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0AFF0B6C-73E2-4B40-9280-938C14922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223541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82773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E1EBF-181C-6A2B-69FB-B4A33A416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7" y="79587"/>
            <a:ext cx="10691265" cy="1307592"/>
          </a:xfrm>
        </p:spPr>
        <p:txBody>
          <a:bodyPr/>
          <a:lstStyle/>
          <a:p>
            <a:r>
              <a:rPr lang="en-US" dirty="0"/>
              <a:t>References: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A165EF-1590-EE3E-F8C2-76D69FE247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7743" y="795866"/>
            <a:ext cx="11154157" cy="5300134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Anders, A., 2016. Team communication platforms and emergent social collaboration practices. </a:t>
            </a:r>
            <a:r>
              <a:rPr lang="en-US" i="1" dirty="0"/>
              <a:t>International Journal of Business Communication</a:t>
            </a:r>
            <a:r>
              <a:rPr lang="en-US" dirty="0"/>
              <a:t>, </a:t>
            </a:r>
            <a:r>
              <a:rPr lang="en-US" i="1" dirty="0"/>
              <a:t>53</a:t>
            </a:r>
            <a:r>
              <a:rPr lang="en-US" dirty="0"/>
              <a:t>(2), pp.224-261.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Anders, A., 2016. Team communication platforms and emergent social collaboration practices. </a:t>
            </a:r>
            <a:r>
              <a:rPr lang="en-US" i="1" dirty="0"/>
              <a:t>International Journal of Business Communication</a:t>
            </a:r>
            <a:r>
              <a:rPr lang="en-US" dirty="0"/>
              <a:t>, </a:t>
            </a:r>
            <a:r>
              <a:rPr lang="en-US" i="1" dirty="0"/>
              <a:t>53</a:t>
            </a:r>
            <a:r>
              <a:rPr lang="en-US" dirty="0"/>
              <a:t>(2), pp.224-261.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Barber, L.K., Kuykendall, L.E. and </a:t>
            </a:r>
            <a:r>
              <a:rPr lang="en-US" dirty="0" err="1"/>
              <a:t>Santuzzi</a:t>
            </a:r>
            <a:r>
              <a:rPr lang="en-US" dirty="0"/>
              <a:t>, A.M., 2023. How managers can reduce “always on” work stress in teams: An optimal work availability framework. </a:t>
            </a:r>
            <a:r>
              <a:rPr lang="en-US" i="1" dirty="0"/>
              <a:t>Organizational Dynamics</a:t>
            </a:r>
            <a:r>
              <a:rPr lang="en-US" dirty="0"/>
              <a:t>, </a:t>
            </a:r>
            <a:r>
              <a:rPr lang="en-US" i="1" dirty="0"/>
              <a:t>52</a:t>
            </a:r>
            <a:r>
              <a:rPr lang="en-US" dirty="0"/>
              <a:t>(3), p.100992.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Barber, L.K., Kuykendall, L.E. and </a:t>
            </a:r>
            <a:r>
              <a:rPr lang="en-US" dirty="0" err="1"/>
              <a:t>Santuzzi</a:t>
            </a:r>
            <a:r>
              <a:rPr lang="en-US" dirty="0"/>
              <a:t>, A.M., 2023. How managers can reduce “always on” work stress in teams: An optimal work availability framework. </a:t>
            </a:r>
            <a:r>
              <a:rPr lang="en-US" i="1" dirty="0"/>
              <a:t>Organizational Dynamics</a:t>
            </a:r>
            <a:r>
              <a:rPr lang="en-US" dirty="0"/>
              <a:t>, </a:t>
            </a:r>
            <a:r>
              <a:rPr lang="en-US" i="1" dirty="0"/>
              <a:t>52</a:t>
            </a:r>
            <a:r>
              <a:rPr lang="en-US" dirty="0"/>
              <a:t>(3), p.100992.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Clement, K.D., Zimmermann, E.F., Bhatt, N.R., Light, A., Gao, C., Kulkarni, M., Norris, J.M., Gallagher, K.M., Cambridge, W.A., Shah, T.T. and Ratan, H.L., 2021. Communication tools in the COVID-19 era and beyond which can </a:t>
            </a:r>
            <a:r>
              <a:rPr lang="en-US" dirty="0" err="1"/>
              <a:t>optimise</a:t>
            </a:r>
            <a:r>
              <a:rPr lang="en-US" dirty="0"/>
              <a:t> professional practice and patient care. </a:t>
            </a:r>
            <a:r>
              <a:rPr lang="en-US" i="1" dirty="0"/>
              <a:t>BMJ Innovations</a:t>
            </a:r>
            <a:r>
              <a:rPr lang="en-US" dirty="0"/>
              <a:t>, </a:t>
            </a:r>
            <a:r>
              <a:rPr lang="en-US" i="1" dirty="0"/>
              <a:t>7</a:t>
            </a:r>
            <a:r>
              <a:rPr lang="en-US" dirty="0"/>
              <a:t>(1), pp.217-223.</a:t>
            </a:r>
          </a:p>
          <a:p>
            <a:r>
              <a:rPr lang="en-US" dirty="0"/>
              <a:t>Dash, S., </a:t>
            </a:r>
            <a:r>
              <a:rPr lang="en-US" dirty="0" err="1"/>
              <a:t>Samadder</a:t>
            </a:r>
            <a:r>
              <a:rPr lang="en-US" dirty="0"/>
              <a:t>, S., Srivastava, A., Meena, R. and Ranjan, P., 2022. Review of online teaching platforms in the current period of COVID-19 pandemic. </a:t>
            </a:r>
            <a:r>
              <a:rPr lang="en-US" i="1" dirty="0"/>
              <a:t>Indian Journal of Surgery</a:t>
            </a:r>
            <a:r>
              <a:rPr lang="en-US" dirty="0"/>
              <a:t>, </a:t>
            </a:r>
            <a:r>
              <a:rPr lang="en-US" i="1" dirty="0"/>
              <a:t>84</a:t>
            </a:r>
            <a:r>
              <a:rPr lang="en-US" dirty="0"/>
              <a:t>(Suppl 1), pp.12-17.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2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746EC-896F-C790-F61A-C53B34ED8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159" y="118534"/>
            <a:ext cx="10691265" cy="1307592"/>
          </a:xfrm>
        </p:spPr>
        <p:txBody>
          <a:bodyPr/>
          <a:lstStyle/>
          <a:p>
            <a:r>
              <a:rPr lang="en-US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471AE-CE8B-DFD2-7772-7679009CDA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2158" y="792989"/>
            <a:ext cx="10691265" cy="538767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Evans, N., 2022. Microsoft Teams Supports Authentic Assessment of Learning. </a:t>
            </a:r>
            <a:r>
              <a:rPr lang="en-US" i="1" dirty="0"/>
              <a:t>Journal of Teaching and Learning with Technology</a:t>
            </a:r>
            <a:r>
              <a:rPr lang="en-US" dirty="0"/>
              <a:t>, </a:t>
            </a:r>
            <a:r>
              <a:rPr lang="en-US" i="1" dirty="0"/>
              <a:t>11</a:t>
            </a:r>
            <a:r>
              <a:rPr lang="en-US" dirty="0"/>
              <a:t>, pp.37-50.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Hewson, E. and Chung, G.W., 2021. Beyond the VLE: Transforming online discussion and collaboration through Microsoft Teams. </a:t>
            </a:r>
            <a:r>
              <a:rPr lang="en-US" i="1" dirty="0"/>
              <a:t>Hosted by UNED, Madrid (Spain)</a:t>
            </a:r>
            <a:r>
              <a:rPr lang="en-US" dirty="0"/>
              <a:t>, </a:t>
            </a:r>
            <a:r>
              <a:rPr lang="en-US" i="1" dirty="0"/>
              <a:t>36</a:t>
            </a:r>
            <a:r>
              <a:rPr lang="en-US" dirty="0"/>
              <a:t>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Hubbard, M., Bailey, M.J., Hess, D.A. and </a:t>
            </a:r>
            <a:r>
              <a:rPr lang="en-US" dirty="0" err="1"/>
              <a:t>Hellebro</a:t>
            </a:r>
            <a:r>
              <a:rPr lang="en-US" dirty="0"/>
              <a:t>, M., 2021. </a:t>
            </a:r>
            <a:r>
              <a:rPr lang="en-US" i="1" dirty="0"/>
              <a:t>Mastering </a:t>
            </a:r>
            <a:r>
              <a:rPr lang="en-US" i="1" dirty="0" err="1"/>
              <a:t>microsoft</a:t>
            </a:r>
            <a:r>
              <a:rPr lang="en-US" i="1" dirty="0"/>
              <a:t> teams</a:t>
            </a:r>
            <a:r>
              <a:rPr lang="en-US" dirty="0"/>
              <a:t> (pp. 57-74). </a:t>
            </a:r>
            <a:r>
              <a:rPr lang="en-US" dirty="0" err="1"/>
              <a:t>Apress</a:t>
            </a:r>
            <a:r>
              <a:rPr lang="en-US" dirty="0"/>
              <a:t>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Hughes, S.E., 2018. Scheduling using a web-based calendar: how </a:t>
            </a:r>
            <a:r>
              <a:rPr lang="en-US" dirty="0" err="1"/>
              <a:t>teamup</a:t>
            </a:r>
            <a:r>
              <a:rPr lang="en-US" dirty="0"/>
              <a:t> enhances communication. </a:t>
            </a:r>
            <a:r>
              <a:rPr lang="en-US" i="1" dirty="0"/>
              <a:t>Public Services Quarterly</a:t>
            </a:r>
            <a:r>
              <a:rPr lang="en-US" dirty="0"/>
              <a:t>, </a:t>
            </a:r>
            <a:r>
              <a:rPr lang="en-US" i="1" dirty="0"/>
              <a:t>14</a:t>
            </a:r>
            <a:r>
              <a:rPr lang="en-US" dirty="0"/>
              <a:t>(4), pp.362-372.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Jones, A., Sevcik, P. and Wetzel, R., 2021. Internet connection requirements for effective video conferencing to support work from home and eLearning. </a:t>
            </a:r>
            <a:r>
              <a:rPr lang="en-US" i="1" dirty="0" err="1"/>
              <a:t>NetForecast</a:t>
            </a:r>
            <a:r>
              <a:rPr lang="en-US" i="1" dirty="0"/>
              <a:t> Report</a:t>
            </a:r>
            <a:r>
              <a:rPr lang="en-US" dirty="0"/>
              <a:t>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McDonald, K.M., Su, G., Lisker, S., Patterson, E.S. and Sarkar, U., 2017. Implementation science for ambulatory care safety: a novel method to develop context-sensitive interventions to reduce quality gaps in monitoring high-risk patients. </a:t>
            </a:r>
            <a:r>
              <a:rPr lang="en-US" i="1" dirty="0"/>
              <a:t>Implementation Science</a:t>
            </a:r>
            <a:r>
              <a:rPr lang="en-US" dirty="0"/>
              <a:t>, </a:t>
            </a:r>
            <a:r>
              <a:rPr lang="en-US" i="1" dirty="0"/>
              <a:t>12</a:t>
            </a:r>
            <a:r>
              <a:rPr lang="en-US" dirty="0"/>
              <a:t>(1), p.79.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7658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D9F4B-CC2F-35BD-525A-98E2CD2D1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159" y="0"/>
            <a:ext cx="10691265" cy="896112"/>
          </a:xfrm>
        </p:spPr>
        <p:txBody>
          <a:bodyPr>
            <a:normAutofit/>
          </a:bodyPr>
          <a:lstStyle/>
          <a:p>
            <a:r>
              <a:rPr lang="en-US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61DFD-7E5D-9C79-1F3C-19F5A7F26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8576" y="694267"/>
            <a:ext cx="10594848" cy="5418665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Montoya-Garrido, M.J., Rodríguez-Suárez, C.A., Mateos-López, N., Santiago-Díaz, Y.T. and González-de la Torre, H., 2025. Shift-to-Shift Information Transfer: Phenomenological Study of Nurses’ Experiences.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JMIR nursing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p.e81703. (Accessed 11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2026)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NUHAJ, P. and KASAJ, A., 2026. Development of a Secure Encrypted Communication System for Business Teams. (Accessed 11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2026)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Sevilla, G., 2020. Zoom vs. Microsoft Teams vs. Google Meet: Which top videoconferencing app is best.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PC Mag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11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2026)</a:t>
            </a:r>
          </a:p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Socarrás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M.R., Loeb, S., Teoh, J.Y.C., Ribal, M.J.,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Bloemberg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Catto, J.,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N’Dow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Van Poppel, H. and Rivas, J.G., 2020. Telemedicine and smart working: recommendations of the European Association of Urology.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urology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78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(6), pp.812-819. (Accessed 11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2026)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Uysal, G. and Yörük, T., 2026. The mediating role of computational thinking skills between digital literacy and perceived system usability in Microsoft Teams.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Discover Education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11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2026)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Veerapandian, S., Kaur, H.,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Madhvarayan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and Rajamanickam, S., 2021.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Reimagine remote working with </a:t>
            </a:r>
            <a:r>
              <a:rPr lang="en-US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microsoft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teams: a practical guide to increasing your productivity and enhancing collaboration in the remote world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Packt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Publishing Ltd. (Accessed 11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2026)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708729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3413</TotalTime>
  <Words>1398</Words>
  <Application>Microsoft Office PowerPoint</Application>
  <PresentationFormat>Widescreen</PresentationFormat>
  <Paragraphs>62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ChronicleVTI</vt:lpstr>
      <vt:lpstr>LCHS4007_BIRM Group PowerPoint Presentation Justin okoli</vt:lpstr>
      <vt:lpstr>Staff Communication and daily updates is our chosen task</vt:lpstr>
      <vt:lpstr>Staff communication and daily updates</vt:lpstr>
      <vt:lpstr>Microsoft teams</vt:lpstr>
      <vt:lpstr>PowerPoint Presentation</vt:lpstr>
      <vt:lpstr>PowerPoint Presentation</vt:lpstr>
      <vt:lpstr>How using teams will help Ashford</vt:lpstr>
      <vt:lpstr>How will Teams improve efficiency and communication?</vt:lpstr>
      <vt:lpstr>References:</vt:lpstr>
      <vt:lpstr>References: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Dahago Caesar (2522368)</dc:creator>
  <cp:lastModifiedBy>Dahago Caesar (2522368)</cp:lastModifiedBy>
  <cp:revision>5</cp:revision>
  <dcterms:created xsi:type="dcterms:W3CDTF">2026-10-09T09:11:28Z</dcterms:created>
  <dcterms:modified xsi:type="dcterms:W3CDTF">2026-10-12T09:32:11Z</dcterms:modified>
</cp:coreProperties>
</file>