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0" y="-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581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578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21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88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21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252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43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252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858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101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453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D6533-87E5-44C2-8FB3-A8E866DF0EA4}" type="datetimeFigureOut">
              <a:rPr lang="en-GB" smtClean="0"/>
              <a:t>04/11/2014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61497-B5F7-47F2-BF6E-5BE4C9FF0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530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APPD : 4</a:t>
            </a:r>
            <a:r>
              <a:rPr lang="en-GB" baseline="30000" dirty="0" smtClean="0"/>
              <a:t>th</a:t>
            </a:r>
            <a:r>
              <a:rPr lang="en-GB" dirty="0" smtClean="0"/>
              <a:t> November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021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Quick recap of Presentations</a:t>
            </a:r>
          </a:p>
          <a:p>
            <a:r>
              <a:rPr lang="en-GB" dirty="0" smtClean="0"/>
              <a:t>Brief discussion of group progress</a:t>
            </a:r>
          </a:p>
          <a:p>
            <a:r>
              <a:rPr lang="en-GB" dirty="0" smtClean="0"/>
              <a:t>Working in Teams &amp; Collaborative Working</a:t>
            </a:r>
          </a:p>
          <a:p>
            <a:pPr lvl="1"/>
            <a:r>
              <a:rPr lang="en-GB" dirty="0" smtClean="0"/>
              <a:t>Why is working in a team important?</a:t>
            </a:r>
          </a:p>
          <a:p>
            <a:pPr lvl="2"/>
            <a:r>
              <a:rPr lang="en-GB" dirty="0" smtClean="0"/>
              <a:t>Identify your reasons.</a:t>
            </a:r>
          </a:p>
          <a:p>
            <a:pPr lvl="1"/>
            <a:r>
              <a:rPr lang="en-GB" dirty="0" smtClean="0"/>
              <a:t>Why is collaborative working on the increase?</a:t>
            </a:r>
          </a:p>
          <a:p>
            <a:pPr lvl="2"/>
            <a:r>
              <a:rPr lang="en-GB" dirty="0" smtClean="0"/>
              <a:t>Identify the changing nature of the way we work today.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1224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51</Words>
  <Application>Microsoft Office PowerPoint</Application>
  <PresentationFormat>On-screen Show (4:3)</PresentationFormat>
  <Paragraphs>9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APPD : 4th November</vt:lpstr>
      <vt:lpstr>Today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APPD : 4th November</dc:title>
  <dc:creator>Glenn Behenna</dc:creator>
  <cp:lastModifiedBy>Glenn Behenna</cp:lastModifiedBy>
  <cp:revision>1</cp:revision>
  <dcterms:created xsi:type="dcterms:W3CDTF">2014-11-04T08:41:42Z</dcterms:created>
  <dcterms:modified xsi:type="dcterms:W3CDTF">2014-11-04T08:51:24Z</dcterms:modified>
</cp:coreProperties>
</file>