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 id="2147483912" r:id="rId2"/>
  </p:sldMasterIdLst>
  <p:notesMasterIdLst>
    <p:notesMasterId r:id="rId28"/>
  </p:notesMasterIdLst>
  <p:sldIdLst>
    <p:sldId id="257" r:id="rId3"/>
    <p:sldId id="256" r:id="rId4"/>
    <p:sldId id="277" r:id="rId5"/>
    <p:sldId id="278" r:id="rId6"/>
    <p:sldId id="279" r:id="rId7"/>
    <p:sldId id="280" r:id="rId8"/>
    <p:sldId id="266" r:id="rId9"/>
    <p:sldId id="267" r:id="rId10"/>
    <p:sldId id="260" r:id="rId11"/>
    <p:sldId id="273" r:id="rId12"/>
    <p:sldId id="258" r:id="rId13"/>
    <p:sldId id="259" r:id="rId14"/>
    <p:sldId id="275" r:id="rId15"/>
    <p:sldId id="264" r:id="rId16"/>
    <p:sldId id="263" r:id="rId17"/>
    <p:sldId id="265" r:id="rId18"/>
    <p:sldId id="261" r:id="rId19"/>
    <p:sldId id="268" r:id="rId20"/>
    <p:sldId id="269" r:id="rId21"/>
    <p:sldId id="270" r:id="rId22"/>
    <p:sldId id="271" r:id="rId23"/>
    <p:sldId id="272" r:id="rId24"/>
    <p:sldId id="282" r:id="rId25"/>
    <p:sldId id="281" r:id="rId26"/>
    <p:sldId id="274"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ah, Ashfak" initials="MA" lastIdx="1" clrIdx="0">
    <p:extLst>
      <p:ext uri="{19B8F6BF-5375-455C-9EA6-DF929625EA0E}">
        <p15:presenceInfo xmlns:p15="http://schemas.microsoft.com/office/powerpoint/2012/main" userId="S::Ashfak.Miah@justice.gov.uk::f48f8345-8fb3-46f0-b034-f941e07d932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0D28D0-F30E-478C-898A-81558098E353}" v="47" dt="2022-04-28T02:27:54.9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40" autoAdjust="0"/>
    <p:restoredTop sz="94660"/>
  </p:normalViewPr>
  <p:slideViewPr>
    <p:cSldViewPr snapToGrid="0">
      <p:cViewPr>
        <p:scale>
          <a:sx n="54" d="100"/>
          <a:sy n="54" d="100"/>
        </p:scale>
        <p:origin x="52" y="10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35"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ah, Ashfak" userId="f48f8345-8fb3-46f0-b034-f941e07d932e" providerId="ADAL" clId="{3B0D28D0-F30E-478C-898A-81558098E353}"/>
    <pc:docChg chg="undo custSel addSld delSld modSld sldOrd">
      <pc:chgData name="Miah, Ashfak" userId="f48f8345-8fb3-46f0-b034-f941e07d932e" providerId="ADAL" clId="{3B0D28D0-F30E-478C-898A-81558098E353}" dt="2022-04-28T02:29:35.762" v="827" actId="14100"/>
      <pc:docMkLst>
        <pc:docMk/>
      </pc:docMkLst>
      <pc:sldChg chg="addSp delSp modSp add del mod">
        <pc:chgData name="Miah, Ashfak" userId="f48f8345-8fb3-46f0-b034-f941e07d932e" providerId="ADAL" clId="{3B0D28D0-F30E-478C-898A-81558098E353}" dt="2022-04-27T22:24:11.154" v="488" actId="255"/>
        <pc:sldMkLst>
          <pc:docMk/>
          <pc:sldMk cId="2774826939" sldId="256"/>
        </pc:sldMkLst>
        <pc:spChg chg="mod">
          <ac:chgData name="Miah, Ashfak" userId="f48f8345-8fb3-46f0-b034-f941e07d932e" providerId="ADAL" clId="{3B0D28D0-F30E-478C-898A-81558098E353}" dt="2022-04-27T22:24:11.154" v="488" actId="255"/>
          <ac:spMkLst>
            <pc:docMk/>
            <pc:sldMk cId="2774826939" sldId="256"/>
            <ac:spMk id="6" creationId="{249DE9B6-5A67-4C4B-8DE0-85CAFEABE667}"/>
          </ac:spMkLst>
        </pc:spChg>
        <pc:graphicFrameChg chg="add del">
          <ac:chgData name="Miah, Ashfak" userId="f48f8345-8fb3-46f0-b034-f941e07d932e" providerId="ADAL" clId="{3B0D28D0-F30E-478C-898A-81558098E353}" dt="2022-04-27T22:00:47.115" v="10" actId="478"/>
          <ac:graphicFrameMkLst>
            <pc:docMk/>
            <pc:sldMk cId="2774826939" sldId="256"/>
            <ac:graphicFrameMk id="2" creationId="{D735CD0F-99E1-4826-B20D-B31DCC30F4A1}"/>
          </ac:graphicFrameMkLst>
        </pc:graphicFrameChg>
        <pc:graphicFrameChg chg="mod modGraphic">
          <ac:chgData name="Miah, Ashfak" userId="f48f8345-8fb3-46f0-b034-f941e07d932e" providerId="ADAL" clId="{3B0D28D0-F30E-478C-898A-81558098E353}" dt="2022-04-27T22:24:00.608" v="487" actId="255"/>
          <ac:graphicFrameMkLst>
            <pc:docMk/>
            <pc:sldMk cId="2774826939" sldId="256"/>
            <ac:graphicFrameMk id="5" creationId="{CB4A8989-E962-44BF-9B6F-CC434492B3D9}"/>
          </ac:graphicFrameMkLst>
        </pc:graphicFrameChg>
      </pc:sldChg>
      <pc:sldChg chg="addSp delSp modSp mod delDesignElem">
        <pc:chgData name="Miah, Ashfak" userId="f48f8345-8fb3-46f0-b034-f941e07d932e" providerId="ADAL" clId="{3B0D28D0-F30E-478C-898A-81558098E353}" dt="2022-04-27T23:11:25.559" v="782" actId="255"/>
        <pc:sldMkLst>
          <pc:docMk/>
          <pc:sldMk cId="1923782988" sldId="257"/>
        </pc:sldMkLst>
        <pc:spChg chg="mod">
          <ac:chgData name="Miah, Ashfak" userId="f48f8345-8fb3-46f0-b034-f941e07d932e" providerId="ADAL" clId="{3B0D28D0-F30E-478C-898A-81558098E353}" dt="2022-04-27T23:11:25.559" v="782" actId="255"/>
          <ac:spMkLst>
            <pc:docMk/>
            <pc:sldMk cId="1923782988" sldId="257"/>
            <ac:spMk id="2" creationId="{EEB3D070-0E60-4128-9225-8929120091DA}"/>
          </ac:spMkLst>
        </pc:spChg>
        <pc:spChg chg="mod">
          <ac:chgData name="Miah, Ashfak" userId="f48f8345-8fb3-46f0-b034-f941e07d932e" providerId="ADAL" clId="{3B0D28D0-F30E-478C-898A-81558098E353}" dt="2022-04-27T23:11:10.041" v="781" actId="255"/>
          <ac:spMkLst>
            <pc:docMk/>
            <pc:sldMk cId="1923782988" sldId="257"/>
            <ac:spMk id="3" creationId="{A0D41313-204D-4544-B7B6-FA3EAA403E6F}"/>
          </ac:spMkLst>
        </pc:spChg>
        <pc:spChg chg="add del">
          <ac:chgData name="Miah, Ashfak" userId="f48f8345-8fb3-46f0-b034-f941e07d932e" providerId="ADAL" clId="{3B0D28D0-F30E-478C-898A-81558098E353}" dt="2022-04-27T23:10:51.970" v="779" actId="26606"/>
          <ac:spMkLst>
            <pc:docMk/>
            <pc:sldMk cId="1923782988" sldId="257"/>
            <ac:spMk id="71" creationId="{A29398BB-6F62-472B-88B2-8D942FEBFB20}"/>
          </ac:spMkLst>
        </pc:spChg>
        <pc:spChg chg="add del">
          <ac:chgData name="Miah, Ashfak" userId="f48f8345-8fb3-46f0-b034-f941e07d932e" providerId="ADAL" clId="{3B0D28D0-F30E-478C-898A-81558098E353}" dt="2022-04-27T23:10:51.970" v="779" actId="26606"/>
          <ac:spMkLst>
            <pc:docMk/>
            <pc:sldMk cId="1923782988" sldId="257"/>
            <ac:spMk id="77" creationId="{01F1CEA4-5DA0-41E1-A743-4F227AE62B67}"/>
          </ac:spMkLst>
        </pc:spChg>
        <pc:spChg chg="add del">
          <ac:chgData name="Miah, Ashfak" userId="f48f8345-8fb3-46f0-b034-f941e07d932e" providerId="ADAL" clId="{3B0D28D0-F30E-478C-898A-81558098E353}" dt="2022-04-27T23:10:51.970" v="779" actId="26606"/>
          <ac:spMkLst>
            <pc:docMk/>
            <pc:sldMk cId="1923782988" sldId="257"/>
            <ac:spMk id="79" creationId="{07D1A722-B699-4DA0-B7AC-F06CC81AD5F2}"/>
          </ac:spMkLst>
        </pc:spChg>
        <pc:spChg chg="add">
          <ac:chgData name="Miah, Ashfak" userId="f48f8345-8fb3-46f0-b034-f941e07d932e" providerId="ADAL" clId="{3B0D28D0-F30E-478C-898A-81558098E353}" dt="2022-04-27T23:10:51.977" v="780" actId="26606"/>
          <ac:spMkLst>
            <pc:docMk/>
            <pc:sldMk cId="1923782988" sldId="257"/>
            <ac:spMk id="1028" creationId="{1ED8053C-AF28-403A-90F2-67A100EDECE4}"/>
          </ac:spMkLst>
        </pc:spChg>
        <pc:spChg chg="add">
          <ac:chgData name="Miah, Ashfak" userId="f48f8345-8fb3-46f0-b034-f941e07d932e" providerId="ADAL" clId="{3B0D28D0-F30E-478C-898A-81558098E353}" dt="2022-04-27T23:10:51.977" v="780" actId="26606"/>
          <ac:spMkLst>
            <pc:docMk/>
            <pc:sldMk cId="1923782988" sldId="257"/>
            <ac:spMk id="1029" creationId="{10BCDCE7-03A4-438B-9B4A-0F5E37C4C1AF}"/>
          </ac:spMkLst>
        </pc:spChg>
        <pc:spChg chg="del">
          <ac:chgData name="Miah, Ashfak" userId="f48f8345-8fb3-46f0-b034-f941e07d932e" providerId="ADAL" clId="{3B0D28D0-F30E-478C-898A-81558098E353}" dt="2022-04-27T22:15:34.860" v="109"/>
          <ac:spMkLst>
            <pc:docMk/>
            <pc:sldMk cId="1923782988" sldId="257"/>
            <ac:spMk id="1083" creationId="{16F9E488-0718-4E1E-9D12-26779F606252}"/>
          </ac:spMkLst>
        </pc:spChg>
        <pc:spChg chg="del">
          <ac:chgData name="Miah, Ashfak" userId="f48f8345-8fb3-46f0-b034-f941e07d932e" providerId="ADAL" clId="{3B0D28D0-F30E-478C-898A-81558098E353}" dt="2022-04-27T22:15:34.860" v="109"/>
          <ac:spMkLst>
            <pc:docMk/>
            <pc:sldMk cId="1923782988" sldId="257"/>
            <ac:spMk id="1087" creationId="{FA6F8ABB-6C5D-4349-9E1B-198D1ABFA804}"/>
          </ac:spMkLst>
        </pc:spChg>
        <pc:spChg chg="del">
          <ac:chgData name="Miah, Ashfak" userId="f48f8345-8fb3-46f0-b034-f941e07d932e" providerId="ADAL" clId="{3B0D28D0-F30E-478C-898A-81558098E353}" dt="2022-04-27T22:15:34.860" v="109"/>
          <ac:spMkLst>
            <pc:docMk/>
            <pc:sldMk cId="1923782988" sldId="257"/>
            <ac:spMk id="1088" creationId="{E4B9AB89-BA23-4985-97B3-EB677E496335}"/>
          </ac:spMkLst>
        </pc:spChg>
        <pc:grpChg chg="add del">
          <ac:chgData name="Miah, Ashfak" userId="f48f8345-8fb3-46f0-b034-f941e07d932e" providerId="ADAL" clId="{3B0D28D0-F30E-478C-898A-81558098E353}" dt="2022-04-27T23:10:51.970" v="779" actId="26606"/>
          <ac:grpSpMkLst>
            <pc:docMk/>
            <pc:sldMk cId="1923782988" sldId="257"/>
            <ac:grpSpMk id="73" creationId="{A3C0D298-47AC-4912-8022-B969E5732CB9}"/>
          </ac:grpSpMkLst>
        </pc:grpChg>
        <pc:grpChg chg="del">
          <ac:chgData name="Miah, Ashfak" userId="f48f8345-8fb3-46f0-b034-f941e07d932e" providerId="ADAL" clId="{3B0D28D0-F30E-478C-898A-81558098E353}" dt="2022-04-27T22:15:34.860" v="109"/>
          <ac:grpSpMkLst>
            <pc:docMk/>
            <pc:sldMk cId="1923782988" sldId="257"/>
            <ac:grpSpMk id="1084" creationId="{5CA4BCD1-F813-4A68-8727-7A3DE67AC57F}"/>
          </ac:grpSpMkLst>
        </pc:grpChg>
        <pc:picChg chg="mod">
          <ac:chgData name="Miah, Ashfak" userId="f48f8345-8fb3-46f0-b034-f941e07d932e" providerId="ADAL" clId="{3B0D28D0-F30E-478C-898A-81558098E353}" dt="2022-04-27T23:10:51.977" v="780" actId="26606"/>
          <ac:picMkLst>
            <pc:docMk/>
            <pc:sldMk cId="1923782988" sldId="257"/>
            <ac:picMk id="7" creationId="{C0CF7720-8252-E44C-3AA6-A3D911F2ECBB}"/>
          </ac:picMkLst>
        </pc:picChg>
        <pc:picChg chg="mod">
          <ac:chgData name="Miah, Ashfak" userId="f48f8345-8fb3-46f0-b034-f941e07d932e" providerId="ADAL" clId="{3B0D28D0-F30E-478C-898A-81558098E353}" dt="2022-04-27T23:10:51.977" v="780" actId="26606"/>
          <ac:picMkLst>
            <pc:docMk/>
            <pc:sldMk cId="1923782988" sldId="257"/>
            <ac:picMk id="1026" creationId="{51019680-B971-4189-98E1-CEAA9D112C18}"/>
          </ac:picMkLst>
        </pc:picChg>
      </pc:sldChg>
      <pc:sldChg chg="delSp ord delDesignElem">
        <pc:chgData name="Miah, Ashfak" userId="f48f8345-8fb3-46f0-b034-f941e07d932e" providerId="ADAL" clId="{3B0D28D0-F30E-478C-898A-81558098E353}" dt="2022-04-27T22:59:13.855" v="678"/>
        <pc:sldMkLst>
          <pc:docMk/>
          <pc:sldMk cId="885167631" sldId="258"/>
        </pc:sldMkLst>
        <pc:spChg chg="del">
          <ac:chgData name="Miah, Ashfak" userId="f48f8345-8fb3-46f0-b034-f941e07d932e" providerId="ADAL" clId="{3B0D28D0-F30E-478C-898A-81558098E353}" dt="2022-04-27T22:27:05.210" v="523"/>
          <ac:spMkLst>
            <pc:docMk/>
            <pc:sldMk cId="885167631" sldId="258"/>
            <ac:spMk id="22" creationId="{743AA782-23D1-4521-8CAD-47662984AA08}"/>
          </ac:spMkLst>
        </pc:spChg>
        <pc:spChg chg="del">
          <ac:chgData name="Miah, Ashfak" userId="f48f8345-8fb3-46f0-b034-f941e07d932e" providerId="ADAL" clId="{3B0D28D0-F30E-478C-898A-81558098E353}" dt="2022-04-27T22:27:05.210" v="523"/>
          <ac:spMkLst>
            <pc:docMk/>
            <pc:sldMk cId="885167631" sldId="258"/>
            <ac:spMk id="24" creationId="{650D18FE-0824-4A46-B22C-A86B52E5780A}"/>
          </ac:spMkLst>
        </pc:spChg>
      </pc:sldChg>
      <pc:sldChg chg="ord">
        <pc:chgData name="Miah, Ashfak" userId="f48f8345-8fb3-46f0-b034-f941e07d932e" providerId="ADAL" clId="{3B0D28D0-F30E-478C-898A-81558098E353}" dt="2022-04-27T22:59:13.855" v="678"/>
        <pc:sldMkLst>
          <pc:docMk/>
          <pc:sldMk cId="1352167828" sldId="259"/>
        </pc:sldMkLst>
      </pc:sldChg>
      <pc:sldChg chg="delSp ord delDesignElem">
        <pc:chgData name="Miah, Ashfak" userId="f48f8345-8fb3-46f0-b034-f941e07d932e" providerId="ADAL" clId="{3B0D28D0-F30E-478C-898A-81558098E353}" dt="2022-04-27T22:58:52.150" v="676"/>
        <pc:sldMkLst>
          <pc:docMk/>
          <pc:sldMk cId="949555807" sldId="260"/>
        </pc:sldMkLst>
        <pc:spChg chg="del">
          <ac:chgData name="Miah, Ashfak" userId="f48f8345-8fb3-46f0-b034-f941e07d932e" providerId="ADAL" clId="{3B0D28D0-F30E-478C-898A-81558098E353}" dt="2022-04-27T22:15:34.860" v="109"/>
          <ac:spMkLst>
            <pc:docMk/>
            <pc:sldMk cId="949555807" sldId="260"/>
            <ac:spMk id="17" creationId="{4FFBEE45-F140-49D5-85EA-C78C24340B23}"/>
          </ac:spMkLst>
        </pc:spChg>
      </pc:sldChg>
      <pc:sldChg chg="delSp delDesignElem">
        <pc:chgData name="Miah, Ashfak" userId="f48f8345-8fb3-46f0-b034-f941e07d932e" providerId="ADAL" clId="{3B0D28D0-F30E-478C-898A-81558098E353}" dt="2022-04-27T22:15:34.860" v="109"/>
        <pc:sldMkLst>
          <pc:docMk/>
          <pc:sldMk cId="0" sldId="261"/>
        </pc:sldMkLst>
        <pc:spChg chg="del">
          <ac:chgData name="Miah, Ashfak" userId="f48f8345-8fb3-46f0-b034-f941e07d932e" providerId="ADAL" clId="{3B0D28D0-F30E-478C-898A-81558098E353}" dt="2022-04-27T22:15:34.860" v="109"/>
          <ac:spMkLst>
            <pc:docMk/>
            <pc:sldMk cId="0" sldId="261"/>
            <ac:spMk id="29" creationId="{45D37F4E-DDB4-456B-97E0-9937730A039F}"/>
          </ac:spMkLst>
        </pc:spChg>
        <pc:spChg chg="del">
          <ac:chgData name="Miah, Ashfak" userId="f48f8345-8fb3-46f0-b034-f941e07d932e" providerId="ADAL" clId="{3B0D28D0-F30E-478C-898A-81558098E353}" dt="2022-04-27T22:15:34.860" v="109"/>
          <ac:spMkLst>
            <pc:docMk/>
            <pc:sldMk cId="0" sldId="261"/>
            <ac:spMk id="32" creationId="{B2DD41CD-8F47-4F56-AD12-4E2FF7696987}"/>
          </ac:spMkLst>
        </pc:spChg>
      </pc:sldChg>
      <pc:sldChg chg="delSp delDesignElem">
        <pc:chgData name="Miah, Ashfak" userId="f48f8345-8fb3-46f0-b034-f941e07d932e" providerId="ADAL" clId="{3B0D28D0-F30E-478C-898A-81558098E353}" dt="2022-04-27T22:27:05.210" v="523"/>
        <pc:sldMkLst>
          <pc:docMk/>
          <pc:sldMk cId="3131322282" sldId="263"/>
        </pc:sldMkLst>
        <pc:spChg chg="del">
          <ac:chgData name="Miah, Ashfak" userId="f48f8345-8fb3-46f0-b034-f941e07d932e" providerId="ADAL" clId="{3B0D28D0-F30E-478C-898A-81558098E353}" dt="2022-04-27T22:27:05.210" v="523"/>
          <ac:spMkLst>
            <pc:docMk/>
            <pc:sldMk cId="3131322282" sldId="263"/>
            <ac:spMk id="35" creationId="{117AB3D3-3C9C-4DED-809A-78734805B895}"/>
          </ac:spMkLst>
        </pc:spChg>
        <pc:spChg chg="del">
          <ac:chgData name="Miah, Ashfak" userId="f48f8345-8fb3-46f0-b034-f941e07d932e" providerId="ADAL" clId="{3B0D28D0-F30E-478C-898A-81558098E353}" dt="2022-04-27T22:27:05.210" v="523"/>
          <ac:spMkLst>
            <pc:docMk/>
            <pc:sldMk cId="3131322282" sldId="263"/>
            <ac:spMk id="37" creationId="{3A9A4357-BD1D-4622-A4FE-766E6AB8DE84}"/>
          </ac:spMkLst>
        </pc:spChg>
        <pc:spChg chg="del">
          <ac:chgData name="Miah, Ashfak" userId="f48f8345-8fb3-46f0-b034-f941e07d932e" providerId="ADAL" clId="{3B0D28D0-F30E-478C-898A-81558098E353}" dt="2022-04-27T22:27:05.210" v="523"/>
          <ac:spMkLst>
            <pc:docMk/>
            <pc:sldMk cId="3131322282" sldId="263"/>
            <ac:spMk id="39" creationId="{E659831F-0D9A-4C63-9EBB-8435B85A440F}"/>
          </ac:spMkLst>
        </pc:spChg>
        <pc:spChg chg="del">
          <ac:chgData name="Miah, Ashfak" userId="f48f8345-8fb3-46f0-b034-f941e07d932e" providerId="ADAL" clId="{3B0D28D0-F30E-478C-898A-81558098E353}" dt="2022-04-27T22:27:05.210" v="523"/>
          <ac:spMkLst>
            <pc:docMk/>
            <pc:sldMk cId="3131322282" sldId="263"/>
            <ac:spMk id="41" creationId="{E6995CE5-F890-4ABA-82A2-26507CE8D2A3}"/>
          </ac:spMkLst>
        </pc:spChg>
      </pc:sldChg>
      <pc:sldChg chg="delSp ord delDesignElem">
        <pc:chgData name="Miah, Ashfak" userId="f48f8345-8fb3-46f0-b034-f941e07d932e" providerId="ADAL" clId="{3B0D28D0-F30E-478C-898A-81558098E353}" dt="2022-04-27T22:59:54.690" v="684"/>
        <pc:sldMkLst>
          <pc:docMk/>
          <pc:sldMk cId="3509296371" sldId="264"/>
        </pc:sldMkLst>
        <pc:spChg chg="del">
          <ac:chgData name="Miah, Ashfak" userId="f48f8345-8fb3-46f0-b034-f941e07d932e" providerId="ADAL" clId="{3B0D28D0-F30E-478C-898A-81558098E353}" dt="2022-04-27T22:27:05.210" v="523"/>
          <ac:spMkLst>
            <pc:docMk/>
            <pc:sldMk cId="3509296371" sldId="264"/>
            <ac:spMk id="23" creationId="{9D80C9EF-3CC6-4ECC-9C2D-9D0396C96ED9}"/>
          </ac:spMkLst>
        </pc:spChg>
        <pc:spChg chg="del">
          <ac:chgData name="Miah, Ashfak" userId="f48f8345-8fb3-46f0-b034-f941e07d932e" providerId="ADAL" clId="{3B0D28D0-F30E-478C-898A-81558098E353}" dt="2022-04-27T22:27:05.210" v="523"/>
          <ac:spMkLst>
            <pc:docMk/>
            <pc:sldMk cId="3509296371" sldId="264"/>
            <ac:spMk id="24" creationId="{5DA32751-37A2-45C0-BE94-63D375E27003}"/>
          </ac:spMkLst>
        </pc:spChg>
        <pc:spChg chg="del">
          <ac:chgData name="Miah, Ashfak" userId="f48f8345-8fb3-46f0-b034-f941e07d932e" providerId="ADAL" clId="{3B0D28D0-F30E-478C-898A-81558098E353}" dt="2022-04-27T22:27:05.210" v="523"/>
          <ac:spMkLst>
            <pc:docMk/>
            <pc:sldMk cId="3509296371" sldId="264"/>
            <ac:spMk id="25" creationId="{E659831F-0D9A-4C63-9EBB-8435B85A440F}"/>
          </ac:spMkLst>
        </pc:spChg>
        <pc:spChg chg="del">
          <ac:chgData name="Miah, Ashfak" userId="f48f8345-8fb3-46f0-b034-f941e07d932e" providerId="ADAL" clId="{3B0D28D0-F30E-478C-898A-81558098E353}" dt="2022-04-27T22:27:05.210" v="523"/>
          <ac:spMkLst>
            <pc:docMk/>
            <pc:sldMk cId="3509296371" sldId="264"/>
            <ac:spMk id="26" creationId="{5A55FBCD-CD42-40F5-8A1B-3203F9CAEEAA}"/>
          </ac:spMkLst>
        </pc:spChg>
      </pc:sldChg>
      <pc:sldChg chg="delSp delDesignElem">
        <pc:chgData name="Miah, Ashfak" userId="f48f8345-8fb3-46f0-b034-f941e07d932e" providerId="ADAL" clId="{3B0D28D0-F30E-478C-898A-81558098E353}" dt="2022-04-27T22:15:34.860" v="109"/>
        <pc:sldMkLst>
          <pc:docMk/>
          <pc:sldMk cId="2146501108" sldId="265"/>
        </pc:sldMkLst>
        <pc:spChg chg="del">
          <ac:chgData name="Miah, Ashfak" userId="f48f8345-8fb3-46f0-b034-f941e07d932e" providerId="ADAL" clId="{3B0D28D0-F30E-478C-898A-81558098E353}" dt="2022-04-27T22:15:34.860" v="109"/>
          <ac:spMkLst>
            <pc:docMk/>
            <pc:sldMk cId="2146501108" sldId="265"/>
            <ac:spMk id="146" creationId="{84ECDE7A-6944-466D-8FFE-149A29BA6BAE}"/>
          </ac:spMkLst>
        </pc:spChg>
        <pc:spChg chg="del">
          <ac:chgData name="Miah, Ashfak" userId="f48f8345-8fb3-46f0-b034-f941e07d932e" providerId="ADAL" clId="{3B0D28D0-F30E-478C-898A-81558098E353}" dt="2022-04-27T22:15:34.860" v="109"/>
          <ac:spMkLst>
            <pc:docMk/>
            <pc:sldMk cId="2146501108" sldId="265"/>
            <ac:spMk id="147" creationId="{B3420082-9415-44EC-802E-C77D71D59C57}"/>
          </ac:spMkLst>
        </pc:spChg>
        <pc:spChg chg="del">
          <ac:chgData name="Miah, Ashfak" userId="f48f8345-8fb3-46f0-b034-f941e07d932e" providerId="ADAL" clId="{3B0D28D0-F30E-478C-898A-81558098E353}" dt="2022-04-27T22:15:34.860" v="109"/>
          <ac:spMkLst>
            <pc:docMk/>
            <pc:sldMk cId="2146501108" sldId="265"/>
            <ac:spMk id="148" creationId="{55A52C45-1FCB-4636-A80F-2849B8226C01}"/>
          </ac:spMkLst>
        </pc:spChg>
        <pc:spChg chg="del">
          <ac:chgData name="Miah, Ashfak" userId="f48f8345-8fb3-46f0-b034-f941e07d932e" providerId="ADAL" clId="{3B0D28D0-F30E-478C-898A-81558098E353}" dt="2022-04-27T22:15:34.860" v="109"/>
          <ac:spMkLst>
            <pc:docMk/>
            <pc:sldMk cId="2146501108" sldId="265"/>
            <ac:spMk id="149" creationId="{768EB4DD-3704-43AD-92B3-C4E0C6EA92CB}"/>
          </ac:spMkLst>
        </pc:spChg>
      </pc:sldChg>
      <pc:sldChg chg="modSp mod ord modAnim">
        <pc:chgData name="Miah, Ashfak" userId="f48f8345-8fb3-46f0-b034-f941e07d932e" providerId="ADAL" clId="{3B0D28D0-F30E-478C-898A-81558098E353}" dt="2022-04-28T02:28:12.879" v="823" actId="1076"/>
        <pc:sldMkLst>
          <pc:docMk/>
          <pc:sldMk cId="663608556" sldId="266"/>
        </pc:sldMkLst>
        <pc:spChg chg="mod">
          <ac:chgData name="Miah, Ashfak" userId="f48f8345-8fb3-46f0-b034-f941e07d932e" providerId="ADAL" clId="{3B0D28D0-F30E-478C-898A-81558098E353}" dt="2022-04-28T02:28:12.879" v="823" actId="1076"/>
          <ac:spMkLst>
            <pc:docMk/>
            <pc:sldMk cId="663608556" sldId="266"/>
            <ac:spMk id="2" creationId="{15E09CC5-6818-47F8-BDBD-6A44CBE0DEEA}"/>
          </ac:spMkLst>
        </pc:spChg>
        <pc:spChg chg="mod">
          <ac:chgData name="Miah, Ashfak" userId="f48f8345-8fb3-46f0-b034-f941e07d932e" providerId="ADAL" clId="{3B0D28D0-F30E-478C-898A-81558098E353}" dt="2022-04-28T02:28:04.320" v="822" actId="14100"/>
          <ac:spMkLst>
            <pc:docMk/>
            <pc:sldMk cId="663608556" sldId="266"/>
            <ac:spMk id="3" creationId="{5457D9FF-0B8E-4C8F-87C8-ADCC36BD8F1D}"/>
          </ac:spMkLst>
        </pc:spChg>
      </pc:sldChg>
      <pc:sldChg chg="ord">
        <pc:chgData name="Miah, Ashfak" userId="f48f8345-8fb3-46f0-b034-f941e07d932e" providerId="ADAL" clId="{3B0D28D0-F30E-478C-898A-81558098E353}" dt="2022-04-27T22:58:52.150" v="676"/>
        <pc:sldMkLst>
          <pc:docMk/>
          <pc:sldMk cId="3922054964" sldId="267"/>
        </pc:sldMkLst>
      </pc:sldChg>
      <pc:sldChg chg="modSp mod ord">
        <pc:chgData name="Miah, Ashfak" userId="f48f8345-8fb3-46f0-b034-f941e07d932e" providerId="ADAL" clId="{3B0D28D0-F30E-478C-898A-81558098E353}" dt="2022-04-28T02:22:17.014" v="804"/>
        <pc:sldMkLst>
          <pc:docMk/>
          <pc:sldMk cId="2983747306" sldId="268"/>
        </pc:sldMkLst>
        <pc:spChg chg="mod">
          <ac:chgData name="Miah, Ashfak" userId="f48f8345-8fb3-46f0-b034-f941e07d932e" providerId="ADAL" clId="{3B0D28D0-F30E-478C-898A-81558098E353}" dt="2022-04-28T02:22:17.014" v="804"/>
          <ac:spMkLst>
            <pc:docMk/>
            <pc:sldMk cId="2983747306" sldId="268"/>
            <ac:spMk id="3" creationId="{6F93751E-24B1-47ED-B336-D0CFEBE62774}"/>
          </ac:spMkLst>
        </pc:spChg>
      </pc:sldChg>
      <pc:sldChg chg="delSp modSp mod delDesignElem">
        <pc:chgData name="Miah, Ashfak" userId="f48f8345-8fb3-46f0-b034-f941e07d932e" providerId="ADAL" clId="{3B0D28D0-F30E-478C-898A-81558098E353}" dt="2022-04-28T02:23:40.863" v="806" actId="14100"/>
        <pc:sldMkLst>
          <pc:docMk/>
          <pc:sldMk cId="3242458560" sldId="269"/>
        </pc:sldMkLst>
        <pc:spChg chg="mod">
          <ac:chgData name="Miah, Ashfak" userId="f48f8345-8fb3-46f0-b034-f941e07d932e" providerId="ADAL" clId="{3B0D28D0-F30E-478C-898A-81558098E353}" dt="2022-04-28T02:23:40.863" v="806" actId="14100"/>
          <ac:spMkLst>
            <pc:docMk/>
            <pc:sldMk cId="3242458560" sldId="269"/>
            <ac:spMk id="3" creationId="{1D8EA965-69FA-4EC2-9586-AEECF0B352E3}"/>
          </ac:spMkLst>
        </pc:spChg>
        <pc:spChg chg="del">
          <ac:chgData name="Miah, Ashfak" userId="f48f8345-8fb3-46f0-b034-f941e07d932e" providerId="ADAL" clId="{3B0D28D0-F30E-478C-898A-81558098E353}" dt="2022-04-27T22:15:34.860" v="109"/>
          <ac:spMkLst>
            <pc:docMk/>
            <pc:sldMk cId="3242458560" sldId="269"/>
            <ac:spMk id="2078" creationId="{2C9A9DA9-7DC8-488B-A882-123947B0F3D9}"/>
          </ac:spMkLst>
        </pc:spChg>
        <pc:spChg chg="del">
          <ac:chgData name="Miah, Ashfak" userId="f48f8345-8fb3-46f0-b034-f941e07d932e" providerId="ADAL" clId="{3B0D28D0-F30E-478C-898A-81558098E353}" dt="2022-04-27T22:15:34.860" v="109"/>
          <ac:spMkLst>
            <pc:docMk/>
            <pc:sldMk cId="3242458560" sldId="269"/>
            <ac:spMk id="2079" creationId="{57F6BDD4-E066-4008-8011-6CC31AEB4556}"/>
          </ac:spMkLst>
        </pc:spChg>
        <pc:spChg chg="del">
          <ac:chgData name="Miah, Ashfak" userId="f48f8345-8fb3-46f0-b034-f941e07d932e" providerId="ADAL" clId="{3B0D28D0-F30E-478C-898A-81558098E353}" dt="2022-04-27T22:15:34.860" v="109"/>
          <ac:spMkLst>
            <pc:docMk/>
            <pc:sldMk cId="3242458560" sldId="269"/>
            <ac:spMk id="2080" creationId="{2711A8FB-68FC-45FC-B01E-38F809E2D439}"/>
          </ac:spMkLst>
        </pc:spChg>
        <pc:spChg chg="del">
          <ac:chgData name="Miah, Ashfak" userId="f48f8345-8fb3-46f0-b034-f941e07d932e" providerId="ADAL" clId="{3B0D28D0-F30E-478C-898A-81558098E353}" dt="2022-04-27T22:15:34.860" v="109"/>
          <ac:spMkLst>
            <pc:docMk/>
            <pc:sldMk cId="3242458560" sldId="269"/>
            <ac:spMk id="2081" creationId="{2A865FE3-5FC9-4049-87CF-30019C46C0F5}"/>
          </ac:spMkLst>
        </pc:spChg>
      </pc:sldChg>
      <pc:sldChg chg="delSp modSp mod delDesignElem">
        <pc:chgData name="Miah, Ashfak" userId="f48f8345-8fb3-46f0-b034-f941e07d932e" providerId="ADAL" clId="{3B0D28D0-F30E-478C-898A-81558098E353}" dt="2022-04-28T02:24:54.033" v="813" actId="14100"/>
        <pc:sldMkLst>
          <pc:docMk/>
          <pc:sldMk cId="1417043836" sldId="270"/>
        </pc:sldMkLst>
        <pc:spChg chg="mod">
          <ac:chgData name="Miah, Ashfak" userId="f48f8345-8fb3-46f0-b034-f941e07d932e" providerId="ADAL" clId="{3B0D28D0-F30E-478C-898A-81558098E353}" dt="2022-04-28T02:24:54.033" v="813" actId="14100"/>
          <ac:spMkLst>
            <pc:docMk/>
            <pc:sldMk cId="1417043836" sldId="270"/>
            <ac:spMk id="3" creationId="{079D50A1-45F7-4231-A4B6-A00365A75CE7}"/>
          </ac:spMkLst>
        </pc:spChg>
        <pc:spChg chg="del">
          <ac:chgData name="Miah, Ashfak" userId="f48f8345-8fb3-46f0-b034-f941e07d932e" providerId="ADAL" clId="{3B0D28D0-F30E-478C-898A-81558098E353}" dt="2022-04-27T22:15:34.860" v="109"/>
          <ac:spMkLst>
            <pc:docMk/>
            <pc:sldMk cId="1417043836" sldId="270"/>
            <ac:spMk id="3076" creationId="{2B566528-1B12-4246-9431-5C2D7D081168}"/>
          </ac:spMkLst>
        </pc:spChg>
        <pc:spChg chg="del">
          <ac:chgData name="Miah, Ashfak" userId="f48f8345-8fb3-46f0-b034-f941e07d932e" providerId="ADAL" clId="{3B0D28D0-F30E-478C-898A-81558098E353}" dt="2022-04-27T22:15:34.860" v="109"/>
          <ac:spMkLst>
            <pc:docMk/>
            <pc:sldMk cId="1417043836" sldId="270"/>
            <ac:spMk id="3077" creationId="{D3F51FEB-38FB-4F6C-9F7B-2F2AFAB65463}"/>
          </ac:spMkLst>
        </pc:spChg>
        <pc:spChg chg="del">
          <ac:chgData name="Miah, Ashfak" userId="f48f8345-8fb3-46f0-b034-f941e07d932e" providerId="ADAL" clId="{3B0D28D0-F30E-478C-898A-81558098E353}" dt="2022-04-27T22:15:34.860" v="109"/>
          <ac:spMkLst>
            <pc:docMk/>
            <pc:sldMk cId="1417043836" sldId="270"/>
            <ac:spMk id="3078" creationId="{1E547BA6-BAE0-43BB-A7CA-60F69CE252F0}"/>
          </ac:spMkLst>
        </pc:spChg>
        <pc:grpChg chg="del">
          <ac:chgData name="Miah, Ashfak" userId="f48f8345-8fb3-46f0-b034-f941e07d932e" providerId="ADAL" clId="{3B0D28D0-F30E-478C-898A-81558098E353}" dt="2022-04-27T22:15:34.860" v="109"/>
          <ac:grpSpMkLst>
            <pc:docMk/>
            <pc:sldMk cId="1417043836" sldId="270"/>
            <ac:grpSpMk id="3079" creationId="{15CBE6EC-46EF-45D9-8E16-DCDC5917CA31}"/>
          </ac:grpSpMkLst>
        </pc:grpChg>
      </pc:sldChg>
      <pc:sldChg chg="delSp modSp mod delDesignElem">
        <pc:chgData name="Miah, Ashfak" userId="f48f8345-8fb3-46f0-b034-f941e07d932e" providerId="ADAL" clId="{3B0D28D0-F30E-478C-898A-81558098E353}" dt="2022-04-28T02:26:05.206" v="816" actId="255"/>
        <pc:sldMkLst>
          <pc:docMk/>
          <pc:sldMk cId="1061788462" sldId="271"/>
        </pc:sldMkLst>
        <pc:spChg chg="mod">
          <ac:chgData name="Miah, Ashfak" userId="f48f8345-8fb3-46f0-b034-f941e07d932e" providerId="ADAL" clId="{3B0D28D0-F30E-478C-898A-81558098E353}" dt="2022-04-28T02:26:05.206" v="816" actId="255"/>
          <ac:spMkLst>
            <pc:docMk/>
            <pc:sldMk cId="1061788462" sldId="271"/>
            <ac:spMk id="3" creationId="{74CEC1A8-300F-4E00-B9B5-2E99D9CEB8C9}"/>
          </ac:spMkLst>
        </pc:spChg>
        <pc:spChg chg="del">
          <ac:chgData name="Miah, Ashfak" userId="f48f8345-8fb3-46f0-b034-f941e07d932e" providerId="ADAL" clId="{3B0D28D0-F30E-478C-898A-81558098E353}" dt="2022-04-27T22:15:34.860" v="109"/>
          <ac:spMkLst>
            <pc:docMk/>
            <pc:sldMk cId="1061788462" sldId="271"/>
            <ac:spMk id="71" creationId="{2B97F24A-32CE-4C1C-A50D-3016B394DCFB}"/>
          </ac:spMkLst>
        </pc:spChg>
        <pc:spChg chg="del">
          <ac:chgData name="Miah, Ashfak" userId="f48f8345-8fb3-46f0-b034-f941e07d932e" providerId="ADAL" clId="{3B0D28D0-F30E-478C-898A-81558098E353}" dt="2022-04-27T22:15:34.860" v="109"/>
          <ac:spMkLst>
            <pc:docMk/>
            <pc:sldMk cId="1061788462" sldId="271"/>
            <ac:spMk id="73" creationId="{CD8B4F24-440B-49E9-B85D-733523DC064B}"/>
          </ac:spMkLst>
        </pc:spChg>
      </pc:sldChg>
      <pc:sldChg chg="delSp modSp mod delDesignElem">
        <pc:chgData name="Miah, Ashfak" userId="f48f8345-8fb3-46f0-b034-f941e07d932e" providerId="ADAL" clId="{3B0D28D0-F30E-478C-898A-81558098E353}" dt="2022-04-27T23:09:49.842" v="777" actId="14100"/>
        <pc:sldMkLst>
          <pc:docMk/>
          <pc:sldMk cId="2761715963" sldId="272"/>
        </pc:sldMkLst>
        <pc:spChg chg="del">
          <ac:chgData name="Miah, Ashfak" userId="f48f8345-8fb3-46f0-b034-f941e07d932e" providerId="ADAL" clId="{3B0D28D0-F30E-478C-898A-81558098E353}" dt="2022-04-27T22:15:34.860" v="109"/>
          <ac:spMkLst>
            <pc:docMk/>
            <pc:sldMk cId="2761715963" sldId="272"/>
            <ac:spMk id="9" creationId="{59A309A7-1751-4ABE-A3C1-EEC40366AD89}"/>
          </ac:spMkLst>
        </pc:spChg>
        <pc:spChg chg="del">
          <ac:chgData name="Miah, Ashfak" userId="f48f8345-8fb3-46f0-b034-f941e07d932e" providerId="ADAL" clId="{3B0D28D0-F30E-478C-898A-81558098E353}" dt="2022-04-27T22:15:34.860" v="109"/>
          <ac:spMkLst>
            <pc:docMk/>
            <pc:sldMk cId="2761715963" sldId="272"/>
            <ac:spMk id="11" creationId="{967D8EB6-EAE1-4F9C-B398-83321E287204}"/>
          </ac:spMkLst>
        </pc:spChg>
        <pc:picChg chg="mod">
          <ac:chgData name="Miah, Ashfak" userId="f48f8345-8fb3-46f0-b034-f941e07d932e" providerId="ADAL" clId="{3B0D28D0-F30E-478C-898A-81558098E353}" dt="2022-04-27T23:09:49.842" v="777" actId="14100"/>
          <ac:picMkLst>
            <pc:docMk/>
            <pc:sldMk cId="2761715963" sldId="272"/>
            <ac:picMk id="13" creationId="{74B8726C-4ED3-15AD-78A1-E526839133F1}"/>
          </ac:picMkLst>
        </pc:picChg>
      </pc:sldChg>
      <pc:sldChg chg="modSp ord">
        <pc:chgData name="Miah, Ashfak" userId="f48f8345-8fb3-46f0-b034-f941e07d932e" providerId="ADAL" clId="{3B0D28D0-F30E-478C-898A-81558098E353}" dt="2022-04-27T22:58:52.150" v="676"/>
        <pc:sldMkLst>
          <pc:docMk/>
          <pc:sldMk cId="696845577" sldId="273"/>
        </pc:sldMkLst>
        <pc:spChg chg="mod">
          <ac:chgData name="Miah, Ashfak" userId="f48f8345-8fb3-46f0-b034-f941e07d932e" providerId="ADAL" clId="{3B0D28D0-F30E-478C-898A-81558098E353}" dt="2022-04-27T22:16:53.590" v="116"/>
          <ac:spMkLst>
            <pc:docMk/>
            <pc:sldMk cId="696845577" sldId="273"/>
            <ac:spMk id="2" creationId="{F51E2532-1117-4B56-82FB-E8CEBE1C31D1}"/>
          </ac:spMkLst>
        </pc:spChg>
        <pc:spChg chg="mod">
          <ac:chgData name="Miah, Ashfak" userId="f48f8345-8fb3-46f0-b034-f941e07d932e" providerId="ADAL" clId="{3B0D28D0-F30E-478C-898A-81558098E353}" dt="2022-04-27T22:16:53.590" v="116"/>
          <ac:spMkLst>
            <pc:docMk/>
            <pc:sldMk cId="696845577" sldId="273"/>
            <ac:spMk id="3" creationId="{51ED712C-CF6D-41D2-80CB-AEB09BC361C0}"/>
          </ac:spMkLst>
        </pc:spChg>
      </pc:sldChg>
      <pc:sldChg chg="addSp delSp modSp mod delDesignElem">
        <pc:chgData name="Miah, Ashfak" userId="f48f8345-8fb3-46f0-b034-f941e07d932e" providerId="ADAL" clId="{3B0D28D0-F30E-478C-898A-81558098E353}" dt="2022-04-27T23:00:47.756" v="695" actId="26606"/>
        <pc:sldMkLst>
          <pc:docMk/>
          <pc:sldMk cId="3089700813" sldId="274"/>
        </pc:sldMkLst>
        <pc:spChg chg="add del">
          <ac:chgData name="Miah, Ashfak" userId="f48f8345-8fb3-46f0-b034-f941e07d932e" providerId="ADAL" clId="{3B0D28D0-F30E-478C-898A-81558098E353}" dt="2022-04-27T23:00:35.725" v="688" actId="26606"/>
          <ac:spMkLst>
            <pc:docMk/>
            <pc:sldMk cId="3089700813" sldId="274"/>
            <ac:spMk id="10" creationId="{B9FF99BD-075F-4761-A995-6FC574BD25EA}"/>
          </ac:spMkLst>
        </pc:spChg>
        <pc:spChg chg="add del">
          <ac:chgData name="Miah, Ashfak" userId="f48f8345-8fb3-46f0-b034-f941e07d932e" providerId="ADAL" clId="{3B0D28D0-F30E-478C-898A-81558098E353}" dt="2022-04-27T23:00:35.725" v="688" actId="26606"/>
          <ac:spMkLst>
            <pc:docMk/>
            <pc:sldMk cId="3089700813" sldId="274"/>
            <ac:spMk id="12" creationId="{A7B21A54-9BA3-4EA9-B460-5A829ADD9051}"/>
          </ac:spMkLst>
        </pc:spChg>
        <pc:spChg chg="add del">
          <ac:chgData name="Miah, Ashfak" userId="f48f8345-8fb3-46f0-b034-f941e07d932e" providerId="ADAL" clId="{3B0D28D0-F30E-478C-898A-81558098E353}" dt="2022-04-27T23:00:35.725" v="688" actId="26606"/>
          <ac:spMkLst>
            <pc:docMk/>
            <pc:sldMk cId="3089700813" sldId="274"/>
            <ac:spMk id="14" creationId="{6FA8F714-B9D8-488A-8CCA-E9948FF913A9}"/>
          </ac:spMkLst>
        </pc:spChg>
        <pc:spChg chg="add del">
          <ac:chgData name="Miah, Ashfak" userId="f48f8345-8fb3-46f0-b034-f941e07d932e" providerId="ADAL" clId="{3B0D28D0-F30E-478C-898A-81558098E353}" dt="2022-04-27T23:00:37.449" v="690" actId="26606"/>
          <ac:spMkLst>
            <pc:docMk/>
            <pc:sldMk cId="3089700813" sldId="274"/>
            <ac:spMk id="16" creationId="{7BDAC5B6-20CE-447F-8BA1-F2274AC7AE5B}"/>
          </ac:spMkLst>
        </pc:spChg>
        <pc:spChg chg="add del">
          <ac:chgData name="Miah, Ashfak" userId="f48f8345-8fb3-46f0-b034-f941e07d932e" providerId="ADAL" clId="{3B0D28D0-F30E-478C-898A-81558098E353}" dt="2022-04-27T23:00:37.449" v="690" actId="26606"/>
          <ac:spMkLst>
            <pc:docMk/>
            <pc:sldMk cId="3089700813" sldId="274"/>
            <ac:spMk id="17" creationId="{D1D22B31-BF8F-446B-9009-8A251FB177CB}"/>
          </ac:spMkLst>
        </pc:spChg>
        <pc:spChg chg="add del">
          <ac:chgData name="Miah, Ashfak" userId="f48f8345-8fb3-46f0-b034-f941e07d932e" providerId="ADAL" clId="{3B0D28D0-F30E-478C-898A-81558098E353}" dt="2022-04-27T23:00:38.592" v="692" actId="26606"/>
          <ac:spMkLst>
            <pc:docMk/>
            <pc:sldMk cId="3089700813" sldId="274"/>
            <ac:spMk id="19" creationId="{8950AD4C-6AF3-49F8-94E1-DBCAFB39478B}"/>
          </ac:spMkLst>
        </pc:spChg>
        <pc:spChg chg="add del">
          <ac:chgData name="Miah, Ashfak" userId="f48f8345-8fb3-46f0-b034-f941e07d932e" providerId="ADAL" clId="{3B0D28D0-F30E-478C-898A-81558098E353}" dt="2022-04-27T23:00:38.592" v="692" actId="26606"/>
          <ac:spMkLst>
            <pc:docMk/>
            <pc:sldMk cId="3089700813" sldId="274"/>
            <ac:spMk id="20" creationId="{0ACBD85E-A404-45CB-B532-1039E479D4C6}"/>
          </ac:spMkLst>
        </pc:spChg>
        <pc:spChg chg="add del">
          <ac:chgData name="Miah, Ashfak" userId="f48f8345-8fb3-46f0-b034-f941e07d932e" providerId="ADAL" clId="{3B0D28D0-F30E-478C-898A-81558098E353}" dt="2022-04-27T23:00:38.592" v="692" actId="26606"/>
          <ac:spMkLst>
            <pc:docMk/>
            <pc:sldMk cId="3089700813" sldId="274"/>
            <ac:spMk id="21" creationId="{DB1626B1-BAC7-4893-A5AC-620597685187}"/>
          </ac:spMkLst>
        </pc:spChg>
        <pc:spChg chg="add del">
          <ac:chgData name="Miah, Ashfak" userId="f48f8345-8fb3-46f0-b034-f941e07d932e" providerId="ADAL" clId="{3B0D28D0-F30E-478C-898A-81558098E353}" dt="2022-04-27T23:00:38.592" v="692" actId="26606"/>
          <ac:spMkLst>
            <pc:docMk/>
            <pc:sldMk cId="3089700813" sldId="274"/>
            <ac:spMk id="22" creationId="{D64E9910-51FE-45BF-973D-9D2401FD3C63}"/>
          </ac:spMkLst>
        </pc:spChg>
        <pc:spChg chg="add del">
          <ac:chgData name="Miah, Ashfak" userId="f48f8345-8fb3-46f0-b034-f941e07d932e" providerId="ADAL" clId="{3B0D28D0-F30E-478C-898A-81558098E353}" dt="2022-04-27T23:00:47.751" v="694" actId="26606"/>
          <ac:spMkLst>
            <pc:docMk/>
            <pc:sldMk cId="3089700813" sldId="274"/>
            <ac:spMk id="24" creationId="{8DAAB828-02C8-4111-AC14-FF5ACEDDFE37}"/>
          </ac:spMkLst>
        </pc:spChg>
        <pc:spChg chg="add">
          <ac:chgData name="Miah, Ashfak" userId="f48f8345-8fb3-46f0-b034-f941e07d932e" providerId="ADAL" clId="{3B0D28D0-F30E-478C-898A-81558098E353}" dt="2022-04-27T23:00:47.756" v="695" actId="26606"/>
          <ac:spMkLst>
            <pc:docMk/>
            <pc:sldMk cId="3089700813" sldId="274"/>
            <ac:spMk id="28" creationId="{69D184B2-2226-4E31-BCCB-444330767440}"/>
          </ac:spMkLst>
        </pc:spChg>
        <pc:spChg chg="add">
          <ac:chgData name="Miah, Ashfak" userId="f48f8345-8fb3-46f0-b034-f941e07d932e" providerId="ADAL" clId="{3B0D28D0-F30E-478C-898A-81558098E353}" dt="2022-04-27T23:00:47.756" v="695" actId="26606"/>
          <ac:spMkLst>
            <pc:docMk/>
            <pc:sldMk cId="3089700813" sldId="274"/>
            <ac:spMk id="29" creationId="{1AC4D4E3-486A-464A-8EC8-D44881097267}"/>
          </ac:spMkLst>
        </pc:spChg>
        <pc:spChg chg="add">
          <ac:chgData name="Miah, Ashfak" userId="f48f8345-8fb3-46f0-b034-f941e07d932e" providerId="ADAL" clId="{3B0D28D0-F30E-478C-898A-81558098E353}" dt="2022-04-27T23:00:47.756" v="695" actId="26606"/>
          <ac:spMkLst>
            <pc:docMk/>
            <pc:sldMk cId="3089700813" sldId="274"/>
            <ac:spMk id="30" creationId="{864DE13E-58EB-4475-B79C-0D4FC651239B}"/>
          </ac:spMkLst>
        </pc:spChg>
        <pc:spChg chg="del">
          <ac:chgData name="Miah, Ashfak" userId="f48f8345-8fb3-46f0-b034-f941e07d932e" providerId="ADAL" clId="{3B0D28D0-F30E-478C-898A-81558098E353}" dt="2022-04-27T22:27:05.210" v="523"/>
          <ac:spMkLst>
            <pc:docMk/>
            <pc:sldMk cId="3089700813" sldId="274"/>
            <ac:spMk id="68" creationId="{B9FF99BD-075F-4761-A995-6FC574BD25EA}"/>
          </ac:spMkLst>
        </pc:spChg>
        <pc:spChg chg="del">
          <ac:chgData name="Miah, Ashfak" userId="f48f8345-8fb3-46f0-b034-f941e07d932e" providerId="ADAL" clId="{3B0D28D0-F30E-478C-898A-81558098E353}" dt="2022-04-27T22:27:05.210" v="523"/>
          <ac:spMkLst>
            <pc:docMk/>
            <pc:sldMk cId="3089700813" sldId="274"/>
            <ac:spMk id="70" creationId="{A7B21A54-9BA3-4EA9-B460-5A829ADD9051}"/>
          </ac:spMkLst>
        </pc:spChg>
        <pc:spChg chg="del">
          <ac:chgData name="Miah, Ashfak" userId="f48f8345-8fb3-46f0-b034-f941e07d932e" providerId="ADAL" clId="{3B0D28D0-F30E-478C-898A-81558098E353}" dt="2022-04-27T22:27:05.210" v="523"/>
          <ac:spMkLst>
            <pc:docMk/>
            <pc:sldMk cId="3089700813" sldId="274"/>
            <ac:spMk id="72" creationId="{6FA8F714-B9D8-488A-8CCA-E9948FF913A9}"/>
          </ac:spMkLst>
        </pc:spChg>
        <pc:grpChg chg="add del">
          <ac:chgData name="Miah, Ashfak" userId="f48f8345-8fb3-46f0-b034-f941e07d932e" providerId="ADAL" clId="{3B0D28D0-F30E-478C-898A-81558098E353}" dt="2022-04-27T23:00:47.751" v="694" actId="26606"/>
          <ac:grpSpMkLst>
            <pc:docMk/>
            <pc:sldMk cId="3089700813" sldId="274"/>
            <ac:grpSpMk id="25" creationId="{C32D4553-E775-4F16-9A6F-FED8D166A5B7}"/>
          </ac:grpSpMkLst>
        </pc:grpChg>
        <pc:picChg chg="mod">
          <ac:chgData name="Miah, Ashfak" userId="f48f8345-8fb3-46f0-b034-f941e07d932e" providerId="ADAL" clId="{3B0D28D0-F30E-478C-898A-81558098E353}" dt="2022-04-27T23:00:47.756" v="695" actId="26606"/>
          <ac:picMkLst>
            <pc:docMk/>
            <pc:sldMk cId="3089700813" sldId="274"/>
            <ac:picMk id="5" creationId="{D4C85A53-515D-42D9-801F-314AE1594866}"/>
          </ac:picMkLst>
        </pc:picChg>
      </pc:sldChg>
      <pc:sldChg chg="delSp modSp mod ord delDesignElem">
        <pc:chgData name="Miah, Ashfak" userId="f48f8345-8fb3-46f0-b034-f941e07d932e" providerId="ADAL" clId="{3B0D28D0-F30E-478C-898A-81558098E353}" dt="2022-04-28T02:29:35.762" v="827" actId="14100"/>
        <pc:sldMkLst>
          <pc:docMk/>
          <pc:sldMk cId="1096752012" sldId="275"/>
        </pc:sldMkLst>
        <pc:spChg chg="mod">
          <ac:chgData name="Miah, Ashfak" userId="f48f8345-8fb3-46f0-b034-f941e07d932e" providerId="ADAL" clId="{3B0D28D0-F30E-478C-898A-81558098E353}" dt="2022-04-28T02:29:35.762" v="827" actId="14100"/>
          <ac:spMkLst>
            <pc:docMk/>
            <pc:sldMk cId="1096752012" sldId="275"/>
            <ac:spMk id="3" creationId="{5ED85BA4-A28E-D672-AC1F-FA6E1EFE63E4}"/>
          </ac:spMkLst>
        </pc:spChg>
        <pc:spChg chg="del">
          <ac:chgData name="Miah, Ashfak" userId="f48f8345-8fb3-46f0-b034-f941e07d932e" providerId="ADAL" clId="{3B0D28D0-F30E-478C-898A-81558098E353}" dt="2022-04-27T22:27:05.210" v="523"/>
          <ac:spMkLst>
            <pc:docMk/>
            <pc:sldMk cId="1096752012" sldId="275"/>
            <ac:spMk id="16" creationId="{11C59EDF-5A1E-404D-B55D-8AEA5D8D6D62}"/>
          </ac:spMkLst>
        </pc:spChg>
        <pc:spChg chg="del">
          <ac:chgData name="Miah, Ashfak" userId="f48f8345-8fb3-46f0-b034-f941e07d932e" providerId="ADAL" clId="{3B0D28D0-F30E-478C-898A-81558098E353}" dt="2022-04-27T22:27:05.210" v="523"/>
          <ac:spMkLst>
            <pc:docMk/>
            <pc:sldMk cId="1096752012" sldId="275"/>
            <ac:spMk id="17" creationId="{FEE0385D-4151-43AA-9C6B-0365E103172D}"/>
          </ac:spMkLst>
        </pc:spChg>
      </pc:sldChg>
      <pc:sldChg chg="addSp modSp mod setBg">
        <pc:chgData name="Miah, Ashfak" userId="f48f8345-8fb3-46f0-b034-f941e07d932e" providerId="ADAL" clId="{3B0D28D0-F30E-478C-898A-81558098E353}" dt="2022-04-27T23:07:41.262" v="773" actId="113"/>
        <pc:sldMkLst>
          <pc:docMk/>
          <pc:sldMk cId="599098496" sldId="276"/>
        </pc:sldMkLst>
        <pc:spChg chg="mod">
          <ac:chgData name="Miah, Ashfak" userId="f48f8345-8fb3-46f0-b034-f941e07d932e" providerId="ADAL" clId="{3B0D28D0-F30E-478C-898A-81558098E353}" dt="2022-04-27T23:07:41.262" v="773" actId="113"/>
          <ac:spMkLst>
            <pc:docMk/>
            <pc:sldMk cId="599098496" sldId="276"/>
            <ac:spMk id="2" creationId="{002260BB-16B2-4B01-AF95-1931F78F0524}"/>
          </ac:spMkLst>
        </pc:spChg>
        <pc:spChg chg="mod">
          <ac:chgData name="Miah, Ashfak" userId="f48f8345-8fb3-46f0-b034-f941e07d932e" providerId="ADAL" clId="{3B0D28D0-F30E-478C-898A-81558098E353}" dt="2022-04-27T23:07:25.434" v="770" actId="14100"/>
          <ac:spMkLst>
            <pc:docMk/>
            <pc:sldMk cId="599098496" sldId="276"/>
            <ac:spMk id="3" creationId="{90FA0066-7655-4EFF-8A5D-7B4F2CCB8167}"/>
          </ac:spMkLst>
        </pc:spChg>
        <pc:spChg chg="add">
          <ac:chgData name="Miah, Ashfak" userId="f48f8345-8fb3-46f0-b034-f941e07d932e" providerId="ADAL" clId="{3B0D28D0-F30E-478C-898A-81558098E353}" dt="2022-04-27T23:06:42.706" v="765" actId="26606"/>
          <ac:spMkLst>
            <pc:docMk/>
            <pc:sldMk cId="599098496" sldId="276"/>
            <ac:spMk id="8" creationId="{100EDD19-6802-4EC3-95CE-CFFAB042CFD6}"/>
          </ac:spMkLst>
        </pc:spChg>
        <pc:spChg chg="add">
          <ac:chgData name="Miah, Ashfak" userId="f48f8345-8fb3-46f0-b034-f941e07d932e" providerId="ADAL" clId="{3B0D28D0-F30E-478C-898A-81558098E353}" dt="2022-04-27T23:06:42.706" v="765" actId="26606"/>
          <ac:spMkLst>
            <pc:docMk/>
            <pc:sldMk cId="599098496" sldId="276"/>
            <ac:spMk id="10" creationId="{DB17E863-922E-4C26-BD64-E8FD41D28661}"/>
          </ac:spMkLst>
        </pc:spChg>
      </pc:sldChg>
      <pc:sldChg chg="addSp delSp modSp add mod ord setBg delDesignElem">
        <pc:chgData name="Miah, Ashfak" userId="f48f8345-8fb3-46f0-b034-f941e07d932e" providerId="ADAL" clId="{3B0D28D0-F30E-478C-898A-81558098E353}" dt="2022-04-27T22:58:31.976" v="674"/>
        <pc:sldMkLst>
          <pc:docMk/>
          <pc:sldMk cId="1267974751" sldId="277"/>
        </pc:sldMkLst>
        <pc:spChg chg="mod">
          <ac:chgData name="Miah, Ashfak" userId="f48f8345-8fb3-46f0-b034-f941e07d932e" providerId="ADAL" clId="{3B0D28D0-F30E-478C-898A-81558098E353}" dt="2022-04-27T22:53:09.407" v="626" actId="26606"/>
          <ac:spMkLst>
            <pc:docMk/>
            <pc:sldMk cId="1267974751" sldId="277"/>
            <ac:spMk id="2" creationId="{6B8014CF-8217-9F59-F28F-5A222B64FDCD}"/>
          </ac:spMkLst>
        </pc:spChg>
        <pc:spChg chg="mod ord">
          <ac:chgData name="Miah, Ashfak" userId="f48f8345-8fb3-46f0-b034-f941e07d932e" providerId="ADAL" clId="{3B0D28D0-F30E-478C-898A-81558098E353}" dt="2022-04-27T22:54:11.034" v="633" actId="255"/>
          <ac:spMkLst>
            <pc:docMk/>
            <pc:sldMk cId="1267974751" sldId="277"/>
            <ac:spMk id="3" creationId="{E17A43D4-7D65-EA7A-E142-E3D00A6A4439}"/>
          </ac:spMkLst>
        </pc:spChg>
        <pc:spChg chg="add del">
          <ac:chgData name="Miah, Ashfak" userId="f48f8345-8fb3-46f0-b034-f941e07d932e" providerId="ADAL" clId="{3B0D28D0-F30E-478C-898A-81558098E353}" dt="2022-04-27T22:52:21.334" v="620" actId="26606"/>
          <ac:spMkLst>
            <pc:docMk/>
            <pc:sldMk cId="1267974751" sldId="277"/>
            <ac:spMk id="71" creationId="{E45CA849-654C-4173-AD99-B3A2528275F5}"/>
          </ac:spMkLst>
        </pc:spChg>
        <pc:spChg chg="add del">
          <ac:chgData name="Miah, Ashfak" userId="f48f8345-8fb3-46f0-b034-f941e07d932e" providerId="ADAL" clId="{3B0D28D0-F30E-478C-898A-81558098E353}" dt="2022-04-27T22:52:21.334" v="620" actId="26606"/>
          <ac:spMkLst>
            <pc:docMk/>
            <pc:sldMk cId="1267974751" sldId="277"/>
            <ac:spMk id="73" creationId="{3E23A947-2D45-4208-AE2B-64948C87A3EB}"/>
          </ac:spMkLst>
        </pc:spChg>
        <pc:spChg chg="add del">
          <ac:chgData name="Miah, Ashfak" userId="f48f8345-8fb3-46f0-b034-f941e07d932e" providerId="ADAL" clId="{3B0D28D0-F30E-478C-898A-81558098E353}" dt="2022-04-27T22:52:21.334" v="620" actId="26606"/>
          <ac:spMkLst>
            <pc:docMk/>
            <pc:sldMk cId="1267974751" sldId="277"/>
            <ac:spMk id="75" creationId="{E5BBB0F9-6A59-4D02-A9C7-A2D6516684CE}"/>
          </ac:spMkLst>
        </pc:spChg>
        <pc:spChg chg="add del">
          <ac:chgData name="Miah, Ashfak" userId="f48f8345-8fb3-46f0-b034-f941e07d932e" providerId="ADAL" clId="{3B0D28D0-F30E-478C-898A-81558098E353}" dt="2022-04-27T22:53:09.407" v="626" actId="26606"/>
          <ac:spMkLst>
            <pc:docMk/>
            <pc:sldMk cId="1267974751" sldId="277"/>
            <ac:spMk id="1028" creationId="{92468898-5A6E-4D55-85EC-308E785EE06C}"/>
          </ac:spMkLst>
        </pc:spChg>
        <pc:spChg chg="add del">
          <ac:chgData name="Miah, Ashfak" userId="f48f8345-8fb3-46f0-b034-f941e07d932e" providerId="ADAL" clId="{3B0D28D0-F30E-478C-898A-81558098E353}" dt="2022-04-27T22:53:09.407" v="626" actId="26606"/>
          <ac:spMkLst>
            <pc:docMk/>
            <pc:sldMk cId="1267974751" sldId="277"/>
            <ac:spMk id="1029" creationId="{3E23A947-2D45-4208-AE2B-64948C87A3EB}"/>
          </ac:spMkLst>
        </pc:spChg>
        <pc:spChg chg="add del">
          <ac:chgData name="Miah, Ashfak" userId="f48f8345-8fb3-46f0-b034-f941e07d932e" providerId="ADAL" clId="{3B0D28D0-F30E-478C-898A-81558098E353}" dt="2022-04-27T22:53:09.407" v="626" actId="26606"/>
          <ac:spMkLst>
            <pc:docMk/>
            <pc:sldMk cId="1267974751" sldId="277"/>
            <ac:spMk id="1030" creationId="{E5BBB0F9-6A59-4D02-A9C7-A2D6516684CE}"/>
          </ac:spMkLst>
        </pc:spChg>
        <pc:spChg chg="del">
          <ac:chgData name="Miah, Ashfak" userId="f48f8345-8fb3-46f0-b034-f941e07d932e" providerId="ADAL" clId="{3B0D28D0-F30E-478C-898A-81558098E353}" dt="2022-04-27T21:58:16.082" v="3"/>
          <ac:spMkLst>
            <pc:docMk/>
            <pc:sldMk cId="1267974751" sldId="277"/>
            <ac:spMk id="1043" creationId="{3DC553A7-713D-4133-B393-5017EA4F2251}"/>
          </ac:spMkLst>
        </pc:spChg>
        <pc:spChg chg="del">
          <ac:chgData name="Miah, Ashfak" userId="f48f8345-8fb3-46f0-b034-f941e07d932e" providerId="ADAL" clId="{3B0D28D0-F30E-478C-898A-81558098E353}" dt="2022-04-27T21:58:16.082" v="3"/>
          <ac:spMkLst>
            <pc:docMk/>
            <pc:sldMk cId="1267974751" sldId="277"/>
            <ac:spMk id="1044" creationId="{8A7C3535-4FB5-4E5B-BDFE-FA61877AF1A9}"/>
          </ac:spMkLst>
        </pc:spChg>
        <pc:picChg chg="del">
          <ac:chgData name="Miah, Ashfak" userId="f48f8345-8fb3-46f0-b034-f941e07d932e" providerId="ADAL" clId="{3B0D28D0-F30E-478C-898A-81558098E353}" dt="2022-04-27T22:50:02.647" v="602" actId="478"/>
          <ac:picMkLst>
            <pc:docMk/>
            <pc:sldMk cId="1267974751" sldId="277"/>
            <ac:picMk id="6" creationId="{6B023BB1-5502-C894-59FB-D8262A160A18}"/>
          </ac:picMkLst>
        </pc:picChg>
        <pc:picChg chg="del mod">
          <ac:chgData name="Miah, Ashfak" userId="f48f8345-8fb3-46f0-b034-f941e07d932e" providerId="ADAL" clId="{3B0D28D0-F30E-478C-898A-81558098E353}" dt="2022-04-27T22:53:46.444" v="628" actId="478"/>
          <ac:picMkLst>
            <pc:docMk/>
            <pc:sldMk cId="1267974751" sldId="277"/>
            <ac:picMk id="1026" creationId="{4DF6731E-107D-93B5-3724-8A59E46D2DA4}"/>
          </ac:picMkLst>
        </pc:picChg>
      </pc:sldChg>
      <pc:sldChg chg="modSp add mod ord">
        <pc:chgData name="Miah, Ashfak" userId="f48f8345-8fb3-46f0-b034-f941e07d932e" providerId="ADAL" clId="{3B0D28D0-F30E-478C-898A-81558098E353}" dt="2022-04-27T22:58:31.976" v="674"/>
        <pc:sldMkLst>
          <pc:docMk/>
          <pc:sldMk cId="4136550986" sldId="278"/>
        </pc:sldMkLst>
        <pc:spChg chg="mod">
          <ac:chgData name="Miah, Ashfak" userId="f48f8345-8fb3-46f0-b034-f941e07d932e" providerId="ADAL" clId="{3B0D28D0-F30E-478C-898A-81558098E353}" dt="2022-04-27T22:55:02.282" v="640" actId="1076"/>
          <ac:spMkLst>
            <pc:docMk/>
            <pc:sldMk cId="4136550986" sldId="278"/>
            <ac:spMk id="2" creationId="{3AA91BD9-DD54-B361-4731-63C1F9029FA7}"/>
          </ac:spMkLst>
        </pc:spChg>
        <pc:spChg chg="mod">
          <ac:chgData name="Miah, Ashfak" userId="f48f8345-8fb3-46f0-b034-f941e07d932e" providerId="ADAL" clId="{3B0D28D0-F30E-478C-898A-81558098E353}" dt="2022-04-27T22:54:46.863" v="638" actId="255"/>
          <ac:spMkLst>
            <pc:docMk/>
            <pc:sldMk cId="4136550986" sldId="278"/>
            <ac:spMk id="3" creationId="{674563FF-D22E-D5C0-0D10-C9089AA54198}"/>
          </ac:spMkLst>
        </pc:spChg>
      </pc:sldChg>
      <pc:sldChg chg="delSp modSp add mod ord setBg delDesignElem">
        <pc:chgData name="Miah, Ashfak" userId="f48f8345-8fb3-46f0-b034-f941e07d932e" providerId="ADAL" clId="{3B0D28D0-F30E-478C-898A-81558098E353}" dt="2022-04-27T22:58:31.976" v="674"/>
        <pc:sldMkLst>
          <pc:docMk/>
          <pc:sldMk cId="2220254774" sldId="279"/>
        </pc:sldMkLst>
        <pc:spChg chg="mod">
          <ac:chgData name="Miah, Ashfak" userId="f48f8345-8fb3-46f0-b034-f941e07d932e" providerId="ADAL" clId="{3B0D28D0-F30E-478C-898A-81558098E353}" dt="2022-04-27T22:56:50.222" v="657" actId="14100"/>
          <ac:spMkLst>
            <pc:docMk/>
            <pc:sldMk cId="2220254774" sldId="279"/>
            <ac:spMk id="2" creationId="{0C5013E9-1FEA-F378-987C-35180683555C}"/>
          </ac:spMkLst>
        </pc:spChg>
        <pc:spChg chg="mod">
          <ac:chgData name="Miah, Ashfak" userId="f48f8345-8fb3-46f0-b034-f941e07d932e" providerId="ADAL" clId="{3B0D28D0-F30E-478C-898A-81558098E353}" dt="2022-04-27T22:57:32.820" v="665" actId="14100"/>
          <ac:spMkLst>
            <pc:docMk/>
            <pc:sldMk cId="2220254774" sldId="279"/>
            <ac:spMk id="3" creationId="{A70055E0-9E12-BC18-CBA2-0134DBADC431}"/>
          </ac:spMkLst>
        </pc:spChg>
        <pc:spChg chg="del">
          <ac:chgData name="Miah, Ashfak" userId="f48f8345-8fb3-46f0-b034-f941e07d932e" providerId="ADAL" clId="{3B0D28D0-F30E-478C-898A-81558098E353}" dt="2022-04-27T21:58:16.082" v="3"/>
          <ac:spMkLst>
            <pc:docMk/>
            <pc:sldMk cId="2220254774" sldId="279"/>
            <ac:spMk id="73" creationId="{F7BA30B5-B051-4F5B-A4AE-7E19F4507564}"/>
          </ac:spMkLst>
        </pc:spChg>
        <pc:spChg chg="del">
          <ac:chgData name="Miah, Ashfak" userId="f48f8345-8fb3-46f0-b034-f941e07d932e" providerId="ADAL" clId="{3B0D28D0-F30E-478C-898A-81558098E353}" dt="2022-04-27T21:58:16.082" v="3"/>
          <ac:spMkLst>
            <pc:docMk/>
            <pc:sldMk cId="2220254774" sldId="279"/>
            <ac:spMk id="75" creationId="{02C1B525-FD47-4FDC-A756-858A1D14CAB9}"/>
          </ac:spMkLst>
        </pc:spChg>
        <pc:spChg chg="del">
          <ac:chgData name="Miah, Ashfak" userId="f48f8345-8fb3-46f0-b034-f941e07d932e" providerId="ADAL" clId="{3B0D28D0-F30E-478C-898A-81558098E353}" dt="2022-04-27T21:58:16.082" v="3"/>
          <ac:spMkLst>
            <pc:docMk/>
            <pc:sldMk cId="2220254774" sldId="279"/>
            <ac:spMk id="77" creationId="{1181DB2D-F78C-4246-8B09-841DCB5B55BE}"/>
          </ac:spMkLst>
        </pc:spChg>
        <pc:picChg chg="mod">
          <ac:chgData name="Miah, Ashfak" userId="f48f8345-8fb3-46f0-b034-f941e07d932e" providerId="ADAL" clId="{3B0D28D0-F30E-478C-898A-81558098E353}" dt="2022-04-27T22:58:00.544" v="671" actId="1076"/>
          <ac:picMkLst>
            <pc:docMk/>
            <pc:sldMk cId="2220254774" sldId="279"/>
            <ac:picMk id="2050" creationId="{517CAA5D-3659-EDDD-F255-81EC46F4BBB4}"/>
          </ac:picMkLst>
        </pc:picChg>
        <pc:picChg chg="mod">
          <ac:chgData name="Miah, Ashfak" userId="f48f8345-8fb3-46f0-b034-f941e07d932e" providerId="ADAL" clId="{3B0D28D0-F30E-478C-898A-81558098E353}" dt="2022-04-27T22:58:10.634" v="672" actId="1076"/>
          <ac:picMkLst>
            <pc:docMk/>
            <pc:sldMk cId="2220254774" sldId="279"/>
            <ac:picMk id="2052" creationId="{6E66CCFC-C12C-1348-07B9-EB03D3305132}"/>
          </ac:picMkLst>
        </pc:picChg>
      </pc:sldChg>
      <pc:sldChg chg="addSp delSp modSp add mod ord setBg delDesignElem">
        <pc:chgData name="Miah, Ashfak" userId="f48f8345-8fb3-46f0-b034-f941e07d932e" providerId="ADAL" clId="{3B0D28D0-F30E-478C-898A-81558098E353}" dt="2022-04-27T22:59:40.281" v="682"/>
        <pc:sldMkLst>
          <pc:docMk/>
          <pc:sldMk cId="1538613940" sldId="280"/>
        </pc:sldMkLst>
        <pc:spChg chg="mod">
          <ac:chgData name="Miah, Ashfak" userId="f48f8345-8fb3-46f0-b034-f941e07d932e" providerId="ADAL" clId="{3B0D28D0-F30E-478C-898A-81558098E353}" dt="2022-04-27T22:29:42.183" v="543" actId="1076"/>
          <ac:spMkLst>
            <pc:docMk/>
            <pc:sldMk cId="1538613940" sldId="280"/>
            <ac:spMk id="2" creationId="{B2C06C23-7794-8D6B-C654-BD3B7F941818}"/>
          </ac:spMkLst>
        </pc:spChg>
        <pc:spChg chg="mod ord">
          <ac:chgData name="Miah, Ashfak" userId="f48f8345-8fb3-46f0-b034-f941e07d932e" providerId="ADAL" clId="{3B0D28D0-F30E-478C-898A-81558098E353}" dt="2022-04-27T22:47:41.489" v="575" actId="33524"/>
          <ac:spMkLst>
            <pc:docMk/>
            <pc:sldMk cId="1538613940" sldId="280"/>
            <ac:spMk id="3" creationId="{D887B376-24A5-4194-964A-030A562EFE7C}"/>
          </ac:spMkLst>
        </pc:spChg>
        <pc:spChg chg="add del">
          <ac:chgData name="Miah, Ashfak" userId="f48f8345-8fb3-46f0-b034-f941e07d932e" providerId="ADAL" clId="{3B0D28D0-F30E-478C-898A-81558098E353}" dt="2022-04-27T22:27:13.814" v="525" actId="26606"/>
          <ac:spMkLst>
            <pc:docMk/>
            <pc:sldMk cId="1538613940" sldId="280"/>
            <ac:spMk id="8" creationId="{C9A36457-A5F4-4103-A443-02581C09185B}"/>
          </ac:spMkLst>
        </pc:spChg>
        <pc:spChg chg="add del">
          <ac:chgData name="Miah, Ashfak" userId="f48f8345-8fb3-46f0-b034-f941e07d932e" providerId="ADAL" clId="{3B0D28D0-F30E-478C-898A-81558098E353}" dt="2022-04-27T22:27:13.814" v="525" actId="26606"/>
          <ac:spMkLst>
            <pc:docMk/>
            <pc:sldMk cId="1538613940" sldId="280"/>
            <ac:spMk id="10" creationId="{DC5FB7E8-B636-40FA-BE8D-48145C0F5C57}"/>
          </ac:spMkLst>
        </pc:spChg>
        <pc:spChg chg="add del">
          <ac:chgData name="Miah, Ashfak" userId="f48f8345-8fb3-46f0-b034-f941e07d932e" providerId="ADAL" clId="{3B0D28D0-F30E-478C-898A-81558098E353}" dt="2022-04-27T22:27:13.814" v="525" actId="26606"/>
          <ac:spMkLst>
            <pc:docMk/>
            <pc:sldMk cId="1538613940" sldId="280"/>
            <ac:spMk id="12" creationId="{142DCE2C-2863-46FA-9BE7-24365A24D9BA}"/>
          </ac:spMkLst>
        </pc:spChg>
        <pc:spChg chg="add del">
          <ac:chgData name="Miah, Ashfak" userId="f48f8345-8fb3-46f0-b034-f941e07d932e" providerId="ADAL" clId="{3B0D28D0-F30E-478C-898A-81558098E353}" dt="2022-04-27T22:25:41.593" v="505" actId="26606"/>
          <ac:spMkLst>
            <pc:docMk/>
            <pc:sldMk cId="1538613940" sldId="280"/>
            <ac:spMk id="71" creationId="{201CC55D-ED54-4C5C-95E6-10947BD1103B}"/>
          </ac:spMkLst>
        </pc:spChg>
        <pc:spChg chg="add del">
          <ac:chgData name="Miah, Ashfak" userId="f48f8345-8fb3-46f0-b034-f941e07d932e" providerId="ADAL" clId="{3B0D28D0-F30E-478C-898A-81558098E353}" dt="2022-04-27T22:25:41.593" v="505" actId="26606"/>
          <ac:spMkLst>
            <pc:docMk/>
            <pc:sldMk cId="1538613940" sldId="280"/>
            <ac:spMk id="77" creationId="{3873B707-463F-40B0-8227-E8CC6C67EB25}"/>
          </ac:spMkLst>
        </pc:spChg>
        <pc:spChg chg="add del">
          <ac:chgData name="Miah, Ashfak" userId="f48f8345-8fb3-46f0-b034-f941e07d932e" providerId="ADAL" clId="{3B0D28D0-F30E-478C-898A-81558098E353}" dt="2022-04-27T22:25:41.593" v="505" actId="26606"/>
          <ac:spMkLst>
            <pc:docMk/>
            <pc:sldMk cId="1538613940" sldId="280"/>
            <ac:spMk id="79" creationId="{C13237C8-E62C-4F0D-A318-BD6FB6C2D138}"/>
          </ac:spMkLst>
        </pc:spChg>
        <pc:spChg chg="add del">
          <ac:chgData name="Miah, Ashfak" userId="f48f8345-8fb3-46f0-b034-f941e07d932e" providerId="ADAL" clId="{3B0D28D0-F30E-478C-898A-81558098E353}" dt="2022-04-27T22:25:41.593" v="505" actId="26606"/>
          <ac:spMkLst>
            <pc:docMk/>
            <pc:sldMk cId="1538613940" sldId="280"/>
            <ac:spMk id="81" creationId="{19C9EAEA-39D0-4B0E-A0EB-51E7B26740B1}"/>
          </ac:spMkLst>
        </pc:spChg>
        <pc:spChg chg="add del">
          <ac:chgData name="Miah, Ashfak" userId="f48f8345-8fb3-46f0-b034-f941e07d932e" providerId="ADAL" clId="{3B0D28D0-F30E-478C-898A-81558098E353}" dt="2022-04-27T22:27:05.210" v="523"/>
          <ac:spMkLst>
            <pc:docMk/>
            <pc:sldMk cId="1538613940" sldId="280"/>
            <ac:spMk id="93" creationId="{100EDD19-6802-4EC3-95CE-CFFAB042CFD6}"/>
          </ac:spMkLst>
        </pc:spChg>
        <pc:spChg chg="add del">
          <ac:chgData name="Miah, Ashfak" userId="f48f8345-8fb3-46f0-b034-f941e07d932e" providerId="ADAL" clId="{3B0D28D0-F30E-478C-898A-81558098E353}" dt="2022-04-27T22:27:05.210" v="523"/>
          <ac:spMkLst>
            <pc:docMk/>
            <pc:sldMk cId="1538613940" sldId="280"/>
            <ac:spMk id="95" creationId="{DB17E863-922E-4C26-BD64-E8FD41D28661}"/>
          </ac:spMkLst>
        </pc:spChg>
        <pc:spChg chg="add del">
          <ac:chgData name="Miah, Ashfak" userId="f48f8345-8fb3-46f0-b034-f941e07d932e" providerId="ADAL" clId="{3B0D28D0-F30E-478C-898A-81558098E353}" dt="2022-04-27T22:26:58.719" v="516" actId="26606"/>
          <ac:spMkLst>
            <pc:docMk/>
            <pc:sldMk cId="1538613940" sldId="280"/>
            <ac:spMk id="150" creationId="{45D37F4E-DDB4-456B-97E0-9937730A039F}"/>
          </ac:spMkLst>
        </pc:spChg>
        <pc:spChg chg="add del">
          <ac:chgData name="Miah, Ashfak" userId="f48f8345-8fb3-46f0-b034-f941e07d932e" providerId="ADAL" clId="{3B0D28D0-F30E-478C-898A-81558098E353}" dt="2022-04-27T22:26:58.719" v="516" actId="26606"/>
          <ac:spMkLst>
            <pc:docMk/>
            <pc:sldMk cId="1538613940" sldId="280"/>
            <ac:spMk id="152" creationId="{B2DD41CD-8F47-4F56-AD12-4E2FF7696987}"/>
          </ac:spMkLst>
        </pc:spChg>
        <pc:spChg chg="add del">
          <ac:chgData name="Miah, Ashfak" userId="f48f8345-8fb3-46f0-b034-f941e07d932e" providerId="ADAL" clId="{3B0D28D0-F30E-478C-898A-81558098E353}" dt="2022-04-27T22:25:43.150" v="507" actId="26606"/>
          <ac:spMkLst>
            <pc:docMk/>
            <pc:sldMk cId="1538613940" sldId="280"/>
            <ac:spMk id="3077" creationId="{45D37F4E-DDB4-456B-97E0-9937730A039F}"/>
          </ac:spMkLst>
        </pc:spChg>
        <pc:spChg chg="add del">
          <ac:chgData name="Miah, Ashfak" userId="f48f8345-8fb3-46f0-b034-f941e07d932e" providerId="ADAL" clId="{3B0D28D0-F30E-478C-898A-81558098E353}" dt="2022-04-27T22:25:43.150" v="507" actId="26606"/>
          <ac:spMkLst>
            <pc:docMk/>
            <pc:sldMk cId="1538613940" sldId="280"/>
            <ac:spMk id="3079" creationId="{B2DD41CD-8F47-4F56-AD12-4E2FF7696987}"/>
          </ac:spMkLst>
        </pc:spChg>
        <pc:spChg chg="del">
          <ac:chgData name="Miah, Ashfak" userId="f48f8345-8fb3-46f0-b034-f941e07d932e" providerId="ADAL" clId="{3B0D28D0-F30E-478C-898A-81558098E353}" dt="2022-04-27T21:58:16.082" v="3"/>
          <ac:spMkLst>
            <pc:docMk/>
            <pc:sldMk cId="1538613940" sldId="280"/>
            <ac:spMk id="3080" creationId="{6E35D0A1-7921-42F1-A436-EF231090DD0B}"/>
          </ac:spMkLst>
        </pc:spChg>
        <pc:spChg chg="del">
          <ac:chgData name="Miah, Ashfak" userId="f48f8345-8fb3-46f0-b034-f941e07d932e" providerId="ADAL" clId="{3B0D28D0-F30E-478C-898A-81558098E353}" dt="2022-04-27T21:58:16.082" v="3"/>
          <ac:spMkLst>
            <pc:docMk/>
            <pc:sldMk cId="1538613940" sldId="280"/>
            <ac:spMk id="3081" creationId="{1ADD4D50-2813-4333-87B6-31247C388B7A}"/>
          </ac:spMkLst>
        </pc:spChg>
        <pc:spChg chg="add del">
          <ac:chgData name="Miah, Ashfak" userId="f48f8345-8fb3-46f0-b034-f941e07d932e" providerId="ADAL" clId="{3B0D28D0-F30E-478C-898A-81558098E353}" dt="2022-04-27T22:25:47.663" v="509" actId="26606"/>
          <ac:spMkLst>
            <pc:docMk/>
            <pc:sldMk cId="1538613940" sldId="280"/>
            <ac:spMk id="3082" creationId="{2C61293E-6EBE-43EF-A52C-9BEBFD7679D4}"/>
          </ac:spMkLst>
        </pc:spChg>
        <pc:spChg chg="add del">
          <ac:chgData name="Miah, Ashfak" userId="f48f8345-8fb3-46f0-b034-f941e07d932e" providerId="ADAL" clId="{3B0D28D0-F30E-478C-898A-81558098E353}" dt="2022-04-27T22:25:47.663" v="509" actId="26606"/>
          <ac:spMkLst>
            <pc:docMk/>
            <pc:sldMk cId="1538613940" sldId="280"/>
            <ac:spMk id="3083" creationId="{21540236-BFD5-4A9D-8840-4703E7F76825}"/>
          </ac:spMkLst>
        </pc:spChg>
        <pc:spChg chg="add del">
          <ac:chgData name="Miah, Ashfak" userId="f48f8345-8fb3-46f0-b034-f941e07d932e" providerId="ADAL" clId="{3B0D28D0-F30E-478C-898A-81558098E353}" dt="2022-04-27T22:25:54.114" v="511" actId="26606"/>
          <ac:spMkLst>
            <pc:docMk/>
            <pc:sldMk cId="1538613940" sldId="280"/>
            <ac:spMk id="3085" creationId="{201CC55D-ED54-4C5C-95E6-10947BD1103B}"/>
          </ac:spMkLst>
        </pc:spChg>
        <pc:spChg chg="add del">
          <ac:chgData name="Miah, Ashfak" userId="f48f8345-8fb3-46f0-b034-f941e07d932e" providerId="ADAL" clId="{3B0D28D0-F30E-478C-898A-81558098E353}" dt="2022-04-27T22:25:54.114" v="511" actId="26606"/>
          <ac:spMkLst>
            <pc:docMk/>
            <pc:sldMk cId="1538613940" sldId="280"/>
            <ac:spMk id="3087" creationId="{3873B707-463F-40B0-8227-E8CC6C67EB25}"/>
          </ac:spMkLst>
        </pc:spChg>
        <pc:spChg chg="add del">
          <ac:chgData name="Miah, Ashfak" userId="f48f8345-8fb3-46f0-b034-f941e07d932e" providerId="ADAL" clId="{3B0D28D0-F30E-478C-898A-81558098E353}" dt="2022-04-27T22:25:54.114" v="511" actId="26606"/>
          <ac:spMkLst>
            <pc:docMk/>
            <pc:sldMk cId="1538613940" sldId="280"/>
            <ac:spMk id="3088" creationId="{C13237C8-E62C-4F0D-A318-BD6FB6C2D138}"/>
          </ac:spMkLst>
        </pc:spChg>
        <pc:spChg chg="add del">
          <ac:chgData name="Miah, Ashfak" userId="f48f8345-8fb3-46f0-b034-f941e07d932e" providerId="ADAL" clId="{3B0D28D0-F30E-478C-898A-81558098E353}" dt="2022-04-27T22:25:54.114" v="511" actId="26606"/>
          <ac:spMkLst>
            <pc:docMk/>
            <pc:sldMk cId="1538613940" sldId="280"/>
            <ac:spMk id="3089" creationId="{19C9EAEA-39D0-4B0E-A0EB-51E7B26740B1}"/>
          </ac:spMkLst>
        </pc:spChg>
        <pc:grpChg chg="add del">
          <ac:chgData name="Miah, Ashfak" userId="f48f8345-8fb3-46f0-b034-f941e07d932e" providerId="ADAL" clId="{3B0D28D0-F30E-478C-898A-81558098E353}" dt="2022-04-27T22:25:41.593" v="505" actId="26606"/>
          <ac:grpSpMkLst>
            <pc:docMk/>
            <pc:sldMk cId="1538613940" sldId="280"/>
            <ac:grpSpMk id="73" creationId="{1DE889C7-FAD6-4397-98E2-05D503484459}"/>
          </ac:grpSpMkLst>
        </pc:grpChg>
        <pc:grpChg chg="add del">
          <ac:chgData name="Miah, Ashfak" userId="f48f8345-8fb3-46f0-b034-f941e07d932e" providerId="ADAL" clId="{3B0D28D0-F30E-478C-898A-81558098E353}" dt="2022-04-27T22:25:54.114" v="511" actId="26606"/>
          <ac:grpSpMkLst>
            <pc:docMk/>
            <pc:sldMk cId="1538613940" sldId="280"/>
            <ac:grpSpMk id="3086" creationId="{1DE889C7-FAD6-4397-98E2-05D503484459}"/>
          </ac:grpSpMkLst>
        </pc:grpChg>
        <pc:picChg chg="del mod">
          <ac:chgData name="Miah, Ashfak" userId="f48f8345-8fb3-46f0-b034-f941e07d932e" providerId="ADAL" clId="{3B0D28D0-F30E-478C-898A-81558098E353}" dt="2022-04-27T22:26:54.171" v="515" actId="478"/>
          <ac:picMkLst>
            <pc:docMk/>
            <pc:sldMk cId="1538613940" sldId="280"/>
            <ac:picMk id="3074" creationId="{9BA4A6D3-3342-5E93-927A-19BBBD7B267C}"/>
          </ac:picMkLst>
        </pc:picChg>
        <pc:picChg chg="del">
          <ac:chgData name="Miah, Ashfak" userId="f48f8345-8fb3-46f0-b034-f941e07d932e" providerId="ADAL" clId="{3B0D28D0-F30E-478C-898A-81558098E353}" dt="2022-04-27T22:25:30.989" v="501" actId="478"/>
          <ac:picMkLst>
            <pc:docMk/>
            <pc:sldMk cId="1538613940" sldId="280"/>
            <ac:picMk id="3076" creationId="{D2F80318-4069-A7BF-B363-C9AADEB943AC}"/>
          </ac:picMkLst>
        </pc:picChg>
        <pc:picChg chg="del">
          <ac:chgData name="Miah, Ashfak" userId="f48f8345-8fb3-46f0-b034-f941e07d932e" providerId="ADAL" clId="{3B0D28D0-F30E-478C-898A-81558098E353}" dt="2022-04-27T22:25:32.800" v="502" actId="478"/>
          <ac:picMkLst>
            <pc:docMk/>
            <pc:sldMk cId="1538613940" sldId="280"/>
            <ac:picMk id="3078" creationId="{81038700-BC5D-4BF8-891F-B7A13DCB0B9B}"/>
          </ac:picMkLst>
        </pc:picChg>
      </pc:sldChg>
      <pc:sldChg chg="addSp delSp modSp new add del mod setBg delDesignElem">
        <pc:chgData name="Miah, Ashfak" userId="f48f8345-8fb3-46f0-b034-f941e07d932e" providerId="ADAL" clId="{3B0D28D0-F30E-478C-898A-81558098E353}" dt="2022-04-27T22:24:15.008" v="489" actId="47"/>
        <pc:sldMkLst>
          <pc:docMk/>
          <pc:sldMk cId="3986992523" sldId="281"/>
        </pc:sldMkLst>
        <pc:spChg chg="mod">
          <ac:chgData name="Miah, Ashfak" userId="f48f8345-8fb3-46f0-b034-f941e07d932e" providerId="ADAL" clId="{3B0D28D0-F30E-478C-898A-81558098E353}" dt="2022-04-27T22:18:08.687" v="117" actId="26606"/>
          <ac:spMkLst>
            <pc:docMk/>
            <pc:sldMk cId="3986992523" sldId="281"/>
            <ac:spMk id="2" creationId="{E6D7D437-BCC5-406C-B863-D52CCC81397D}"/>
          </ac:spMkLst>
        </pc:spChg>
        <pc:spChg chg="add">
          <ac:chgData name="Miah, Ashfak" userId="f48f8345-8fb3-46f0-b034-f941e07d932e" providerId="ADAL" clId="{3B0D28D0-F30E-478C-898A-81558098E353}" dt="2022-04-27T22:18:08.687" v="117" actId="26606"/>
          <ac:spMkLst>
            <pc:docMk/>
            <pc:sldMk cId="3986992523" sldId="281"/>
            <ac:spMk id="5" creationId="{A8384FB5-9ADC-4DDC-881B-597D56F5B15D}"/>
          </ac:spMkLst>
        </pc:spChg>
        <pc:spChg chg="add">
          <ac:chgData name="Miah, Ashfak" userId="f48f8345-8fb3-46f0-b034-f941e07d932e" providerId="ADAL" clId="{3B0D28D0-F30E-478C-898A-81558098E353}" dt="2022-04-27T22:18:08.687" v="117" actId="26606"/>
          <ac:spMkLst>
            <pc:docMk/>
            <pc:sldMk cId="3986992523" sldId="281"/>
            <ac:spMk id="6" creationId="{1199E1B1-A8C0-4FE8-A5A8-1CB41D69F857}"/>
          </ac:spMkLst>
        </pc:spChg>
        <pc:spChg chg="add">
          <ac:chgData name="Miah, Ashfak" userId="f48f8345-8fb3-46f0-b034-f941e07d932e" providerId="ADAL" clId="{3B0D28D0-F30E-478C-898A-81558098E353}" dt="2022-04-27T22:18:08.687" v="117" actId="26606"/>
          <ac:spMkLst>
            <pc:docMk/>
            <pc:sldMk cId="3986992523" sldId="281"/>
            <ac:spMk id="7" creationId="{84A8DE83-DE75-4B41-9DB4-A7EC0B0DEC0B}"/>
          </ac:spMkLst>
        </pc:spChg>
        <pc:spChg chg="add del">
          <ac:chgData name="Miah, Ashfak" userId="f48f8345-8fb3-46f0-b034-f941e07d932e" providerId="ADAL" clId="{3B0D28D0-F30E-478C-898A-81558098E353}" dt="2022-04-27T22:04:56.643" v="57" actId="26606"/>
          <ac:spMkLst>
            <pc:docMk/>
            <pc:sldMk cId="3986992523" sldId="281"/>
            <ac:spMk id="8" creationId="{53F29798-D584-4792-9B62-3F5F5C36D619}"/>
          </ac:spMkLst>
        </pc:spChg>
        <pc:spChg chg="add">
          <ac:chgData name="Miah, Ashfak" userId="f48f8345-8fb3-46f0-b034-f941e07d932e" providerId="ADAL" clId="{3B0D28D0-F30E-478C-898A-81558098E353}" dt="2022-04-27T22:18:08.687" v="117" actId="26606"/>
          <ac:spMkLst>
            <pc:docMk/>
            <pc:sldMk cId="3986992523" sldId="281"/>
            <ac:spMk id="9" creationId="{A7009A0A-BEF5-4EAC-AF15-E4F9F002E239}"/>
          </ac:spMkLst>
        </pc:spChg>
        <pc:spChg chg="add del">
          <ac:chgData name="Miah, Ashfak" userId="f48f8345-8fb3-46f0-b034-f941e07d932e" providerId="ADAL" clId="{3B0D28D0-F30E-478C-898A-81558098E353}" dt="2022-04-27T22:04:58.009" v="59" actId="26606"/>
          <ac:spMkLst>
            <pc:docMk/>
            <pc:sldMk cId="3986992523" sldId="281"/>
            <ac:spMk id="10" creationId="{A4AC5506-6312-4701-8D3C-40187889A947}"/>
          </ac:spMkLst>
        </pc:spChg>
        <pc:spChg chg="add del">
          <ac:chgData name="Miah, Ashfak" userId="f48f8345-8fb3-46f0-b034-f941e07d932e" providerId="ADAL" clId="{3B0D28D0-F30E-478C-898A-81558098E353}" dt="2022-04-27T22:05:13.497" v="61" actId="26606"/>
          <ac:spMkLst>
            <pc:docMk/>
            <pc:sldMk cId="3986992523" sldId="281"/>
            <ac:spMk id="12" creationId="{D4771268-CB57-404A-9271-370EB28F6090}"/>
          </ac:spMkLst>
        </pc:spChg>
        <pc:spChg chg="add del">
          <ac:chgData name="Miah, Ashfak" userId="f48f8345-8fb3-46f0-b034-f941e07d932e" providerId="ADAL" clId="{3B0D28D0-F30E-478C-898A-81558098E353}" dt="2022-04-27T22:06:08.258" v="63" actId="26606"/>
          <ac:spMkLst>
            <pc:docMk/>
            <pc:sldMk cId="3986992523" sldId="281"/>
            <ac:spMk id="14" creationId="{D4D28E87-62D2-4602-B72F-5F74AA236CC3}"/>
          </ac:spMkLst>
        </pc:spChg>
        <pc:spChg chg="add del">
          <ac:chgData name="Miah, Ashfak" userId="f48f8345-8fb3-46f0-b034-f941e07d932e" providerId="ADAL" clId="{3B0D28D0-F30E-478C-898A-81558098E353}" dt="2022-04-27T22:07:27.025" v="71" actId="26606"/>
          <ac:spMkLst>
            <pc:docMk/>
            <pc:sldMk cId="3986992523" sldId="281"/>
            <ac:spMk id="16" creationId="{A4AC5506-6312-4701-8D3C-40187889A947}"/>
          </ac:spMkLst>
        </pc:spChg>
        <pc:spChg chg="add del">
          <ac:chgData name="Miah, Ashfak" userId="f48f8345-8fb3-46f0-b034-f941e07d932e" providerId="ADAL" clId="{3B0D28D0-F30E-478C-898A-81558098E353}" dt="2022-04-27T22:07:26.994" v="70" actId="26606"/>
          <ac:spMkLst>
            <pc:docMk/>
            <pc:sldMk cId="3986992523" sldId="281"/>
            <ac:spMk id="21" creationId="{A4AC5506-6312-4701-8D3C-40187889A947}"/>
          </ac:spMkLst>
        </pc:spChg>
        <pc:spChg chg="add del">
          <ac:chgData name="Miah, Ashfak" userId="f48f8345-8fb3-46f0-b034-f941e07d932e" providerId="ADAL" clId="{3B0D28D0-F30E-478C-898A-81558098E353}" dt="2022-04-27T22:11:36.835" v="85" actId="26606"/>
          <ac:spMkLst>
            <pc:docMk/>
            <pc:sldMk cId="3986992523" sldId="281"/>
            <ac:spMk id="23" creationId="{D4D28E87-62D2-4602-B72F-5F74AA236CC3}"/>
          </ac:spMkLst>
        </pc:spChg>
        <pc:spChg chg="add del">
          <ac:chgData name="Miah, Ashfak" userId="f48f8345-8fb3-46f0-b034-f941e07d932e" providerId="ADAL" clId="{3B0D28D0-F30E-478C-898A-81558098E353}" dt="2022-04-27T22:10:39.266" v="80" actId="26606"/>
          <ac:spMkLst>
            <pc:docMk/>
            <pc:sldMk cId="3986992523" sldId="281"/>
            <ac:spMk id="28" creationId="{D4D28E87-62D2-4602-B72F-5F74AA236CC3}"/>
          </ac:spMkLst>
        </pc:spChg>
        <pc:spChg chg="add del">
          <ac:chgData name="Miah, Ashfak" userId="f48f8345-8fb3-46f0-b034-f941e07d932e" providerId="ADAL" clId="{3B0D28D0-F30E-478C-898A-81558098E353}" dt="2022-04-27T22:10:40.294" v="82" actId="26606"/>
          <ac:spMkLst>
            <pc:docMk/>
            <pc:sldMk cId="3986992523" sldId="281"/>
            <ac:spMk id="30" creationId="{D4D28E87-62D2-4602-B72F-5F74AA236CC3}"/>
          </ac:spMkLst>
        </pc:spChg>
        <pc:spChg chg="add del">
          <ac:chgData name="Miah, Ashfak" userId="f48f8345-8fb3-46f0-b034-f941e07d932e" providerId="ADAL" clId="{3B0D28D0-F30E-478C-898A-81558098E353}" dt="2022-04-27T22:11:36.804" v="84" actId="26606"/>
          <ac:spMkLst>
            <pc:docMk/>
            <pc:sldMk cId="3986992523" sldId="281"/>
            <ac:spMk id="35" creationId="{7F57BEA8-497D-4AA8-8A18-BDCD696B25FE}"/>
          </ac:spMkLst>
        </pc:spChg>
        <pc:spChg chg="add del">
          <ac:chgData name="Miah, Ashfak" userId="f48f8345-8fb3-46f0-b034-f941e07d932e" providerId="ADAL" clId="{3B0D28D0-F30E-478C-898A-81558098E353}" dt="2022-04-27T22:15:34.860" v="109"/>
          <ac:spMkLst>
            <pc:docMk/>
            <pc:sldMk cId="3986992523" sldId="281"/>
            <ac:spMk id="37" creationId="{A8384FB5-9ADC-4DDC-881B-597D56F5B15D}"/>
          </ac:spMkLst>
        </pc:spChg>
        <pc:spChg chg="add del">
          <ac:chgData name="Miah, Ashfak" userId="f48f8345-8fb3-46f0-b034-f941e07d932e" providerId="ADAL" clId="{3B0D28D0-F30E-478C-898A-81558098E353}" dt="2022-04-27T22:15:34.860" v="109"/>
          <ac:spMkLst>
            <pc:docMk/>
            <pc:sldMk cId="3986992523" sldId="281"/>
            <ac:spMk id="38" creationId="{1199E1B1-A8C0-4FE8-A5A8-1CB41D69F857}"/>
          </ac:spMkLst>
        </pc:spChg>
        <pc:spChg chg="add del">
          <ac:chgData name="Miah, Ashfak" userId="f48f8345-8fb3-46f0-b034-f941e07d932e" providerId="ADAL" clId="{3B0D28D0-F30E-478C-898A-81558098E353}" dt="2022-04-27T22:15:34.860" v="109"/>
          <ac:spMkLst>
            <pc:docMk/>
            <pc:sldMk cId="3986992523" sldId="281"/>
            <ac:spMk id="39" creationId="{84A8DE83-DE75-4B41-9DB4-A7EC0B0DEC0B}"/>
          </ac:spMkLst>
        </pc:spChg>
        <pc:spChg chg="add del">
          <ac:chgData name="Miah, Ashfak" userId="f48f8345-8fb3-46f0-b034-f941e07d932e" providerId="ADAL" clId="{3B0D28D0-F30E-478C-898A-81558098E353}" dt="2022-04-27T22:15:34.860" v="109"/>
          <ac:spMkLst>
            <pc:docMk/>
            <pc:sldMk cId="3986992523" sldId="281"/>
            <ac:spMk id="40" creationId="{A7009A0A-BEF5-4EAC-AF15-E4F9F002E239}"/>
          </ac:spMkLst>
        </pc:spChg>
        <pc:graphicFrameChg chg="add mod modGraphic">
          <ac:chgData name="Miah, Ashfak" userId="f48f8345-8fb3-46f0-b034-f941e07d932e" providerId="ADAL" clId="{3B0D28D0-F30E-478C-898A-81558098E353}" dt="2022-04-27T22:18:08.687" v="117" actId="26606"/>
          <ac:graphicFrameMkLst>
            <pc:docMk/>
            <pc:sldMk cId="3986992523" sldId="281"/>
            <ac:graphicFrameMk id="3" creationId="{E3D743FE-5633-4723-B5F4-9A6AD8FABE92}"/>
          </ac:graphicFrameMkLst>
        </pc:graphicFrameChg>
        <pc:cxnChg chg="add del">
          <ac:chgData name="Miah, Ashfak" userId="f48f8345-8fb3-46f0-b034-f941e07d932e" providerId="ADAL" clId="{3B0D28D0-F30E-478C-898A-81558098E353}" dt="2022-04-27T22:11:36.804" v="84" actId="26606"/>
          <ac:cxnSpMkLst>
            <pc:docMk/>
            <pc:sldMk cId="3986992523" sldId="281"/>
            <ac:cxnSpMk id="32" creationId="{A82415D3-DDE5-4D63-8CB3-23A5EC581B27}"/>
          </ac:cxnSpMkLst>
        </pc:cxnChg>
        <pc:cxnChg chg="add del">
          <ac:chgData name="Miah, Ashfak" userId="f48f8345-8fb3-46f0-b034-f941e07d932e" providerId="ADAL" clId="{3B0D28D0-F30E-478C-898A-81558098E353}" dt="2022-04-27T22:11:36.804" v="84" actId="26606"/>
          <ac:cxnSpMkLst>
            <pc:docMk/>
            <pc:sldMk cId="3986992523" sldId="281"/>
            <ac:cxnSpMk id="33" creationId="{D2E961F1-4A28-4A5F-BBD4-6E400E5E6C75}"/>
          </ac:cxnSpMkLst>
        </pc:cxnChg>
        <pc:cxnChg chg="add del">
          <ac:chgData name="Miah, Ashfak" userId="f48f8345-8fb3-46f0-b034-f941e07d932e" providerId="ADAL" clId="{3B0D28D0-F30E-478C-898A-81558098E353}" dt="2022-04-27T22:11:36.804" v="84" actId="26606"/>
          <ac:cxnSpMkLst>
            <pc:docMk/>
            <pc:sldMk cId="3986992523" sldId="281"/>
            <ac:cxnSpMk id="34" creationId="{AD7193FB-6AE6-4B3B-8F89-56B55DD63B4D}"/>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AC926C-36BD-4300-B438-0E0F2EEE398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DC55F6FF-2E32-4A53-9F71-829604C1C699}">
      <dgm:prSet/>
      <dgm:spPr/>
      <dgm:t>
        <a:bodyPr/>
        <a:lstStyle/>
        <a:p>
          <a:r>
            <a:rPr lang="en-GB" b="1" dirty="0">
              <a:latin typeface="Times New Roman" panose="02020603050405020304" pitchFamily="18" charset="0"/>
              <a:cs typeface="Times New Roman" panose="02020603050405020304" pitchFamily="18" charset="0"/>
            </a:rPr>
            <a:t>Stress and other mental health issues</a:t>
          </a:r>
          <a:endParaRPr lang="en-US" dirty="0">
            <a:latin typeface="Times New Roman" panose="02020603050405020304" pitchFamily="18" charset="0"/>
            <a:cs typeface="Times New Roman" panose="02020603050405020304" pitchFamily="18" charset="0"/>
          </a:endParaRPr>
        </a:p>
      </dgm:t>
    </dgm:pt>
    <dgm:pt modelId="{6ABBDC33-8774-4DAD-A9DB-B45DEE4FF296}" type="parTrans" cxnId="{B36DACFB-CA87-4601-9FCF-ECE17904CA25}">
      <dgm:prSet/>
      <dgm:spPr/>
      <dgm:t>
        <a:bodyPr/>
        <a:lstStyle/>
        <a:p>
          <a:endParaRPr lang="en-US"/>
        </a:p>
      </dgm:t>
    </dgm:pt>
    <dgm:pt modelId="{680A86CB-6187-46ED-B744-EBB46C2D7796}" type="sibTrans" cxnId="{B36DACFB-CA87-4601-9FCF-ECE17904CA25}">
      <dgm:prSet/>
      <dgm:spPr/>
      <dgm:t>
        <a:bodyPr/>
        <a:lstStyle/>
        <a:p>
          <a:endParaRPr lang="en-US"/>
        </a:p>
      </dgm:t>
    </dgm:pt>
    <dgm:pt modelId="{6C03AF47-0306-4416-B083-F450D0B85E3B}">
      <dgm:prSet/>
      <dgm:spPr/>
      <dgm:t>
        <a:bodyPr/>
        <a:lstStyle/>
        <a:p>
          <a:r>
            <a:rPr lang="en-GB" b="1" dirty="0">
              <a:latin typeface="Times New Roman" panose="02020603050405020304" pitchFamily="18" charset="0"/>
              <a:cs typeface="Times New Roman" panose="02020603050405020304" pitchFamily="18" charset="0"/>
            </a:rPr>
            <a:t>Fire</a:t>
          </a:r>
          <a:endParaRPr lang="en-US" dirty="0">
            <a:latin typeface="Times New Roman" panose="02020603050405020304" pitchFamily="18" charset="0"/>
            <a:cs typeface="Times New Roman" panose="02020603050405020304" pitchFamily="18" charset="0"/>
          </a:endParaRPr>
        </a:p>
      </dgm:t>
    </dgm:pt>
    <dgm:pt modelId="{00AE59F2-4897-41DB-9385-0BFB3B2D6D3D}" type="parTrans" cxnId="{8D66372B-08F0-4E26-89A3-8C40D98F5CEB}">
      <dgm:prSet/>
      <dgm:spPr/>
      <dgm:t>
        <a:bodyPr/>
        <a:lstStyle/>
        <a:p>
          <a:endParaRPr lang="en-US"/>
        </a:p>
      </dgm:t>
    </dgm:pt>
    <dgm:pt modelId="{2F0E848E-C0A0-4B00-A7FD-244349E2B35B}" type="sibTrans" cxnId="{8D66372B-08F0-4E26-89A3-8C40D98F5CEB}">
      <dgm:prSet/>
      <dgm:spPr/>
      <dgm:t>
        <a:bodyPr/>
        <a:lstStyle/>
        <a:p>
          <a:endParaRPr lang="en-US"/>
        </a:p>
      </dgm:t>
    </dgm:pt>
    <dgm:pt modelId="{0D026B03-8962-4601-BC3E-F2EAA7613E94}">
      <dgm:prSet/>
      <dgm:spPr/>
      <dgm:t>
        <a:bodyPr/>
        <a:lstStyle/>
        <a:p>
          <a:r>
            <a:rPr lang="en-GB" b="1" dirty="0">
              <a:latin typeface="Times New Roman" panose="02020603050405020304" pitchFamily="18" charset="0"/>
              <a:cs typeface="Times New Roman" panose="02020603050405020304" pitchFamily="18" charset="0"/>
            </a:rPr>
            <a:t>Burns, scalds and cuts</a:t>
          </a:r>
          <a:endParaRPr lang="en-US" dirty="0">
            <a:latin typeface="Times New Roman" panose="02020603050405020304" pitchFamily="18" charset="0"/>
            <a:cs typeface="Times New Roman" panose="02020603050405020304" pitchFamily="18" charset="0"/>
          </a:endParaRPr>
        </a:p>
      </dgm:t>
    </dgm:pt>
    <dgm:pt modelId="{8781CBE1-F935-4678-B7EB-CD4F638A7E92}" type="parTrans" cxnId="{180B85E3-54D9-4C9D-837D-0D64684220BA}">
      <dgm:prSet/>
      <dgm:spPr/>
      <dgm:t>
        <a:bodyPr/>
        <a:lstStyle/>
        <a:p>
          <a:endParaRPr lang="en-US"/>
        </a:p>
      </dgm:t>
    </dgm:pt>
    <dgm:pt modelId="{24AE7EE0-7937-4B56-9921-EC569C535141}" type="sibTrans" cxnId="{180B85E3-54D9-4C9D-837D-0D64684220BA}">
      <dgm:prSet/>
      <dgm:spPr/>
      <dgm:t>
        <a:bodyPr/>
        <a:lstStyle/>
        <a:p>
          <a:endParaRPr lang="en-US"/>
        </a:p>
      </dgm:t>
    </dgm:pt>
    <dgm:pt modelId="{D8E5CAAD-2C49-4F3E-9181-863F0590AB24}">
      <dgm:prSet/>
      <dgm:spPr/>
      <dgm:t>
        <a:bodyPr/>
        <a:lstStyle/>
        <a:p>
          <a:r>
            <a:rPr lang="en-GB" b="1" dirty="0">
              <a:latin typeface="Times New Roman" panose="02020603050405020304" pitchFamily="18" charset="0"/>
              <a:cs typeface="Times New Roman" panose="02020603050405020304" pitchFamily="18" charset="0"/>
            </a:rPr>
            <a:t>Hazardous Chemicals</a:t>
          </a:r>
          <a:endParaRPr lang="en-US" dirty="0">
            <a:latin typeface="Times New Roman" panose="02020603050405020304" pitchFamily="18" charset="0"/>
            <a:cs typeface="Times New Roman" panose="02020603050405020304" pitchFamily="18" charset="0"/>
          </a:endParaRPr>
        </a:p>
      </dgm:t>
    </dgm:pt>
    <dgm:pt modelId="{32D80EB9-E60D-472D-A125-FBC2C72994BC}" type="parTrans" cxnId="{EEEF609C-8515-4759-A6DD-F7E8A27D9CE5}">
      <dgm:prSet/>
      <dgm:spPr/>
      <dgm:t>
        <a:bodyPr/>
        <a:lstStyle/>
        <a:p>
          <a:endParaRPr lang="en-US"/>
        </a:p>
      </dgm:t>
    </dgm:pt>
    <dgm:pt modelId="{7B86EDD3-CC15-40D0-B792-CA56D6EBAED6}" type="sibTrans" cxnId="{EEEF609C-8515-4759-A6DD-F7E8A27D9CE5}">
      <dgm:prSet/>
      <dgm:spPr/>
      <dgm:t>
        <a:bodyPr/>
        <a:lstStyle/>
        <a:p>
          <a:endParaRPr lang="en-US"/>
        </a:p>
      </dgm:t>
    </dgm:pt>
    <dgm:pt modelId="{6613DE26-D3FE-4489-B4DA-A988E71D4BCF}">
      <dgm:prSet/>
      <dgm:spPr/>
      <dgm:t>
        <a:bodyPr/>
        <a:lstStyle/>
        <a:p>
          <a:r>
            <a:rPr lang="en-GB" b="1" dirty="0">
              <a:latin typeface="Times New Roman" panose="02020603050405020304" pitchFamily="18" charset="0"/>
              <a:cs typeface="Times New Roman" panose="02020603050405020304" pitchFamily="18" charset="0"/>
            </a:rPr>
            <a:t>Lifting and pushing</a:t>
          </a:r>
          <a:endParaRPr lang="en-US" dirty="0">
            <a:latin typeface="Times New Roman" panose="02020603050405020304" pitchFamily="18" charset="0"/>
            <a:cs typeface="Times New Roman" panose="02020603050405020304" pitchFamily="18" charset="0"/>
          </a:endParaRPr>
        </a:p>
      </dgm:t>
    </dgm:pt>
    <dgm:pt modelId="{874B0258-6FDB-49F2-BC0B-CFDF88371B8B}" type="parTrans" cxnId="{0A74F8C3-CA7F-4D2D-9943-76A66B7682ED}">
      <dgm:prSet/>
      <dgm:spPr/>
      <dgm:t>
        <a:bodyPr/>
        <a:lstStyle/>
        <a:p>
          <a:endParaRPr lang="en-US"/>
        </a:p>
      </dgm:t>
    </dgm:pt>
    <dgm:pt modelId="{B0F6BDAA-AC36-4AD3-9382-AE19D4B7BE90}" type="sibTrans" cxnId="{0A74F8C3-CA7F-4D2D-9943-76A66B7682ED}">
      <dgm:prSet/>
      <dgm:spPr/>
      <dgm:t>
        <a:bodyPr/>
        <a:lstStyle/>
        <a:p>
          <a:endParaRPr lang="en-US"/>
        </a:p>
      </dgm:t>
    </dgm:pt>
    <dgm:pt modelId="{80523D85-3969-4AAA-B6CC-5E6E9E193D8A}">
      <dgm:prSet/>
      <dgm:spPr/>
      <dgm:t>
        <a:bodyPr/>
        <a:lstStyle/>
        <a:p>
          <a:r>
            <a:rPr lang="en-GB" b="1" dirty="0">
              <a:latin typeface="Times New Roman" panose="02020603050405020304" pitchFamily="18" charset="0"/>
              <a:cs typeface="Times New Roman" panose="02020603050405020304" pitchFamily="18" charset="0"/>
            </a:rPr>
            <a:t>Electrical</a:t>
          </a:r>
          <a:endParaRPr lang="en-US" dirty="0">
            <a:latin typeface="Times New Roman" panose="02020603050405020304" pitchFamily="18" charset="0"/>
            <a:cs typeface="Times New Roman" panose="02020603050405020304" pitchFamily="18" charset="0"/>
          </a:endParaRPr>
        </a:p>
      </dgm:t>
    </dgm:pt>
    <dgm:pt modelId="{1848D67E-C017-4C17-A5B6-3CDD7CC16C1D}" type="parTrans" cxnId="{61EBF250-696C-4349-A799-F215CDE813E0}">
      <dgm:prSet/>
      <dgm:spPr/>
      <dgm:t>
        <a:bodyPr/>
        <a:lstStyle/>
        <a:p>
          <a:endParaRPr lang="en-US"/>
        </a:p>
      </dgm:t>
    </dgm:pt>
    <dgm:pt modelId="{5D3BF456-B9F2-4182-986C-65EFDB9B4751}" type="sibTrans" cxnId="{61EBF250-696C-4349-A799-F215CDE813E0}">
      <dgm:prSet/>
      <dgm:spPr/>
      <dgm:t>
        <a:bodyPr/>
        <a:lstStyle/>
        <a:p>
          <a:endParaRPr lang="en-US"/>
        </a:p>
      </dgm:t>
    </dgm:pt>
    <dgm:pt modelId="{A6B7096A-DE65-4FC4-B14F-99EFDDF448BC}" type="pres">
      <dgm:prSet presAssocID="{7FAC926C-36BD-4300-B438-0E0F2EEE3980}" presName="vert0" presStyleCnt="0">
        <dgm:presLayoutVars>
          <dgm:dir/>
          <dgm:animOne val="branch"/>
          <dgm:animLvl val="lvl"/>
        </dgm:presLayoutVars>
      </dgm:prSet>
      <dgm:spPr/>
    </dgm:pt>
    <dgm:pt modelId="{806C8CB9-F9AF-4D7F-8B84-97696E4CE0F8}" type="pres">
      <dgm:prSet presAssocID="{DC55F6FF-2E32-4A53-9F71-829604C1C699}" presName="thickLine" presStyleLbl="alignNode1" presStyleIdx="0" presStyleCnt="6"/>
      <dgm:spPr/>
    </dgm:pt>
    <dgm:pt modelId="{A39F83EA-4923-4F96-97D6-7939A18B3747}" type="pres">
      <dgm:prSet presAssocID="{DC55F6FF-2E32-4A53-9F71-829604C1C699}" presName="horz1" presStyleCnt="0"/>
      <dgm:spPr/>
    </dgm:pt>
    <dgm:pt modelId="{86577411-54E5-4C88-8E61-4FECA56D213A}" type="pres">
      <dgm:prSet presAssocID="{DC55F6FF-2E32-4A53-9F71-829604C1C699}" presName="tx1" presStyleLbl="revTx" presStyleIdx="0" presStyleCnt="6"/>
      <dgm:spPr/>
    </dgm:pt>
    <dgm:pt modelId="{0CEAD8F7-9613-4FA5-BD6A-90BBFB1E093A}" type="pres">
      <dgm:prSet presAssocID="{DC55F6FF-2E32-4A53-9F71-829604C1C699}" presName="vert1" presStyleCnt="0"/>
      <dgm:spPr/>
    </dgm:pt>
    <dgm:pt modelId="{C7A957E2-C58E-4AED-9DE9-72CBD99CAFEE}" type="pres">
      <dgm:prSet presAssocID="{6C03AF47-0306-4416-B083-F450D0B85E3B}" presName="thickLine" presStyleLbl="alignNode1" presStyleIdx="1" presStyleCnt="6"/>
      <dgm:spPr/>
    </dgm:pt>
    <dgm:pt modelId="{90700D78-6B82-47F3-BE21-C7049A0665B2}" type="pres">
      <dgm:prSet presAssocID="{6C03AF47-0306-4416-B083-F450D0B85E3B}" presName="horz1" presStyleCnt="0"/>
      <dgm:spPr/>
    </dgm:pt>
    <dgm:pt modelId="{1C9199C9-128A-49D7-A2EA-9220255838ED}" type="pres">
      <dgm:prSet presAssocID="{6C03AF47-0306-4416-B083-F450D0B85E3B}" presName="tx1" presStyleLbl="revTx" presStyleIdx="1" presStyleCnt="6"/>
      <dgm:spPr/>
    </dgm:pt>
    <dgm:pt modelId="{6A52BD78-442D-4C83-98A1-499F036D1216}" type="pres">
      <dgm:prSet presAssocID="{6C03AF47-0306-4416-B083-F450D0B85E3B}" presName="vert1" presStyleCnt="0"/>
      <dgm:spPr/>
    </dgm:pt>
    <dgm:pt modelId="{6774837D-A941-478A-A094-7ECF48B62981}" type="pres">
      <dgm:prSet presAssocID="{0D026B03-8962-4601-BC3E-F2EAA7613E94}" presName="thickLine" presStyleLbl="alignNode1" presStyleIdx="2" presStyleCnt="6"/>
      <dgm:spPr/>
    </dgm:pt>
    <dgm:pt modelId="{B1831842-F0CA-4402-BD47-D94DE93E7FF6}" type="pres">
      <dgm:prSet presAssocID="{0D026B03-8962-4601-BC3E-F2EAA7613E94}" presName="horz1" presStyleCnt="0"/>
      <dgm:spPr/>
    </dgm:pt>
    <dgm:pt modelId="{95D88A82-B346-49EF-8406-939B006851CB}" type="pres">
      <dgm:prSet presAssocID="{0D026B03-8962-4601-BC3E-F2EAA7613E94}" presName="tx1" presStyleLbl="revTx" presStyleIdx="2" presStyleCnt="6"/>
      <dgm:spPr/>
    </dgm:pt>
    <dgm:pt modelId="{101AEFB4-4778-4A53-AB5D-CA4CED9D0D0F}" type="pres">
      <dgm:prSet presAssocID="{0D026B03-8962-4601-BC3E-F2EAA7613E94}" presName="vert1" presStyleCnt="0"/>
      <dgm:spPr/>
    </dgm:pt>
    <dgm:pt modelId="{E489D8EA-1037-4913-A701-9123A070A932}" type="pres">
      <dgm:prSet presAssocID="{D8E5CAAD-2C49-4F3E-9181-863F0590AB24}" presName="thickLine" presStyleLbl="alignNode1" presStyleIdx="3" presStyleCnt="6"/>
      <dgm:spPr/>
    </dgm:pt>
    <dgm:pt modelId="{0953F1D4-6BA0-48D9-ACB1-55ECB03F3BE9}" type="pres">
      <dgm:prSet presAssocID="{D8E5CAAD-2C49-4F3E-9181-863F0590AB24}" presName="horz1" presStyleCnt="0"/>
      <dgm:spPr/>
    </dgm:pt>
    <dgm:pt modelId="{92EF697D-CA5B-4BA8-96BE-92B9FEFA2C7E}" type="pres">
      <dgm:prSet presAssocID="{D8E5CAAD-2C49-4F3E-9181-863F0590AB24}" presName="tx1" presStyleLbl="revTx" presStyleIdx="3" presStyleCnt="6"/>
      <dgm:spPr/>
    </dgm:pt>
    <dgm:pt modelId="{5A12946D-A26E-42DE-B402-9D8991581190}" type="pres">
      <dgm:prSet presAssocID="{D8E5CAAD-2C49-4F3E-9181-863F0590AB24}" presName="vert1" presStyleCnt="0"/>
      <dgm:spPr/>
    </dgm:pt>
    <dgm:pt modelId="{2DF31E68-EFB7-4100-BB71-B433D1EE931B}" type="pres">
      <dgm:prSet presAssocID="{6613DE26-D3FE-4489-B4DA-A988E71D4BCF}" presName="thickLine" presStyleLbl="alignNode1" presStyleIdx="4" presStyleCnt="6"/>
      <dgm:spPr/>
    </dgm:pt>
    <dgm:pt modelId="{37D25DEE-84E1-451F-90A1-8C472B5ABF56}" type="pres">
      <dgm:prSet presAssocID="{6613DE26-D3FE-4489-B4DA-A988E71D4BCF}" presName="horz1" presStyleCnt="0"/>
      <dgm:spPr/>
    </dgm:pt>
    <dgm:pt modelId="{6832B196-D5DB-47EE-815B-73A5413AD831}" type="pres">
      <dgm:prSet presAssocID="{6613DE26-D3FE-4489-B4DA-A988E71D4BCF}" presName="tx1" presStyleLbl="revTx" presStyleIdx="4" presStyleCnt="6"/>
      <dgm:spPr/>
    </dgm:pt>
    <dgm:pt modelId="{7BB50CDA-B203-4AE8-B6B2-0A6C990C0341}" type="pres">
      <dgm:prSet presAssocID="{6613DE26-D3FE-4489-B4DA-A988E71D4BCF}" presName="vert1" presStyleCnt="0"/>
      <dgm:spPr/>
    </dgm:pt>
    <dgm:pt modelId="{B45BEA1B-E2D8-4B1F-8F7B-1D856230450D}" type="pres">
      <dgm:prSet presAssocID="{80523D85-3969-4AAA-B6CC-5E6E9E193D8A}" presName="thickLine" presStyleLbl="alignNode1" presStyleIdx="5" presStyleCnt="6"/>
      <dgm:spPr/>
    </dgm:pt>
    <dgm:pt modelId="{3E11A7BA-34C4-4706-8B7E-1389B73AB2C0}" type="pres">
      <dgm:prSet presAssocID="{80523D85-3969-4AAA-B6CC-5E6E9E193D8A}" presName="horz1" presStyleCnt="0"/>
      <dgm:spPr/>
    </dgm:pt>
    <dgm:pt modelId="{E3E48254-C31C-4BDA-BEB1-A64430A8D475}" type="pres">
      <dgm:prSet presAssocID="{80523D85-3969-4AAA-B6CC-5E6E9E193D8A}" presName="tx1" presStyleLbl="revTx" presStyleIdx="5" presStyleCnt="6"/>
      <dgm:spPr/>
    </dgm:pt>
    <dgm:pt modelId="{94BED556-C724-4996-9338-BBEE9BACA1C0}" type="pres">
      <dgm:prSet presAssocID="{80523D85-3969-4AAA-B6CC-5E6E9E193D8A}" presName="vert1" presStyleCnt="0"/>
      <dgm:spPr/>
    </dgm:pt>
  </dgm:ptLst>
  <dgm:cxnLst>
    <dgm:cxn modelId="{BFE9F903-626C-42B6-9F61-E70385D0C7F0}" type="presOf" srcId="{6613DE26-D3FE-4489-B4DA-A988E71D4BCF}" destId="{6832B196-D5DB-47EE-815B-73A5413AD831}" srcOrd="0" destOrd="0" presId="urn:microsoft.com/office/officeart/2008/layout/LinedList"/>
    <dgm:cxn modelId="{EF326428-468F-49F4-887F-1131E437E582}" type="presOf" srcId="{D8E5CAAD-2C49-4F3E-9181-863F0590AB24}" destId="{92EF697D-CA5B-4BA8-96BE-92B9FEFA2C7E}" srcOrd="0" destOrd="0" presId="urn:microsoft.com/office/officeart/2008/layout/LinedList"/>
    <dgm:cxn modelId="{8D66372B-08F0-4E26-89A3-8C40D98F5CEB}" srcId="{7FAC926C-36BD-4300-B438-0E0F2EEE3980}" destId="{6C03AF47-0306-4416-B083-F450D0B85E3B}" srcOrd="1" destOrd="0" parTransId="{00AE59F2-4897-41DB-9385-0BFB3B2D6D3D}" sibTransId="{2F0E848E-C0A0-4B00-A7FD-244349E2B35B}"/>
    <dgm:cxn modelId="{DE3FDC65-AEB5-4DEA-AE2C-D9094EB04802}" type="presOf" srcId="{7FAC926C-36BD-4300-B438-0E0F2EEE3980}" destId="{A6B7096A-DE65-4FC4-B14F-99EFDDF448BC}" srcOrd="0" destOrd="0" presId="urn:microsoft.com/office/officeart/2008/layout/LinedList"/>
    <dgm:cxn modelId="{61EBF250-696C-4349-A799-F215CDE813E0}" srcId="{7FAC926C-36BD-4300-B438-0E0F2EEE3980}" destId="{80523D85-3969-4AAA-B6CC-5E6E9E193D8A}" srcOrd="5" destOrd="0" parTransId="{1848D67E-C017-4C17-A5B6-3CDD7CC16C1D}" sibTransId="{5D3BF456-B9F2-4182-986C-65EFDB9B4751}"/>
    <dgm:cxn modelId="{4F055C7C-92F0-45DF-8A50-3FB61B71E64E}" type="presOf" srcId="{0D026B03-8962-4601-BC3E-F2EAA7613E94}" destId="{95D88A82-B346-49EF-8406-939B006851CB}" srcOrd="0" destOrd="0" presId="urn:microsoft.com/office/officeart/2008/layout/LinedList"/>
    <dgm:cxn modelId="{EEEF609C-8515-4759-A6DD-F7E8A27D9CE5}" srcId="{7FAC926C-36BD-4300-B438-0E0F2EEE3980}" destId="{D8E5CAAD-2C49-4F3E-9181-863F0590AB24}" srcOrd="3" destOrd="0" parTransId="{32D80EB9-E60D-472D-A125-FBC2C72994BC}" sibTransId="{7B86EDD3-CC15-40D0-B792-CA56D6EBAED6}"/>
    <dgm:cxn modelId="{D1709BA1-8784-4DED-B241-E6D20829E69D}" type="presOf" srcId="{DC55F6FF-2E32-4A53-9F71-829604C1C699}" destId="{86577411-54E5-4C88-8E61-4FECA56D213A}" srcOrd="0" destOrd="0" presId="urn:microsoft.com/office/officeart/2008/layout/LinedList"/>
    <dgm:cxn modelId="{0A74F8C3-CA7F-4D2D-9943-76A66B7682ED}" srcId="{7FAC926C-36BD-4300-B438-0E0F2EEE3980}" destId="{6613DE26-D3FE-4489-B4DA-A988E71D4BCF}" srcOrd="4" destOrd="0" parTransId="{874B0258-6FDB-49F2-BC0B-CFDF88371B8B}" sibTransId="{B0F6BDAA-AC36-4AD3-9382-AE19D4B7BE90}"/>
    <dgm:cxn modelId="{599CEFD9-39DB-4BF6-920A-817D05E45AAB}" type="presOf" srcId="{6C03AF47-0306-4416-B083-F450D0B85E3B}" destId="{1C9199C9-128A-49D7-A2EA-9220255838ED}" srcOrd="0" destOrd="0" presId="urn:microsoft.com/office/officeart/2008/layout/LinedList"/>
    <dgm:cxn modelId="{180B85E3-54D9-4C9D-837D-0D64684220BA}" srcId="{7FAC926C-36BD-4300-B438-0E0F2EEE3980}" destId="{0D026B03-8962-4601-BC3E-F2EAA7613E94}" srcOrd="2" destOrd="0" parTransId="{8781CBE1-F935-4678-B7EB-CD4F638A7E92}" sibTransId="{24AE7EE0-7937-4B56-9921-EC569C535141}"/>
    <dgm:cxn modelId="{E51A1BEC-AEC5-414B-B686-68F988552200}" type="presOf" srcId="{80523D85-3969-4AAA-B6CC-5E6E9E193D8A}" destId="{E3E48254-C31C-4BDA-BEB1-A64430A8D475}" srcOrd="0" destOrd="0" presId="urn:microsoft.com/office/officeart/2008/layout/LinedList"/>
    <dgm:cxn modelId="{B36DACFB-CA87-4601-9FCF-ECE17904CA25}" srcId="{7FAC926C-36BD-4300-B438-0E0F2EEE3980}" destId="{DC55F6FF-2E32-4A53-9F71-829604C1C699}" srcOrd="0" destOrd="0" parTransId="{6ABBDC33-8774-4DAD-A9DB-B45DEE4FF296}" sibTransId="{680A86CB-6187-46ED-B744-EBB46C2D7796}"/>
    <dgm:cxn modelId="{A5B127BD-E896-4DC9-8601-D3B79AB67B06}" type="presParOf" srcId="{A6B7096A-DE65-4FC4-B14F-99EFDDF448BC}" destId="{806C8CB9-F9AF-4D7F-8B84-97696E4CE0F8}" srcOrd="0" destOrd="0" presId="urn:microsoft.com/office/officeart/2008/layout/LinedList"/>
    <dgm:cxn modelId="{EA53614D-564D-489C-9422-92EE9FCDBDFD}" type="presParOf" srcId="{A6B7096A-DE65-4FC4-B14F-99EFDDF448BC}" destId="{A39F83EA-4923-4F96-97D6-7939A18B3747}" srcOrd="1" destOrd="0" presId="urn:microsoft.com/office/officeart/2008/layout/LinedList"/>
    <dgm:cxn modelId="{854F5505-212D-49C7-93BB-D2C8F04CEF66}" type="presParOf" srcId="{A39F83EA-4923-4F96-97D6-7939A18B3747}" destId="{86577411-54E5-4C88-8E61-4FECA56D213A}" srcOrd="0" destOrd="0" presId="urn:microsoft.com/office/officeart/2008/layout/LinedList"/>
    <dgm:cxn modelId="{06982A67-DBF9-44B1-8368-4DD9007F44EF}" type="presParOf" srcId="{A39F83EA-4923-4F96-97D6-7939A18B3747}" destId="{0CEAD8F7-9613-4FA5-BD6A-90BBFB1E093A}" srcOrd="1" destOrd="0" presId="urn:microsoft.com/office/officeart/2008/layout/LinedList"/>
    <dgm:cxn modelId="{90B1E2C0-FC23-4789-A361-C9A3A80CE5D7}" type="presParOf" srcId="{A6B7096A-DE65-4FC4-B14F-99EFDDF448BC}" destId="{C7A957E2-C58E-4AED-9DE9-72CBD99CAFEE}" srcOrd="2" destOrd="0" presId="urn:microsoft.com/office/officeart/2008/layout/LinedList"/>
    <dgm:cxn modelId="{2C3E9F30-83CD-4A29-9143-E8C7AC77F88B}" type="presParOf" srcId="{A6B7096A-DE65-4FC4-B14F-99EFDDF448BC}" destId="{90700D78-6B82-47F3-BE21-C7049A0665B2}" srcOrd="3" destOrd="0" presId="urn:microsoft.com/office/officeart/2008/layout/LinedList"/>
    <dgm:cxn modelId="{90CFB4C1-DFDD-4595-A91F-62C468C385F6}" type="presParOf" srcId="{90700D78-6B82-47F3-BE21-C7049A0665B2}" destId="{1C9199C9-128A-49D7-A2EA-9220255838ED}" srcOrd="0" destOrd="0" presId="urn:microsoft.com/office/officeart/2008/layout/LinedList"/>
    <dgm:cxn modelId="{E4638883-462E-4FC4-9F28-EDF966481B3C}" type="presParOf" srcId="{90700D78-6B82-47F3-BE21-C7049A0665B2}" destId="{6A52BD78-442D-4C83-98A1-499F036D1216}" srcOrd="1" destOrd="0" presId="urn:microsoft.com/office/officeart/2008/layout/LinedList"/>
    <dgm:cxn modelId="{AD83E557-3C65-4175-9716-67DED04FEBDA}" type="presParOf" srcId="{A6B7096A-DE65-4FC4-B14F-99EFDDF448BC}" destId="{6774837D-A941-478A-A094-7ECF48B62981}" srcOrd="4" destOrd="0" presId="urn:microsoft.com/office/officeart/2008/layout/LinedList"/>
    <dgm:cxn modelId="{EC76789F-026E-4791-A911-840025B7DD58}" type="presParOf" srcId="{A6B7096A-DE65-4FC4-B14F-99EFDDF448BC}" destId="{B1831842-F0CA-4402-BD47-D94DE93E7FF6}" srcOrd="5" destOrd="0" presId="urn:microsoft.com/office/officeart/2008/layout/LinedList"/>
    <dgm:cxn modelId="{20CA325D-4DE3-42D0-8A7D-6EFA9DEDA08B}" type="presParOf" srcId="{B1831842-F0CA-4402-BD47-D94DE93E7FF6}" destId="{95D88A82-B346-49EF-8406-939B006851CB}" srcOrd="0" destOrd="0" presId="urn:microsoft.com/office/officeart/2008/layout/LinedList"/>
    <dgm:cxn modelId="{0E47FB1F-511E-400C-B884-15BA207D287B}" type="presParOf" srcId="{B1831842-F0CA-4402-BD47-D94DE93E7FF6}" destId="{101AEFB4-4778-4A53-AB5D-CA4CED9D0D0F}" srcOrd="1" destOrd="0" presId="urn:microsoft.com/office/officeart/2008/layout/LinedList"/>
    <dgm:cxn modelId="{791AD1A8-E7CF-4FF1-A8CD-B3FE875FBB2F}" type="presParOf" srcId="{A6B7096A-DE65-4FC4-B14F-99EFDDF448BC}" destId="{E489D8EA-1037-4913-A701-9123A070A932}" srcOrd="6" destOrd="0" presId="urn:microsoft.com/office/officeart/2008/layout/LinedList"/>
    <dgm:cxn modelId="{D4D17B1B-985C-4EEC-8E60-58A8290826FA}" type="presParOf" srcId="{A6B7096A-DE65-4FC4-B14F-99EFDDF448BC}" destId="{0953F1D4-6BA0-48D9-ACB1-55ECB03F3BE9}" srcOrd="7" destOrd="0" presId="urn:microsoft.com/office/officeart/2008/layout/LinedList"/>
    <dgm:cxn modelId="{A8CB6CF0-445E-4275-9C9B-F9BCF5587B07}" type="presParOf" srcId="{0953F1D4-6BA0-48D9-ACB1-55ECB03F3BE9}" destId="{92EF697D-CA5B-4BA8-96BE-92B9FEFA2C7E}" srcOrd="0" destOrd="0" presId="urn:microsoft.com/office/officeart/2008/layout/LinedList"/>
    <dgm:cxn modelId="{CA15224D-8074-4554-A631-C2FE2B13ACB3}" type="presParOf" srcId="{0953F1D4-6BA0-48D9-ACB1-55ECB03F3BE9}" destId="{5A12946D-A26E-42DE-B402-9D8991581190}" srcOrd="1" destOrd="0" presId="urn:microsoft.com/office/officeart/2008/layout/LinedList"/>
    <dgm:cxn modelId="{0B07CCA6-63D6-4783-8BBA-D40DBB5DC092}" type="presParOf" srcId="{A6B7096A-DE65-4FC4-B14F-99EFDDF448BC}" destId="{2DF31E68-EFB7-4100-BB71-B433D1EE931B}" srcOrd="8" destOrd="0" presId="urn:microsoft.com/office/officeart/2008/layout/LinedList"/>
    <dgm:cxn modelId="{AEB4B035-8F17-4095-811D-79DFA1F97A3D}" type="presParOf" srcId="{A6B7096A-DE65-4FC4-B14F-99EFDDF448BC}" destId="{37D25DEE-84E1-451F-90A1-8C472B5ABF56}" srcOrd="9" destOrd="0" presId="urn:microsoft.com/office/officeart/2008/layout/LinedList"/>
    <dgm:cxn modelId="{BFDC6FB2-A81B-4EF6-952A-CA3856A000F4}" type="presParOf" srcId="{37D25DEE-84E1-451F-90A1-8C472B5ABF56}" destId="{6832B196-D5DB-47EE-815B-73A5413AD831}" srcOrd="0" destOrd="0" presId="urn:microsoft.com/office/officeart/2008/layout/LinedList"/>
    <dgm:cxn modelId="{9EF3368C-F252-461A-9463-8130CDB87F3D}" type="presParOf" srcId="{37D25DEE-84E1-451F-90A1-8C472B5ABF56}" destId="{7BB50CDA-B203-4AE8-B6B2-0A6C990C0341}" srcOrd="1" destOrd="0" presId="urn:microsoft.com/office/officeart/2008/layout/LinedList"/>
    <dgm:cxn modelId="{18901216-B922-4299-9CB4-F568F9A59C85}" type="presParOf" srcId="{A6B7096A-DE65-4FC4-B14F-99EFDDF448BC}" destId="{B45BEA1B-E2D8-4B1F-8F7B-1D856230450D}" srcOrd="10" destOrd="0" presId="urn:microsoft.com/office/officeart/2008/layout/LinedList"/>
    <dgm:cxn modelId="{DB896B62-52E1-4EF4-8285-773D53809B16}" type="presParOf" srcId="{A6B7096A-DE65-4FC4-B14F-99EFDDF448BC}" destId="{3E11A7BA-34C4-4706-8B7E-1389B73AB2C0}" srcOrd="11" destOrd="0" presId="urn:microsoft.com/office/officeart/2008/layout/LinedList"/>
    <dgm:cxn modelId="{71C92316-D22B-4E64-8179-3CE3CF6CE940}" type="presParOf" srcId="{3E11A7BA-34C4-4706-8B7E-1389B73AB2C0}" destId="{E3E48254-C31C-4BDA-BEB1-A64430A8D475}" srcOrd="0" destOrd="0" presId="urn:microsoft.com/office/officeart/2008/layout/LinedList"/>
    <dgm:cxn modelId="{EF9B7386-29E2-49D5-8C2E-B16F5B37F02F}" type="presParOf" srcId="{3E11A7BA-34C4-4706-8B7E-1389B73AB2C0}" destId="{94BED556-C724-4996-9338-BBEE9BACA1C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C8CB9-F9AF-4D7F-8B84-97696E4CE0F8}">
      <dsp:nvSpPr>
        <dsp:cNvPr id="0" name=""/>
        <dsp:cNvSpPr/>
      </dsp:nvSpPr>
      <dsp:spPr>
        <a:xfrm>
          <a:off x="0" y="2703"/>
          <a:ext cx="759056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577411-54E5-4C88-8E61-4FECA56D213A}">
      <dsp:nvSpPr>
        <dsp:cNvPr id="0" name=""/>
        <dsp:cNvSpPr/>
      </dsp:nvSpPr>
      <dsp:spPr>
        <a:xfrm>
          <a:off x="0" y="2703"/>
          <a:ext cx="7590563"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1" kern="1200" dirty="0">
              <a:latin typeface="Times New Roman" panose="02020603050405020304" pitchFamily="18" charset="0"/>
              <a:cs typeface="Times New Roman" panose="02020603050405020304" pitchFamily="18" charset="0"/>
            </a:rPr>
            <a:t>Stress and other mental health issues</a:t>
          </a:r>
          <a:endParaRPr lang="en-US" sz="3600" kern="1200" dirty="0">
            <a:latin typeface="Times New Roman" panose="02020603050405020304" pitchFamily="18" charset="0"/>
            <a:cs typeface="Times New Roman" panose="02020603050405020304" pitchFamily="18" charset="0"/>
          </a:endParaRPr>
        </a:p>
      </dsp:txBody>
      <dsp:txXfrm>
        <a:off x="0" y="2703"/>
        <a:ext cx="7590563" cy="921789"/>
      </dsp:txXfrm>
    </dsp:sp>
    <dsp:sp modelId="{C7A957E2-C58E-4AED-9DE9-72CBD99CAFEE}">
      <dsp:nvSpPr>
        <dsp:cNvPr id="0" name=""/>
        <dsp:cNvSpPr/>
      </dsp:nvSpPr>
      <dsp:spPr>
        <a:xfrm>
          <a:off x="0" y="924492"/>
          <a:ext cx="7590563"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9199C9-128A-49D7-A2EA-9220255838ED}">
      <dsp:nvSpPr>
        <dsp:cNvPr id="0" name=""/>
        <dsp:cNvSpPr/>
      </dsp:nvSpPr>
      <dsp:spPr>
        <a:xfrm>
          <a:off x="0" y="924492"/>
          <a:ext cx="7590563"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1" kern="1200" dirty="0">
              <a:latin typeface="Times New Roman" panose="02020603050405020304" pitchFamily="18" charset="0"/>
              <a:cs typeface="Times New Roman" panose="02020603050405020304" pitchFamily="18" charset="0"/>
            </a:rPr>
            <a:t>Fire</a:t>
          </a:r>
          <a:endParaRPr lang="en-US" sz="3600" kern="1200" dirty="0">
            <a:latin typeface="Times New Roman" panose="02020603050405020304" pitchFamily="18" charset="0"/>
            <a:cs typeface="Times New Roman" panose="02020603050405020304" pitchFamily="18" charset="0"/>
          </a:endParaRPr>
        </a:p>
      </dsp:txBody>
      <dsp:txXfrm>
        <a:off x="0" y="924492"/>
        <a:ext cx="7590563" cy="921789"/>
      </dsp:txXfrm>
    </dsp:sp>
    <dsp:sp modelId="{6774837D-A941-478A-A094-7ECF48B62981}">
      <dsp:nvSpPr>
        <dsp:cNvPr id="0" name=""/>
        <dsp:cNvSpPr/>
      </dsp:nvSpPr>
      <dsp:spPr>
        <a:xfrm>
          <a:off x="0" y="1846281"/>
          <a:ext cx="7590563"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D88A82-B346-49EF-8406-939B006851CB}">
      <dsp:nvSpPr>
        <dsp:cNvPr id="0" name=""/>
        <dsp:cNvSpPr/>
      </dsp:nvSpPr>
      <dsp:spPr>
        <a:xfrm>
          <a:off x="0" y="1846281"/>
          <a:ext cx="7590563"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1" kern="1200" dirty="0">
              <a:latin typeface="Times New Roman" panose="02020603050405020304" pitchFamily="18" charset="0"/>
              <a:cs typeface="Times New Roman" panose="02020603050405020304" pitchFamily="18" charset="0"/>
            </a:rPr>
            <a:t>Burns, scalds and cuts</a:t>
          </a:r>
          <a:endParaRPr lang="en-US" sz="3600" kern="1200" dirty="0">
            <a:latin typeface="Times New Roman" panose="02020603050405020304" pitchFamily="18" charset="0"/>
            <a:cs typeface="Times New Roman" panose="02020603050405020304" pitchFamily="18" charset="0"/>
          </a:endParaRPr>
        </a:p>
      </dsp:txBody>
      <dsp:txXfrm>
        <a:off x="0" y="1846281"/>
        <a:ext cx="7590563" cy="921789"/>
      </dsp:txXfrm>
    </dsp:sp>
    <dsp:sp modelId="{E489D8EA-1037-4913-A701-9123A070A932}">
      <dsp:nvSpPr>
        <dsp:cNvPr id="0" name=""/>
        <dsp:cNvSpPr/>
      </dsp:nvSpPr>
      <dsp:spPr>
        <a:xfrm>
          <a:off x="0" y="2768070"/>
          <a:ext cx="7590563"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EF697D-CA5B-4BA8-96BE-92B9FEFA2C7E}">
      <dsp:nvSpPr>
        <dsp:cNvPr id="0" name=""/>
        <dsp:cNvSpPr/>
      </dsp:nvSpPr>
      <dsp:spPr>
        <a:xfrm>
          <a:off x="0" y="2768070"/>
          <a:ext cx="7590563"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1" kern="1200" dirty="0">
              <a:latin typeface="Times New Roman" panose="02020603050405020304" pitchFamily="18" charset="0"/>
              <a:cs typeface="Times New Roman" panose="02020603050405020304" pitchFamily="18" charset="0"/>
            </a:rPr>
            <a:t>Hazardous Chemicals</a:t>
          </a:r>
          <a:endParaRPr lang="en-US" sz="3600" kern="1200" dirty="0">
            <a:latin typeface="Times New Roman" panose="02020603050405020304" pitchFamily="18" charset="0"/>
            <a:cs typeface="Times New Roman" panose="02020603050405020304" pitchFamily="18" charset="0"/>
          </a:endParaRPr>
        </a:p>
      </dsp:txBody>
      <dsp:txXfrm>
        <a:off x="0" y="2768070"/>
        <a:ext cx="7590563" cy="921789"/>
      </dsp:txXfrm>
    </dsp:sp>
    <dsp:sp modelId="{2DF31E68-EFB7-4100-BB71-B433D1EE931B}">
      <dsp:nvSpPr>
        <dsp:cNvPr id="0" name=""/>
        <dsp:cNvSpPr/>
      </dsp:nvSpPr>
      <dsp:spPr>
        <a:xfrm>
          <a:off x="0" y="3689859"/>
          <a:ext cx="7590563"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32B196-D5DB-47EE-815B-73A5413AD831}">
      <dsp:nvSpPr>
        <dsp:cNvPr id="0" name=""/>
        <dsp:cNvSpPr/>
      </dsp:nvSpPr>
      <dsp:spPr>
        <a:xfrm>
          <a:off x="0" y="3689859"/>
          <a:ext cx="7590563"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1" kern="1200" dirty="0">
              <a:latin typeface="Times New Roman" panose="02020603050405020304" pitchFamily="18" charset="0"/>
              <a:cs typeface="Times New Roman" panose="02020603050405020304" pitchFamily="18" charset="0"/>
            </a:rPr>
            <a:t>Lifting and pushing</a:t>
          </a:r>
          <a:endParaRPr lang="en-US" sz="3600" kern="1200" dirty="0">
            <a:latin typeface="Times New Roman" panose="02020603050405020304" pitchFamily="18" charset="0"/>
            <a:cs typeface="Times New Roman" panose="02020603050405020304" pitchFamily="18" charset="0"/>
          </a:endParaRPr>
        </a:p>
      </dsp:txBody>
      <dsp:txXfrm>
        <a:off x="0" y="3689859"/>
        <a:ext cx="7590563" cy="921789"/>
      </dsp:txXfrm>
    </dsp:sp>
    <dsp:sp modelId="{B45BEA1B-E2D8-4B1F-8F7B-1D856230450D}">
      <dsp:nvSpPr>
        <dsp:cNvPr id="0" name=""/>
        <dsp:cNvSpPr/>
      </dsp:nvSpPr>
      <dsp:spPr>
        <a:xfrm>
          <a:off x="0" y="4611648"/>
          <a:ext cx="759056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48254-C31C-4BDA-BEB1-A64430A8D475}">
      <dsp:nvSpPr>
        <dsp:cNvPr id="0" name=""/>
        <dsp:cNvSpPr/>
      </dsp:nvSpPr>
      <dsp:spPr>
        <a:xfrm>
          <a:off x="0" y="4611648"/>
          <a:ext cx="7590563"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1" kern="1200" dirty="0">
              <a:latin typeface="Times New Roman" panose="02020603050405020304" pitchFamily="18" charset="0"/>
              <a:cs typeface="Times New Roman" panose="02020603050405020304" pitchFamily="18" charset="0"/>
            </a:rPr>
            <a:t>Electrical</a:t>
          </a:r>
          <a:endParaRPr lang="en-US" sz="3600" kern="1200" dirty="0">
            <a:latin typeface="Times New Roman" panose="02020603050405020304" pitchFamily="18" charset="0"/>
            <a:cs typeface="Times New Roman" panose="02020603050405020304" pitchFamily="18" charset="0"/>
          </a:endParaRPr>
        </a:p>
      </dsp:txBody>
      <dsp:txXfrm>
        <a:off x="0" y="4611648"/>
        <a:ext cx="7590563" cy="9217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F2D924-C4C3-4281-B1B4-C15F8CFAAA96}" type="datetimeFigureOut">
              <a:rPr lang="en-GB" smtClean="0"/>
              <a:t>30/04/2022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766ED6-49BB-4820-A2E7-4596C45DA6E7}" type="slidenum">
              <a:rPr lang="en-GB" smtClean="0"/>
              <a:t>‹#›</a:t>
            </a:fld>
            <a:endParaRPr lang="en-GB"/>
          </a:p>
        </p:txBody>
      </p:sp>
    </p:spTree>
    <p:extLst>
      <p:ext uri="{BB962C8B-B14F-4D97-AF65-F5344CB8AC3E}">
        <p14:creationId xmlns:p14="http://schemas.microsoft.com/office/powerpoint/2010/main" val="2450741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E833B5-2A3F-4C4E-9C33-CC90A5D142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200332-26BA-406A-845D-313629ED69DC}"/>
              </a:ext>
            </a:extLst>
          </p:cNvPr>
          <p:cNvSpPr txBox="1">
            <a:spLocks noGrp="1"/>
          </p:cNvSpPr>
          <p:nvPr>
            <p:ph type="body" sz="quarter" idx="1"/>
          </p:nvPr>
        </p:nvSpPr>
        <p:spPr/>
        <p:txBody>
          <a:bodyPr/>
          <a:lstStyle/>
          <a:p>
            <a:pPr lvl="0">
              <a:lnSpc>
                <a:spcPct val="107000"/>
              </a:lnSpc>
              <a:spcAft>
                <a:spcPts val="800"/>
              </a:spcAft>
            </a:pPr>
            <a:r>
              <a:rPr lang="en-IN" sz="1800" b="1">
                <a:latin typeface="Calibri" pitchFamily="34"/>
                <a:cs typeface="Times New Roman" pitchFamily="18"/>
              </a:rPr>
              <a:t>Social Responsibility and Sustainability</a:t>
            </a:r>
            <a:endParaRPr lang="en-IN" sz="1800">
              <a:latin typeface="Calibri" pitchFamily="34"/>
              <a:cs typeface="Times New Roman" pitchFamily="18"/>
            </a:endParaRPr>
          </a:p>
          <a:p>
            <a:pPr lvl="0" algn="just">
              <a:lnSpc>
                <a:spcPct val="150000"/>
              </a:lnSpc>
              <a:spcAft>
                <a:spcPts val="800"/>
              </a:spcAft>
            </a:pPr>
            <a:r>
              <a:rPr lang="en-IN" sz="1800">
                <a:latin typeface="Calibri" pitchFamily="34"/>
                <a:cs typeface="Times New Roman" pitchFamily="18"/>
              </a:rPr>
              <a:t>The social responsibilities of the business are the proper delivery of quality material that satisfied the customer, better customer service, and various other factors that enable the organisation to establish a reputation within the market. Social responsibility also includes the factors that ensure the betterment of society and the customer such as delivering hygienic food, no harm to the environment by the organisation, using eco-friendly products and recycling the product to reduce the waste of the organisation. It includes promoting the well-being of society and reducing the environmental damage by the organisation. Sustainability is the ability of the business that helps in managing certain factors that ensure the growth and development of the organisation (</a:t>
            </a:r>
            <a:r>
              <a:rPr lang="en-IN" sz="1800">
                <a:solidFill>
                  <a:srgbClr val="222222"/>
                </a:solidFill>
                <a:latin typeface="Calibri" pitchFamily="34"/>
                <a:cs typeface="Calibri" pitchFamily="34"/>
              </a:rPr>
              <a:t>Meseguer-Sánchez et al., 2021</a:t>
            </a:r>
            <a:r>
              <a:rPr lang="en-IN" sz="1800">
                <a:latin typeface="Calibri" pitchFamily="34"/>
                <a:cs typeface="Times New Roman" pitchFamily="18"/>
              </a:rPr>
              <a:t>). In the context of the hotel industry, both social responsibilities and sustainability are connected. By performing the social responsibilities properly, the business can ensure the sustainable development of the organisation because the hotels are more social responsibility for the customer’s betterment in case of hygiene, services, use of proper materials and others (Chelangat, 2022). For ensuring social responsibilities and sustainability, the organisation can follow the triple bottom line concept:</a:t>
            </a:r>
          </a:p>
          <a:p>
            <a:pPr lvl="0" algn="just">
              <a:lnSpc>
                <a:spcPct val="150000"/>
              </a:lnSpc>
              <a:spcAft>
                <a:spcPts val="800"/>
              </a:spcAft>
            </a:pPr>
            <a:r>
              <a:rPr lang="en-IN" sz="1800" b="1">
                <a:latin typeface="Calibri" pitchFamily="34"/>
                <a:cs typeface="Times New Roman" pitchFamily="18"/>
              </a:rPr>
              <a:t>People</a:t>
            </a:r>
            <a:endParaRPr lang="en-IN" sz="1800">
              <a:latin typeface="Calibri" pitchFamily="34"/>
              <a:cs typeface="Times New Roman" pitchFamily="18"/>
            </a:endParaRPr>
          </a:p>
          <a:p>
            <a:pPr lvl="0" algn="just">
              <a:lnSpc>
                <a:spcPct val="150000"/>
              </a:lnSpc>
              <a:spcAft>
                <a:spcPts val="800"/>
              </a:spcAft>
            </a:pPr>
            <a:r>
              <a:rPr lang="en-IN" sz="1800">
                <a:latin typeface="Calibri" pitchFamily="34"/>
                <a:cs typeface="Times New Roman" pitchFamily="18"/>
              </a:rPr>
              <a:t>The first component of the triple bottom line includes the impact of business on society and the people. The organisation has to address separately to the stakeholders and shareholders. Mainly the businesses use the traditional approaches and emphasise more on the shareholders of the business, but now the businesses have to consider the shareholders and stakeholders equally for ensuring the sustainable growth of the organisation. The business has to focus on its commitment to the people and also create value for the stakeholders of the organisation. The value creation for the stakeholders can be done by ensuring proper leadership and decision-making (Neri et al., 2021). The stakeholders of the organisation include employees, investors, customers, members of society, and others. The factor people include all possible factors that ensure the betterment of society by ensuring fair hiring practices within the organisation, People’s encouragement at the workplace. Apart from these, the organisations are also making strategies to form partnerships with non-profit organisations for ensuring the benefit of society and achieving common organisational goals. </a:t>
            </a:r>
          </a:p>
          <a:p>
            <a:pPr lvl="0" algn="just">
              <a:lnSpc>
                <a:spcPct val="150000"/>
              </a:lnSpc>
              <a:spcAft>
                <a:spcPts val="800"/>
              </a:spcAft>
            </a:pPr>
            <a:r>
              <a:rPr lang="en-IN" sz="1800">
                <a:latin typeface="Calibri" pitchFamily="34"/>
                <a:cs typeface="Times New Roman" pitchFamily="18"/>
              </a:rPr>
              <a:t>In hotels, the organisations have to commit to the delivery of quality and Hygienic food and various things that satisfied the customers. The organisation can encourage the people by providing them more benefits apart from salaries and it reflects in higher productivity in the workplace (Jolly et al., 2021). A happy employee delivers more than the expectations of the organisation so the organisation must have to ensure the employee’s satisfaction. Also, it is the social responsibility of the organisation to provide satisfactory benefits and adequate salaries to the employees of the organisation and appreciate them for their active participation in the organisational activities (Bui and Filimonau, 2021).</a:t>
            </a:r>
          </a:p>
          <a:p>
            <a:pPr lvl="0">
              <a:lnSpc>
                <a:spcPct val="107000"/>
              </a:lnSpc>
              <a:spcAft>
                <a:spcPts val="800"/>
              </a:spcAft>
            </a:pPr>
            <a:r>
              <a:rPr lang="en-IN" sz="1800">
                <a:latin typeface="Calibri" pitchFamily="34"/>
                <a:cs typeface="Times New Roman" pitchFamily="18"/>
              </a:rPr>
              <a:t> </a:t>
            </a:r>
          </a:p>
          <a:p>
            <a:pPr lvl="0">
              <a:lnSpc>
                <a:spcPct val="107000"/>
              </a:lnSpc>
              <a:spcAft>
                <a:spcPts val="800"/>
              </a:spcAft>
            </a:pPr>
            <a:r>
              <a:rPr lang="en-IN" sz="1800" b="1">
                <a:latin typeface="Calibri" pitchFamily="34"/>
                <a:cs typeface="Times New Roman" pitchFamily="18"/>
              </a:rPr>
              <a:t>Planet</a:t>
            </a:r>
            <a:endParaRPr lang="en-IN" sz="1800">
              <a:latin typeface="Calibri" pitchFamily="34"/>
              <a:cs typeface="Times New Roman" pitchFamily="18"/>
            </a:endParaRPr>
          </a:p>
          <a:p>
            <a:pPr lvl="0" algn="just">
              <a:lnSpc>
                <a:spcPct val="150000"/>
              </a:lnSpc>
              <a:spcAft>
                <a:spcPts val="800"/>
              </a:spcAft>
            </a:pPr>
            <a:r>
              <a:rPr lang="en-IN" sz="1800">
                <a:latin typeface="Calibri" pitchFamily="34"/>
                <a:cs typeface="Times New Roman" pitchFamily="18"/>
              </a:rPr>
              <a:t>This factor ensured the positive impact of the organisation on the planet. Many organisations are the reasons for the increasing pollution of the environment. The industrial revolution and large organisations are considered the main reasons for the higher pollution of the environment. These organisations are the key driver of the negative changes in the climate. In the hotel industry, businesses are started understanding their responsibilities and are started working on reducing the level of pollution by the organisation (Romano et al., 2021). Also, these organisations are started using organic foods and emphasise more on the recycling of the various products that ensure the reduction in the cost of the organisation. The use of fresh and organic foods by the organisations enables them to attract more customers and the fulfilment of the environmental concern allows them to build a positive image among the customers (Muller, 2021).</a:t>
            </a:r>
          </a:p>
          <a:p>
            <a:pPr lvl="0" algn="just">
              <a:lnSpc>
                <a:spcPct val="150000"/>
              </a:lnSpc>
              <a:spcAft>
                <a:spcPts val="800"/>
              </a:spcAft>
            </a:pPr>
            <a:r>
              <a:rPr lang="en-IN" sz="1800">
                <a:latin typeface="Calibri" pitchFamily="34"/>
                <a:cs typeface="Times New Roman" pitchFamily="18"/>
              </a:rPr>
              <a:t>The organisation has to consider various factors for delivering hygienic products and they have to emphasise reducing pollution. The small step of releasing a lower carbon footprint by the organisation ensures the betterment of the future and it also enables the stakeholders to understand the importance of these factors and avoid the activities that impact the environment. It is also part of the social responsibility of the organisation to take care of the environmental factors which ensure the better sustainability of the organisation (Chelangat, 2022).</a:t>
            </a:r>
          </a:p>
          <a:p>
            <a:pPr lvl="0" algn="just">
              <a:lnSpc>
                <a:spcPct val="150000"/>
              </a:lnSpc>
              <a:spcAft>
                <a:spcPts val="800"/>
              </a:spcAft>
            </a:pPr>
            <a:r>
              <a:rPr lang="en-IN" sz="1800" b="1">
                <a:latin typeface="Calibri" pitchFamily="34"/>
                <a:cs typeface="Times New Roman" pitchFamily="18"/>
              </a:rPr>
              <a:t>Profit</a:t>
            </a:r>
            <a:endParaRPr lang="en-IN" sz="1800">
              <a:latin typeface="Calibri" pitchFamily="34"/>
              <a:cs typeface="Times New Roman" pitchFamily="18"/>
            </a:endParaRPr>
          </a:p>
          <a:p>
            <a:pPr lvl="0" algn="just">
              <a:lnSpc>
                <a:spcPct val="150000"/>
              </a:lnSpc>
              <a:spcAft>
                <a:spcPts val="800"/>
              </a:spcAft>
            </a:pPr>
            <a:r>
              <a:rPr lang="en-IN" sz="1800">
                <a:latin typeface="Calibri" pitchFamily="34"/>
                <a:cs typeface="Times New Roman" pitchFamily="18"/>
              </a:rPr>
              <a:t>Another factor is profit which includes the revenue generated by the organisation. It includes the different sources of income that the organisation can establish the proper financial resources and ensure financial sustainability within the organisation. Organisations mainly depend on the profit they generate and also look for the various sources that enable them to generate income within the organisation (Neri et al., 2021). For achieving financial stability, the organisation has to emphasise more on the delivery of better products and services that ensure the frequent visits of the customers. Higher customer satisfaction is the key for the organisation to ensure financial stability (Muller, 2021). </a:t>
            </a:r>
          </a:p>
          <a:p>
            <a:pPr lvl="0" algn="just">
              <a:lnSpc>
                <a:spcPct val="150000"/>
              </a:lnSpc>
              <a:spcAft>
                <a:spcPts val="800"/>
              </a:spcAft>
            </a:pPr>
            <a:r>
              <a:rPr lang="en-IN" sz="1800">
                <a:latin typeface="Calibri" pitchFamily="34"/>
                <a:cs typeface="Times New Roman" pitchFamily="18"/>
              </a:rPr>
              <a:t>In hotels, the organisations can ensure financial stability by focusing on the better delivery of goods and services and reducing the unnecessary costs within the organisations. The delivery of satisfactory services by the hotels enables them to charge higher prices for the services that they provide. The organisation also uses different strategies to attract the target customers and set the pricing according to the income of the target customers. It also helps in ensuring the higher profitability of the organisation (Bui and Filimonau, 2021).</a:t>
            </a:r>
          </a:p>
          <a:p>
            <a:pPr lvl="0">
              <a:lnSpc>
                <a:spcPct val="107000"/>
              </a:lnSpc>
              <a:spcAft>
                <a:spcPts val="800"/>
              </a:spcAft>
            </a:pPr>
            <a:br>
              <a:rPr lang="en-IN"/>
            </a:br>
            <a:r>
              <a:rPr lang="en-IN" sz="1800">
                <a:latin typeface="Calibri" pitchFamily="34"/>
                <a:cs typeface="Times New Roman" pitchFamily="18"/>
              </a:rPr>
              <a:t> </a:t>
            </a:r>
          </a:p>
          <a:p>
            <a:pPr lvl="0">
              <a:lnSpc>
                <a:spcPct val="107000"/>
              </a:lnSpc>
              <a:spcAft>
                <a:spcPts val="800"/>
              </a:spcAft>
            </a:pPr>
            <a:br>
              <a:rPr lang="en-IN"/>
            </a:br>
            <a:r>
              <a:rPr lang="en-IN" sz="1800">
                <a:latin typeface="Calibri" pitchFamily="34"/>
                <a:cs typeface="Times New Roman" pitchFamily="18"/>
              </a:rPr>
              <a:t> </a:t>
            </a:r>
          </a:p>
          <a:p>
            <a:pPr lvl="0"/>
            <a:endParaRPr lang="en-IN"/>
          </a:p>
        </p:txBody>
      </p:sp>
      <p:sp>
        <p:nvSpPr>
          <p:cNvPr id="4" name="Slide Number Placeholder 3">
            <a:extLst>
              <a:ext uri="{FF2B5EF4-FFF2-40B4-BE49-F238E27FC236}">
                <a16:creationId xmlns:a16="http://schemas.microsoft.com/office/drawing/2014/main" id="{1770C218-AD72-44F9-A378-226B369E8B6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94BFA09-E63A-4D5E-98C0-00F25828B68F}" type="slidenum">
              <a:t>17</a:t>
            </a:fld>
            <a:endParaRPr lang="en-IN"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D15E07-63C2-43E4-B5DF-1F24E5AB7DE6}" type="datetimeFigureOut">
              <a:rPr lang="en-GB" smtClean="0"/>
              <a:t>30/04/2022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3952599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D15E07-63C2-43E4-B5DF-1F24E5AB7DE6}" type="datetimeFigureOut">
              <a:rPr lang="en-GB" smtClean="0"/>
              <a:t>30/04/2022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1254587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D15E07-63C2-43E4-B5DF-1F24E5AB7DE6}" type="datetimeFigureOut">
              <a:rPr lang="en-GB" smtClean="0"/>
              <a:t>30/04/2022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990413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D15E07-63C2-43E4-B5DF-1F24E5AB7DE6}" type="datetimeFigureOut">
              <a:rPr lang="en-GB" smtClean="0"/>
              <a:t>30/04/2022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3503024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D15E07-63C2-43E4-B5DF-1F24E5AB7DE6}" type="datetimeFigureOut">
              <a:rPr lang="en-GB" smtClean="0"/>
              <a:t>30/04/2022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1804318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D15E07-63C2-43E4-B5DF-1F24E5AB7DE6}" type="datetimeFigureOut">
              <a:rPr lang="en-GB" smtClean="0"/>
              <a:t>30/04/2022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189993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D15E07-63C2-43E4-B5DF-1F24E5AB7DE6}" type="datetimeFigureOut">
              <a:rPr lang="en-GB" smtClean="0"/>
              <a:t>30/04/2022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3024457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AD15E07-63C2-43E4-B5DF-1F24E5AB7DE6}" type="datetimeFigureOut">
              <a:rPr lang="en-GB" smtClean="0"/>
              <a:t>30/04/2022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1510088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AD15E07-63C2-43E4-B5DF-1F24E5AB7DE6}" type="datetimeFigureOut">
              <a:rPr lang="en-GB" smtClean="0"/>
              <a:t>30/04/2022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35611026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D15E07-63C2-43E4-B5DF-1F24E5AB7DE6}" type="datetimeFigureOut">
              <a:rPr lang="en-GB" smtClean="0"/>
              <a:t>30/04/2022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1335758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D15E07-63C2-43E4-B5DF-1F24E5AB7DE6}" type="datetimeFigureOut">
              <a:rPr lang="en-GB" smtClean="0"/>
              <a:t>30/04/2022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411792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D15E07-63C2-43E4-B5DF-1F24E5AB7DE6}" type="datetimeFigureOut">
              <a:rPr lang="en-GB" smtClean="0"/>
              <a:t>30/04/2022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620303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D15E07-63C2-43E4-B5DF-1F24E5AB7DE6}" type="datetimeFigureOut">
              <a:rPr lang="en-GB" smtClean="0"/>
              <a:t>30/04/2022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4778891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D15E07-63C2-43E4-B5DF-1F24E5AB7DE6}" type="datetimeFigureOut">
              <a:rPr lang="en-GB" smtClean="0"/>
              <a:t>30/04/2022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3916661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D15E07-63C2-43E4-B5DF-1F24E5AB7DE6}" type="datetimeFigureOut">
              <a:rPr lang="en-GB" smtClean="0"/>
              <a:t>30/04/2022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41834395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D15E07-63C2-43E4-B5DF-1F24E5AB7DE6}" type="datetimeFigureOut">
              <a:rPr lang="en-GB" smtClean="0"/>
              <a:t>30/04/2022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30355760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D15E07-63C2-43E4-B5DF-1F24E5AB7DE6}" type="datetimeFigureOut">
              <a:rPr lang="en-GB" smtClean="0"/>
              <a:t>30/04/2022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38871652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D15E07-63C2-43E4-B5DF-1F24E5AB7DE6}" type="datetimeFigureOut">
              <a:rPr lang="en-GB" smtClean="0"/>
              <a:t>30/04/2022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19465835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AD15E07-63C2-43E4-B5DF-1F24E5AB7DE6}" type="datetimeFigureOut">
              <a:rPr lang="en-GB" smtClean="0"/>
              <a:t>30/04/2022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706250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AD15E07-63C2-43E4-B5DF-1F24E5AB7DE6}" type="datetimeFigureOut">
              <a:rPr lang="en-GB" smtClean="0"/>
              <a:t>30/04/2022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40140153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D15E07-63C2-43E4-B5DF-1F24E5AB7DE6}" type="datetimeFigureOut">
              <a:rPr lang="en-GB" smtClean="0"/>
              <a:t>30/04/2022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41992964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D15E07-63C2-43E4-B5DF-1F24E5AB7DE6}" type="datetimeFigureOut">
              <a:rPr lang="en-GB" smtClean="0"/>
              <a:t>30/04/2022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848B33-68FD-4737-8FFC-DBA2A7EBE2E1}" type="slidenum">
              <a:rPr lang="en-GB" smtClean="0"/>
              <a:t>‹#›</a:t>
            </a:fld>
            <a:endParaRPr lang="en-GB"/>
          </a:p>
        </p:txBody>
      </p:sp>
    </p:spTree>
    <p:extLst>
      <p:ext uri="{BB962C8B-B14F-4D97-AF65-F5344CB8AC3E}">
        <p14:creationId xmlns:p14="http://schemas.microsoft.com/office/powerpoint/2010/main" val="3990305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D15E07-63C2-43E4-B5DF-1F24E5AB7DE6}" type="datetimeFigureOut">
              <a:rPr lang="en-GB" smtClean="0"/>
              <a:t>30/04/2022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848B33-68FD-4737-8FFC-DBA2A7EBE2E1}" type="slidenum">
              <a:rPr lang="en-GB" smtClean="0"/>
              <a:t>‹#›</a:t>
            </a:fld>
            <a:endParaRPr lang="en-GB"/>
          </a:p>
        </p:txBody>
      </p:sp>
    </p:spTree>
    <p:extLst>
      <p:ext uri="{BB962C8B-B14F-4D97-AF65-F5344CB8AC3E}">
        <p14:creationId xmlns:p14="http://schemas.microsoft.com/office/powerpoint/2010/main" val="415548926"/>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D15E07-63C2-43E4-B5DF-1F24E5AB7DE6}" type="datetimeFigureOut">
              <a:rPr lang="en-GB" smtClean="0"/>
              <a:t>30/04/2022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848B33-68FD-4737-8FFC-DBA2A7EBE2E1}" type="slidenum">
              <a:rPr lang="en-GB" smtClean="0"/>
              <a:t>‹#›</a:t>
            </a:fld>
            <a:endParaRPr lang="en-GB"/>
          </a:p>
        </p:txBody>
      </p:sp>
    </p:spTree>
    <p:extLst>
      <p:ext uri="{BB962C8B-B14F-4D97-AF65-F5344CB8AC3E}">
        <p14:creationId xmlns:p14="http://schemas.microsoft.com/office/powerpoint/2010/main" val="3515108889"/>
      </p:ext>
    </p:extLst>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business.yelp.com/plan/how-to-write-a-business-description/#:~:text=A%20business%20description%20is%20a" TargetMode="External"/><Relationship Id="rId2" Type="http://schemas.openxmlformats.org/officeDocument/2006/relationships/hyperlink" Target="https://www.marketingtutor.net/pestle-analysis-of-the-hotel-industry/" TargetMode="External"/><Relationship Id="rId1" Type="http://schemas.openxmlformats.org/officeDocument/2006/relationships/slideLayout" Target="../slideLayouts/slideLayout2.xml"/><Relationship Id="rId5" Type="http://schemas.openxmlformats.org/officeDocument/2006/relationships/hyperlink" Target="https://www.pica9.com/blog/hotel-marketing-challenges" TargetMode="External"/><Relationship Id="rId4" Type="http://schemas.openxmlformats.org/officeDocument/2006/relationships/hyperlink" Target="https://www.pica9.com/blog/author/pica9"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roundtablelearning.com/the-4-steps-to-conduct-an-effective-training-needs-analysis/" TargetMode="External"/><Relationship Id="rId2" Type="http://schemas.openxmlformats.org/officeDocument/2006/relationships/hyperlink" Target="https://www.hrs.com/en/hotel/hamiltons-hotel/a-686026/" TargetMode="External"/><Relationship Id="rId1" Type="http://schemas.openxmlformats.org/officeDocument/2006/relationships/slideLayout" Target="../slideLayouts/slideLayout2.xml"/><Relationship Id="rId5" Type="http://schemas.openxmlformats.org/officeDocument/2006/relationships/hyperlink" Target="https://www.youtube.com/watch?v=8hHgT0rJ_gE" TargetMode="External"/><Relationship Id="rId4" Type="http://schemas.openxmlformats.org/officeDocument/2006/relationships/hyperlink" Target="https://yourpilla.com/hospitality-risks/"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1ED8053C-AF28-403A-90F2-67A100EDE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Freeform: Shape 72">
            <a:extLst>
              <a:ext uri="{FF2B5EF4-FFF2-40B4-BE49-F238E27FC236}">
                <a16:creationId xmlns:a16="http://schemas.microsoft.com/office/drawing/2014/main" id="{10BCDCE7-03A4-438B-9B4A-0F5E37C4C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2677" y="456020"/>
            <a:ext cx="6737282" cy="6032228"/>
          </a:xfrm>
          <a:custGeom>
            <a:avLst/>
            <a:gdLst>
              <a:gd name="connsiteX0" fmla="*/ 3069307 w 6737282"/>
              <a:gd name="connsiteY0" fmla="*/ 4550727 h 6032228"/>
              <a:gd name="connsiteX1" fmla="*/ 3741218 w 6737282"/>
              <a:gd name="connsiteY1" fmla="*/ 4550727 h 6032228"/>
              <a:gd name="connsiteX2" fmla="*/ 3772850 w 6737282"/>
              <a:gd name="connsiteY2" fmla="*/ 4554928 h 6032228"/>
              <a:gd name="connsiteX3" fmla="*/ 3794605 w 6737282"/>
              <a:gd name="connsiteY3" fmla="*/ 4564050 h 6032228"/>
              <a:gd name="connsiteX4" fmla="*/ 3781310 w 6737282"/>
              <a:gd name="connsiteY4" fmla="*/ 4587045 h 6032228"/>
              <a:gd name="connsiteX5" fmla="*/ 3310252 w 6737282"/>
              <a:gd name="connsiteY5" fmla="*/ 5401750 h 6032228"/>
              <a:gd name="connsiteX6" fmla="*/ 3029607 w 6737282"/>
              <a:gd name="connsiteY6" fmla="*/ 5564857 h 6032228"/>
              <a:gd name="connsiteX7" fmla="*/ 2804017 w 6737282"/>
              <a:gd name="connsiteY7" fmla="*/ 5564857 h 6032228"/>
              <a:gd name="connsiteX8" fmla="*/ 2777701 w 6737282"/>
              <a:gd name="connsiteY8" fmla="*/ 5564857 h 6032228"/>
              <a:gd name="connsiteX9" fmla="*/ 2752589 w 6737282"/>
              <a:gd name="connsiteY9" fmla="*/ 5521614 h 6032228"/>
              <a:gd name="connsiteX10" fmla="*/ 2629590 w 6737282"/>
              <a:gd name="connsiteY10" fmla="*/ 5309799 h 6032228"/>
              <a:gd name="connsiteX11" fmla="*/ 2629590 w 6737282"/>
              <a:gd name="connsiteY11" fmla="*/ 5191240 h 6032228"/>
              <a:gd name="connsiteX12" fmla="*/ 2966272 w 6737282"/>
              <a:gd name="connsiteY12" fmla="*/ 4611452 h 6032228"/>
              <a:gd name="connsiteX13" fmla="*/ 3069307 w 6737282"/>
              <a:gd name="connsiteY13" fmla="*/ 4550727 h 6032228"/>
              <a:gd name="connsiteX14" fmla="*/ 1224899 w 6737282"/>
              <a:gd name="connsiteY14" fmla="*/ 1805663 h 6032228"/>
              <a:gd name="connsiteX15" fmla="*/ 3029607 w 6737282"/>
              <a:gd name="connsiteY15" fmla="*/ 1805663 h 6032228"/>
              <a:gd name="connsiteX16" fmla="*/ 3310252 w 6737282"/>
              <a:gd name="connsiteY16" fmla="*/ 1968768 h 6032228"/>
              <a:gd name="connsiteX17" fmla="*/ 4210657 w 6737282"/>
              <a:gd name="connsiteY17" fmla="*/ 3526038 h 6032228"/>
              <a:gd name="connsiteX18" fmla="*/ 4210657 w 6737282"/>
              <a:gd name="connsiteY18" fmla="*/ 3844482 h 6032228"/>
              <a:gd name="connsiteX19" fmla="*/ 3876331 w 6737282"/>
              <a:gd name="connsiteY19" fmla="*/ 4422707 h 6032228"/>
              <a:gd name="connsiteX20" fmla="*/ 3848154 w 6737282"/>
              <a:gd name="connsiteY20" fmla="*/ 4471437 h 6032228"/>
              <a:gd name="connsiteX21" fmla="*/ 3849146 w 6737282"/>
              <a:gd name="connsiteY21" fmla="*/ 4471853 h 6032228"/>
              <a:gd name="connsiteX22" fmla="*/ 3898870 w 6737282"/>
              <a:gd name="connsiteY22" fmla="*/ 4522003 h 6032228"/>
              <a:gd name="connsiteX23" fmla="*/ 4277006 w 6737282"/>
              <a:gd name="connsiteY23" fmla="*/ 5175999 h 6032228"/>
              <a:gd name="connsiteX24" fmla="*/ 4277006 w 6737282"/>
              <a:gd name="connsiteY24" fmla="*/ 5309735 h 6032228"/>
              <a:gd name="connsiteX25" fmla="*/ 3898870 w 6737282"/>
              <a:gd name="connsiteY25" fmla="*/ 5963729 h 6032228"/>
              <a:gd name="connsiteX26" fmla="*/ 3781007 w 6737282"/>
              <a:gd name="connsiteY26" fmla="*/ 6032228 h 6032228"/>
              <a:gd name="connsiteX27" fmla="*/ 3023096 w 6737282"/>
              <a:gd name="connsiteY27" fmla="*/ 6032228 h 6032228"/>
              <a:gd name="connsiteX28" fmla="*/ 2906872 w 6737282"/>
              <a:gd name="connsiteY28" fmla="*/ 5963729 h 6032228"/>
              <a:gd name="connsiteX29" fmla="*/ 2703170 w 6737282"/>
              <a:gd name="connsiteY29" fmla="*/ 5612942 h 6032228"/>
              <a:gd name="connsiteX30" fmla="*/ 2680159 w 6737282"/>
              <a:gd name="connsiteY30" fmla="*/ 5573313 h 6032228"/>
              <a:gd name="connsiteX31" fmla="*/ 2698265 w 6737282"/>
              <a:gd name="connsiteY31" fmla="*/ 5573313 h 6032228"/>
              <a:gd name="connsiteX32" fmla="*/ 2783846 w 6737282"/>
              <a:gd name="connsiteY32" fmla="*/ 5573313 h 6032228"/>
              <a:gd name="connsiteX33" fmla="*/ 2821023 w 6737282"/>
              <a:gd name="connsiteY33" fmla="*/ 5637336 h 6032228"/>
              <a:gd name="connsiteX34" fmla="*/ 2963060 w 6737282"/>
              <a:gd name="connsiteY34" fmla="*/ 5881934 h 6032228"/>
              <a:gd name="connsiteX35" fmla="*/ 3066097 w 6737282"/>
              <a:gd name="connsiteY35" fmla="*/ 5942660 h 6032228"/>
              <a:gd name="connsiteX36" fmla="*/ 3738008 w 6737282"/>
              <a:gd name="connsiteY36" fmla="*/ 5942660 h 6032228"/>
              <a:gd name="connsiteX37" fmla="*/ 3842494 w 6737282"/>
              <a:gd name="connsiteY37" fmla="*/ 5881934 h 6032228"/>
              <a:gd name="connsiteX38" fmla="*/ 4177724 w 6737282"/>
              <a:gd name="connsiteY38" fmla="*/ 5302148 h 6032228"/>
              <a:gd name="connsiteX39" fmla="*/ 4177724 w 6737282"/>
              <a:gd name="connsiteY39" fmla="*/ 5183586 h 6032228"/>
              <a:gd name="connsiteX40" fmla="*/ 3842494 w 6737282"/>
              <a:gd name="connsiteY40" fmla="*/ 4603800 h 6032228"/>
              <a:gd name="connsiteX41" fmla="*/ 3798414 w 6737282"/>
              <a:gd name="connsiteY41" fmla="*/ 4559340 h 6032228"/>
              <a:gd name="connsiteX42" fmla="*/ 3793313 w 6737282"/>
              <a:gd name="connsiteY42" fmla="*/ 4557203 h 6032228"/>
              <a:gd name="connsiteX43" fmla="*/ 3820657 w 6737282"/>
              <a:gd name="connsiteY43" fmla="*/ 4509913 h 6032228"/>
              <a:gd name="connsiteX44" fmla="*/ 3840991 w 6737282"/>
              <a:gd name="connsiteY44" fmla="*/ 4474742 h 6032228"/>
              <a:gd name="connsiteX45" fmla="*/ 3819900 w 6737282"/>
              <a:gd name="connsiteY45" fmla="*/ 4465898 h 6032228"/>
              <a:gd name="connsiteX46" fmla="*/ 3784219 w 6737282"/>
              <a:gd name="connsiteY46" fmla="*/ 4461158 h 6032228"/>
              <a:gd name="connsiteX47" fmla="*/ 3026307 w 6737282"/>
              <a:gd name="connsiteY47" fmla="*/ 4461158 h 6032228"/>
              <a:gd name="connsiteX48" fmla="*/ 2910084 w 6737282"/>
              <a:gd name="connsiteY48" fmla="*/ 4529655 h 6032228"/>
              <a:gd name="connsiteX49" fmla="*/ 2530310 w 6737282"/>
              <a:gd name="connsiteY49" fmla="*/ 5183651 h 6032228"/>
              <a:gd name="connsiteX50" fmla="*/ 2530310 w 6737282"/>
              <a:gd name="connsiteY50" fmla="*/ 5317387 h 6032228"/>
              <a:gd name="connsiteX51" fmla="*/ 2655664 w 6737282"/>
              <a:gd name="connsiteY51" fmla="*/ 5533256 h 6032228"/>
              <a:gd name="connsiteX52" fmla="*/ 2674015 w 6737282"/>
              <a:gd name="connsiteY52" fmla="*/ 5564857 h 6032228"/>
              <a:gd name="connsiteX53" fmla="*/ 2589005 w 6737282"/>
              <a:gd name="connsiteY53" fmla="*/ 5564857 h 6032228"/>
              <a:gd name="connsiteX54" fmla="*/ 1224899 w 6737282"/>
              <a:gd name="connsiteY54" fmla="*/ 5564857 h 6032228"/>
              <a:gd name="connsiteX55" fmla="*/ 948151 w 6737282"/>
              <a:gd name="connsiteY55" fmla="*/ 5401750 h 6032228"/>
              <a:gd name="connsiteX56" fmla="*/ 43851 w 6737282"/>
              <a:gd name="connsiteY56" fmla="*/ 3844482 h 6032228"/>
              <a:gd name="connsiteX57" fmla="*/ 43851 w 6737282"/>
              <a:gd name="connsiteY57" fmla="*/ 3526038 h 6032228"/>
              <a:gd name="connsiteX58" fmla="*/ 948151 w 6737282"/>
              <a:gd name="connsiteY58" fmla="*/ 1968768 h 6032228"/>
              <a:gd name="connsiteX59" fmla="*/ 1224899 w 6737282"/>
              <a:gd name="connsiteY59" fmla="*/ 1805663 h 6032228"/>
              <a:gd name="connsiteX60" fmla="*/ 4371720 w 6737282"/>
              <a:gd name="connsiteY60" fmla="*/ 257854 h 6032228"/>
              <a:gd name="connsiteX61" fmla="*/ 5796146 w 6737282"/>
              <a:gd name="connsiteY61" fmla="*/ 257854 h 6032228"/>
              <a:gd name="connsiteX62" fmla="*/ 5999634 w 6737282"/>
              <a:gd name="connsiteY62" fmla="*/ 374270 h 6032228"/>
              <a:gd name="connsiteX63" fmla="*/ 6711846 w 6737282"/>
              <a:gd name="connsiteY63" fmla="*/ 1628971 h 6032228"/>
              <a:gd name="connsiteX64" fmla="*/ 6711846 w 6737282"/>
              <a:gd name="connsiteY64" fmla="*/ 1870427 h 6032228"/>
              <a:gd name="connsiteX65" fmla="*/ 5999634 w 6737282"/>
              <a:gd name="connsiteY65" fmla="*/ 3125126 h 6032228"/>
              <a:gd name="connsiteX66" fmla="*/ 5796146 w 6737282"/>
              <a:gd name="connsiteY66" fmla="*/ 3241542 h 6032228"/>
              <a:gd name="connsiteX67" fmla="*/ 4371720 w 6737282"/>
              <a:gd name="connsiteY67" fmla="*/ 3241542 h 6032228"/>
              <a:gd name="connsiteX68" fmla="*/ 4168233 w 6737282"/>
              <a:gd name="connsiteY68" fmla="*/ 3125126 h 6032228"/>
              <a:gd name="connsiteX69" fmla="*/ 3456020 w 6737282"/>
              <a:gd name="connsiteY69" fmla="*/ 1870427 h 6032228"/>
              <a:gd name="connsiteX70" fmla="*/ 3456020 w 6737282"/>
              <a:gd name="connsiteY70" fmla="*/ 1628971 h 6032228"/>
              <a:gd name="connsiteX71" fmla="*/ 4168233 w 6737282"/>
              <a:gd name="connsiteY71" fmla="*/ 374270 h 6032228"/>
              <a:gd name="connsiteX72" fmla="*/ 4371720 w 6737282"/>
              <a:gd name="connsiteY72" fmla="*/ 257854 h 6032228"/>
              <a:gd name="connsiteX73" fmla="*/ 2350132 w 6737282"/>
              <a:gd name="connsiteY73" fmla="*/ 0 h 6032228"/>
              <a:gd name="connsiteX74" fmla="*/ 3150522 w 6737282"/>
              <a:gd name="connsiteY74" fmla="*/ 0 h 6032228"/>
              <a:gd name="connsiteX75" fmla="*/ 3264863 w 6737282"/>
              <a:gd name="connsiteY75" fmla="*/ 65415 h 6032228"/>
              <a:gd name="connsiteX76" fmla="*/ 3665057 w 6737282"/>
              <a:gd name="connsiteY76" fmla="*/ 770436 h 6032228"/>
              <a:gd name="connsiteX77" fmla="*/ 3665057 w 6737282"/>
              <a:gd name="connsiteY77" fmla="*/ 906111 h 6032228"/>
              <a:gd name="connsiteX78" fmla="*/ 3264863 w 6737282"/>
              <a:gd name="connsiteY78" fmla="*/ 1611131 h 6032228"/>
              <a:gd name="connsiteX79" fmla="*/ 3150522 w 6737282"/>
              <a:gd name="connsiteY79" fmla="*/ 1676547 h 6032228"/>
              <a:gd name="connsiteX80" fmla="*/ 2350132 w 6737282"/>
              <a:gd name="connsiteY80" fmla="*/ 1676547 h 6032228"/>
              <a:gd name="connsiteX81" fmla="*/ 2235791 w 6737282"/>
              <a:gd name="connsiteY81" fmla="*/ 1611131 h 6032228"/>
              <a:gd name="connsiteX82" fmla="*/ 1835596 w 6737282"/>
              <a:gd name="connsiteY82" fmla="*/ 906111 h 6032228"/>
              <a:gd name="connsiteX83" fmla="*/ 1835596 w 6737282"/>
              <a:gd name="connsiteY83" fmla="*/ 770436 h 6032228"/>
              <a:gd name="connsiteX84" fmla="*/ 2235791 w 6737282"/>
              <a:gd name="connsiteY84" fmla="*/ 65415 h 6032228"/>
              <a:gd name="connsiteX85" fmla="*/ 2350132 w 6737282"/>
              <a:gd name="connsiteY85" fmla="*/ 0 h 603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737282" h="6032228">
                <a:moveTo>
                  <a:pt x="3069307" y="4550727"/>
                </a:moveTo>
                <a:cubicBezTo>
                  <a:pt x="3069307" y="4550727"/>
                  <a:pt x="3069307" y="4550727"/>
                  <a:pt x="3741218" y="4550727"/>
                </a:cubicBezTo>
                <a:cubicBezTo>
                  <a:pt x="3752102" y="4550727"/>
                  <a:pt x="3762715" y="4552172"/>
                  <a:pt x="3772850" y="4554928"/>
                </a:cubicBezTo>
                <a:lnTo>
                  <a:pt x="3794605" y="4564050"/>
                </a:lnTo>
                <a:lnTo>
                  <a:pt x="3781310" y="4587045"/>
                </a:lnTo>
                <a:cubicBezTo>
                  <a:pt x="3661093" y="4794962"/>
                  <a:pt x="3507216" y="5061097"/>
                  <a:pt x="3310252" y="5401750"/>
                </a:cubicBezTo>
                <a:cubicBezTo>
                  <a:pt x="3251786" y="5502720"/>
                  <a:pt x="3146542" y="5564857"/>
                  <a:pt x="3029607" y="5564857"/>
                </a:cubicBezTo>
                <a:cubicBezTo>
                  <a:pt x="3029607" y="5564857"/>
                  <a:pt x="3029607" y="5564857"/>
                  <a:pt x="2804017" y="5564857"/>
                </a:cubicBezTo>
                <a:lnTo>
                  <a:pt x="2777701" y="5564857"/>
                </a:lnTo>
                <a:lnTo>
                  <a:pt x="2752589" y="5521614"/>
                </a:lnTo>
                <a:cubicBezTo>
                  <a:pt x="2717623" y="5461398"/>
                  <a:pt x="2676936" y="5391332"/>
                  <a:pt x="2629590" y="5309799"/>
                </a:cubicBezTo>
                <a:cubicBezTo>
                  <a:pt x="2607824" y="5273652"/>
                  <a:pt x="2607824" y="5227386"/>
                  <a:pt x="2629590" y="5191240"/>
                </a:cubicBezTo>
                <a:cubicBezTo>
                  <a:pt x="2629590" y="5191240"/>
                  <a:pt x="2629590" y="5191240"/>
                  <a:pt x="2966272" y="4611452"/>
                </a:cubicBezTo>
                <a:cubicBezTo>
                  <a:pt x="2986590" y="4573861"/>
                  <a:pt x="3027221" y="4550727"/>
                  <a:pt x="3069307" y="4550727"/>
                </a:cubicBezTo>
                <a:close/>
                <a:moveTo>
                  <a:pt x="1224899" y="1805663"/>
                </a:moveTo>
                <a:cubicBezTo>
                  <a:pt x="1224899" y="1805663"/>
                  <a:pt x="1224899" y="1805663"/>
                  <a:pt x="3029607" y="1805663"/>
                </a:cubicBezTo>
                <a:cubicBezTo>
                  <a:pt x="3146542" y="1805663"/>
                  <a:pt x="3251786" y="1867798"/>
                  <a:pt x="3310252" y="1968768"/>
                </a:cubicBezTo>
                <a:cubicBezTo>
                  <a:pt x="3310252" y="1968768"/>
                  <a:pt x="3310252" y="1968768"/>
                  <a:pt x="4210657" y="3526038"/>
                </a:cubicBezTo>
                <a:cubicBezTo>
                  <a:pt x="4269126" y="3623125"/>
                  <a:pt x="4269126" y="3747395"/>
                  <a:pt x="4210657" y="3844482"/>
                </a:cubicBezTo>
                <a:cubicBezTo>
                  <a:pt x="4210657" y="3844482"/>
                  <a:pt x="4210657" y="3844482"/>
                  <a:pt x="3876331" y="4422707"/>
                </a:cubicBezTo>
                <a:lnTo>
                  <a:pt x="3848154" y="4471437"/>
                </a:lnTo>
                <a:lnTo>
                  <a:pt x="3849146" y="4471853"/>
                </a:lnTo>
                <a:cubicBezTo>
                  <a:pt x="3869404" y="4483677"/>
                  <a:pt x="3886591" y="4500801"/>
                  <a:pt x="3898870" y="4522003"/>
                </a:cubicBezTo>
                <a:cubicBezTo>
                  <a:pt x="3898870" y="4522003"/>
                  <a:pt x="3898870" y="4522003"/>
                  <a:pt x="4277006" y="5175999"/>
                </a:cubicBezTo>
                <a:cubicBezTo>
                  <a:pt x="4301561" y="5216772"/>
                  <a:pt x="4301561" y="5268961"/>
                  <a:pt x="4277006" y="5309735"/>
                </a:cubicBezTo>
                <a:cubicBezTo>
                  <a:pt x="4277006" y="5309735"/>
                  <a:pt x="4277006" y="5309735"/>
                  <a:pt x="3898870" y="5963729"/>
                </a:cubicBezTo>
                <a:cubicBezTo>
                  <a:pt x="3874314" y="6006133"/>
                  <a:pt x="3830116" y="6032228"/>
                  <a:pt x="3781007" y="6032228"/>
                </a:cubicBezTo>
                <a:cubicBezTo>
                  <a:pt x="3781007" y="6032228"/>
                  <a:pt x="3781007" y="6032228"/>
                  <a:pt x="3023096" y="6032228"/>
                </a:cubicBezTo>
                <a:cubicBezTo>
                  <a:pt x="2975623" y="6032228"/>
                  <a:pt x="2929790" y="6006133"/>
                  <a:pt x="2906872" y="5963729"/>
                </a:cubicBezTo>
                <a:cubicBezTo>
                  <a:pt x="2906872" y="5963729"/>
                  <a:pt x="2906872" y="5963729"/>
                  <a:pt x="2703170" y="5612942"/>
                </a:cubicBezTo>
                <a:lnTo>
                  <a:pt x="2680159" y="5573313"/>
                </a:lnTo>
                <a:lnTo>
                  <a:pt x="2698265" y="5573313"/>
                </a:lnTo>
                <a:lnTo>
                  <a:pt x="2783846" y="5573313"/>
                </a:lnTo>
                <a:lnTo>
                  <a:pt x="2821023" y="5637336"/>
                </a:lnTo>
                <a:cubicBezTo>
                  <a:pt x="2963060" y="5881934"/>
                  <a:pt x="2963060" y="5881934"/>
                  <a:pt x="2963060" y="5881934"/>
                </a:cubicBezTo>
                <a:cubicBezTo>
                  <a:pt x="2983378" y="5919525"/>
                  <a:pt x="3024012" y="5942660"/>
                  <a:pt x="3066097" y="5942660"/>
                </a:cubicBezTo>
                <a:cubicBezTo>
                  <a:pt x="3738008" y="5942660"/>
                  <a:pt x="3738008" y="5942660"/>
                  <a:pt x="3738008" y="5942660"/>
                </a:cubicBezTo>
                <a:cubicBezTo>
                  <a:pt x="3781543" y="5942660"/>
                  <a:pt x="3820726" y="5919525"/>
                  <a:pt x="3842494" y="5881934"/>
                </a:cubicBezTo>
                <a:cubicBezTo>
                  <a:pt x="4177724" y="5302148"/>
                  <a:pt x="4177724" y="5302148"/>
                  <a:pt x="4177724" y="5302148"/>
                </a:cubicBezTo>
                <a:cubicBezTo>
                  <a:pt x="4199492" y="5266000"/>
                  <a:pt x="4199492" y="5219733"/>
                  <a:pt x="4177724" y="5183586"/>
                </a:cubicBezTo>
                <a:cubicBezTo>
                  <a:pt x="3842494" y="4603800"/>
                  <a:pt x="3842494" y="4603800"/>
                  <a:pt x="3842494" y="4603800"/>
                </a:cubicBezTo>
                <a:cubicBezTo>
                  <a:pt x="3831610" y="4585003"/>
                  <a:pt x="3816372" y="4569821"/>
                  <a:pt x="3798414" y="4559340"/>
                </a:cubicBezTo>
                <a:lnTo>
                  <a:pt x="3793313" y="4557203"/>
                </a:lnTo>
                <a:lnTo>
                  <a:pt x="3820657" y="4509913"/>
                </a:lnTo>
                <a:lnTo>
                  <a:pt x="3840991" y="4474742"/>
                </a:lnTo>
                <a:lnTo>
                  <a:pt x="3819900" y="4465898"/>
                </a:lnTo>
                <a:cubicBezTo>
                  <a:pt x="3808466" y="4462788"/>
                  <a:pt x="3796496" y="4461158"/>
                  <a:pt x="3784219" y="4461158"/>
                </a:cubicBezTo>
                <a:cubicBezTo>
                  <a:pt x="3026307" y="4461158"/>
                  <a:pt x="3026307" y="4461158"/>
                  <a:pt x="3026307" y="4461158"/>
                </a:cubicBezTo>
                <a:cubicBezTo>
                  <a:pt x="2978836" y="4461158"/>
                  <a:pt x="2933001" y="4487252"/>
                  <a:pt x="2910084" y="4529655"/>
                </a:cubicBezTo>
                <a:cubicBezTo>
                  <a:pt x="2530310" y="5183651"/>
                  <a:pt x="2530310" y="5183651"/>
                  <a:pt x="2530310" y="5183651"/>
                </a:cubicBezTo>
                <a:cubicBezTo>
                  <a:pt x="2505754" y="5224424"/>
                  <a:pt x="2505754" y="5276613"/>
                  <a:pt x="2530310" y="5317387"/>
                </a:cubicBezTo>
                <a:cubicBezTo>
                  <a:pt x="2577781" y="5399135"/>
                  <a:pt x="2619318" y="5470667"/>
                  <a:pt x="2655664" y="5533256"/>
                </a:cubicBezTo>
                <a:lnTo>
                  <a:pt x="2674015" y="5564857"/>
                </a:lnTo>
                <a:lnTo>
                  <a:pt x="2589005" y="5564857"/>
                </a:lnTo>
                <a:cubicBezTo>
                  <a:pt x="2324644" y="5564857"/>
                  <a:pt x="1901666" y="5564857"/>
                  <a:pt x="1224899" y="5564857"/>
                </a:cubicBezTo>
                <a:cubicBezTo>
                  <a:pt x="1111863" y="5564857"/>
                  <a:pt x="1002722" y="5502720"/>
                  <a:pt x="948151" y="5401750"/>
                </a:cubicBezTo>
                <a:cubicBezTo>
                  <a:pt x="948151" y="5401750"/>
                  <a:pt x="948151" y="5401750"/>
                  <a:pt x="43851" y="3844482"/>
                </a:cubicBezTo>
                <a:cubicBezTo>
                  <a:pt x="-14618" y="3747395"/>
                  <a:pt x="-14618" y="3623125"/>
                  <a:pt x="43851" y="3526038"/>
                </a:cubicBezTo>
                <a:cubicBezTo>
                  <a:pt x="43851" y="3526038"/>
                  <a:pt x="43851" y="3526038"/>
                  <a:pt x="948151" y="1968768"/>
                </a:cubicBezTo>
                <a:cubicBezTo>
                  <a:pt x="1002722" y="1867798"/>
                  <a:pt x="1111863" y="1805663"/>
                  <a:pt x="1224899" y="1805663"/>
                </a:cubicBezTo>
                <a:close/>
                <a:moveTo>
                  <a:pt x="4371720" y="257854"/>
                </a:moveTo>
                <a:cubicBezTo>
                  <a:pt x="5796146" y="257854"/>
                  <a:pt x="5796146" y="257854"/>
                  <a:pt x="5796146" y="257854"/>
                </a:cubicBezTo>
                <a:cubicBezTo>
                  <a:pt x="5868214" y="257854"/>
                  <a:pt x="5961481" y="309594"/>
                  <a:pt x="5999634" y="374270"/>
                </a:cubicBezTo>
                <a:cubicBezTo>
                  <a:pt x="6711846" y="1628971"/>
                  <a:pt x="6711846" y="1628971"/>
                  <a:pt x="6711846" y="1628971"/>
                </a:cubicBezTo>
                <a:cubicBezTo>
                  <a:pt x="6745761" y="1697958"/>
                  <a:pt x="6745761" y="1801438"/>
                  <a:pt x="6711846" y="1870427"/>
                </a:cubicBezTo>
                <a:cubicBezTo>
                  <a:pt x="5999634" y="3125126"/>
                  <a:pt x="5999634" y="3125126"/>
                  <a:pt x="5999634" y="3125126"/>
                </a:cubicBezTo>
                <a:cubicBezTo>
                  <a:pt x="5961481" y="3189803"/>
                  <a:pt x="5868214" y="3241542"/>
                  <a:pt x="5796146" y="3241542"/>
                </a:cubicBezTo>
                <a:lnTo>
                  <a:pt x="4371720" y="3241542"/>
                </a:lnTo>
                <a:cubicBezTo>
                  <a:pt x="4295413" y="3241542"/>
                  <a:pt x="4202148" y="3189803"/>
                  <a:pt x="4168233" y="3125126"/>
                </a:cubicBezTo>
                <a:cubicBezTo>
                  <a:pt x="3456020" y="1870427"/>
                  <a:pt x="3456020" y="1870427"/>
                  <a:pt x="3456020" y="1870427"/>
                </a:cubicBezTo>
                <a:cubicBezTo>
                  <a:pt x="3417865" y="1801438"/>
                  <a:pt x="3417865" y="1697958"/>
                  <a:pt x="3456020" y="1628971"/>
                </a:cubicBezTo>
                <a:cubicBezTo>
                  <a:pt x="4168233" y="374270"/>
                  <a:pt x="4168233" y="374270"/>
                  <a:pt x="4168233" y="374270"/>
                </a:cubicBezTo>
                <a:cubicBezTo>
                  <a:pt x="4202148" y="309594"/>
                  <a:pt x="4295413" y="257854"/>
                  <a:pt x="4371720" y="257854"/>
                </a:cubicBezTo>
                <a:close/>
                <a:moveTo>
                  <a:pt x="2350132" y="0"/>
                </a:moveTo>
                <a:cubicBezTo>
                  <a:pt x="3150522" y="0"/>
                  <a:pt x="3150522" y="0"/>
                  <a:pt x="3150522" y="0"/>
                </a:cubicBezTo>
                <a:cubicBezTo>
                  <a:pt x="3191018" y="0"/>
                  <a:pt x="3243425" y="29073"/>
                  <a:pt x="3264863" y="65415"/>
                </a:cubicBezTo>
                <a:cubicBezTo>
                  <a:pt x="3665057" y="770436"/>
                  <a:pt x="3665057" y="770436"/>
                  <a:pt x="3665057" y="770436"/>
                </a:cubicBezTo>
                <a:cubicBezTo>
                  <a:pt x="3684115" y="809200"/>
                  <a:pt x="3684115" y="867346"/>
                  <a:pt x="3665057" y="906111"/>
                </a:cubicBezTo>
                <a:cubicBezTo>
                  <a:pt x="3264863" y="1611131"/>
                  <a:pt x="3264863" y="1611131"/>
                  <a:pt x="3264863" y="1611131"/>
                </a:cubicBezTo>
                <a:cubicBezTo>
                  <a:pt x="3243425" y="1647474"/>
                  <a:pt x="3191018" y="1676547"/>
                  <a:pt x="3150522" y="1676547"/>
                </a:cubicBezTo>
                <a:lnTo>
                  <a:pt x="2350132" y="1676547"/>
                </a:lnTo>
                <a:cubicBezTo>
                  <a:pt x="2307254" y="1676547"/>
                  <a:pt x="2254848" y="1647474"/>
                  <a:pt x="2235791" y="1611131"/>
                </a:cubicBezTo>
                <a:cubicBezTo>
                  <a:pt x="1835596" y="906111"/>
                  <a:pt x="1835596" y="906111"/>
                  <a:pt x="1835596" y="906111"/>
                </a:cubicBezTo>
                <a:cubicBezTo>
                  <a:pt x="1814157" y="867346"/>
                  <a:pt x="1814157" y="809200"/>
                  <a:pt x="1835596" y="770436"/>
                </a:cubicBezTo>
                <a:cubicBezTo>
                  <a:pt x="2235791" y="65415"/>
                  <a:pt x="2235791" y="65415"/>
                  <a:pt x="2235791" y="65415"/>
                </a:cubicBezTo>
                <a:cubicBezTo>
                  <a:pt x="2254848" y="29073"/>
                  <a:pt x="2307254" y="0"/>
                  <a:pt x="2350132"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B3D070-0E60-4128-9225-8929120091DA}"/>
              </a:ext>
            </a:extLst>
          </p:cNvPr>
          <p:cNvSpPr>
            <a:spLocks noGrp="1"/>
          </p:cNvSpPr>
          <p:nvPr>
            <p:ph type="ctrTitle"/>
          </p:nvPr>
        </p:nvSpPr>
        <p:spPr>
          <a:xfrm>
            <a:off x="4937760" y="3865615"/>
            <a:ext cx="6757415" cy="1748006"/>
          </a:xfrm>
        </p:spPr>
        <p:txBody>
          <a:bodyPr vert="horz" lIns="91440" tIns="45720" rIns="91440" bIns="45720" rtlCol="0" anchor="t">
            <a:normAutofit/>
          </a:bodyPr>
          <a:lstStyle/>
          <a:p>
            <a:pPr algn="r"/>
            <a:r>
              <a:rPr lang="en-US" b="1" u="sng" dirty="0">
                <a:latin typeface="Times New Roman" panose="02020603050405020304" pitchFamily="18" charset="0"/>
                <a:cs typeface="Times New Roman" panose="02020603050405020304" pitchFamily="18" charset="0"/>
              </a:rPr>
              <a:t>Business Plan </a:t>
            </a:r>
            <a:br>
              <a:rPr lang="en-US" b="1" u="sng" dirty="0">
                <a:latin typeface="Times New Roman" panose="02020603050405020304" pitchFamily="18" charset="0"/>
                <a:cs typeface="Times New Roman" panose="02020603050405020304" pitchFamily="18" charset="0"/>
              </a:rPr>
            </a:br>
            <a:r>
              <a:rPr lang="en-US" b="1" u="sng" dirty="0">
                <a:latin typeface="Times New Roman" panose="02020603050405020304" pitchFamily="18" charset="0"/>
                <a:cs typeface="Times New Roman" panose="02020603050405020304" pitchFamily="18" charset="0"/>
              </a:rPr>
              <a:t>Hotel Stella</a:t>
            </a:r>
          </a:p>
        </p:txBody>
      </p:sp>
      <p:sp>
        <p:nvSpPr>
          <p:cNvPr id="3" name="Subtitle 2">
            <a:extLst>
              <a:ext uri="{FF2B5EF4-FFF2-40B4-BE49-F238E27FC236}">
                <a16:creationId xmlns:a16="http://schemas.microsoft.com/office/drawing/2014/main" id="{A0D41313-204D-4544-B7B6-FA3EAA403E6F}"/>
              </a:ext>
            </a:extLst>
          </p:cNvPr>
          <p:cNvSpPr>
            <a:spLocks noGrp="1"/>
          </p:cNvSpPr>
          <p:nvPr>
            <p:ph type="subTitle" idx="1"/>
          </p:nvPr>
        </p:nvSpPr>
        <p:spPr>
          <a:xfrm>
            <a:off x="7516365" y="917226"/>
            <a:ext cx="4178808" cy="2948389"/>
          </a:xfrm>
        </p:spPr>
        <p:txBody>
          <a:bodyPr vert="horz" lIns="91440" tIns="45720" rIns="91440" bIns="45720" rtlCol="0" anchor="b">
            <a:normAutofit/>
          </a:bodyPr>
          <a:lstStyle/>
          <a:p>
            <a:pPr algn="r"/>
            <a:r>
              <a:rPr lang="en-US" sz="3200" b="1" i="0" u="none" strike="noStrike" baseline="0" dirty="0">
                <a:latin typeface="Times New Roman" panose="02020603050405020304" pitchFamily="18" charset="0"/>
                <a:cs typeface="Times New Roman" panose="02020603050405020304" pitchFamily="18" charset="0"/>
              </a:rPr>
              <a:t>Managing Enterprise In </a:t>
            </a:r>
            <a:r>
              <a:rPr lang="en-US" sz="3200" b="1" dirty="0">
                <a:latin typeface="Times New Roman" panose="02020603050405020304" pitchFamily="18" charset="0"/>
                <a:cs typeface="Times New Roman" panose="02020603050405020304" pitchFamily="18" charset="0"/>
              </a:rPr>
              <a:t>T</a:t>
            </a:r>
            <a:r>
              <a:rPr lang="en-US" sz="3200" b="1" i="0" u="none" strike="noStrike" baseline="0" dirty="0">
                <a:latin typeface="Times New Roman" panose="02020603050405020304" pitchFamily="18" charset="0"/>
                <a:cs typeface="Times New Roman" panose="02020603050405020304" pitchFamily="18" charset="0"/>
              </a:rPr>
              <a:t>he 21st Century </a:t>
            </a:r>
          </a:p>
          <a:p>
            <a:pPr algn="r"/>
            <a:r>
              <a:rPr lang="en-US" sz="3200" b="1" dirty="0">
                <a:latin typeface="Times New Roman" panose="02020603050405020304" pitchFamily="18" charset="0"/>
                <a:cs typeface="Times New Roman" panose="02020603050405020304" pitchFamily="18" charset="0"/>
              </a:rPr>
              <a:t>Lecturer:</a:t>
            </a:r>
            <a:r>
              <a:rPr lang="en-US" sz="3200" dirty="0">
                <a:latin typeface="Times New Roman" panose="02020603050405020304" pitchFamily="18" charset="0"/>
                <a:cs typeface="Times New Roman" panose="02020603050405020304" pitchFamily="18" charset="0"/>
              </a:rPr>
              <a:t> </a:t>
            </a:r>
            <a:r>
              <a:rPr lang="en-US" sz="3200" i="0" dirty="0" err="1">
                <a:effectLst/>
                <a:latin typeface="Times New Roman" panose="02020603050405020304" pitchFamily="18" charset="0"/>
                <a:cs typeface="Times New Roman" panose="02020603050405020304" pitchFamily="18" charset="0"/>
              </a:rPr>
              <a:t>Rexon</a:t>
            </a:r>
            <a:r>
              <a:rPr lang="en-US" sz="3200" i="0" dirty="0">
                <a:effectLst/>
                <a:latin typeface="Times New Roman" panose="02020603050405020304" pitchFamily="18" charset="0"/>
                <a:cs typeface="Times New Roman" panose="02020603050405020304" pitchFamily="18" charset="0"/>
              </a:rPr>
              <a:t> </a:t>
            </a:r>
            <a:r>
              <a:rPr lang="en-US" sz="3200" i="0" dirty="0" err="1">
                <a:effectLst/>
                <a:latin typeface="Times New Roman" panose="02020603050405020304" pitchFamily="18" charset="0"/>
                <a:cs typeface="Times New Roman" panose="02020603050405020304" pitchFamily="18" charset="0"/>
              </a:rPr>
              <a:t>Nting</a:t>
            </a:r>
            <a:endParaRPr lang="en-US" sz="3200" i="0" dirty="0">
              <a:effectLst/>
              <a:latin typeface="Times New Roman" panose="02020603050405020304" pitchFamily="18" charset="0"/>
              <a:cs typeface="Times New Roman" panose="02020603050405020304" pitchFamily="18" charset="0"/>
            </a:endParaRPr>
          </a:p>
          <a:p>
            <a:pPr algn="r"/>
            <a:r>
              <a:rPr lang="en-US" sz="3200" b="1" dirty="0">
                <a:latin typeface="Times New Roman" panose="02020603050405020304" pitchFamily="18" charset="0"/>
                <a:cs typeface="Times New Roman" panose="02020603050405020304" pitchFamily="18" charset="0"/>
              </a:rPr>
              <a:t>Module Code: </a:t>
            </a:r>
            <a:r>
              <a:rPr lang="en-US" sz="3200" i="0" u="none" strike="noStrike" baseline="0" dirty="0">
                <a:latin typeface="Times New Roman" panose="02020603050405020304" pitchFamily="18" charset="0"/>
                <a:cs typeface="Times New Roman" panose="02020603050405020304" pitchFamily="18" charset="0"/>
              </a:rPr>
              <a:t>BMSW4006</a:t>
            </a:r>
            <a:endParaRPr lang="en-US" sz="3200" dirty="0">
              <a:latin typeface="Times New Roman" panose="02020603050405020304" pitchFamily="18" charset="0"/>
              <a:cs typeface="Times New Roman" panose="02020603050405020304" pitchFamily="18" charset="0"/>
            </a:endParaRPr>
          </a:p>
        </p:txBody>
      </p:sp>
      <p:pic>
        <p:nvPicPr>
          <p:cNvPr id="1026" name="Picture 2" descr="University of Wales Trinity Saint David (@UWTSD) / Twitter">
            <a:extLst>
              <a:ext uri="{FF2B5EF4-FFF2-40B4-BE49-F238E27FC236}">
                <a16:creationId xmlns:a16="http://schemas.microsoft.com/office/drawing/2014/main" id="{51019680-B971-4189-98E1-CEAA9D112C1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53914" y="2934031"/>
            <a:ext cx="2433099" cy="2433099"/>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Building">
            <a:extLst>
              <a:ext uri="{FF2B5EF4-FFF2-40B4-BE49-F238E27FC236}">
                <a16:creationId xmlns:a16="http://schemas.microsoft.com/office/drawing/2014/main" id="{C0CF7720-8252-E44C-3AA6-A3D911F2ECB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77477" y="1138176"/>
            <a:ext cx="2135083" cy="2135083"/>
          </a:xfrm>
          <a:prstGeom prst="rect">
            <a:avLst/>
          </a:prstGeom>
        </p:spPr>
      </p:pic>
    </p:spTree>
    <p:extLst>
      <p:ext uri="{BB962C8B-B14F-4D97-AF65-F5344CB8AC3E}">
        <p14:creationId xmlns:p14="http://schemas.microsoft.com/office/powerpoint/2010/main" val="1923782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49DE9B6-5A67-4C4B-8DE0-85CAFEABE667}"/>
              </a:ext>
            </a:extLst>
          </p:cNvPr>
          <p:cNvSpPr>
            <a:spLocks noGrp="1"/>
          </p:cNvSpPr>
          <p:nvPr>
            <p:ph type="ctrTitle"/>
          </p:nvPr>
        </p:nvSpPr>
        <p:spPr>
          <a:xfrm>
            <a:off x="195943" y="138690"/>
            <a:ext cx="10515599" cy="932688"/>
          </a:xfrm>
        </p:spPr>
        <p:txBody>
          <a:bodyPr vert="horz" lIns="91440" tIns="45720" rIns="91440" bIns="45720" rtlCol="0">
            <a:noAutofit/>
          </a:bodyPr>
          <a:lstStyle/>
          <a:p>
            <a:pPr algn="l"/>
            <a:r>
              <a:rPr lang="en-US" sz="7200" kern="1200" dirty="0">
                <a:latin typeface="Times New Roman" panose="02020603050405020304" pitchFamily="18" charset="0"/>
                <a:cs typeface="Times New Roman" panose="02020603050405020304" pitchFamily="18" charset="0"/>
              </a:rPr>
              <a:t>Overview</a:t>
            </a:r>
          </a:p>
        </p:txBody>
      </p:sp>
      <p:graphicFrame>
        <p:nvGraphicFramePr>
          <p:cNvPr id="5" name="Table 5">
            <a:extLst>
              <a:ext uri="{FF2B5EF4-FFF2-40B4-BE49-F238E27FC236}">
                <a16:creationId xmlns:a16="http://schemas.microsoft.com/office/drawing/2014/main" id="{CB4A8989-E962-44BF-9B6F-CC434492B3D9}"/>
              </a:ext>
            </a:extLst>
          </p:cNvPr>
          <p:cNvGraphicFramePr>
            <a:graphicFrameLocks noGrp="1"/>
          </p:cNvGraphicFramePr>
          <p:nvPr>
            <p:extLst>
              <p:ext uri="{D42A27DB-BD31-4B8C-83A1-F6EECF244321}">
                <p14:modId xmlns:p14="http://schemas.microsoft.com/office/powerpoint/2010/main" val="2733618894"/>
              </p:ext>
            </p:extLst>
          </p:nvPr>
        </p:nvGraphicFramePr>
        <p:xfrm>
          <a:off x="146957" y="1064885"/>
          <a:ext cx="11898086" cy="5730625"/>
        </p:xfrm>
        <a:graphic>
          <a:graphicData uri="http://schemas.openxmlformats.org/drawingml/2006/table">
            <a:tbl>
              <a:tblPr firstRow="1" bandRow="1">
                <a:noFill/>
                <a:tableStyleId>{69012ECD-51FC-41F1-AA8D-1B2483CD663E}</a:tableStyleId>
              </a:tblPr>
              <a:tblGrid>
                <a:gridCol w="2599574">
                  <a:extLst>
                    <a:ext uri="{9D8B030D-6E8A-4147-A177-3AD203B41FA5}">
                      <a16:colId xmlns:a16="http://schemas.microsoft.com/office/drawing/2014/main" val="3529785117"/>
                    </a:ext>
                  </a:extLst>
                </a:gridCol>
                <a:gridCol w="1868784">
                  <a:extLst>
                    <a:ext uri="{9D8B030D-6E8A-4147-A177-3AD203B41FA5}">
                      <a16:colId xmlns:a16="http://schemas.microsoft.com/office/drawing/2014/main" val="3376271045"/>
                    </a:ext>
                  </a:extLst>
                </a:gridCol>
                <a:gridCol w="7429728">
                  <a:extLst>
                    <a:ext uri="{9D8B030D-6E8A-4147-A177-3AD203B41FA5}">
                      <a16:colId xmlns:a16="http://schemas.microsoft.com/office/drawing/2014/main" val="2294616532"/>
                    </a:ext>
                  </a:extLst>
                </a:gridCol>
              </a:tblGrid>
              <a:tr h="719938">
                <a:tc>
                  <a:txBody>
                    <a:bodyPr/>
                    <a:lstStyle/>
                    <a:p>
                      <a:pPr algn="l"/>
                      <a:r>
                        <a:rPr lang="en-GB" sz="2600" b="1" cap="none" spc="30">
                          <a:solidFill>
                            <a:schemeClr val="tx1"/>
                          </a:solidFill>
                          <a:latin typeface="Times New Roman" panose="02020603050405020304" pitchFamily="18" charset="0"/>
                          <a:cs typeface="Times New Roman" panose="02020603050405020304" pitchFamily="18" charset="0"/>
                        </a:rPr>
                        <a:t>Name:</a:t>
                      </a:r>
                    </a:p>
                  </a:txBody>
                  <a:tcPr marL="0" marR="9727" marT="86904" marB="86904" anchor="ctr">
                    <a:lnL w="12700" cmpd="sng">
                      <a:noFill/>
                    </a:lnL>
                    <a:lnR w="12700" cmpd="sng">
                      <a:noFill/>
                    </a:lnR>
                    <a:lnT w="19050" cap="flat" cmpd="sng" algn="ctr">
                      <a:solidFill>
                        <a:schemeClr val="accent1"/>
                      </a:solidFill>
                      <a:prstDash val="solid"/>
                    </a:lnT>
                    <a:lnB w="38100" cmpd="sng">
                      <a:noFill/>
                    </a:lnB>
                    <a:noFill/>
                  </a:tcPr>
                </a:tc>
                <a:tc>
                  <a:txBody>
                    <a:bodyPr/>
                    <a:lstStyle/>
                    <a:p>
                      <a:pPr algn="ctr"/>
                      <a:r>
                        <a:rPr lang="en-GB" sz="2600" b="1" cap="none" spc="30">
                          <a:solidFill>
                            <a:schemeClr val="tx1"/>
                          </a:solidFill>
                          <a:latin typeface="Times New Roman" panose="02020603050405020304" pitchFamily="18" charset="0"/>
                          <a:cs typeface="Times New Roman" panose="02020603050405020304" pitchFamily="18" charset="0"/>
                        </a:rPr>
                        <a:t>Student ID</a:t>
                      </a:r>
                    </a:p>
                  </a:txBody>
                  <a:tcPr marL="0" marR="9727" marT="86904" marB="86904" anchor="ctr">
                    <a:lnL w="12700" cmpd="sng">
                      <a:noFill/>
                    </a:lnL>
                    <a:lnR w="12700" cmpd="sng">
                      <a:noFill/>
                    </a:lnR>
                    <a:lnT w="19050" cap="flat" cmpd="sng" algn="ctr">
                      <a:solidFill>
                        <a:schemeClr val="accent1"/>
                      </a:solidFill>
                      <a:prstDash val="solid"/>
                    </a:lnT>
                    <a:lnB w="38100" cmpd="sng">
                      <a:noFill/>
                    </a:lnB>
                    <a:noFill/>
                  </a:tcPr>
                </a:tc>
                <a:tc>
                  <a:txBody>
                    <a:bodyPr/>
                    <a:lstStyle/>
                    <a:p>
                      <a:r>
                        <a:rPr lang="en-GB" sz="2600" b="1" cap="none" spc="30" dirty="0">
                          <a:solidFill>
                            <a:schemeClr val="tx1"/>
                          </a:solidFill>
                          <a:latin typeface="Times New Roman" panose="02020603050405020304" pitchFamily="18" charset="0"/>
                          <a:cs typeface="Times New Roman" panose="02020603050405020304" pitchFamily="18" charset="0"/>
                        </a:rPr>
                        <a:t>Topics</a:t>
                      </a:r>
                    </a:p>
                  </a:txBody>
                  <a:tcPr marL="0" marR="9727" marT="86904" marB="86904"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3665974770"/>
                  </a:ext>
                </a:extLst>
              </a:tr>
              <a:tr h="68540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600" b="1" cap="none" spc="0" dirty="0" err="1">
                          <a:solidFill>
                            <a:schemeClr val="tx1"/>
                          </a:solidFill>
                          <a:latin typeface="Times New Roman" panose="02020603050405020304" pitchFamily="18" charset="0"/>
                          <a:cs typeface="Times New Roman" panose="02020603050405020304" pitchFamily="18" charset="0"/>
                        </a:rPr>
                        <a:t>Catalin</a:t>
                      </a:r>
                      <a:r>
                        <a:rPr lang="en-GB" sz="2600" b="1" cap="none" spc="0" dirty="0">
                          <a:solidFill>
                            <a:schemeClr val="tx1"/>
                          </a:solidFill>
                          <a:latin typeface="Times New Roman" panose="02020603050405020304" pitchFamily="18" charset="0"/>
                          <a:cs typeface="Times New Roman" panose="02020603050405020304" pitchFamily="18" charset="0"/>
                        </a:rPr>
                        <a:t> </a:t>
                      </a:r>
                      <a:r>
                        <a:rPr lang="en-GB" sz="2600" b="1" cap="none" spc="0" dirty="0" err="1">
                          <a:solidFill>
                            <a:schemeClr val="tx1"/>
                          </a:solidFill>
                          <a:latin typeface="Times New Roman" panose="02020603050405020304" pitchFamily="18" charset="0"/>
                          <a:cs typeface="Times New Roman" panose="02020603050405020304" pitchFamily="18" charset="0"/>
                        </a:rPr>
                        <a:t>Borosu</a:t>
                      </a:r>
                      <a:endParaRPr lang="en-GB" sz="2600" b="1" cap="none" spc="0" dirty="0">
                        <a:solidFill>
                          <a:schemeClr val="tx1"/>
                        </a:solidFill>
                        <a:latin typeface="Times New Roman" panose="02020603050405020304" pitchFamily="18" charset="0"/>
                        <a:cs typeface="Times New Roman" panose="02020603050405020304" pitchFamily="18" charset="0"/>
                      </a:endParaRPr>
                    </a:p>
                  </a:txBody>
                  <a:tcPr marL="69976" marR="69976" marT="149611" marB="34989">
                    <a:lnL w="12700" cmpd="sng">
                      <a:noFill/>
                      <a:prstDash val="solid"/>
                    </a:lnL>
                    <a:lnR w="12700" cmpd="sng">
                      <a:noFill/>
                      <a:prstDash val="solid"/>
                    </a:lnR>
                    <a:lnT w="38100" cmpd="sng">
                      <a:noFill/>
                    </a:lnT>
                    <a:lnB w="9525" cap="flat" cmpd="sng" algn="ctr">
                      <a:solidFill>
                        <a:schemeClr val="accent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600" cap="none" spc="0">
                          <a:solidFill>
                            <a:schemeClr val="tx1"/>
                          </a:solidFill>
                          <a:latin typeface="Times New Roman" panose="02020603050405020304" pitchFamily="18" charset="0"/>
                          <a:cs typeface="Times New Roman" panose="02020603050405020304" pitchFamily="18" charset="0"/>
                        </a:rPr>
                        <a:t>2115218</a:t>
                      </a:r>
                    </a:p>
                  </a:txBody>
                  <a:tcPr marL="69976" marR="69976" marT="149611" marB="34989">
                    <a:lnL w="12700" cmpd="sng">
                      <a:noFill/>
                      <a:prstDash val="solid"/>
                    </a:lnL>
                    <a:lnR w="12700" cmpd="sng">
                      <a:noFill/>
                      <a:prstDash val="solid"/>
                    </a:lnR>
                    <a:lnT w="38100" cmpd="sng">
                      <a:noFill/>
                    </a:lnT>
                    <a:lnB w="9525" cap="flat" cmpd="sng" algn="ctr">
                      <a:solidFill>
                        <a:schemeClr val="accent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600" cap="none" spc="0" dirty="0">
                          <a:solidFill>
                            <a:schemeClr val="tx1"/>
                          </a:solidFill>
                          <a:latin typeface="Times New Roman" panose="02020603050405020304" pitchFamily="18" charset="0"/>
                          <a:cs typeface="Times New Roman" panose="02020603050405020304" pitchFamily="18" charset="0"/>
                        </a:rPr>
                        <a:t>Business description and history, service description</a:t>
                      </a:r>
                    </a:p>
                  </a:txBody>
                  <a:tcPr marL="69976" marR="69976" marT="149611" marB="34989">
                    <a:lnL w="12700" cmpd="sng">
                      <a:noFill/>
                      <a:prstDash val="solid"/>
                    </a:lnL>
                    <a:lnR w="12700" cmpd="sng">
                      <a:noFill/>
                      <a:prstDash val="solid"/>
                    </a:lnR>
                    <a:lnT w="38100" cmpd="sng">
                      <a:noFill/>
                    </a:lnT>
                    <a:lnB w="9525"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3997082339"/>
                  </a:ext>
                </a:extLst>
              </a:tr>
              <a:tr h="697712">
                <a:tc>
                  <a:txBody>
                    <a:bodyPr/>
                    <a:lstStyle/>
                    <a:p>
                      <a:pPr algn="l"/>
                      <a:r>
                        <a:rPr lang="en-GB" sz="2600" b="1" cap="none" spc="0" dirty="0">
                          <a:solidFill>
                            <a:schemeClr val="tx1"/>
                          </a:solidFill>
                          <a:latin typeface="Times New Roman" panose="02020603050405020304" pitchFamily="18" charset="0"/>
                          <a:cs typeface="Times New Roman" panose="02020603050405020304" pitchFamily="18" charset="0"/>
                        </a:rPr>
                        <a:t>Ashfak Miah</a:t>
                      </a:r>
                    </a:p>
                  </a:txBody>
                  <a:tcPr marL="0" marR="57639" marT="149611" marB="57639">
                    <a:lnL w="12700" cmpd="sng">
                      <a:noFill/>
                      <a:prstDash val="solid"/>
                    </a:lnL>
                    <a:lnR w="12700" cmpd="sng">
                      <a:noFill/>
                      <a:prstDash val="solid"/>
                    </a:lnR>
                    <a:lnT w="9525" cap="flat" cmpd="sng" algn="ctr">
                      <a:solidFill>
                        <a:schemeClr val="accent1"/>
                      </a:solidFill>
                      <a:prstDash val="solid"/>
                      <a:round/>
                      <a:headEnd type="none" w="med" len="med"/>
                      <a:tailEnd type="none" w="med" len="med"/>
                    </a:lnT>
                    <a:lnB w="12700" cmpd="sng">
                      <a:noFill/>
                      <a:prstDash val="solid"/>
                    </a:lnB>
                    <a:solidFill>
                      <a:schemeClr val="accent1">
                        <a:lumMod val="20000"/>
                        <a:lumOff val="80000"/>
                      </a:schemeClr>
                    </a:solidFill>
                  </a:tcPr>
                </a:tc>
                <a:tc>
                  <a:txBody>
                    <a:bodyPr/>
                    <a:lstStyle/>
                    <a:p>
                      <a:pPr algn="l"/>
                      <a:r>
                        <a:rPr lang="en-GB" sz="2600" cap="none" spc="0">
                          <a:solidFill>
                            <a:schemeClr val="tx1"/>
                          </a:solidFill>
                          <a:latin typeface="Times New Roman" panose="02020603050405020304" pitchFamily="18" charset="0"/>
                          <a:cs typeface="Times New Roman" panose="02020603050405020304" pitchFamily="18" charset="0"/>
                        </a:rPr>
                        <a:t>2114741</a:t>
                      </a:r>
                    </a:p>
                  </a:txBody>
                  <a:tcPr marL="0" marR="57639" marT="149611" marB="57639">
                    <a:lnL w="12700" cmpd="sng">
                      <a:noFill/>
                      <a:prstDash val="solid"/>
                    </a:lnL>
                    <a:lnR w="12700" cmpd="sng">
                      <a:noFill/>
                      <a:prstDash val="solid"/>
                    </a:lnR>
                    <a:lnT w="9525" cap="flat" cmpd="sng" algn="ctr">
                      <a:solidFill>
                        <a:schemeClr val="accent1"/>
                      </a:solidFill>
                      <a:prstDash val="solid"/>
                      <a:round/>
                      <a:headEnd type="none" w="med" len="med"/>
                      <a:tailEnd type="none" w="med" len="med"/>
                    </a:lnT>
                    <a:lnB w="12700" cmpd="sng">
                      <a:noFill/>
                      <a:prstDash val="solid"/>
                    </a:lnB>
                    <a:solidFill>
                      <a:schemeClr val="accent1">
                        <a:lumMod val="20000"/>
                        <a:lumOff val="80000"/>
                      </a:schemeClr>
                    </a:solidFill>
                  </a:tcPr>
                </a:tc>
                <a:tc>
                  <a:txBody>
                    <a:bodyPr/>
                    <a:lstStyle/>
                    <a:p>
                      <a:r>
                        <a:rPr lang="en-GB" sz="2600" cap="none" spc="0" dirty="0">
                          <a:solidFill>
                            <a:schemeClr val="tx1"/>
                          </a:solidFill>
                          <a:latin typeface="Times New Roman" panose="02020603050405020304" pitchFamily="18" charset="0"/>
                          <a:cs typeface="Times New Roman" panose="02020603050405020304" pitchFamily="18" charset="0"/>
                        </a:rPr>
                        <a:t>Market analysis and trends</a:t>
                      </a:r>
                    </a:p>
                  </a:txBody>
                  <a:tcPr marL="0" marR="57639" marT="149611" marB="57639">
                    <a:lnL w="12700" cmpd="sng">
                      <a:noFill/>
                      <a:prstDash val="solid"/>
                    </a:lnL>
                    <a:lnR w="12700" cmpd="sng">
                      <a:noFill/>
                      <a:prstDash val="solid"/>
                    </a:lnR>
                    <a:lnT w="9525" cap="flat" cmpd="sng" algn="ctr">
                      <a:solidFill>
                        <a:schemeClr val="accent1"/>
                      </a:solidFill>
                      <a:prstDash val="solid"/>
                      <a:round/>
                      <a:headEnd type="none" w="med" len="med"/>
                      <a:tailEnd type="none" w="med" len="med"/>
                    </a:lnT>
                    <a:lnB w="12700" cmpd="sng">
                      <a:noFill/>
                      <a:prstDash val="solid"/>
                    </a:lnB>
                    <a:solidFill>
                      <a:schemeClr val="accent1">
                        <a:lumMod val="20000"/>
                        <a:lumOff val="80000"/>
                      </a:schemeClr>
                    </a:solidFill>
                  </a:tcPr>
                </a:tc>
                <a:extLst>
                  <a:ext uri="{0D108BD9-81ED-4DB2-BD59-A6C34878D82A}">
                    <a16:rowId xmlns:a16="http://schemas.microsoft.com/office/drawing/2014/main" val="3952708617"/>
                  </a:ext>
                </a:extLst>
              </a:tr>
              <a:tr h="612237">
                <a:tc>
                  <a:txBody>
                    <a:bodyPr/>
                    <a:lstStyle/>
                    <a:p>
                      <a:pPr algn="l"/>
                      <a:r>
                        <a:rPr lang="en-GB" sz="2600" b="1" kern="1200" cap="none" spc="0" dirty="0">
                          <a:solidFill>
                            <a:schemeClr val="tx1"/>
                          </a:solidFill>
                          <a:effectLst/>
                          <a:latin typeface="Times New Roman" panose="02020603050405020304" pitchFamily="18" charset="0"/>
                          <a:cs typeface="Times New Roman" panose="02020603050405020304" pitchFamily="18" charset="0"/>
                        </a:rPr>
                        <a:t>Leonard </a:t>
                      </a:r>
                      <a:r>
                        <a:rPr lang="en-GB" sz="2600" b="1" kern="1200" cap="none" spc="0" dirty="0" err="1">
                          <a:solidFill>
                            <a:schemeClr val="tx1"/>
                          </a:solidFill>
                          <a:effectLst/>
                          <a:latin typeface="Times New Roman" panose="02020603050405020304" pitchFamily="18" charset="0"/>
                          <a:cs typeface="Times New Roman" panose="02020603050405020304" pitchFamily="18" charset="0"/>
                        </a:rPr>
                        <a:t>Hondor</a:t>
                      </a:r>
                      <a:endParaRPr lang="en-GB" sz="2600" b="1" cap="none" spc="0" dirty="0">
                        <a:solidFill>
                          <a:schemeClr val="tx1"/>
                        </a:solidFill>
                        <a:latin typeface="Times New Roman" panose="02020603050405020304" pitchFamily="18" charset="0"/>
                        <a:cs typeface="Times New Roman" panose="02020603050405020304" pitchFamily="18" charset="0"/>
                      </a:endParaRPr>
                    </a:p>
                  </a:txBody>
                  <a:tcPr marL="37221" marR="57639" marT="149611" marB="57639">
                    <a:lnL w="12700" cmpd="sng">
                      <a:noFill/>
                      <a:prstDash val="solid"/>
                    </a:lnL>
                    <a:lnR w="12700" cmpd="sng">
                      <a:noFill/>
                      <a:prstDash val="solid"/>
                    </a:lnR>
                    <a:lnT w="12700" cmpd="sng">
                      <a:noFill/>
                      <a:prstDash val="solid"/>
                    </a:lnT>
                    <a:lnB w="9525" cap="flat" cmpd="sng" algn="ctr">
                      <a:solidFill>
                        <a:schemeClr val="accent1"/>
                      </a:solidFill>
                      <a:prstDash val="solid"/>
                      <a:round/>
                      <a:headEnd type="none" w="med" len="med"/>
                      <a:tailEnd type="none" w="med" len="med"/>
                    </a:lnB>
                    <a:noFill/>
                  </a:tcPr>
                </a:tc>
                <a:tc>
                  <a:txBody>
                    <a:bodyPr/>
                    <a:lstStyle/>
                    <a:p>
                      <a:pPr algn="l"/>
                      <a:r>
                        <a:rPr lang="en-GB" sz="2600" b="0" kern="1200" cap="none" spc="0">
                          <a:solidFill>
                            <a:schemeClr val="tx1"/>
                          </a:solidFill>
                          <a:effectLst/>
                          <a:latin typeface="Times New Roman" panose="02020603050405020304" pitchFamily="18" charset="0"/>
                          <a:cs typeface="Times New Roman" panose="02020603050405020304" pitchFamily="18" charset="0"/>
                        </a:rPr>
                        <a:t>2115347</a:t>
                      </a:r>
                      <a:endParaRPr lang="en-GB" sz="2600" cap="none" spc="0">
                        <a:solidFill>
                          <a:schemeClr val="tx1"/>
                        </a:solidFill>
                        <a:latin typeface="Times New Roman" panose="02020603050405020304" pitchFamily="18" charset="0"/>
                        <a:cs typeface="Times New Roman" panose="02020603050405020304" pitchFamily="18" charset="0"/>
                      </a:endParaRPr>
                    </a:p>
                  </a:txBody>
                  <a:tcPr marL="37221" marR="57639" marT="149611" marB="57639">
                    <a:lnL w="12700" cmpd="sng">
                      <a:noFill/>
                      <a:prstDash val="solid"/>
                    </a:lnL>
                    <a:lnR w="12700" cmpd="sng">
                      <a:noFill/>
                      <a:prstDash val="solid"/>
                    </a:lnR>
                    <a:lnT w="12700" cmpd="sng">
                      <a:noFill/>
                      <a:prstDash val="solid"/>
                    </a:lnT>
                    <a:lnB w="9525" cap="flat" cmpd="sng" algn="ctr">
                      <a:solidFill>
                        <a:schemeClr val="accent1"/>
                      </a:solidFill>
                      <a:prstDash val="solid"/>
                      <a:round/>
                      <a:headEnd type="none" w="med" len="med"/>
                      <a:tailEnd type="none" w="med" len="med"/>
                    </a:lnB>
                    <a:noFill/>
                  </a:tcPr>
                </a:tc>
                <a:tc>
                  <a:txBody>
                    <a:bodyPr/>
                    <a:lstStyle/>
                    <a:p>
                      <a:r>
                        <a:rPr lang="en-GB" sz="2600" cap="none" spc="0" dirty="0">
                          <a:solidFill>
                            <a:schemeClr val="tx1"/>
                          </a:solidFill>
                          <a:latin typeface="Times New Roman" panose="02020603050405020304" pitchFamily="18" charset="0"/>
                          <a:cs typeface="Times New Roman" panose="02020603050405020304" pitchFamily="18" charset="0"/>
                        </a:rPr>
                        <a:t>Operations and technology plan, business risks, training needs</a:t>
                      </a:r>
                    </a:p>
                  </a:txBody>
                  <a:tcPr marL="37221" marR="57639" marT="149611" marB="57639">
                    <a:lnL w="12700" cmpd="sng">
                      <a:noFill/>
                      <a:prstDash val="solid"/>
                    </a:lnL>
                    <a:lnR w="12700" cmpd="sng">
                      <a:noFill/>
                      <a:prstDash val="solid"/>
                    </a:lnR>
                    <a:lnT w="12700" cmpd="sng">
                      <a:noFill/>
                      <a:prstDash val="solid"/>
                    </a:lnT>
                    <a:lnB w="9525"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992352709"/>
                  </a:ext>
                </a:extLst>
              </a:tr>
              <a:tr h="1104414">
                <a:tc>
                  <a:txBody>
                    <a:bodyPr/>
                    <a:lstStyle/>
                    <a:p>
                      <a:pPr algn="l"/>
                      <a:r>
                        <a:rPr lang="en-GB" sz="2600" b="1" kern="1200" cap="none" spc="0" dirty="0">
                          <a:solidFill>
                            <a:schemeClr val="tx1"/>
                          </a:solidFill>
                          <a:effectLst/>
                          <a:latin typeface="Times New Roman" panose="02020603050405020304" pitchFamily="18" charset="0"/>
                          <a:cs typeface="Times New Roman" panose="02020603050405020304" pitchFamily="18" charset="0"/>
                        </a:rPr>
                        <a:t>Henri William </a:t>
                      </a:r>
                      <a:r>
                        <a:rPr lang="en-GB" sz="2600" b="1" kern="1200" cap="none" spc="0" dirty="0" err="1">
                          <a:solidFill>
                            <a:schemeClr val="tx1"/>
                          </a:solidFill>
                          <a:effectLst/>
                          <a:latin typeface="Times New Roman" panose="02020603050405020304" pitchFamily="18" charset="0"/>
                          <a:cs typeface="Times New Roman" panose="02020603050405020304" pitchFamily="18" charset="0"/>
                        </a:rPr>
                        <a:t>Rabeh</a:t>
                      </a:r>
                      <a:endParaRPr lang="en-GB" sz="2600" b="1" cap="none" spc="0" dirty="0">
                        <a:solidFill>
                          <a:schemeClr val="tx1"/>
                        </a:solidFill>
                        <a:latin typeface="Times New Roman" panose="02020603050405020304" pitchFamily="18" charset="0"/>
                        <a:cs typeface="Times New Roman" panose="02020603050405020304" pitchFamily="18" charset="0"/>
                      </a:endParaRPr>
                    </a:p>
                  </a:txBody>
                  <a:tcPr marL="37221" marR="57639" marT="149611" marB="57639">
                    <a:lnL w="12700" cmpd="sng">
                      <a:noFill/>
                      <a:prstDash val="solid"/>
                    </a:lnL>
                    <a:lnR w="12700" cmpd="sng">
                      <a:noFill/>
                      <a:prstDash val="solid"/>
                    </a:lnR>
                    <a:lnT w="9525" cap="flat" cmpd="sng" algn="ctr">
                      <a:solidFill>
                        <a:schemeClr val="accent1"/>
                      </a:solidFill>
                      <a:prstDash val="solid"/>
                      <a:round/>
                      <a:headEnd type="none" w="med" len="med"/>
                      <a:tailEnd type="none" w="med" len="med"/>
                    </a:lnT>
                    <a:lnB w="12700" cmpd="sng">
                      <a:noFill/>
                      <a:prstDash val="solid"/>
                    </a:lnB>
                    <a:solidFill>
                      <a:schemeClr val="accent1">
                        <a:lumMod val="20000"/>
                        <a:lumOff val="80000"/>
                      </a:schemeClr>
                    </a:solidFill>
                  </a:tcPr>
                </a:tc>
                <a:tc>
                  <a:txBody>
                    <a:bodyPr/>
                    <a:lstStyle/>
                    <a:p>
                      <a:pPr algn="l"/>
                      <a:r>
                        <a:rPr lang="en-GB" sz="2600" b="0" kern="1200" cap="none" spc="0" dirty="0">
                          <a:solidFill>
                            <a:schemeClr val="tx1"/>
                          </a:solidFill>
                          <a:effectLst/>
                          <a:latin typeface="Times New Roman" panose="02020603050405020304" pitchFamily="18" charset="0"/>
                          <a:cs typeface="Times New Roman" panose="02020603050405020304" pitchFamily="18" charset="0"/>
                        </a:rPr>
                        <a:t>2115861</a:t>
                      </a:r>
                      <a:endParaRPr lang="en-GB" sz="2600" cap="none" spc="0" dirty="0">
                        <a:solidFill>
                          <a:schemeClr val="tx1"/>
                        </a:solidFill>
                        <a:latin typeface="Times New Roman" panose="02020603050405020304" pitchFamily="18" charset="0"/>
                        <a:cs typeface="Times New Roman" panose="02020603050405020304" pitchFamily="18" charset="0"/>
                      </a:endParaRPr>
                    </a:p>
                  </a:txBody>
                  <a:tcPr marL="37221" marR="57639" marT="149611" marB="57639">
                    <a:lnL w="12700" cmpd="sng">
                      <a:noFill/>
                      <a:prstDash val="solid"/>
                    </a:lnL>
                    <a:lnR w="12700" cmpd="sng">
                      <a:noFill/>
                      <a:prstDash val="solid"/>
                    </a:lnR>
                    <a:lnT w="9525" cap="flat" cmpd="sng" algn="ctr">
                      <a:solidFill>
                        <a:schemeClr val="accent1"/>
                      </a:solidFill>
                      <a:prstDash val="solid"/>
                      <a:round/>
                      <a:headEnd type="none" w="med" len="med"/>
                      <a:tailEnd type="none" w="med" len="med"/>
                    </a:lnT>
                    <a:lnB w="12700" cmpd="sng">
                      <a:noFill/>
                      <a:prstDash val="solid"/>
                    </a:lnB>
                    <a:solidFill>
                      <a:schemeClr val="accent1">
                        <a:lumMod val="20000"/>
                        <a:lumOff val="80000"/>
                      </a:schemeClr>
                    </a:solidFill>
                  </a:tcPr>
                </a:tc>
                <a:tc>
                  <a:txBody>
                    <a:bodyPr/>
                    <a:lstStyle/>
                    <a:p>
                      <a:r>
                        <a:rPr lang="en-GB" sz="2600" cap="none" spc="0" dirty="0">
                          <a:solidFill>
                            <a:schemeClr val="tx1"/>
                          </a:solidFill>
                          <a:latin typeface="Times New Roman" panose="02020603050405020304" pitchFamily="18" charset="0"/>
                          <a:cs typeface="Times New Roman" panose="02020603050405020304" pitchFamily="18" charset="0"/>
                        </a:rPr>
                        <a:t>Management and organisation of the business, social responsibility and sustainability issues.</a:t>
                      </a:r>
                    </a:p>
                  </a:txBody>
                  <a:tcPr marL="37221" marR="57639" marT="149611" marB="57639">
                    <a:lnL w="12700" cmpd="sng">
                      <a:noFill/>
                      <a:prstDash val="solid"/>
                    </a:lnL>
                    <a:lnR w="12700" cmpd="sng">
                      <a:noFill/>
                      <a:prstDash val="solid"/>
                    </a:lnR>
                    <a:lnT w="9525" cap="flat" cmpd="sng" algn="ctr">
                      <a:solidFill>
                        <a:schemeClr val="accent1"/>
                      </a:solidFill>
                      <a:prstDash val="solid"/>
                      <a:round/>
                      <a:headEnd type="none" w="med" len="med"/>
                      <a:tailEnd type="none" w="med" len="med"/>
                    </a:lnT>
                    <a:lnB w="12700" cmpd="sng">
                      <a:noFill/>
                      <a:prstDash val="solid"/>
                    </a:lnB>
                    <a:solidFill>
                      <a:schemeClr val="accent1">
                        <a:lumMod val="20000"/>
                        <a:lumOff val="80000"/>
                      </a:schemeClr>
                    </a:solidFill>
                  </a:tcPr>
                </a:tc>
                <a:extLst>
                  <a:ext uri="{0D108BD9-81ED-4DB2-BD59-A6C34878D82A}">
                    <a16:rowId xmlns:a16="http://schemas.microsoft.com/office/drawing/2014/main" val="228576906"/>
                  </a:ext>
                </a:extLst>
              </a:tr>
              <a:tr h="1523427">
                <a:tc>
                  <a:txBody>
                    <a:bodyPr/>
                    <a:lstStyle/>
                    <a:p>
                      <a:pPr algn="l"/>
                      <a:r>
                        <a:rPr lang="en-GB" sz="2600" b="1" cap="none" spc="0" dirty="0" err="1">
                          <a:solidFill>
                            <a:schemeClr val="tx1"/>
                          </a:solidFill>
                          <a:latin typeface="Times New Roman" panose="02020603050405020304" pitchFamily="18" charset="0"/>
                          <a:cs typeface="Times New Roman" panose="02020603050405020304" pitchFamily="18" charset="0"/>
                        </a:rPr>
                        <a:t>Deubla</a:t>
                      </a:r>
                      <a:r>
                        <a:rPr lang="en-GB" sz="2600" b="1" cap="none" spc="0" dirty="0">
                          <a:solidFill>
                            <a:schemeClr val="tx1"/>
                          </a:solidFill>
                          <a:latin typeface="Times New Roman" panose="02020603050405020304" pitchFamily="18" charset="0"/>
                          <a:cs typeface="Times New Roman" panose="02020603050405020304" pitchFamily="18" charset="0"/>
                        </a:rPr>
                        <a:t> Ribeiro Silva</a:t>
                      </a:r>
                    </a:p>
                  </a:txBody>
                  <a:tcPr marL="0" marR="75318" marT="75318" marB="75318">
                    <a:lnL w="12700" cmpd="sng">
                      <a:noFill/>
                      <a:prstDash val="solid"/>
                    </a:lnL>
                    <a:lnR w="12700" cmpd="sng">
                      <a:noFill/>
                      <a:prstDash val="solid"/>
                    </a:lnR>
                    <a:lnT w="12700" cmpd="sng">
                      <a:noFill/>
                      <a:prstDash val="solid"/>
                    </a:lnT>
                    <a:lnB w="12700" cmpd="sng">
                      <a:noFill/>
                      <a:prstDash val="solid"/>
                    </a:lnB>
                    <a:noFill/>
                  </a:tcPr>
                </a:tc>
                <a:tc>
                  <a:txBody>
                    <a:bodyPr/>
                    <a:lstStyle/>
                    <a:p>
                      <a:pPr algn="ctr"/>
                      <a:r>
                        <a:rPr lang="en-GB" sz="2600" cap="none" spc="0">
                          <a:solidFill>
                            <a:schemeClr val="tx1"/>
                          </a:solidFill>
                          <a:latin typeface="Times New Roman" panose="02020603050405020304" pitchFamily="18" charset="0"/>
                          <a:cs typeface="Times New Roman" panose="02020603050405020304" pitchFamily="18" charset="0"/>
                        </a:rPr>
                        <a:t>2115264</a:t>
                      </a:r>
                    </a:p>
                  </a:txBody>
                  <a:tcPr marL="0" marR="75318" marT="75318" marB="75318">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600" cap="none" spc="0" dirty="0">
                          <a:solidFill>
                            <a:schemeClr val="tx1"/>
                          </a:solidFill>
                          <a:latin typeface="Times New Roman" panose="02020603050405020304" pitchFamily="18" charset="0"/>
                          <a:cs typeface="Times New Roman" panose="02020603050405020304" pitchFamily="18" charset="0"/>
                        </a:rPr>
                        <a:t>Financial data and forecast (cash flow, profit and loss, break even, balance sheet), development milestones and exit plan.</a:t>
                      </a:r>
                    </a:p>
                  </a:txBody>
                  <a:tcPr marL="0" marR="75318" marT="75318" marB="75318">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898902669"/>
                  </a:ext>
                </a:extLst>
              </a:tr>
            </a:tbl>
          </a:graphicData>
        </a:graphic>
      </p:graphicFrame>
    </p:spTree>
    <p:extLst>
      <p:ext uri="{BB962C8B-B14F-4D97-AF65-F5344CB8AC3E}">
        <p14:creationId xmlns:p14="http://schemas.microsoft.com/office/powerpoint/2010/main" val="2774826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014CF-8217-9F59-F28F-5A222B64FDCD}"/>
              </a:ext>
            </a:extLst>
          </p:cNvPr>
          <p:cNvSpPr>
            <a:spLocks noGrp="1"/>
          </p:cNvSpPr>
          <p:nvPr>
            <p:ph type="ctrTitle"/>
          </p:nvPr>
        </p:nvSpPr>
        <p:spPr>
          <a:xfrm>
            <a:off x="290625" y="222906"/>
            <a:ext cx="11406570" cy="1255020"/>
          </a:xfrm>
        </p:spPr>
        <p:txBody>
          <a:bodyPr vert="horz" lIns="91440" tIns="45720" rIns="91440" bIns="45720" rtlCol="0" anchor="b">
            <a:normAutofit/>
          </a:bodyPr>
          <a:lstStyle/>
          <a:p>
            <a:pPr algn="l"/>
            <a:r>
              <a:rPr lang="en-US" sz="4000" kern="1200" cap="all" spc="300" baseline="0" dirty="0">
                <a:latin typeface="Times New Roman" panose="02020603050405020304" pitchFamily="18" charset="0"/>
                <a:cs typeface="Times New Roman" panose="02020603050405020304" pitchFamily="18" charset="0"/>
              </a:rPr>
              <a:t>HOTEL Stella:</a:t>
            </a:r>
            <a:r>
              <a:rPr lang="en-US" sz="4000" cap="all" spc="300" dirty="0">
                <a:latin typeface="Times New Roman" panose="02020603050405020304" pitchFamily="18" charset="0"/>
                <a:cs typeface="Times New Roman" panose="02020603050405020304" pitchFamily="18" charset="0"/>
              </a:rPr>
              <a:t> </a:t>
            </a:r>
            <a:r>
              <a:rPr lang="en-US" sz="4000" kern="1200" cap="all" spc="300" baseline="0" dirty="0">
                <a:latin typeface="Times New Roman" panose="02020603050405020304" pitchFamily="18" charset="0"/>
                <a:cs typeface="Times New Roman" panose="02020603050405020304" pitchFamily="18" charset="0"/>
              </a:rPr>
              <a:t>BUSINESS DESCRIPTION</a:t>
            </a:r>
            <a:br>
              <a:rPr lang="en-US" sz="3200" kern="1200" cap="all" spc="300" baseline="0" dirty="0">
                <a:solidFill>
                  <a:schemeClr val="tx2"/>
                </a:solidFill>
                <a:latin typeface="+mj-lt"/>
                <a:ea typeface="+mj-ea"/>
                <a:cs typeface="+mj-cs"/>
              </a:rPr>
            </a:br>
            <a:endParaRPr lang="en-US" sz="3200" kern="1200" cap="all" spc="300" baseline="0" dirty="0">
              <a:solidFill>
                <a:schemeClr val="tx2"/>
              </a:solidFill>
              <a:latin typeface="+mj-lt"/>
              <a:ea typeface="+mj-ea"/>
              <a:cs typeface="+mj-cs"/>
            </a:endParaRPr>
          </a:p>
        </p:txBody>
      </p:sp>
      <p:sp>
        <p:nvSpPr>
          <p:cNvPr id="3" name="Subtitle 2">
            <a:extLst>
              <a:ext uri="{FF2B5EF4-FFF2-40B4-BE49-F238E27FC236}">
                <a16:creationId xmlns:a16="http://schemas.microsoft.com/office/drawing/2014/main" id="{E17A43D4-7D65-EA7A-E142-E3D00A6A4439}"/>
              </a:ext>
            </a:extLst>
          </p:cNvPr>
          <p:cNvSpPr>
            <a:spLocks noGrp="1"/>
          </p:cNvSpPr>
          <p:nvPr>
            <p:ph type="subTitle" idx="1"/>
          </p:nvPr>
        </p:nvSpPr>
        <p:spPr>
          <a:xfrm>
            <a:off x="290625" y="1401074"/>
            <a:ext cx="11766697" cy="5456926"/>
          </a:xfrm>
        </p:spPr>
        <p:txBody>
          <a:bodyPr vert="horz" lIns="91440" tIns="45720" rIns="91440" bIns="45720" rtlCol="0">
            <a:noAutofit/>
          </a:bodyPr>
          <a:lstStyle/>
          <a:p>
            <a:pPr marL="342900" indent="-228600" algn="l">
              <a:lnSpc>
                <a:spcPct val="9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hotel and hospitality industry is among the largest as well as diverse industries in the world. </a:t>
            </a:r>
          </a:p>
          <a:p>
            <a:pPr marL="342900" indent="-228600" algn="l">
              <a:lnSpc>
                <a:spcPct val="9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 consists of many businesses, from small bed and breakfast establishments to large international hotel chains. </a:t>
            </a:r>
          </a:p>
          <a:p>
            <a:pPr marL="342900" indent="-228600" algn="l">
              <a:lnSpc>
                <a:spcPct val="9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industry is also a sector of the economy that is particularly sensitive to changes in the broader economy and global events.</a:t>
            </a:r>
          </a:p>
          <a:p>
            <a:pPr marL="342900" indent="-228600" algn="l">
              <a:lnSpc>
                <a:spcPct val="9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The hotel and hospitality industry has experienced substantial growth in recent years.</a:t>
            </a:r>
          </a:p>
          <a:p>
            <a:pPr marL="342900" indent="-228600" algn="l">
              <a:lnSpc>
                <a:spcPct val="9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For example, in the United States, the industry is currently worth an estimated $163 billion and employs over 1.7 million people. (Business, 2021). </a:t>
            </a:r>
          </a:p>
          <a:p>
            <a:pPr marL="342900" indent="-228600" algn="l">
              <a:lnSpc>
                <a:spcPct val="9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This growth has been driven by several factors, including increased leisure travel, a growing global middle class, and the rise of the sharing economy.</a:t>
            </a:r>
          </a:p>
          <a:p>
            <a:pPr marL="342900" indent="-228600" algn="l">
              <a:lnSpc>
                <a:spcPct val="9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Looking to the future, the hotel and hospitality industry is expected to grow. </a:t>
            </a:r>
          </a:p>
        </p:txBody>
      </p:sp>
    </p:spTree>
    <p:extLst>
      <p:ext uri="{BB962C8B-B14F-4D97-AF65-F5344CB8AC3E}">
        <p14:creationId xmlns:p14="http://schemas.microsoft.com/office/powerpoint/2010/main" val="1267974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91BD9-DD54-B361-4731-63C1F9029FA7}"/>
              </a:ext>
            </a:extLst>
          </p:cNvPr>
          <p:cNvSpPr>
            <a:spLocks noGrp="1"/>
          </p:cNvSpPr>
          <p:nvPr>
            <p:ph type="title"/>
          </p:nvPr>
        </p:nvSpPr>
        <p:spPr>
          <a:xfrm>
            <a:off x="287079" y="148855"/>
            <a:ext cx="9486900" cy="942328"/>
          </a:xfrm>
        </p:spPr>
        <p:txBody>
          <a:bodyPr/>
          <a:lstStyle/>
          <a:p>
            <a:r>
              <a:rPr lang="en-KW" dirty="0"/>
              <a:t>HISTORY AND SERVICE DESCRIPTION </a:t>
            </a:r>
          </a:p>
        </p:txBody>
      </p:sp>
      <p:sp>
        <p:nvSpPr>
          <p:cNvPr id="3" name="Content Placeholder 2">
            <a:extLst>
              <a:ext uri="{FF2B5EF4-FFF2-40B4-BE49-F238E27FC236}">
                <a16:creationId xmlns:a16="http://schemas.microsoft.com/office/drawing/2014/main" id="{674563FF-D22E-D5C0-0D10-C9089AA54198}"/>
              </a:ext>
            </a:extLst>
          </p:cNvPr>
          <p:cNvSpPr>
            <a:spLocks noGrp="1"/>
          </p:cNvSpPr>
          <p:nvPr>
            <p:ph idx="1"/>
          </p:nvPr>
        </p:nvSpPr>
        <p:spPr>
          <a:xfrm>
            <a:off x="287079" y="1091183"/>
            <a:ext cx="11674549" cy="5405309"/>
          </a:xfrm>
        </p:spPr>
        <p:txBody>
          <a:bodyPr>
            <a:noAutofit/>
          </a:bodyPr>
          <a:lstStyle/>
          <a:p>
            <a:r>
              <a:rPr lang="en-US" sz="2600" dirty="0">
                <a:latin typeface="Times New Roman" panose="02020603050405020304" pitchFamily="18" charset="0"/>
                <a:cs typeface="Times New Roman" panose="02020603050405020304" pitchFamily="18" charset="0"/>
              </a:rPr>
              <a:t>SERVICE DESCRIPTION </a:t>
            </a:r>
            <a:endParaRPr lang="en-KW" sz="2600" dirty="0">
              <a:latin typeface="Times New Roman" panose="02020603050405020304" pitchFamily="18" charset="0"/>
              <a:cs typeface="Times New Roman" panose="02020603050405020304" pitchFamily="18" charset="0"/>
            </a:endParaRPr>
          </a:p>
          <a:p>
            <a:r>
              <a:rPr lang="en-US" sz="2600" dirty="0">
                <a:latin typeface="Times New Roman" panose="02020603050405020304" pitchFamily="18" charset="0"/>
                <a:cs typeface="Times New Roman" panose="02020603050405020304" pitchFamily="18" charset="0"/>
              </a:rPr>
              <a:t>The hotel and hospitality industry is responsible for a wide range of services,: rom accommodation and food service to event planning and transportation. </a:t>
            </a:r>
          </a:p>
          <a:p>
            <a:r>
              <a:rPr lang="en-US" sz="2600" dirty="0">
                <a:latin typeface="Times New Roman" panose="02020603050405020304" pitchFamily="18" charset="0"/>
                <a:cs typeface="Times New Roman" panose="02020603050405020304" pitchFamily="18" charset="0"/>
              </a:rPr>
              <a:t>The sector is also the sector of the economy that is particularly sensitive to changes in the political environment.</a:t>
            </a:r>
          </a:p>
          <a:p>
            <a:r>
              <a:rPr lang="en-US" sz="2600" dirty="0">
                <a:latin typeface="Times New Roman" panose="02020603050405020304" pitchFamily="18" charset="0"/>
                <a:cs typeface="Times New Roman" panose="02020603050405020304" pitchFamily="18" charset="0"/>
              </a:rPr>
              <a:t> any changes in government policy or regulation can significantly impact the industry. </a:t>
            </a:r>
          </a:p>
          <a:p>
            <a:r>
              <a:rPr lang="en-US" sz="2600" dirty="0">
                <a:latin typeface="Times New Roman" panose="02020603050405020304" pitchFamily="18" charset="0"/>
                <a:cs typeface="Times New Roman" panose="02020603050405020304" pitchFamily="18" charset="0"/>
              </a:rPr>
              <a:t>For example, the UK's vote to leave the European Union (EU) in 2016 has resulted into  considerable uncertainty for the hospitality industry as it is unclear what the future relationship between the UK and the EU will be and what implications this will have for the free movement of people, trade, and regulation. </a:t>
            </a:r>
          </a:p>
          <a:p>
            <a:r>
              <a:rPr lang="en-US" sz="2600" dirty="0">
                <a:latin typeface="Times New Roman" panose="02020603050405020304" pitchFamily="18" charset="0"/>
                <a:cs typeface="Times New Roman" panose="02020603050405020304" pitchFamily="18" charset="0"/>
              </a:rPr>
              <a:t>The hospitality industry comprises a wide range of businesses, from small, independently-owned hotels to large, international hotel chains. </a:t>
            </a:r>
          </a:p>
        </p:txBody>
      </p:sp>
    </p:spTree>
    <p:extLst>
      <p:ext uri="{BB962C8B-B14F-4D97-AF65-F5344CB8AC3E}">
        <p14:creationId xmlns:p14="http://schemas.microsoft.com/office/powerpoint/2010/main" val="4136550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013E9-1FEA-F378-987C-35180683555C}"/>
              </a:ext>
            </a:extLst>
          </p:cNvPr>
          <p:cNvSpPr>
            <a:spLocks noGrp="1"/>
          </p:cNvSpPr>
          <p:nvPr>
            <p:ph type="title"/>
          </p:nvPr>
        </p:nvSpPr>
        <p:spPr>
          <a:xfrm>
            <a:off x="-1" y="127590"/>
            <a:ext cx="6155365" cy="678089"/>
          </a:xfrm>
        </p:spPr>
        <p:txBody>
          <a:bodyPr>
            <a:noAutofit/>
          </a:bodyPr>
          <a:lstStyle/>
          <a:p>
            <a:r>
              <a:rPr lang="en-US" sz="6000">
                <a:latin typeface="Times New Roman" panose="02020603050405020304" pitchFamily="18" charset="0"/>
                <a:cs typeface="Times New Roman" panose="02020603050405020304" pitchFamily="18" charset="0"/>
              </a:rPr>
              <a:t>H</a:t>
            </a:r>
            <a:r>
              <a:rPr lang="en-KW" sz="6000">
                <a:latin typeface="Times New Roman" panose="02020603050405020304" pitchFamily="18" charset="0"/>
                <a:cs typeface="Times New Roman" panose="02020603050405020304" pitchFamily="18" charset="0"/>
              </a:rPr>
              <a:t>istory</a:t>
            </a:r>
            <a:endParaRPr lang="en-KW" sz="6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70055E0-9E12-BC18-CBA2-0134DBADC431}"/>
              </a:ext>
            </a:extLst>
          </p:cNvPr>
          <p:cNvSpPr>
            <a:spLocks noGrp="1"/>
          </p:cNvSpPr>
          <p:nvPr>
            <p:ph idx="1"/>
          </p:nvPr>
        </p:nvSpPr>
        <p:spPr>
          <a:xfrm>
            <a:off x="0" y="923826"/>
            <a:ext cx="12192000" cy="5934173"/>
          </a:xfrm>
        </p:spPr>
        <p:txBody>
          <a:bodyPr>
            <a:noAutofit/>
          </a:bodyPr>
          <a:lstStyle/>
          <a:p>
            <a:pPr>
              <a:lnSpc>
                <a:spcPct val="90000"/>
              </a:lnSpc>
            </a:pPr>
            <a:r>
              <a:rPr lang="en-GB" sz="2000">
                <a:latin typeface="Times New Roman" panose="02020603050405020304" pitchFamily="18" charset="0"/>
                <a:cs typeface="Times New Roman" panose="02020603050405020304" pitchFamily="18" charset="0"/>
              </a:rPr>
              <a:t>The hotel business contributes £130 billion in revenue to the UK economy and employs more than 4 million people. With around one in every five 16-24-year-olds employed in the hotel business, it is an important source of employment for young people. The first inns and taverns date back to the mediaeval era, therefore the hospitality business has a lengthy history. With the expansion of the coaching network and the development of beach resorts in the UK, the business took off in the 18th century.</a:t>
            </a:r>
          </a:p>
          <a:p>
            <a:pPr>
              <a:lnSpc>
                <a:spcPct val="90000"/>
              </a:lnSpc>
            </a:pPr>
            <a:r>
              <a:rPr lang="en-US" sz="2000">
                <a:latin typeface="Times New Roman" panose="02020603050405020304" pitchFamily="18" charset="0"/>
                <a:cs typeface="Times New Roman" panose="02020603050405020304" pitchFamily="18" charset="0"/>
              </a:rPr>
              <a:t>The industry had since undergone several changes, including a period of consolidation in the late 1990s when larger companies bought up some smaller chains.</a:t>
            </a:r>
          </a:p>
          <a:p>
            <a:pPr>
              <a:lnSpc>
                <a:spcPct val="90000"/>
              </a:lnSpc>
            </a:pPr>
            <a:r>
              <a:rPr lang="en-GB" sz="2000">
                <a:latin typeface="Times New Roman" panose="02020603050405020304" pitchFamily="18" charset="0"/>
                <a:cs typeface="Times New Roman" panose="02020603050405020304" pitchFamily="18" charset="0"/>
              </a:rPr>
              <a:t>The hotel and hospitality sector is vast and diverse, ranging from small local bed and breakfasts to massive international hotel chains. Guests are provided with lodging, food and drink, and a variety of other amenities by the hospitality sector.</a:t>
            </a:r>
          </a:p>
          <a:p>
            <a:pPr>
              <a:lnSpc>
                <a:spcPct val="90000"/>
              </a:lnSpc>
            </a:pPr>
            <a:r>
              <a:rPr lang="en-US" sz="2000">
                <a:latin typeface="Times New Roman" panose="02020603050405020304" pitchFamily="18" charset="0"/>
                <a:cs typeface="Times New Roman" panose="02020603050405020304" pitchFamily="18" charset="0"/>
              </a:rPr>
              <a:t>The hotel and hospitality industry is a vital part of the UK economy, contributing around £57 billion to GDP and supporting over 1.6 million jobs. </a:t>
            </a:r>
          </a:p>
          <a:p>
            <a:pPr>
              <a:lnSpc>
                <a:spcPct val="90000"/>
              </a:lnSpc>
            </a:pPr>
            <a:r>
              <a:rPr lang="en-US" sz="2000">
                <a:latin typeface="Times New Roman" panose="02020603050405020304" pitchFamily="18" charset="0"/>
                <a:cs typeface="Times New Roman" panose="02020603050405020304" pitchFamily="18" charset="0"/>
              </a:rPr>
              <a:t>The industry is also a significant contributor to the UK's balance of payments, with tourists spending around £19 billion a year.</a:t>
            </a:r>
          </a:p>
          <a:p>
            <a:pPr>
              <a:lnSpc>
                <a:spcPct val="90000"/>
              </a:lnSpc>
            </a:pPr>
            <a:r>
              <a:rPr lang="en-GB" sz="2000">
                <a:latin typeface="Times New Roman" panose="02020603050405020304" pitchFamily="18" charset="0"/>
                <a:cs typeface="Times New Roman" panose="02020603050405020304" pitchFamily="18" charset="0"/>
              </a:rPr>
              <a:t>The hotel and hospitality business is predicted to expand in the next years, with foreign visitor numbers in the United Kingdom expected to reach 43 million by 2025. Many causes will fuel this increase, including the global middle class's continuous expansion and the emergence of the sharing economy.</a:t>
            </a:r>
            <a:endParaRPr lang="en-KW" sz="2000" dirty="0"/>
          </a:p>
        </p:txBody>
      </p:sp>
    </p:spTree>
    <p:extLst>
      <p:ext uri="{BB962C8B-B14F-4D97-AF65-F5344CB8AC3E}">
        <p14:creationId xmlns:p14="http://schemas.microsoft.com/office/powerpoint/2010/main" val="2220254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06C23-7794-8D6B-C654-BD3B7F941818}"/>
              </a:ext>
            </a:extLst>
          </p:cNvPr>
          <p:cNvSpPr>
            <a:spLocks noGrp="1"/>
          </p:cNvSpPr>
          <p:nvPr>
            <p:ph type="title"/>
          </p:nvPr>
        </p:nvSpPr>
        <p:spPr>
          <a:xfrm>
            <a:off x="264040" y="74428"/>
            <a:ext cx="10515600" cy="818818"/>
          </a:xfrm>
        </p:spPr>
        <p:txBody>
          <a:bodyPr>
            <a:normAutofit/>
          </a:bodyPr>
          <a:lstStyle/>
          <a:p>
            <a:r>
              <a:rPr lang="en-KW" dirty="0">
                <a:latin typeface="Times New Roman" panose="02020603050405020304" pitchFamily="18" charset="0"/>
                <a:cs typeface="Times New Roman" panose="02020603050405020304" pitchFamily="18" charset="0"/>
              </a:rPr>
              <a:t>PESTLE ANALYSIS</a:t>
            </a:r>
          </a:p>
        </p:txBody>
      </p:sp>
      <p:sp>
        <p:nvSpPr>
          <p:cNvPr id="3" name="Content Placeholder 2">
            <a:extLst>
              <a:ext uri="{FF2B5EF4-FFF2-40B4-BE49-F238E27FC236}">
                <a16:creationId xmlns:a16="http://schemas.microsoft.com/office/drawing/2014/main" id="{D887B376-24A5-4194-964A-030A562EFE7C}"/>
              </a:ext>
            </a:extLst>
          </p:cNvPr>
          <p:cNvSpPr>
            <a:spLocks noGrp="1"/>
          </p:cNvSpPr>
          <p:nvPr>
            <p:ph idx="1"/>
          </p:nvPr>
        </p:nvSpPr>
        <p:spPr>
          <a:xfrm>
            <a:off x="264040" y="759802"/>
            <a:ext cx="11802141" cy="5555938"/>
          </a:xfrm>
        </p:spPr>
        <p:txBody>
          <a:bodyPr>
            <a:noAutofit/>
          </a:bodyPr>
          <a:lstStyle/>
          <a:p>
            <a:r>
              <a:rPr lang="en-GB" sz="2150" dirty="0">
                <a:latin typeface="Times New Roman" panose="02020603050405020304" pitchFamily="18" charset="0"/>
                <a:cs typeface="Times New Roman" panose="02020603050405020304" pitchFamily="18" charset="0"/>
              </a:rPr>
              <a:t>Analysed using the PESTLE method The hotel and hospitality business is heavily controlled by the government, with severe rules covering health and safety, liquor licencing, and environmental preservation. Taxation, both municipal and national, is also a part of the sector. The sector has been under pressure in recent years to decrease its environmental effect, with an emphasis on lowering energy usage and trash output. (2019, Farooq).</a:t>
            </a:r>
          </a:p>
          <a:p>
            <a:r>
              <a:rPr lang="en-GB" sz="2150" dirty="0">
                <a:latin typeface="Times New Roman" panose="02020603050405020304" pitchFamily="18" charset="0"/>
                <a:cs typeface="Times New Roman" panose="02020603050405020304" pitchFamily="18" charset="0"/>
              </a:rPr>
              <a:t>With a total value of US$1.6 trillion in 2016, the hotel and hospitality business makes a substantial contribution to the global economy. Over the next decade, the industry is predicted to grow at a pace of 3.9 percent per year, owing to ongoing economic expansion and increased international travel and tourism. (Farooq et al., 2019).</a:t>
            </a:r>
          </a:p>
          <a:p>
            <a:r>
              <a:rPr lang="en-GB" sz="2150" dirty="0">
                <a:latin typeface="Times New Roman" panose="02020603050405020304" pitchFamily="18" charset="0"/>
                <a:cs typeface="Times New Roman" panose="02020603050405020304" pitchFamily="18" charset="0"/>
              </a:rPr>
              <a:t>The hotel and hospitality sector employs many people, both directly as hotel employees and indirectly as suppliers and transportation providers. Many hotels provide apprenticeship and training programmes, making the business an important source of employment for young people.</a:t>
            </a:r>
          </a:p>
          <a:p>
            <a:pPr>
              <a:lnSpc>
                <a:spcPct val="107000"/>
              </a:lnSpc>
            </a:pPr>
            <a:r>
              <a:rPr lang="en-US" sz="2150" dirty="0">
                <a:effectLst/>
                <a:latin typeface="Times New Roman" panose="02020603050405020304" pitchFamily="18" charset="0"/>
                <a:ea typeface="Calibri" panose="020F0502020204030204" pitchFamily="34" charset="0"/>
                <a:cs typeface="Times New Roman" panose="02020603050405020304" pitchFamily="18" charset="0"/>
              </a:rPr>
              <a:t>The growing popularity of online booking has resulted in a drop in demand for hotel rooms with booking capabilities. In addition, the expansion of the sharing economy has resulted in a decrease in hotel rooms. The growing popularity of Airbnb and other comparable sites has resulted in a decrease in demand for hotel rooms.</a:t>
            </a:r>
            <a:endParaRPr lang="en-GB" sz="215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150" dirty="0">
                <a:latin typeface="Times New Roman" panose="02020603050405020304" pitchFamily="18" charset="0"/>
                <a:cs typeface="Times New Roman" panose="02020603050405020304" pitchFamily="18" charset="0"/>
              </a:rPr>
              <a:t>Environmental: </a:t>
            </a:r>
            <a:r>
              <a:rPr lang="en-KW" sz="2150" dirty="0">
                <a:latin typeface="Times New Roman" panose="02020603050405020304" pitchFamily="18" charset="0"/>
                <a:cs typeface="Times New Roman" panose="02020603050405020304" pitchFamily="18" charset="0"/>
              </a:rPr>
              <a:t>The industry needs to respond to Climate Agreement and other regulations that the Government in order to survive in the long run</a:t>
            </a:r>
            <a:r>
              <a:rPr lang="en-KW" sz="2400" dirty="0">
                <a:latin typeface="Times New Roman" panose="02020603050405020304" pitchFamily="18" charset="0"/>
                <a:cs typeface="Times New Roman" panose="02020603050405020304" pitchFamily="18" charset="0"/>
              </a:rPr>
              <a:t>.</a:t>
            </a:r>
          </a:p>
          <a:p>
            <a:pPr marL="0" indent="0">
              <a:buNone/>
            </a:pPr>
            <a:endParaRPr lang="en-KW" sz="1200" dirty="0"/>
          </a:p>
        </p:txBody>
      </p:sp>
    </p:spTree>
    <p:extLst>
      <p:ext uri="{BB962C8B-B14F-4D97-AF65-F5344CB8AC3E}">
        <p14:creationId xmlns:p14="http://schemas.microsoft.com/office/powerpoint/2010/main" val="1538613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09CC5-6818-47F8-BDBD-6A44CBE0DEEA}"/>
              </a:ext>
            </a:extLst>
          </p:cNvPr>
          <p:cNvSpPr>
            <a:spLocks noGrp="1"/>
          </p:cNvSpPr>
          <p:nvPr>
            <p:ph type="ctrTitle"/>
          </p:nvPr>
        </p:nvSpPr>
        <p:spPr>
          <a:xfrm>
            <a:off x="154379" y="319628"/>
            <a:ext cx="10513106" cy="1065011"/>
          </a:xfrm>
        </p:spPr>
        <p:txBody>
          <a:bodyPr>
            <a:normAutofit fontScale="90000"/>
          </a:bodyPr>
          <a:lstStyle/>
          <a:p>
            <a:pPr algn="l"/>
            <a:r>
              <a:rPr lang="en-GB" sz="8000" dirty="0"/>
              <a:t>Market Analysis &amp; Trend </a:t>
            </a:r>
          </a:p>
        </p:txBody>
      </p:sp>
      <p:sp>
        <p:nvSpPr>
          <p:cNvPr id="3" name="Subtitle 2">
            <a:extLst>
              <a:ext uri="{FF2B5EF4-FFF2-40B4-BE49-F238E27FC236}">
                <a16:creationId xmlns:a16="http://schemas.microsoft.com/office/drawing/2014/main" id="{5457D9FF-0B8E-4C8F-87C8-ADCC36BD8F1D}"/>
              </a:ext>
            </a:extLst>
          </p:cNvPr>
          <p:cNvSpPr>
            <a:spLocks noGrp="1"/>
          </p:cNvSpPr>
          <p:nvPr>
            <p:ph type="subTitle" idx="1"/>
          </p:nvPr>
        </p:nvSpPr>
        <p:spPr>
          <a:xfrm>
            <a:off x="154379" y="1659410"/>
            <a:ext cx="11391999" cy="5014522"/>
          </a:xfrm>
        </p:spPr>
        <p:txBody>
          <a:bodyPr anchor="t">
            <a:noAutofit/>
          </a:bodyPr>
          <a:lstStyle/>
          <a:p>
            <a:pPr marL="457200" indent="-457200" algn="l">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The Hotel Market Analysis is used in the hotel business to discover opportunities and risks. A well-planned hotel market analysis may help you avoid unwise judgments, discover possible market gaps, and uncover hidden expansion prospects. The quality of the data utilised directly proportions to the accuracy of a hotel market analysis.</a:t>
            </a:r>
          </a:p>
          <a:p>
            <a:pPr algn="l"/>
            <a:endParaRPr lang="en-GB" sz="2800" b="0" i="0" dirty="0">
              <a:effectLst/>
              <a:latin typeface="Times New Roman" panose="02020603050405020304" pitchFamily="18" charset="0"/>
              <a:cs typeface="Times New Roman" panose="02020603050405020304" pitchFamily="18" charset="0"/>
            </a:endParaRPr>
          </a:p>
          <a:p>
            <a:pPr marL="457200" indent="-457200" algn="l">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A "trend" is a shift in behaviour or a more generalised change in the environment. Keeping this in mind, hospitality trends may include shifts in customer behaviour, new methods of offering hospitality services, or general advancements toward the adoption of new hospitality technology.</a:t>
            </a:r>
          </a:p>
        </p:txBody>
      </p:sp>
    </p:spTree>
    <p:extLst>
      <p:ext uri="{BB962C8B-B14F-4D97-AF65-F5344CB8AC3E}">
        <p14:creationId xmlns:p14="http://schemas.microsoft.com/office/powerpoint/2010/main" val="663608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 bar chart&#10;&#10;Description automatically generated">
            <a:extLst>
              <a:ext uri="{FF2B5EF4-FFF2-40B4-BE49-F238E27FC236}">
                <a16:creationId xmlns:a16="http://schemas.microsoft.com/office/drawing/2014/main" id="{5A216402-452F-4F59-9037-6D05BDE710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9085" y="910479"/>
            <a:ext cx="10699448" cy="5135735"/>
          </a:xfrm>
          <a:prstGeom prst="rect">
            <a:avLst/>
          </a:prstGeom>
        </p:spPr>
      </p:pic>
      <p:sp>
        <p:nvSpPr>
          <p:cNvPr id="5" name="TextBox 4">
            <a:extLst>
              <a:ext uri="{FF2B5EF4-FFF2-40B4-BE49-F238E27FC236}">
                <a16:creationId xmlns:a16="http://schemas.microsoft.com/office/drawing/2014/main" id="{32099AB7-1DBA-41A2-ACEE-FF68A34D57B5}"/>
              </a:ext>
            </a:extLst>
          </p:cNvPr>
          <p:cNvSpPr txBox="1"/>
          <p:nvPr/>
        </p:nvSpPr>
        <p:spPr>
          <a:xfrm>
            <a:off x="1404256" y="264148"/>
            <a:ext cx="9808030" cy="646331"/>
          </a:xfrm>
          <a:prstGeom prst="rect">
            <a:avLst/>
          </a:prstGeom>
          <a:noFill/>
        </p:spPr>
        <p:txBody>
          <a:bodyPr wrap="square" rtlCol="0">
            <a:spAutoFit/>
          </a:bodyPr>
          <a:lstStyle/>
          <a:p>
            <a:r>
              <a:rPr lang="en-GB" sz="3600" u="sng" dirty="0"/>
              <a:t>Market Analysis &amp; Market Value in the 10 Years</a:t>
            </a:r>
            <a:endParaRPr lang="en-GB" sz="3600" dirty="0"/>
          </a:p>
        </p:txBody>
      </p:sp>
    </p:spTree>
    <p:extLst>
      <p:ext uri="{BB962C8B-B14F-4D97-AF65-F5344CB8AC3E}">
        <p14:creationId xmlns:p14="http://schemas.microsoft.com/office/powerpoint/2010/main" val="39220549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2E163-8465-429E-945F-108FAE1DB6CD}"/>
              </a:ext>
            </a:extLst>
          </p:cNvPr>
          <p:cNvSpPr>
            <a:spLocks noGrp="1"/>
          </p:cNvSpPr>
          <p:nvPr>
            <p:ph type="title"/>
          </p:nvPr>
        </p:nvSpPr>
        <p:spPr>
          <a:xfrm>
            <a:off x="831980" y="333801"/>
            <a:ext cx="3119534" cy="865512"/>
          </a:xfrm>
        </p:spPr>
        <p:txBody>
          <a:bodyPr>
            <a:noAutofit/>
          </a:bodyPr>
          <a:lstStyle/>
          <a:p>
            <a:r>
              <a:rPr lang="en-GB" sz="5400" u="sng" dirty="0"/>
              <a:t>Trends</a:t>
            </a:r>
          </a:p>
        </p:txBody>
      </p:sp>
      <p:sp>
        <p:nvSpPr>
          <p:cNvPr id="3" name="Content Placeholder 2">
            <a:extLst>
              <a:ext uri="{FF2B5EF4-FFF2-40B4-BE49-F238E27FC236}">
                <a16:creationId xmlns:a16="http://schemas.microsoft.com/office/drawing/2014/main" id="{1A7206A0-6DA6-403E-A115-BAE1D359506D}"/>
              </a:ext>
            </a:extLst>
          </p:cNvPr>
          <p:cNvSpPr>
            <a:spLocks noGrp="1"/>
          </p:cNvSpPr>
          <p:nvPr>
            <p:ph sz="half" idx="1"/>
          </p:nvPr>
        </p:nvSpPr>
        <p:spPr>
          <a:xfrm>
            <a:off x="831980" y="1199313"/>
            <a:ext cx="5158427" cy="5462744"/>
          </a:xfrm>
        </p:spPr>
        <p:txBody>
          <a:bodyPr>
            <a:noAutofit/>
          </a:bodyPr>
          <a:lstStyle/>
          <a:p>
            <a:r>
              <a:rPr lang="en-GB" sz="2400" dirty="0"/>
              <a:t>Advantage</a:t>
            </a:r>
          </a:p>
          <a:p>
            <a:r>
              <a:rPr lang="en-GB" sz="2400" i="0" cap="all" dirty="0">
                <a:effectLst/>
              </a:rPr>
              <a:t>DIGITAL VOICE ASSISTANTS</a:t>
            </a:r>
          </a:p>
          <a:p>
            <a:r>
              <a:rPr lang="en-GB" sz="2400" i="0" cap="all" dirty="0">
                <a:effectLst/>
              </a:rPr>
              <a:t>MOBILE APPS</a:t>
            </a:r>
          </a:p>
          <a:p>
            <a:r>
              <a:rPr lang="en-GB" sz="2400" i="0" cap="all" dirty="0">
                <a:effectLst/>
              </a:rPr>
              <a:t>QR CODES</a:t>
            </a:r>
          </a:p>
          <a:p>
            <a:r>
              <a:rPr lang="en-GB" sz="2400" i="0" cap="all" dirty="0">
                <a:effectLst/>
              </a:rPr>
              <a:t>FLEXIBLE, MULTIFUNCTIONAL SPACES</a:t>
            </a:r>
          </a:p>
          <a:p>
            <a:r>
              <a:rPr lang="en-GB" sz="2400" i="0" cap="all" dirty="0">
                <a:effectLst/>
              </a:rPr>
              <a:t>INDOOR/OUTDOOR FLOW</a:t>
            </a:r>
          </a:p>
          <a:p>
            <a:r>
              <a:rPr lang="en-GB" sz="2400" i="0" cap="all" dirty="0">
                <a:effectLst/>
              </a:rPr>
              <a:t>CLEANLINESS</a:t>
            </a:r>
          </a:p>
          <a:p>
            <a:r>
              <a:rPr lang="en-GB" sz="2400" i="0" cap="all" dirty="0">
                <a:effectLst/>
              </a:rPr>
              <a:t>SUSTAINABILITY</a:t>
            </a:r>
          </a:p>
          <a:p>
            <a:r>
              <a:rPr lang="en-GB" sz="2400" i="0" cap="all" dirty="0">
                <a:effectLst/>
              </a:rPr>
              <a:t>IN-ROOM FITNESS</a:t>
            </a:r>
          </a:p>
          <a:p>
            <a:r>
              <a:rPr lang="en-GB" sz="2400" i="0" cap="all" dirty="0">
                <a:effectLst/>
              </a:rPr>
              <a:t>WELLNESS</a:t>
            </a:r>
          </a:p>
          <a:p>
            <a:r>
              <a:rPr lang="en-GB" sz="2400" i="0" cap="all" dirty="0">
                <a:effectLst/>
              </a:rPr>
              <a:t>SLOW TRAVEL</a:t>
            </a:r>
          </a:p>
          <a:p>
            <a:r>
              <a:rPr lang="en-GB" sz="2400" i="0" cap="all" dirty="0">
                <a:effectLst/>
              </a:rPr>
              <a:t>REMOTE WORK</a:t>
            </a:r>
          </a:p>
          <a:p>
            <a:pPr marL="0" indent="0">
              <a:buNone/>
            </a:pPr>
            <a:endParaRPr lang="en-GB" sz="1300" dirty="0"/>
          </a:p>
        </p:txBody>
      </p:sp>
      <p:sp>
        <p:nvSpPr>
          <p:cNvPr id="4" name="Content Placeholder 3">
            <a:extLst>
              <a:ext uri="{FF2B5EF4-FFF2-40B4-BE49-F238E27FC236}">
                <a16:creationId xmlns:a16="http://schemas.microsoft.com/office/drawing/2014/main" id="{AA4C67C0-7E21-4ECB-A9E3-0B4619162144}"/>
              </a:ext>
            </a:extLst>
          </p:cNvPr>
          <p:cNvSpPr>
            <a:spLocks noGrp="1"/>
          </p:cNvSpPr>
          <p:nvPr>
            <p:ph sz="half" idx="2"/>
          </p:nvPr>
        </p:nvSpPr>
        <p:spPr>
          <a:xfrm>
            <a:off x="6347775" y="852853"/>
            <a:ext cx="5164645" cy="6005146"/>
          </a:xfrm>
        </p:spPr>
        <p:txBody>
          <a:bodyPr>
            <a:noAutofit/>
          </a:bodyPr>
          <a:lstStyle/>
          <a:p>
            <a:r>
              <a:rPr lang="en-GB" sz="2400" dirty="0"/>
              <a:t>Disadvantage</a:t>
            </a:r>
          </a:p>
          <a:p>
            <a:r>
              <a:rPr lang="en-GB" sz="2400" dirty="0"/>
              <a:t>Technology malfunction</a:t>
            </a:r>
          </a:p>
          <a:p>
            <a:r>
              <a:rPr lang="en-GB" sz="2400" dirty="0"/>
              <a:t> connection issue</a:t>
            </a:r>
          </a:p>
          <a:p>
            <a:r>
              <a:rPr lang="en-GB" sz="2400" dirty="0"/>
              <a:t>Minimum staff required</a:t>
            </a:r>
          </a:p>
          <a:p>
            <a:r>
              <a:rPr lang="en-GB" sz="2400" i="0" dirty="0">
                <a:effectLst/>
              </a:rPr>
              <a:t>Cleanliness</a:t>
            </a:r>
          </a:p>
          <a:p>
            <a:r>
              <a:rPr lang="en-GB" sz="2400" i="0" dirty="0">
                <a:effectLst/>
              </a:rPr>
              <a:t>Sustainability</a:t>
            </a:r>
          </a:p>
          <a:p>
            <a:r>
              <a:rPr lang="en-GB" sz="2400" i="0" dirty="0">
                <a:effectLst/>
              </a:rPr>
              <a:t>Excellent service</a:t>
            </a:r>
          </a:p>
          <a:p>
            <a:r>
              <a:rPr lang="en-GB" sz="2400" i="0" dirty="0">
                <a:effectLst/>
              </a:rPr>
              <a:t>Meaningful experiences</a:t>
            </a:r>
          </a:p>
          <a:p>
            <a:r>
              <a:rPr lang="en-GB" sz="2400" i="0" dirty="0">
                <a:effectLst/>
              </a:rPr>
              <a:t>Loyalty Programs</a:t>
            </a:r>
          </a:p>
          <a:p>
            <a:r>
              <a:rPr lang="en-GB" sz="2400" i="0" dirty="0">
                <a:effectLst/>
              </a:rPr>
              <a:t>Personalising Customers Experience</a:t>
            </a:r>
          </a:p>
          <a:p>
            <a:r>
              <a:rPr lang="en-GB" sz="2400" i="0" dirty="0">
                <a:effectLst/>
              </a:rPr>
              <a:t>Environmentally Friendly Practices</a:t>
            </a:r>
          </a:p>
          <a:p>
            <a:r>
              <a:rPr lang="en-GB" sz="2400" i="0" dirty="0">
                <a:effectLst/>
              </a:rPr>
              <a:t>Retaining and Attracting Employees</a:t>
            </a:r>
          </a:p>
          <a:p>
            <a:r>
              <a:rPr lang="en-GB" sz="2400" i="0" dirty="0">
                <a:effectLst/>
              </a:rPr>
              <a:t>Reputation Management</a:t>
            </a:r>
          </a:p>
          <a:p>
            <a:endParaRPr lang="en-GB" sz="1100" i="0" dirty="0">
              <a:effectLst/>
            </a:endParaRPr>
          </a:p>
          <a:p>
            <a:pPr marL="0" indent="0">
              <a:buNone/>
            </a:pPr>
            <a:endParaRPr lang="en-GB" sz="1100" dirty="0"/>
          </a:p>
          <a:p>
            <a:endParaRPr lang="en-GB" sz="1100" dirty="0"/>
          </a:p>
        </p:txBody>
      </p:sp>
    </p:spTree>
    <p:extLst>
      <p:ext uri="{BB962C8B-B14F-4D97-AF65-F5344CB8AC3E}">
        <p14:creationId xmlns:p14="http://schemas.microsoft.com/office/powerpoint/2010/main" val="949555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E2532-1117-4B56-82FB-E8CEBE1C31D1}"/>
              </a:ext>
            </a:extLst>
          </p:cNvPr>
          <p:cNvSpPr>
            <a:spLocks noGrp="1"/>
          </p:cNvSpPr>
          <p:nvPr>
            <p:ph type="title"/>
          </p:nvPr>
        </p:nvSpPr>
        <p:spPr/>
        <p:txBody>
          <a:bodyPr>
            <a:normAutofit/>
          </a:bodyPr>
          <a:lstStyle/>
          <a:p>
            <a:r>
              <a:rPr lang="en-GB" sz="6000" dirty="0">
                <a:latin typeface="Times New Roman" panose="02020603050405020304" pitchFamily="18" charset="0"/>
                <a:cs typeface="Times New Roman" panose="02020603050405020304" pitchFamily="18" charset="0"/>
              </a:rPr>
              <a:t>Challenges in the Hotel Industry</a:t>
            </a:r>
          </a:p>
        </p:txBody>
      </p:sp>
      <p:sp>
        <p:nvSpPr>
          <p:cNvPr id="3" name="Content Placeholder 2">
            <a:extLst>
              <a:ext uri="{FF2B5EF4-FFF2-40B4-BE49-F238E27FC236}">
                <a16:creationId xmlns:a16="http://schemas.microsoft.com/office/drawing/2014/main" id="{51ED712C-CF6D-41D2-80CB-AEB09BC361C0}"/>
              </a:ext>
            </a:extLst>
          </p:cNvPr>
          <p:cNvSpPr>
            <a:spLocks noGrp="1"/>
          </p:cNvSpPr>
          <p:nvPr>
            <p:ph sz="half" idx="1"/>
          </p:nvPr>
        </p:nvSpPr>
        <p:spPr/>
        <p:txBody>
          <a:bodyPr>
            <a:normAutofit/>
          </a:bodyPr>
          <a:lstStyle/>
          <a:p>
            <a:pPr marL="0" indent="0">
              <a:buNone/>
            </a:pPr>
            <a:r>
              <a:rPr lang="en-GB" dirty="0">
                <a:latin typeface="Times New Roman" panose="02020603050405020304" pitchFamily="18" charset="0"/>
                <a:cs typeface="Times New Roman" panose="02020603050405020304" pitchFamily="18" charset="0"/>
              </a:rPr>
              <a:t>2020</a:t>
            </a:r>
          </a:p>
          <a:p>
            <a:r>
              <a:rPr lang="en-GB" i="0" dirty="0">
                <a:solidFill>
                  <a:srgbClr val="343A40"/>
                </a:solidFill>
                <a:effectLst/>
                <a:latin typeface="Times New Roman" panose="02020603050405020304" pitchFamily="18" charset="0"/>
                <a:cs typeface="Times New Roman" panose="02020603050405020304" pitchFamily="18" charset="0"/>
              </a:rPr>
              <a:t>Traditional Marketing is Ineffective</a:t>
            </a:r>
          </a:p>
          <a:p>
            <a:r>
              <a:rPr lang="en-GB" i="0" dirty="0">
                <a:solidFill>
                  <a:srgbClr val="343A40"/>
                </a:solidFill>
                <a:effectLst/>
                <a:latin typeface="Times New Roman" panose="02020603050405020304" pitchFamily="18" charset="0"/>
                <a:cs typeface="Times New Roman" panose="02020603050405020304" pitchFamily="18" charset="0"/>
              </a:rPr>
              <a:t>Increased Influence From Online Travel Agencies</a:t>
            </a:r>
          </a:p>
          <a:p>
            <a:r>
              <a:rPr lang="en-GB" i="0" dirty="0">
                <a:solidFill>
                  <a:srgbClr val="343A40"/>
                </a:solidFill>
                <a:effectLst/>
                <a:latin typeface="Times New Roman" panose="02020603050405020304" pitchFamily="18" charset="0"/>
                <a:cs typeface="Times New Roman" panose="02020603050405020304" pitchFamily="18" charset="0"/>
              </a:rPr>
              <a:t>Rising Customer Expectations</a:t>
            </a:r>
          </a:p>
          <a:p>
            <a:r>
              <a:rPr lang="en-GB" i="0" dirty="0">
                <a:solidFill>
                  <a:srgbClr val="343A40"/>
                </a:solidFill>
                <a:effectLst/>
                <a:latin typeface="Times New Roman" panose="02020603050405020304" pitchFamily="18" charset="0"/>
                <a:cs typeface="Times New Roman" panose="02020603050405020304" pitchFamily="18" charset="0"/>
              </a:rPr>
              <a:t>Limited Marketing Budgets</a:t>
            </a:r>
          </a:p>
          <a:p>
            <a:r>
              <a:rPr lang="en-GB" i="0" dirty="0">
                <a:solidFill>
                  <a:srgbClr val="343A40"/>
                </a:solidFill>
                <a:effectLst/>
                <a:latin typeface="Times New Roman" panose="02020603050405020304" pitchFamily="18" charset="0"/>
                <a:cs typeface="Times New Roman" panose="02020603050405020304" pitchFamily="18" charset="0"/>
              </a:rPr>
              <a:t>Managing Marketing and Operations</a:t>
            </a:r>
          </a:p>
          <a:p>
            <a:endParaRPr lang="en-GB" dirty="0"/>
          </a:p>
        </p:txBody>
      </p:sp>
      <p:sp>
        <p:nvSpPr>
          <p:cNvPr id="4" name="Content Placeholder 3">
            <a:extLst>
              <a:ext uri="{FF2B5EF4-FFF2-40B4-BE49-F238E27FC236}">
                <a16:creationId xmlns:a16="http://schemas.microsoft.com/office/drawing/2014/main" id="{D775F0BC-E2A5-49A1-96FF-611537A45040}"/>
              </a:ext>
            </a:extLst>
          </p:cNvPr>
          <p:cNvSpPr>
            <a:spLocks noGrp="1"/>
          </p:cNvSpPr>
          <p:nvPr>
            <p:ph sz="half" idx="2"/>
          </p:nvPr>
        </p:nvSpPr>
        <p:spPr>
          <a:xfrm>
            <a:off x="6172200" y="1825624"/>
            <a:ext cx="5181600" cy="4803775"/>
          </a:xfrm>
        </p:spPr>
        <p:txBody>
          <a:bodyPr>
            <a:normAutofit/>
          </a:bodyPr>
          <a:lstStyle/>
          <a:p>
            <a:r>
              <a:rPr lang="en-GB" dirty="0">
                <a:latin typeface="Times New Roman" panose="02020603050405020304" pitchFamily="18" charset="0"/>
                <a:cs typeface="Times New Roman" panose="02020603050405020304" pitchFamily="18" charset="0"/>
              </a:rPr>
              <a:t>2021</a:t>
            </a:r>
          </a:p>
          <a:p>
            <a:r>
              <a:rPr lang="en-GB" i="0" dirty="0">
                <a:effectLst/>
                <a:latin typeface="Times New Roman" panose="02020603050405020304" pitchFamily="18" charset="0"/>
                <a:cs typeface="Times New Roman" panose="02020603050405020304" pitchFamily="18" charset="0"/>
              </a:rPr>
              <a:t>Implementation of Technology</a:t>
            </a:r>
          </a:p>
          <a:p>
            <a:r>
              <a:rPr lang="en-GB" i="0" dirty="0">
                <a:effectLst/>
                <a:latin typeface="Times New Roman" panose="02020603050405020304" pitchFamily="18" charset="0"/>
                <a:cs typeface="Times New Roman" panose="02020603050405020304" pitchFamily="18" charset="0"/>
              </a:rPr>
              <a:t>Reputation Management</a:t>
            </a:r>
          </a:p>
          <a:p>
            <a:r>
              <a:rPr lang="en-GB" i="0" dirty="0">
                <a:effectLst/>
                <a:latin typeface="Times New Roman" panose="02020603050405020304" pitchFamily="18" charset="0"/>
                <a:cs typeface="Times New Roman" panose="02020603050405020304" pitchFamily="18" charset="0"/>
              </a:rPr>
              <a:t>Retaining and Attracting Employees</a:t>
            </a:r>
          </a:p>
          <a:p>
            <a:r>
              <a:rPr lang="en-GB" i="0" dirty="0">
                <a:effectLst/>
                <a:latin typeface="Times New Roman" panose="02020603050405020304" pitchFamily="18" charset="0"/>
                <a:cs typeface="Times New Roman" panose="02020603050405020304" pitchFamily="18" charset="0"/>
              </a:rPr>
              <a:t>Environmentally Friendly Practices</a:t>
            </a:r>
          </a:p>
          <a:p>
            <a:r>
              <a:rPr lang="en-GB" i="0" dirty="0">
                <a:effectLst/>
                <a:latin typeface="Times New Roman" panose="02020603050405020304" pitchFamily="18" charset="0"/>
                <a:cs typeface="Times New Roman" panose="02020603050405020304" pitchFamily="18" charset="0"/>
              </a:rPr>
              <a:t>Personalising Customers Experience</a:t>
            </a:r>
          </a:p>
          <a:p>
            <a:r>
              <a:rPr lang="en-GB" i="0" dirty="0">
                <a:effectLst/>
                <a:latin typeface="Times New Roman" panose="02020603050405020304" pitchFamily="18" charset="0"/>
                <a:cs typeface="Times New Roman" panose="02020603050405020304" pitchFamily="18" charset="0"/>
              </a:rPr>
              <a:t>Loyalty Programs</a:t>
            </a:r>
          </a:p>
          <a:p>
            <a:pPr marL="0" indent="0">
              <a:buNone/>
            </a:pPr>
            <a:endParaRPr lang="en-GB" dirty="0"/>
          </a:p>
        </p:txBody>
      </p:sp>
    </p:spTree>
    <p:extLst>
      <p:ext uri="{BB962C8B-B14F-4D97-AF65-F5344CB8AC3E}">
        <p14:creationId xmlns:p14="http://schemas.microsoft.com/office/powerpoint/2010/main" val="696845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CE761-D5C2-F17E-F88C-A7761828F051}"/>
              </a:ext>
            </a:extLst>
          </p:cNvPr>
          <p:cNvSpPr>
            <a:spLocks noGrp="1"/>
          </p:cNvSpPr>
          <p:nvPr>
            <p:ph type="title"/>
          </p:nvPr>
        </p:nvSpPr>
        <p:spPr>
          <a:xfrm>
            <a:off x="593610" y="326432"/>
            <a:ext cx="8406186" cy="1481328"/>
          </a:xfrm>
        </p:spPr>
        <p:txBody>
          <a:bodyPr vert="horz" lIns="91440" tIns="45720" rIns="91440" bIns="45720" rtlCol="0" anchor="b">
            <a:noAutofit/>
          </a:bodyPr>
          <a:lstStyle/>
          <a:p>
            <a:r>
              <a:rPr lang="en-US" kern="1200" dirty="0">
                <a:solidFill>
                  <a:schemeClr val="tx1"/>
                </a:solidFill>
                <a:latin typeface="Times New Roman" panose="02020603050405020304" pitchFamily="18" charset="0"/>
                <a:cs typeface="Times New Roman" panose="02020603050405020304" pitchFamily="18" charset="0"/>
              </a:rPr>
              <a:t>Operations and Technology Plan</a:t>
            </a:r>
            <a:br>
              <a:rPr lang="en-US" sz="3000" b="1" kern="1200" dirty="0">
                <a:solidFill>
                  <a:schemeClr val="tx1"/>
                </a:solidFill>
                <a:latin typeface="+mj-lt"/>
                <a:ea typeface="+mj-ea"/>
                <a:cs typeface="+mj-cs"/>
              </a:rPr>
            </a:br>
            <a:endParaRPr lang="en-US" sz="3000" kern="1200" dirty="0">
              <a:solidFill>
                <a:schemeClr val="tx1"/>
              </a:solidFill>
              <a:latin typeface="+mj-lt"/>
              <a:ea typeface="+mj-ea"/>
              <a:cs typeface="+mj-cs"/>
            </a:endParaRPr>
          </a:p>
        </p:txBody>
      </p:sp>
      <p:sp>
        <p:nvSpPr>
          <p:cNvPr id="17" name="TextBox 16">
            <a:extLst>
              <a:ext uri="{FF2B5EF4-FFF2-40B4-BE49-F238E27FC236}">
                <a16:creationId xmlns:a16="http://schemas.microsoft.com/office/drawing/2014/main" id="{503FBA94-ECBB-578E-C0A2-A2940CD7F479}"/>
              </a:ext>
            </a:extLst>
          </p:cNvPr>
          <p:cNvSpPr txBox="1"/>
          <p:nvPr/>
        </p:nvSpPr>
        <p:spPr>
          <a:xfrm>
            <a:off x="164455" y="1807759"/>
            <a:ext cx="5618828" cy="4533663"/>
          </a:xfrm>
          <a:prstGeom prst="rect">
            <a:avLst/>
          </a:prstGeom>
        </p:spPr>
        <p:txBody>
          <a:bodyPr vert="horz" lIns="91440" tIns="45720" rIns="91440" bIns="45720" rtlCol="0" anchor="t">
            <a:noAutofit/>
          </a:bodyPr>
          <a:lstStyle/>
          <a:p>
            <a:pPr marL="342900" indent="-228600" defTabSz="914400">
              <a:lnSpc>
                <a:spcPct val="90000"/>
              </a:lnSpc>
              <a:spcAft>
                <a:spcPts val="600"/>
              </a:spcAft>
              <a:buClr>
                <a:schemeClr val="accent2"/>
              </a:buClr>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The tasks and activities required to run a hotel are listed in a hotel operational plan. A hotel's operational plan should include measurable objectives, as well as the steps and resources required to meet them</a:t>
            </a:r>
            <a:r>
              <a:rPr lang="en-US" sz="3600" dirty="0"/>
              <a:t>.</a:t>
            </a:r>
          </a:p>
        </p:txBody>
      </p:sp>
      <p:pic>
        <p:nvPicPr>
          <p:cNvPr id="4" name="videoplayback.mp4" descr="videoplayback.mp4">
            <a:hlinkClick r:id="" action="ppaction://media"/>
            <a:extLst>
              <a:ext uri="{FF2B5EF4-FFF2-40B4-BE49-F238E27FC236}">
                <a16:creationId xmlns:a16="http://schemas.microsoft.com/office/drawing/2014/main" id="{9ACD83FE-4D45-5D17-7837-08E3F6802B9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099048" y="1893665"/>
            <a:ext cx="5458968" cy="3070669"/>
          </a:xfrm>
          <a:prstGeom prst="rect">
            <a:avLst/>
          </a:prstGeom>
        </p:spPr>
      </p:pic>
      <p:sp>
        <p:nvSpPr>
          <p:cNvPr id="3" name="TextBox 2">
            <a:extLst>
              <a:ext uri="{FF2B5EF4-FFF2-40B4-BE49-F238E27FC236}">
                <a16:creationId xmlns:a16="http://schemas.microsoft.com/office/drawing/2014/main" id="{5E5FD5E4-0F2B-0854-14C1-CD2E2A8D4241}"/>
              </a:ext>
            </a:extLst>
          </p:cNvPr>
          <p:cNvSpPr txBox="1"/>
          <p:nvPr/>
        </p:nvSpPr>
        <p:spPr>
          <a:xfrm>
            <a:off x="593610" y="2121763"/>
            <a:ext cx="3822192" cy="377301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5167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1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1E9EF-94BA-6F61-98D9-93BF41DC7CCF}"/>
              </a:ext>
            </a:extLst>
          </p:cNvPr>
          <p:cNvSpPr>
            <a:spLocks noGrp="1"/>
          </p:cNvSpPr>
          <p:nvPr>
            <p:ph type="title"/>
          </p:nvPr>
        </p:nvSpPr>
        <p:spPr>
          <a:xfrm>
            <a:off x="365230" y="654366"/>
            <a:ext cx="3418659" cy="5583148"/>
          </a:xfrm>
        </p:spPr>
        <p:txBody>
          <a:bodyPr anchor="ctr">
            <a:normAutofit/>
          </a:bodyPr>
          <a:lstStyle/>
          <a:p>
            <a:r>
              <a:rPr lang="en-US" sz="5400" b="1" dirty="0">
                <a:latin typeface="Times New Roman" panose="02020603050405020304" pitchFamily="18" charset="0"/>
                <a:cs typeface="Times New Roman" panose="02020603050405020304" pitchFamily="18" charset="0"/>
              </a:rPr>
              <a:t>Business Risk: </a:t>
            </a:r>
          </a:p>
        </p:txBody>
      </p:sp>
      <p:graphicFrame>
        <p:nvGraphicFramePr>
          <p:cNvPr id="5" name="Content Placeholder 2">
            <a:extLst>
              <a:ext uri="{FF2B5EF4-FFF2-40B4-BE49-F238E27FC236}">
                <a16:creationId xmlns:a16="http://schemas.microsoft.com/office/drawing/2014/main" id="{E3684F8B-212B-14C8-3340-21B31B06B79D}"/>
              </a:ext>
            </a:extLst>
          </p:cNvPr>
          <p:cNvGraphicFramePr>
            <a:graphicFrameLocks noGrp="1"/>
          </p:cNvGraphicFramePr>
          <p:nvPr>
            <p:ph idx="1"/>
            <p:extLst>
              <p:ext uri="{D42A27DB-BD31-4B8C-83A1-F6EECF244321}">
                <p14:modId xmlns:p14="http://schemas.microsoft.com/office/powerpoint/2010/main" val="581240262"/>
              </p:ext>
            </p:extLst>
          </p:nvPr>
        </p:nvGraphicFramePr>
        <p:xfrm>
          <a:off x="3856679" y="701373"/>
          <a:ext cx="7590563"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21678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227BC-7C8C-8D45-E290-9F0A2C254712}"/>
              </a:ext>
            </a:extLst>
          </p:cNvPr>
          <p:cNvSpPr>
            <a:spLocks noGrp="1"/>
          </p:cNvSpPr>
          <p:nvPr>
            <p:ph type="ctrTitle"/>
          </p:nvPr>
        </p:nvSpPr>
        <p:spPr>
          <a:xfrm>
            <a:off x="648929" y="297675"/>
            <a:ext cx="6422849" cy="673012"/>
          </a:xfrm>
        </p:spPr>
        <p:txBody>
          <a:bodyPr vert="horz" lIns="91440" tIns="45720" rIns="91440" bIns="45720" rtlCol="0" anchor="ctr">
            <a:noAutofit/>
          </a:bodyPr>
          <a:lstStyle/>
          <a:p>
            <a:pPr algn="l"/>
            <a:r>
              <a:rPr lang="en-US" kern="1200" dirty="0">
                <a:solidFill>
                  <a:schemeClr val="tx1"/>
                </a:solidFill>
                <a:latin typeface="Times New Roman" panose="02020603050405020304" pitchFamily="18" charset="0"/>
                <a:cs typeface="Times New Roman" panose="02020603050405020304" pitchFamily="18" charset="0"/>
              </a:rPr>
              <a:t>Training</a:t>
            </a:r>
          </a:p>
        </p:txBody>
      </p:sp>
      <p:sp>
        <p:nvSpPr>
          <p:cNvPr id="3" name="Subtitle 2">
            <a:extLst>
              <a:ext uri="{FF2B5EF4-FFF2-40B4-BE49-F238E27FC236}">
                <a16:creationId xmlns:a16="http://schemas.microsoft.com/office/drawing/2014/main" id="{5ED85BA4-A28E-D672-AC1F-FA6E1EFE63E4}"/>
              </a:ext>
            </a:extLst>
          </p:cNvPr>
          <p:cNvSpPr>
            <a:spLocks noGrp="1"/>
          </p:cNvSpPr>
          <p:nvPr>
            <p:ph type="subTitle" idx="1"/>
          </p:nvPr>
        </p:nvSpPr>
        <p:spPr>
          <a:xfrm>
            <a:off x="648928" y="1155290"/>
            <a:ext cx="8471321" cy="5293011"/>
          </a:xfrm>
        </p:spPr>
        <p:txBody>
          <a:bodyPr vert="horz" lIns="91440" tIns="45720" rIns="91440" bIns="45720" rtlCol="0">
            <a:noAutofit/>
          </a:bodyPr>
          <a:lstStyle/>
          <a:p>
            <a:pPr marL="285750" indent="-285750" algn="l">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A Training Needs Analysis assesses the needed skills of workers in connection to the company's goals. The purpose is to discover skill gaps between present skill levels and what is required to accomplish and sustain company goals.</a:t>
            </a:r>
          </a:p>
          <a:p>
            <a:pPr algn="l"/>
            <a:endParaRPr lang="en-US" sz="2800" dirty="0">
              <a:latin typeface="Times New Roman" panose="02020603050405020304" pitchFamily="18" charset="0"/>
              <a:cs typeface="Times New Roman" panose="02020603050405020304" pitchFamily="18" charset="0"/>
            </a:endParaRPr>
          </a:p>
          <a:p>
            <a:pPr marL="457200" indent="-228600" algn="l">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“Understand Short and Long-Term Business Goals”</a:t>
            </a:r>
          </a:p>
          <a:p>
            <a:pPr marL="457200" indent="-228600" algn="l">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“Identify the Desired Performance Outcomes”</a:t>
            </a:r>
          </a:p>
          <a:p>
            <a:pPr marL="457200" indent="-228600" algn="l">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“Examine the Current Performance Outcomes and Identify Gaps”</a:t>
            </a:r>
          </a:p>
          <a:p>
            <a:pPr marL="457200" indent="-228600" algn="l">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“Establish and Prioritize a Solution”                                                                                                    </a:t>
            </a:r>
          </a:p>
          <a:p>
            <a:pPr marL="228600" algn="r"/>
            <a:r>
              <a:rPr lang="en-US" sz="2800" dirty="0">
                <a:latin typeface="Times New Roman" panose="02020603050405020304" pitchFamily="18" charset="0"/>
                <a:cs typeface="Times New Roman" panose="02020603050405020304" pitchFamily="18" charset="0"/>
              </a:rPr>
              <a:t>(Rose R.)</a:t>
            </a:r>
          </a:p>
        </p:txBody>
      </p:sp>
      <p:pic>
        <p:nvPicPr>
          <p:cNvPr id="7" name="Graphic 6" descr="Teacher">
            <a:extLst>
              <a:ext uri="{FF2B5EF4-FFF2-40B4-BE49-F238E27FC236}">
                <a16:creationId xmlns:a16="http://schemas.microsoft.com/office/drawing/2014/main" id="{D7FC1F62-C9EB-FD9F-849B-D4B851545C0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965869" y="2163427"/>
            <a:ext cx="3026664" cy="3026664"/>
          </a:xfrm>
          <a:prstGeom prst="rect">
            <a:avLst/>
          </a:prstGeom>
          <a:effectLst/>
        </p:spPr>
      </p:pic>
    </p:spTree>
    <p:extLst>
      <p:ext uri="{BB962C8B-B14F-4D97-AF65-F5344CB8AC3E}">
        <p14:creationId xmlns:p14="http://schemas.microsoft.com/office/powerpoint/2010/main" val="10967520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0447D-EFE6-493F-8907-BEAB817452A8}"/>
              </a:ext>
            </a:extLst>
          </p:cNvPr>
          <p:cNvSpPr>
            <a:spLocks noGrp="1"/>
          </p:cNvSpPr>
          <p:nvPr>
            <p:ph type="title"/>
          </p:nvPr>
        </p:nvSpPr>
        <p:spPr>
          <a:xfrm>
            <a:off x="219731" y="106878"/>
            <a:ext cx="10824321" cy="878774"/>
          </a:xfrm>
        </p:spPr>
        <p:txBody>
          <a:bodyPr vert="horz" lIns="91440" tIns="45720" rIns="91440" bIns="45720" rtlCol="0" anchor="b">
            <a:noAutofit/>
          </a:bodyPr>
          <a:lstStyle/>
          <a:p>
            <a:r>
              <a:rPr lang="en-US" sz="6000" dirty="0">
                <a:latin typeface="Times New Roman" panose="02020603050405020304" pitchFamily="18" charset="0"/>
                <a:cs typeface="Times New Roman" panose="02020603050405020304" pitchFamily="18" charset="0"/>
              </a:rPr>
              <a:t>Management &amp; Organization</a:t>
            </a:r>
          </a:p>
        </p:txBody>
      </p:sp>
      <p:pic>
        <p:nvPicPr>
          <p:cNvPr id="5" name="Picture 4" descr="A picture containing cabinet, indoor, furniture&#10;&#10;Description automatically generated">
            <a:extLst>
              <a:ext uri="{FF2B5EF4-FFF2-40B4-BE49-F238E27FC236}">
                <a16:creationId xmlns:a16="http://schemas.microsoft.com/office/drawing/2014/main" id="{576E80FB-3492-49BD-9349-1A7576F682AD}"/>
              </a:ext>
            </a:extLst>
          </p:cNvPr>
          <p:cNvPicPr>
            <a:picLocks noChangeAspect="1"/>
          </p:cNvPicPr>
          <p:nvPr/>
        </p:nvPicPr>
        <p:blipFill rotWithShape="1">
          <a:blip r:embed="rId2">
            <a:extLst>
              <a:ext uri="{28A0092B-C50C-407E-A947-70E740481C1C}">
                <a14:useLocalDpi xmlns:a14="http://schemas.microsoft.com/office/drawing/2010/main" val="0"/>
              </a:ext>
            </a:extLst>
          </a:blip>
          <a:srcRect l="604" r="6838"/>
          <a:stretch/>
        </p:blipFill>
        <p:spPr>
          <a:xfrm>
            <a:off x="8308422" y="3985829"/>
            <a:ext cx="3663847" cy="2642270"/>
          </a:xfrm>
          <a:prstGeom prst="rect">
            <a:avLst/>
          </a:prstGeom>
        </p:spPr>
      </p:pic>
      <p:sp>
        <p:nvSpPr>
          <p:cNvPr id="3" name="TextBox 2">
            <a:extLst>
              <a:ext uri="{FF2B5EF4-FFF2-40B4-BE49-F238E27FC236}">
                <a16:creationId xmlns:a16="http://schemas.microsoft.com/office/drawing/2014/main" id="{BE8333C4-9118-4EFE-B0D3-496C190FBCCF}"/>
              </a:ext>
            </a:extLst>
          </p:cNvPr>
          <p:cNvSpPr txBox="1"/>
          <p:nvPr/>
        </p:nvSpPr>
        <p:spPr>
          <a:xfrm>
            <a:off x="219731" y="1116281"/>
            <a:ext cx="8401755" cy="4949855"/>
          </a:xfrm>
          <a:prstGeom prst="rect">
            <a:avLst/>
          </a:prstGeom>
        </p:spPr>
        <p:txBody>
          <a:bodyPr vert="horz" lIns="91440" tIns="45720" rIns="91440" bIns="45720" rtlCol="0" anchor="ctr">
            <a:noAutofit/>
          </a:bodyPr>
          <a:lstStyle/>
          <a:p>
            <a:pPr marL="285750" lvl="0" indent="-228600" defTabSz="914400">
              <a:lnSpc>
                <a:spcPct val="90000"/>
              </a:lnSpc>
              <a:spcAft>
                <a:spcPts val="600"/>
              </a:spcAf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Management within the organizations is a process of managing and organizational administration for ensuring the achievement of the common goals of the organization it includes various processes like the implementation of the strategies within the organization, ensuring better coordination between the employees and department of the organization </a:t>
            </a:r>
          </a:p>
          <a:p>
            <a:pPr lvl="0" indent="-228600" defTabSz="914400">
              <a:lnSpc>
                <a:spcPct val="90000"/>
              </a:lnSpc>
              <a:spcAft>
                <a:spcPts val="600"/>
              </a:spcAft>
              <a:buFont typeface="Arial" panose="020B0604020202020204" pitchFamily="34" charset="0"/>
              <a:buChar char="•"/>
            </a:pPr>
            <a:endParaRPr lang="en-US" sz="2800" dirty="0">
              <a:latin typeface="Times New Roman" panose="02020603050405020304" pitchFamily="18" charset="0"/>
              <a:cs typeface="Times New Roman" panose="02020603050405020304" pitchFamily="18" charset="0"/>
            </a:endParaRPr>
          </a:p>
          <a:p>
            <a:pPr marL="285750" lvl="0" indent="-228600" defTabSz="9144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the organization is a collection of people to achieve common and personal goals by following the organizational structure.</a:t>
            </a:r>
          </a:p>
        </p:txBody>
      </p:sp>
    </p:spTree>
    <p:extLst>
      <p:ext uri="{BB962C8B-B14F-4D97-AF65-F5344CB8AC3E}">
        <p14:creationId xmlns:p14="http://schemas.microsoft.com/office/powerpoint/2010/main" val="35092963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78938-5E99-4D50-A5CE-0FD5C43E347C}"/>
              </a:ext>
            </a:extLst>
          </p:cNvPr>
          <p:cNvSpPr>
            <a:spLocks noGrp="1"/>
          </p:cNvSpPr>
          <p:nvPr>
            <p:ph type="title"/>
          </p:nvPr>
        </p:nvSpPr>
        <p:spPr>
          <a:xfrm>
            <a:off x="449278" y="291927"/>
            <a:ext cx="10066122" cy="1298448"/>
          </a:xfrm>
        </p:spPr>
        <p:txBody>
          <a:bodyPr vert="horz" lIns="91440" tIns="45720" rIns="91440" bIns="45720" rtlCol="0" anchor="b">
            <a:normAutofit/>
          </a:bodyPr>
          <a:lstStyle/>
          <a:p>
            <a:r>
              <a:rPr lang="en-US" sz="6000" dirty="0">
                <a:latin typeface="Times New Roman" panose="02020603050405020304" pitchFamily="18" charset="0"/>
                <a:cs typeface="Times New Roman" panose="02020603050405020304" pitchFamily="18" charset="0"/>
              </a:rPr>
              <a:t>Management &amp; Organization</a:t>
            </a:r>
          </a:p>
        </p:txBody>
      </p:sp>
      <p:sp>
        <p:nvSpPr>
          <p:cNvPr id="5" name="TextBox 4">
            <a:extLst>
              <a:ext uri="{FF2B5EF4-FFF2-40B4-BE49-F238E27FC236}">
                <a16:creationId xmlns:a16="http://schemas.microsoft.com/office/drawing/2014/main" id="{68888333-C4FB-4152-BFDB-4F1A43FE2C62}"/>
              </a:ext>
            </a:extLst>
          </p:cNvPr>
          <p:cNvSpPr txBox="1"/>
          <p:nvPr/>
        </p:nvSpPr>
        <p:spPr>
          <a:xfrm>
            <a:off x="449278" y="1922883"/>
            <a:ext cx="6189028" cy="4275615"/>
          </a:xfrm>
          <a:prstGeom prst="rect">
            <a:avLst/>
          </a:prstGeom>
        </p:spPr>
        <p:txBody>
          <a:bodyPr vert="horz" lIns="91440" tIns="45720" rIns="91440" bIns="45720" rtlCol="0" anchor="ctr">
            <a:normAutofit/>
          </a:bodyPr>
          <a:lstStyle/>
          <a:p>
            <a:pPr marL="285750" lvl="0" indent="-228600" defTabSz="9144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Personal history  of the business</a:t>
            </a:r>
          </a:p>
          <a:p>
            <a:pPr marL="285750" lvl="0" indent="-228600" defTabSz="9144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Related work experience</a:t>
            </a:r>
          </a:p>
          <a:p>
            <a:pPr marL="285750" lvl="0" indent="-228600" defTabSz="9144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Duties and responsibilities</a:t>
            </a:r>
          </a:p>
          <a:p>
            <a:pPr marL="285750" lvl="0" indent="-228600" defTabSz="9144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Salaries</a:t>
            </a:r>
          </a:p>
          <a:p>
            <a:pPr marL="285750" lvl="0" indent="-228600" defTabSz="9144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Resource availabilities to the business</a:t>
            </a:r>
          </a:p>
          <a:p>
            <a:pPr lvl="0" defTabSz="914400">
              <a:lnSpc>
                <a:spcPct val="90000"/>
              </a:lnSpc>
              <a:spcAft>
                <a:spcPts val="600"/>
              </a:spcAft>
            </a:pPr>
            <a:endParaRPr lang="en-US" sz="2800" dirty="0"/>
          </a:p>
        </p:txBody>
      </p:sp>
      <p:pic>
        <p:nvPicPr>
          <p:cNvPr id="3" name="Picture 2" descr="Hamilton's Hotel (United Kingdom)">
            <a:extLst>
              <a:ext uri="{FF2B5EF4-FFF2-40B4-BE49-F238E27FC236}">
                <a16:creationId xmlns:a16="http://schemas.microsoft.com/office/drawing/2014/main" id="{25B12795-C6AF-4776-B0D9-CBCFFB1D4D91}"/>
              </a:ext>
            </a:extLst>
          </p:cNvPr>
          <p:cNvPicPr>
            <a:picLocks noChangeAspect="1"/>
          </p:cNvPicPr>
          <p:nvPr/>
        </p:nvPicPr>
        <p:blipFill rotWithShape="1">
          <a:blip r:embed="rId2"/>
          <a:srcRect l="9032" r="9155" b="-2"/>
          <a:stretch/>
        </p:blipFill>
        <p:spPr>
          <a:xfrm>
            <a:off x="7041723" y="1922883"/>
            <a:ext cx="5150277" cy="3714244"/>
          </a:xfrm>
          <a:prstGeom prst="rect">
            <a:avLst/>
          </a:prstGeom>
          <a:noFill/>
        </p:spPr>
      </p:pic>
    </p:spTree>
    <p:extLst>
      <p:ext uri="{BB962C8B-B14F-4D97-AF65-F5344CB8AC3E}">
        <p14:creationId xmlns:p14="http://schemas.microsoft.com/office/powerpoint/2010/main" val="3131322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F5530-3492-4B89-850F-2AD7797C987A}"/>
              </a:ext>
            </a:extLst>
          </p:cNvPr>
          <p:cNvSpPr>
            <a:spLocks noGrp="1"/>
          </p:cNvSpPr>
          <p:nvPr>
            <p:ph type="title"/>
          </p:nvPr>
        </p:nvSpPr>
        <p:spPr>
          <a:xfrm>
            <a:off x="153666" y="28510"/>
            <a:ext cx="6603393" cy="1179576"/>
          </a:xfrm>
        </p:spPr>
        <p:txBody>
          <a:bodyPr vert="horz" lIns="91440" tIns="45720" rIns="91440" bIns="45720" rtlCol="0" anchor="ctr">
            <a:noAutofit/>
          </a:bodyPr>
          <a:lstStyle/>
          <a:p>
            <a:r>
              <a:rPr lang="en-US" sz="4800" dirty="0">
                <a:latin typeface="Times New Roman" panose="02020603050405020304" pitchFamily="18" charset="0"/>
                <a:cs typeface="Times New Roman" panose="02020603050405020304" pitchFamily="18" charset="0"/>
              </a:rPr>
              <a:t>Duties &amp; Responsibilities</a:t>
            </a:r>
          </a:p>
        </p:txBody>
      </p:sp>
      <p:pic>
        <p:nvPicPr>
          <p:cNvPr id="8" name="Content Placeholder 3" descr="Diagram&#10;&#10;Description automatically generated">
            <a:extLst>
              <a:ext uri="{FF2B5EF4-FFF2-40B4-BE49-F238E27FC236}">
                <a16:creationId xmlns:a16="http://schemas.microsoft.com/office/drawing/2014/main" id="{8A099ED7-A64A-4C4F-8589-545A1262C4D8}"/>
              </a:ext>
            </a:extLst>
          </p:cNvPr>
          <p:cNvPicPr>
            <a:picLocks noChangeAspect="1"/>
          </p:cNvPicPr>
          <p:nvPr/>
        </p:nvPicPr>
        <p:blipFill rotWithShape="1">
          <a:blip r:embed="rId2"/>
          <a:srcRect l="225" r="3789" b="-2"/>
          <a:stretch/>
        </p:blipFill>
        <p:spPr>
          <a:xfrm>
            <a:off x="6712596" y="1955738"/>
            <a:ext cx="6009855" cy="3694176"/>
          </a:xfrm>
          <a:prstGeom prst="rect">
            <a:avLst/>
          </a:prstGeom>
          <a:noFill/>
        </p:spPr>
      </p:pic>
      <p:sp>
        <p:nvSpPr>
          <p:cNvPr id="125" name="TextBox 3">
            <a:extLst>
              <a:ext uri="{FF2B5EF4-FFF2-40B4-BE49-F238E27FC236}">
                <a16:creationId xmlns:a16="http://schemas.microsoft.com/office/drawing/2014/main" id="{4E8DC233-4A73-405C-8117-27E46EE4445A}"/>
              </a:ext>
            </a:extLst>
          </p:cNvPr>
          <p:cNvSpPr txBox="1"/>
          <p:nvPr/>
        </p:nvSpPr>
        <p:spPr>
          <a:xfrm>
            <a:off x="153666" y="1208086"/>
            <a:ext cx="7327075" cy="5717473"/>
          </a:xfrm>
          <a:prstGeom prst="rect">
            <a:avLst/>
          </a:prstGeom>
        </p:spPr>
        <p:txBody>
          <a:bodyPr vert="horz" lIns="91440" tIns="45720" rIns="91440" bIns="45720" rtlCol="0" anchor="ctr">
            <a:normAutofit fontScale="77500" lnSpcReduction="20000"/>
          </a:bodyPr>
          <a:lstStyle/>
          <a:p>
            <a:pPr lvl="0" defTabSz="914400">
              <a:lnSpc>
                <a:spcPct val="90000"/>
              </a:lnSpc>
            </a:pPr>
            <a:r>
              <a:rPr lang="en-US" sz="3600" dirty="0">
                <a:latin typeface="Times New Roman" panose="02020603050405020304" pitchFamily="18" charset="0"/>
                <a:cs typeface="Times New Roman" panose="02020603050405020304" pitchFamily="18" charset="0"/>
              </a:rPr>
              <a:t>The key personnel:</a:t>
            </a:r>
          </a:p>
          <a:p>
            <a:pPr lvl="0" indent="-228600" defTabSz="914400">
              <a:lnSpc>
                <a:spcPct val="90000"/>
              </a:lnSpc>
              <a:buFont typeface="Arial" panose="020B0604020202020204" pitchFamily="34" charset="0"/>
              <a:buChar char="•"/>
            </a:pPr>
            <a:endParaRPr lang="en-US" sz="3600" dirty="0">
              <a:latin typeface="Times New Roman" panose="02020603050405020304" pitchFamily="18" charset="0"/>
              <a:cs typeface="Times New Roman" panose="02020603050405020304" pitchFamily="18" charset="0"/>
            </a:endParaRPr>
          </a:p>
          <a:p>
            <a:pPr marL="285750" lvl="0" indent="-228600" defTabSz="914400">
              <a:lnSpc>
                <a:spcPct val="90000"/>
              </a:lnSpc>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Hotel manager whose role is to manage the financial requirement and allocation at the workplace.</a:t>
            </a:r>
          </a:p>
          <a:p>
            <a:pPr lvl="0" indent="-228600" defTabSz="914400">
              <a:lnSpc>
                <a:spcPct val="90000"/>
              </a:lnSpc>
              <a:buFont typeface="Arial" panose="020B0604020202020204" pitchFamily="34" charset="0"/>
              <a:buChar char="•"/>
            </a:pPr>
            <a:endParaRPr lang="en-US" sz="3600" dirty="0">
              <a:latin typeface="Times New Roman" panose="02020603050405020304" pitchFamily="18" charset="0"/>
              <a:cs typeface="Times New Roman" panose="02020603050405020304" pitchFamily="18" charset="0"/>
            </a:endParaRPr>
          </a:p>
          <a:p>
            <a:pPr marL="285750" lvl="0" indent="-228600" defTabSz="914400">
              <a:lnSpc>
                <a:spcPct val="90000"/>
              </a:lnSpc>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The receptionist whose role and responsibilities include attending to customers and communicating with them about what they want. </a:t>
            </a:r>
          </a:p>
          <a:p>
            <a:pPr lvl="0" indent="-228600" defTabSz="914400">
              <a:lnSpc>
                <a:spcPct val="90000"/>
              </a:lnSpc>
              <a:buFont typeface="Arial" panose="020B0604020202020204" pitchFamily="34" charset="0"/>
              <a:buChar char="•"/>
            </a:pPr>
            <a:endParaRPr lang="en-US" sz="3600" dirty="0">
              <a:latin typeface="Times New Roman" panose="02020603050405020304" pitchFamily="18" charset="0"/>
              <a:cs typeface="Times New Roman" panose="02020603050405020304" pitchFamily="18" charset="0"/>
            </a:endParaRPr>
          </a:p>
          <a:p>
            <a:pPr marL="285750" lvl="0" indent="-228600" defTabSz="914400">
              <a:lnSpc>
                <a:spcPct val="90000"/>
              </a:lnSpc>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The kitchen manager whose role is  to maintain the quality of the food.</a:t>
            </a:r>
          </a:p>
          <a:p>
            <a:pPr lvl="0" indent="-228600" defTabSz="914400">
              <a:lnSpc>
                <a:spcPct val="90000"/>
              </a:lnSpc>
              <a:buFont typeface="Arial" panose="020B0604020202020204" pitchFamily="34" charset="0"/>
              <a:buChar char="•"/>
            </a:pPr>
            <a:endParaRPr lang="en-US" sz="3600" dirty="0">
              <a:latin typeface="Times New Roman" panose="02020603050405020304" pitchFamily="18" charset="0"/>
              <a:cs typeface="Times New Roman" panose="02020603050405020304" pitchFamily="18" charset="0"/>
            </a:endParaRPr>
          </a:p>
          <a:p>
            <a:pPr marL="285750" lvl="0" indent="-228600" defTabSz="914400">
              <a:lnSpc>
                <a:spcPct val="90000"/>
              </a:lnSpc>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The security  whose role is to maintain the  safety of the personnel and customer.</a:t>
            </a:r>
          </a:p>
          <a:p>
            <a:pPr lvl="0" indent="-228600" defTabSz="914400">
              <a:lnSpc>
                <a:spcPct val="90000"/>
              </a:lnSpc>
              <a:buFont typeface="Arial" panose="020B0604020202020204" pitchFamily="34" charset="0"/>
              <a:buChar char="•"/>
            </a:pPr>
            <a:endParaRPr lang="en-US" sz="3600" dirty="0">
              <a:latin typeface="Times New Roman" panose="02020603050405020304" pitchFamily="18" charset="0"/>
              <a:cs typeface="Times New Roman" panose="02020603050405020304" pitchFamily="18" charset="0"/>
            </a:endParaRPr>
          </a:p>
          <a:p>
            <a:pPr lvl="0" algn="r" defTabSz="914400">
              <a:lnSpc>
                <a:spcPct val="90000"/>
              </a:lnSpc>
            </a:pPr>
            <a:r>
              <a:rPr lang="en-US" sz="3600" dirty="0">
                <a:latin typeface="Times New Roman" panose="02020603050405020304" pitchFamily="18" charset="0"/>
                <a:cs typeface="Times New Roman" panose="02020603050405020304" pitchFamily="18" charset="0"/>
              </a:rPr>
              <a:t>(</a:t>
            </a:r>
            <a:r>
              <a:rPr lang="en-US" sz="3600" dirty="0" err="1">
                <a:latin typeface="Times New Roman" panose="02020603050405020304" pitchFamily="18" charset="0"/>
                <a:cs typeface="Times New Roman" panose="02020603050405020304" pitchFamily="18" charset="0"/>
              </a:rPr>
              <a:t>Rabiul</a:t>
            </a:r>
            <a:r>
              <a:rPr lang="en-US" sz="3600" dirty="0">
                <a:latin typeface="Times New Roman" panose="02020603050405020304" pitchFamily="18" charset="0"/>
                <a:cs typeface="Times New Roman" panose="02020603050405020304" pitchFamily="18" charset="0"/>
              </a:rPr>
              <a:t> </a:t>
            </a:r>
            <a:r>
              <a:rPr lang="en-US" sz="3600" i="1" dirty="0">
                <a:latin typeface="Times New Roman" panose="02020603050405020304" pitchFamily="18" charset="0"/>
                <a:cs typeface="Times New Roman" panose="02020603050405020304" pitchFamily="18" charset="0"/>
              </a:rPr>
              <a:t>et</a:t>
            </a:r>
            <a:r>
              <a:rPr lang="en-US" sz="3600" dirty="0">
                <a:latin typeface="Times New Roman" panose="02020603050405020304" pitchFamily="18" charset="0"/>
                <a:cs typeface="Times New Roman" panose="02020603050405020304" pitchFamily="18" charset="0"/>
              </a:rPr>
              <a:t> </a:t>
            </a:r>
            <a:r>
              <a:rPr lang="en-US" sz="3600" i="1" dirty="0">
                <a:latin typeface="Times New Roman" panose="02020603050405020304" pitchFamily="18" charset="0"/>
                <a:cs typeface="Times New Roman" panose="02020603050405020304" pitchFamily="18" charset="0"/>
              </a:rPr>
              <a:t>al</a:t>
            </a:r>
            <a:r>
              <a:rPr lang="en-US" sz="3600" dirty="0">
                <a:latin typeface="Times New Roman" panose="02020603050405020304" pitchFamily="18" charset="0"/>
                <a:cs typeface="Times New Roman" panose="02020603050405020304" pitchFamily="18" charset="0"/>
              </a:rPr>
              <a:t>.,2021).</a:t>
            </a:r>
          </a:p>
          <a:p>
            <a:pPr lvl="0" indent="-228600" defTabSz="914400">
              <a:lnSpc>
                <a:spcPct val="90000"/>
              </a:lnSpc>
              <a:spcAft>
                <a:spcPts val="600"/>
              </a:spcAft>
              <a:buFont typeface="Arial" panose="020B0604020202020204" pitchFamily="34" charset="0"/>
              <a:buChar char="•"/>
            </a:pPr>
            <a:endParaRPr lang="en-US" sz="1400" dirty="0"/>
          </a:p>
          <a:p>
            <a:pPr indent="-228600" defTabSz="914400">
              <a:lnSpc>
                <a:spcPct val="90000"/>
              </a:lnSpc>
              <a:spcAft>
                <a:spcPts val="600"/>
              </a:spcAft>
              <a:buFont typeface="Arial" panose="020B0604020202020204" pitchFamily="34" charset="0"/>
              <a:buChar char="•"/>
            </a:pPr>
            <a:endParaRPr lang="en-US" sz="1400" dirty="0"/>
          </a:p>
        </p:txBody>
      </p:sp>
    </p:spTree>
    <p:extLst>
      <p:ext uri="{BB962C8B-B14F-4D97-AF65-F5344CB8AC3E}">
        <p14:creationId xmlns:p14="http://schemas.microsoft.com/office/powerpoint/2010/main" val="21465011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C45D5721-F974-4CA1-A0A8-6D732A947609}"/>
              </a:ext>
            </a:extLst>
          </p:cNvPr>
          <p:cNvSpPr txBox="1"/>
          <p:nvPr/>
        </p:nvSpPr>
        <p:spPr>
          <a:xfrm>
            <a:off x="311236" y="83127"/>
            <a:ext cx="11018520" cy="817931"/>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600" dirty="0">
                <a:latin typeface="+mj-lt"/>
                <a:ea typeface="+mj-ea"/>
                <a:cs typeface="+mj-cs"/>
              </a:rPr>
              <a:t>SOCIAL RESPONSIBILITY &amp; SUSTAINABILITY</a:t>
            </a:r>
          </a:p>
        </p:txBody>
      </p:sp>
      <p:sp>
        <p:nvSpPr>
          <p:cNvPr id="3" name="TextBox 2">
            <a:extLst>
              <a:ext uri="{FF2B5EF4-FFF2-40B4-BE49-F238E27FC236}">
                <a16:creationId xmlns:a16="http://schemas.microsoft.com/office/drawing/2014/main" id="{38D1045E-D6FB-478C-9384-74E5737D28C6}"/>
              </a:ext>
            </a:extLst>
          </p:cNvPr>
          <p:cNvSpPr txBox="1"/>
          <p:nvPr/>
        </p:nvSpPr>
        <p:spPr>
          <a:xfrm>
            <a:off x="311235" y="1028266"/>
            <a:ext cx="8262749" cy="5069713"/>
          </a:xfrm>
          <a:prstGeom prst="rect">
            <a:avLst/>
          </a:prstGeom>
        </p:spPr>
        <p:txBody>
          <a:bodyPr vert="horz" lIns="91440" tIns="45720" rIns="91440" bIns="45720" rtlCol="0" anchor="t">
            <a:noAutofit/>
          </a:bodyPr>
          <a:lstStyle/>
          <a:p>
            <a:pPr marL="285750" indent="-228600" defTabSz="914400">
              <a:lnSpc>
                <a:spcPct val="90000"/>
              </a:lnSpc>
              <a:spcAft>
                <a:spcPts val="600"/>
              </a:spcAf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business must focus on its commitment to the people stakeholders and create value for the stakeholders of the organization (</a:t>
            </a:r>
            <a:r>
              <a:rPr lang="en-US" sz="2800" dirty="0" err="1">
                <a:latin typeface="Times New Roman" panose="02020603050405020304" pitchFamily="18" charset="0"/>
                <a:cs typeface="Times New Roman" panose="02020603050405020304" pitchFamily="18" charset="0"/>
              </a:rPr>
              <a:t>Neri</a:t>
            </a:r>
            <a:r>
              <a:rPr lang="en-US" sz="2800" dirty="0">
                <a:latin typeface="Times New Roman" panose="02020603050405020304" pitchFamily="18" charset="0"/>
                <a:cs typeface="Times New Roman" panose="02020603050405020304" pitchFamily="18" charset="0"/>
              </a:rPr>
              <a:t> et al., 2021).</a:t>
            </a:r>
          </a:p>
          <a:p>
            <a:pPr indent="-228600" defTabSz="914400">
              <a:lnSpc>
                <a:spcPct val="90000"/>
              </a:lnSpc>
              <a:spcAft>
                <a:spcPts val="600"/>
              </a:spcAft>
              <a:buFont typeface="Arial" panose="020B0604020202020204" pitchFamily="34" charset="0"/>
              <a:buChar char="•"/>
            </a:pPr>
            <a:endParaRPr lang="en-US" sz="2800" dirty="0">
              <a:latin typeface="Times New Roman" panose="02020603050405020304" pitchFamily="18" charset="0"/>
              <a:cs typeface="Times New Roman" panose="02020603050405020304" pitchFamily="18" charset="0"/>
            </a:endParaRPr>
          </a:p>
          <a:p>
            <a:pPr marL="285750" indent="-228600" defTabSz="914400">
              <a:lnSpc>
                <a:spcPct val="90000"/>
              </a:lnSpc>
              <a:spcAft>
                <a:spcPts val="600"/>
              </a:spcAf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organizations are the key driver of the negative changes in the climate and will work on  reducing the level of pollution.</a:t>
            </a:r>
          </a:p>
          <a:p>
            <a:pPr marL="285750" indent="-228600" defTabSz="914400">
              <a:lnSpc>
                <a:spcPct val="90000"/>
              </a:lnSpc>
              <a:spcAft>
                <a:spcPts val="600"/>
              </a:spcAft>
              <a:buFont typeface="Arial" panose="020B0604020202020204" pitchFamily="34" charset="0"/>
              <a:buChar char="•"/>
            </a:pPr>
            <a:endParaRPr lang="en-US" sz="2800" dirty="0">
              <a:latin typeface="Times New Roman" panose="02020603050405020304" pitchFamily="18" charset="0"/>
              <a:cs typeface="Times New Roman" panose="02020603050405020304" pitchFamily="18" charset="0"/>
            </a:endParaRPr>
          </a:p>
          <a:p>
            <a:pPr marL="285750" indent="-228600" defTabSz="914400">
              <a:lnSpc>
                <a:spcPct val="90000"/>
              </a:lnSpc>
              <a:spcAft>
                <a:spcPts val="600"/>
              </a:spcAf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profit includes the revenue generated by the organization it includes the  different sources of income  that the organization can establish  the proper financial resources and ensure  financial sustainability within the organization</a:t>
            </a:r>
          </a:p>
        </p:txBody>
      </p:sp>
      <p:pic>
        <p:nvPicPr>
          <p:cNvPr id="10" name="Picture 9" descr="Chart, sunburst chart&#10;&#10;Description automatically generated">
            <a:extLst>
              <a:ext uri="{FF2B5EF4-FFF2-40B4-BE49-F238E27FC236}">
                <a16:creationId xmlns:a16="http://schemas.microsoft.com/office/drawing/2014/main" id="{79DB079A-D33E-481C-900D-1130A5B34255}"/>
              </a:ext>
            </a:extLst>
          </p:cNvPr>
          <p:cNvPicPr>
            <a:picLocks noChangeAspect="1"/>
          </p:cNvPicPr>
          <p:nvPr/>
        </p:nvPicPr>
        <p:blipFill rotWithShape="1">
          <a:blip r:embed="rId3">
            <a:extLst>
              <a:ext uri="{28A0092B-C50C-407E-A947-70E740481C1C}">
                <a14:useLocalDpi xmlns:a14="http://schemas.microsoft.com/office/drawing/2010/main" val="0"/>
              </a:ext>
            </a:extLst>
          </a:blip>
          <a:srcRect l="652" r="2714" b="2"/>
          <a:stretch/>
        </p:blipFill>
        <p:spPr>
          <a:xfrm>
            <a:off x="8942119" y="1627636"/>
            <a:ext cx="3249881" cy="337806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9463C-C55D-4301-85D4-7418405704AD}"/>
              </a:ext>
            </a:extLst>
          </p:cNvPr>
          <p:cNvSpPr>
            <a:spLocks noGrp="1"/>
          </p:cNvSpPr>
          <p:nvPr>
            <p:ph type="title"/>
          </p:nvPr>
        </p:nvSpPr>
        <p:spPr>
          <a:xfrm>
            <a:off x="838199" y="365125"/>
            <a:ext cx="11016343" cy="1325563"/>
          </a:xfrm>
        </p:spPr>
        <p:txBody>
          <a:bodyPr/>
          <a:lstStyle/>
          <a:p>
            <a:r>
              <a:rPr lang="en-US" b="1" i="0" u="none" strike="noStrike" cap="all" dirty="0">
                <a:solidFill>
                  <a:srgbClr val="000000"/>
                </a:solidFill>
                <a:effectLst/>
                <a:latin typeface="Times New Roman" panose="02020603050405020304" pitchFamily="18" charset="0"/>
                <a:cs typeface="Times New Roman" panose="02020603050405020304" pitchFamily="18" charset="0"/>
              </a:rPr>
              <a:t>FINANCIAL PLAN </a:t>
            </a:r>
            <a:r>
              <a:rPr lang="en-US" b="1" cap="all" dirty="0">
                <a:solidFill>
                  <a:srgbClr val="000000"/>
                </a:solidFill>
                <a:latin typeface="Times New Roman" panose="02020603050405020304" pitchFamily="18" charset="0"/>
                <a:cs typeface="Times New Roman" panose="02020603050405020304" pitchFamily="18" charset="0"/>
              </a:rPr>
              <a:t>for</a:t>
            </a:r>
            <a:r>
              <a:rPr lang="en-US" b="1" i="0" u="none" strike="noStrike" cap="all" dirty="0">
                <a:solidFill>
                  <a:srgbClr val="000000"/>
                </a:solidFill>
                <a:effectLst/>
                <a:latin typeface="Times New Roman" panose="02020603050405020304" pitchFamily="18" charset="0"/>
                <a:cs typeface="Times New Roman" panose="02020603050405020304" pitchFamily="18" charset="0"/>
              </a:rPr>
              <a:t> </a:t>
            </a:r>
            <a:r>
              <a:rPr lang="en-US" b="1" cap="all" dirty="0">
                <a:solidFill>
                  <a:srgbClr val="000000"/>
                </a:solidFill>
                <a:latin typeface="Times New Roman" panose="02020603050405020304" pitchFamily="18" charset="0"/>
                <a:cs typeface="Times New Roman" panose="02020603050405020304" pitchFamily="18" charset="0"/>
              </a:rPr>
              <a:t>hotel</a:t>
            </a:r>
            <a:r>
              <a:rPr lang="en-US" b="1" i="0" u="none" strike="noStrike" cap="all" dirty="0">
                <a:solidFill>
                  <a:srgbClr val="000000"/>
                </a:solidFill>
                <a:effectLst/>
                <a:latin typeface="Times New Roman" panose="02020603050405020304" pitchFamily="18" charset="0"/>
                <a:cs typeface="Times New Roman" panose="02020603050405020304" pitchFamily="18" charset="0"/>
              </a:rPr>
              <a:t> stella</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F93751E-24B1-47ED-B336-D0CFEBE62774}"/>
              </a:ext>
            </a:extLst>
          </p:cNvPr>
          <p:cNvSpPr>
            <a:spLocks noGrp="1"/>
          </p:cNvSpPr>
          <p:nvPr>
            <p:ph idx="1"/>
          </p:nvPr>
        </p:nvSpPr>
        <p:spPr/>
        <p:txBody>
          <a:bodyPr>
            <a:normAutofit lnSpcReduction="10000"/>
          </a:bodyPr>
          <a:lstStyle/>
          <a:p>
            <a:pPr algn="l" rtl="0" fontAlgn="base">
              <a:buFont typeface="Arial" panose="020B0604020202020204" pitchFamily="34" charset="0"/>
              <a:buChar char="•"/>
            </a:pPr>
            <a:r>
              <a:rPr lang="en-GB" i="0" u="none" strike="noStrike" cap="all" dirty="0">
                <a:solidFill>
                  <a:srgbClr val="000000"/>
                </a:solidFill>
                <a:effectLst/>
                <a:latin typeface="Times New Roman" panose="02020603050405020304" pitchFamily="18" charset="0"/>
                <a:cs typeface="Times New Roman" panose="02020603050405020304" pitchFamily="18" charset="0"/>
              </a:rPr>
              <a:t>A HOTEL FINANCIAL FORECAST MAKES YOU LOOK AT YOUR BUSINESS IN DETAIL, FROM INCOME TO OPERATING COSTS AND INVESTMENTS. </a:t>
            </a:r>
          </a:p>
          <a:p>
            <a:pPr algn="l" rtl="0" fontAlgn="base">
              <a:buFont typeface="Arial" panose="020B0604020202020204" pitchFamily="34" charset="0"/>
              <a:buChar char="•"/>
            </a:pPr>
            <a:r>
              <a:rPr lang="en-GB" i="0" u="none" strike="noStrike" cap="all" dirty="0">
                <a:solidFill>
                  <a:srgbClr val="000000"/>
                </a:solidFill>
                <a:effectLst/>
                <a:latin typeface="Times New Roman" panose="02020603050405020304" pitchFamily="18" charset="0"/>
                <a:cs typeface="Times New Roman" panose="02020603050405020304" pitchFamily="18" charset="0"/>
              </a:rPr>
              <a:t>INFORMATION REQUIRED TO CREATE A HOTEL FINANCIAL FORECAST; </a:t>
            </a:r>
          </a:p>
          <a:p>
            <a:pPr algn="l" rtl="0" fontAlgn="base">
              <a:buFont typeface="Arial" panose="020B0604020202020204" pitchFamily="34" charset="0"/>
              <a:buChar char="•"/>
            </a:pPr>
            <a:r>
              <a:rPr lang="en-US" i="0" u="none" strike="noStrike" cap="all" dirty="0">
                <a:solidFill>
                  <a:srgbClr val="000000"/>
                </a:solidFill>
                <a:effectLst/>
                <a:latin typeface="Times New Roman" panose="02020603050405020304" pitchFamily="18" charset="0"/>
                <a:cs typeface="Times New Roman" panose="02020603050405020304" pitchFamily="18" charset="0"/>
              </a:rPr>
              <a:t>MARKET RESEARCH;</a:t>
            </a:r>
            <a:endParaRPr lang="en-US" i="0" dirty="0">
              <a:solidFill>
                <a:srgbClr val="000000"/>
              </a:solidFill>
              <a:effectLst/>
              <a:latin typeface="Times New Roman" panose="02020603050405020304" pitchFamily="18" charset="0"/>
              <a:cs typeface="Times New Roman" panose="02020603050405020304" pitchFamily="18" charset="0"/>
            </a:endParaRPr>
          </a:p>
          <a:p>
            <a:pPr algn="l" rtl="0" fontAlgn="base">
              <a:buFont typeface="Arial" panose="020B0604020202020204" pitchFamily="34" charset="0"/>
              <a:buChar char="•"/>
            </a:pPr>
            <a:r>
              <a:rPr lang="en-US" i="0" u="none" strike="noStrike" cap="all" dirty="0">
                <a:solidFill>
                  <a:srgbClr val="000000"/>
                </a:solidFill>
                <a:effectLst/>
                <a:latin typeface="Times New Roman" panose="02020603050405020304" pitchFamily="18" charset="0"/>
                <a:cs typeface="Times New Roman" panose="02020603050405020304" pitchFamily="18" charset="0"/>
              </a:rPr>
              <a:t>THE AVERAGE BUDGET OF THE COSTUMERS PER NIGHT;</a:t>
            </a:r>
            <a:r>
              <a:rPr lang="en-US" i="0" dirty="0">
                <a:solidFill>
                  <a:srgbClr val="000000"/>
                </a:solidFill>
                <a:effectLst/>
                <a:latin typeface="Times New Roman" panose="02020603050405020304" pitchFamily="18" charset="0"/>
                <a:cs typeface="Times New Roman" panose="02020603050405020304" pitchFamily="18" charset="0"/>
              </a:rPr>
              <a:t>​</a:t>
            </a:r>
          </a:p>
          <a:p>
            <a:pPr algn="l" rtl="0" fontAlgn="base">
              <a:buFont typeface="Arial" panose="020B0604020202020204" pitchFamily="34" charset="0"/>
              <a:buChar char="•"/>
            </a:pPr>
            <a:r>
              <a:rPr lang="en-GB" i="0" u="none" strike="noStrike" cap="all" dirty="0">
                <a:solidFill>
                  <a:srgbClr val="000000"/>
                </a:solidFill>
                <a:effectLst/>
                <a:latin typeface="Times New Roman" panose="02020603050405020304" pitchFamily="18" charset="0"/>
                <a:cs typeface="Times New Roman" panose="02020603050405020304" pitchFamily="18" charset="0"/>
              </a:rPr>
              <a:t>THE NUMBER OF VISITS AND THE LENGTH OF STAY; </a:t>
            </a:r>
          </a:p>
          <a:p>
            <a:pPr algn="l" rtl="0" fontAlgn="base">
              <a:buFont typeface="Arial" panose="020B0604020202020204" pitchFamily="34" charset="0"/>
              <a:buChar char="•"/>
            </a:pPr>
            <a:r>
              <a:rPr lang="en-US" i="0" u="none" strike="noStrike" cap="all" dirty="0">
                <a:solidFill>
                  <a:srgbClr val="000000"/>
                </a:solidFill>
                <a:effectLst/>
                <a:latin typeface="Times New Roman" panose="02020603050405020304" pitchFamily="18" charset="0"/>
                <a:cs typeface="Times New Roman" panose="02020603050405020304" pitchFamily="18" charset="0"/>
              </a:rPr>
              <a:t>NUMBER OF POSSIBLE COSTUMERS; ​</a:t>
            </a:r>
          </a:p>
          <a:p>
            <a:pPr algn="l" rtl="0" fontAlgn="base">
              <a:buFont typeface="Arial" panose="020B0604020202020204" pitchFamily="34" charset="0"/>
              <a:buChar char="•"/>
            </a:pPr>
            <a:r>
              <a:rPr lang="en-US" i="0" u="none" strike="noStrike" cap="all" dirty="0">
                <a:solidFill>
                  <a:srgbClr val="000000"/>
                </a:solidFill>
                <a:effectLst/>
                <a:latin typeface="Times New Roman" panose="02020603050405020304" pitchFamily="18" charset="0"/>
                <a:cs typeface="Times New Roman" panose="02020603050405020304" pitchFamily="18" charset="0"/>
              </a:rPr>
              <a:t>COMPETITING HOTELS' MARKET POSITIONING ​ ​</a:t>
            </a:r>
            <a:endParaRPr lang="en-GB" dirty="0"/>
          </a:p>
        </p:txBody>
      </p:sp>
    </p:spTree>
    <p:extLst>
      <p:ext uri="{BB962C8B-B14F-4D97-AF65-F5344CB8AC3E}">
        <p14:creationId xmlns:p14="http://schemas.microsoft.com/office/powerpoint/2010/main" val="29837473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F1E9B-4798-4B92-977F-FE3ABB4D075A}"/>
              </a:ext>
            </a:extLst>
          </p:cNvPr>
          <p:cNvSpPr>
            <a:spLocks noGrp="1"/>
          </p:cNvSpPr>
          <p:nvPr>
            <p:ph type="title"/>
          </p:nvPr>
        </p:nvSpPr>
        <p:spPr>
          <a:xfrm>
            <a:off x="498763" y="361102"/>
            <a:ext cx="7338951" cy="1106424"/>
          </a:xfrm>
        </p:spPr>
        <p:txBody>
          <a:bodyPr>
            <a:noAutofit/>
          </a:bodyPr>
          <a:lstStyle/>
          <a:p>
            <a:r>
              <a:rPr lang="en-US" sz="4000" i="0" u="none" strike="noStrike" cap="all" dirty="0">
                <a:effectLst/>
                <a:latin typeface="Times New Roman" panose="02020603050405020304" pitchFamily="18" charset="0"/>
                <a:cs typeface="Times New Roman" panose="02020603050405020304" pitchFamily="18" charset="0"/>
              </a:rPr>
              <a:t>PROFIT &amp; LOSS STATEMENT</a:t>
            </a: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D8EA965-69FA-4EC2-9586-AEECF0B352E3}"/>
              </a:ext>
            </a:extLst>
          </p:cNvPr>
          <p:cNvSpPr>
            <a:spLocks noGrp="1"/>
          </p:cNvSpPr>
          <p:nvPr>
            <p:ph idx="1"/>
          </p:nvPr>
        </p:nvSpPr>
        <p:spPr>
          <a:xfrm>
            <a:off x="498764" y="1467526"/>
            <a:ext cx="4621866" cy="4588890"/>
          </a:xfrm>
        </p:spPr>
        <p:txBody>
          <a:bodyPr>
            <a:noAutofit/>
          </a:bodyPr>
          <a:lstStyle/>
          <a:p>
            <a:r>
              <a:rPr lang="en-GB" sz="4000" i="0" u="none" strike="noStrike" dirty="0">
                <a:effectLst/>
                <a:latin typeface="Times New Roman" panose="02020603050405020304" pitchFamily="18" charset="0"/>
                <a:cs typeface="Times New Roman" panose="02020603050405020304" pitchFamily="18" charset="0"/>
              </a:rPr>
              <a:t>Gives you a clear picture of your company's predicted growth over the next 3-5 years, as well as whether it is likely to be profitable or not.</a:t>
            </a:r>
            <a:endParaRPr lang="en-US" sz="4000" b="1" dirty="0">
              <a:latin typeface="Tw Cen MT" panose="020B0602020104020603" pitchFamily="34" charset="0"/>
            </a:endParaRPr>
          </a:p>
        </p:txBody>
      </p:sp>
      <p:pic>
        <p:nvPicPr>
          <p:cNvPr id="2050" name="Picture 2" descr="Table&#10;&#10;Description automatically generated">
            <a:extLst>
              <a:ext uri="{FF2B5EF4-FFF2-40B4-BE49-F238E27FC236}">
                <a16:creationId xmlns:a16="http://schemas.microsoft.com/office/drawing/2014/main" id="{3E34BD30-F6DF-4C6A-8F02-C0FC7481BA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35168" y="1290622"/>
            <a:ext cx="6656832" cy="494269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6AFE6B4-3FB5-4DFB-A334-EFC125F4D8B6}"/>
              </a:ext>
            </a:extLst>
          </p:cNvPr>
          <p:cNvSpPr txBox="1"/>
          <p:nvPr/>
        </p:nvSpPr>
        <p:spPr>
          <a:xfrm>
            <a:off x="7674428" y="6224381"/>
            <a:ext cx="4517572" cy="461665"/>
          </a:xfrm>
          <a:prstGeom prst="rect">
            <a:avLst/>
          </a:prstGeom>
          <a:noFill/>
        </p:spPr>
        <p:txBody>
          <a:bodyPr wrap="square" rtlCol="0">
            <a:spAutoFit/>
          </a:bodyPr>
          <a:lstStyle/>
          <a:p>
            <a:pPr algn="r"/>
            <a:r>
              <a:rPr lang="en-GB" sz="2400" b="0" i="0" dirty="0">
                <a:solidFill>
                  <a:srgbClr val="000000"/>
                </a:solidFill>
                <a:effectLst/>
                <a:latin typeface="Tw Cen MT" panose="020B0602020104020603" pitchFamily="34" charset="0"/>
              </a:rPr>
              <a:t>Nh-hotels.com</a:t>
            </a:r>
            <a:endParaRPr lang="en-GB" sz="2400" dirty="0"/>
          </a:p>
        </p:txBody>
      </p:sp>
    </p:spTree>
    <p:extLst>
      <p:ext uri="{BB962C8B-B14F-4D97-AF65-F5344CB8AC3E}">
        <p14:creationId xmlns:p14="http://schemas.microsoft.com/office/powerpoint/2010/main" val="32424585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E4E43-88F7-42F6-912D-3900BC74A0A9}"/>
              </a:ext>
            </a:extLst>
          </p:cNvPr>
          <p:cNvSpPr>
            <a:spLocks noGrp="1"/>
          </p:cNvSpPr>
          <p:nvPr>
            <p:ph type="title"/>
          </p:nvPr>
        </p:nvSpPr>
        <p:spPr>
          <a:xfrm>
            <a:off x="643467" y="321734"/>
            <a:ext cx="4970877" cy="1135737"/>
          </a:xfrm>
        </p:spPr>
        <p:txBody>
          <a:bodyPr>
            <a:normAutofit/>
          </a:bodyPr>
          <a:lstStyle/>
          <a:p>
            <a:r>
              <a:rPr lang="en-GB" sz="5400" i="0" cap="all" dirty="0">
                <a:effectLst/>
                <a:latin typeface="Times New Roman" panose="02020603050405020304" pitchFamily="18" charset="0"/>
                <a:cs typeface="Times New Roman" panose="02020603050405020304" pitchFamily="18" charset="0"/>
              </a:rPr>
              <a:t>Cash flow</a:t>
            </a:r>
            <a:endParaRPr lang="en-GB" sz="5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79D50A1-45F7-4231-A4B6-A00365A75CE7}"/>
              </a:ext>
            </a:extLst>
          </p:cNvPr>
          <p:cNvSpPr>
            <a:spLocks noGrp="1"/>
          </p:cNvSpPr>
          <p:nvPr>
            <p:ph idx="1"/>
          </p:nvPr>
        </p:nvSpPr>
        <p:spPr>
          <a:xfrm>
            <a:off x="391886" y="1345815"/>
            <a:ext cx="6020789" cy="4900606"/>
          </a:xfrm>
        </p:spPr>
        <p:txBody>
          <a:bodyPr>
            <a:noAutofit/>
          </a:bodyPr>
          <a:lstStyle/>
          <a:p>
            <a:pPr rtl="0" fontAlgn="base">
              <a:buFont typeface="Arial" panose="020B0604020202020204" pitchFamily="34" charset="0"/>
              <a:buChar char="•"/>
            </a:pPr>
            <a:r>
              <a:rPr lang="en-GB" sz="3200" i="0" u="none" strike="noStrike" dirty="0">
                <a:effectLst/>
                <a:latin typeface="Times New Roman" panose="02020603050405020304" pitchFamily="18" charset="0"/>
                <a:cs typeface="Times New Roman" panose="02020603050405020304" pitchFamily="18" charset="0"/>
              </a:rPr>
              <a:t>Provides you with a full overview of your hotel's cash produced and spent. </a:t>
            </a:r>
          </a:p>
          <a:p>
            <a:pPr marL="0" indent="0" rtl="0" fontAlgn="base">
              <a:buNone/>
            </a:pPr>
            <a:endParaRPr lang="en-GB" sz="3200" i="0" dirty="0">
              <a:effectLst/>
              <a:latin typeface="Times New Roman" panose="02020603050405020304" pitchFamily="18" charset="0"/>
              <a:cs typeface="Times New Roman" panose="02020603050405020304" pitchFamily="18" charset="0"/>
            </a:endParaRPr>
          </a:p>
          <a:p>
            <a:pPr rtl="0" fontAlgn="base">
              <a:buFont typeface="Arial" panose="020B0604020202020204" pitchFamily="34" charset="0"/>
              <a:buChar char="•"/>
            </a:pPr>
            <a:r>
              <a:rPr lang="en-GB" sz="3200" i="0" u="none" strike="noStrike" dirty="0">
                <a:effectLst/>
                <a:latin typeface="Times New Roman" panose="02020603050405020304" pitchFamily="18" charset="0"/>
                <a:cs typeface="Times New Roman" panose="02020603050405020304" pitchFamily="18" charset="0"/>
              </a:rPr>
              <a:t>Will assist in ensuring that you have enough cash flow to repay any debts, maintain your equipment in excellent shape, and cope with any unanticipated circumstances.</a:t>
            </a:r>
            <a:endParaRPr lang="en-GB" sz="3200" dirty="0"/>
          </a:p>
        </p:txBody>
      </p:sp>
      <p:pic>
        <p:nvPicPr>
          <p:cNvPr id="3074" name="Picture 2" descr="Table&#10;&#10;Description automatically generated">
            <a:extLst>
              <a:ext uri="{FF2B5EF4-FFF2-40B4-BE49-F238E27FC236}">
                <a16:creationId xmlns:a16="http://schemas.microsoft.com/office/drawing/2014/main" id="{C255D94A-819F-4652-8C36-D0EC8C88E9E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30800" y="551627"/>
            <a:ext cx="4766356" cy="5431745"/>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4F0E7C8-E2F2-44D4-930E-109AD9B59CBE}"/>
              </a:ext>
            </a:extLst>
          </p:cNvPr>
          <p:cNvSpPr txBox="1"/>
          <p:nvPr/>
        </p:nvSpPr>
        <p:spPr>
          <a:xfrm>
            <a:off x="7156314" y="6075540"/>
            <a:ext cx="4840842" cy="461665"/>
          </a:xfrm>
          <a:prstGeom prst="rect">
            <a:avLst/>
          </a:prstGeom>
          <a:noFill/>
        </p:spPr>
        <p:txBody>
          <a:bodyPr wrap="square">
            <a:spAutoFit/>
          </a:bodyPr>
          <a:lstStyle/>
          <a:p>
            <a:pPr algn="r"/>
            <a:r>
              <a:rPr lang="en-GB" sz="2400" b="0" i="0" dirty="0">
                <a:solidFill>
                  <a:srgbClr val="000000"/>
                </a:solidFill>
                <a:effectLst/>
                <a:latin typeface="Tw Cen MT" panose="020B0602020104020603" pitchFamily="34" charset="0"/>
              </a:rPr>
              <a:t>Nh-hotels.com</a:t>
            </a:r>
            <a:endParaRPr lang="en-GB" sz="2400" dirty="0"/>
          </a:p>
        </p:txBody>
      </p:sp>
    </p:spTree>
    <p:extLst>
      <p:ext uri="{BB962C8B-B14F-4D97-AF65-F5344CB8AC3E}">
        <p14:creationId xmlns:p14="http://schemas.microsoft.com/office/powerpoint/2010/main" val="14170438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1B7AD-1A4D-49A3-A1C2-297AEFB58FAC}"/>
              </a:ext>
            </a:extLst>
          </p:cNvPr>
          <p:cNvSpPr>
            <a:spLocks noGrp="1"/>
          </p:cNvSpPr>
          <p:nvPr>
            <p:ph type="title"/>
          </p:nvPr>
        </p:nvSpPr>
        <p:spPr>
          <a:xfrm>
            <a:off x="308758" y="320634"/>
            <a:ext cx="5937663" cy="814800"/>
          </a:xfrm>
        </p:spPr>
        <p:txBody>
          <a:bodyPr anchor="b">
            <a:normAutofit/>
          </a:bodyPr>
          <a:lstStyle/>
          <a:p>
            <a:r>
              <a:rPr lang="en-GB" sz="4800" b="1" i="0" cap="all" dirty="0">
                <a:effectLst/>
                <a:latin typeface="Times New Roman" panose="02020603050405020304" pitchFamily="18" charset="0"/>
                <a:cs typeface="Times New Roman" panose="02020603050405020304" pitchFamily="18" charset="0"/>
              </a:rPr>
              <a:t>Balance sheet</a:t>
            </a:r>
            <a:endParaRPr lang="en-GB" sz="4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4CEC1A8-300F-4E00-B9B5-2E99D9CEB8C9}"/>
              </a:ext>
            </a:extLst>
          </p:cNvPr>
          <p:cNvSpPr>
            <a:spLocks noGrp="1"/>
          </p:cNvSpPr>
          <p:nvPr>
            <p:ph idx="1"/>
          </p:nvPr>
        </p:nvSpPr>
        <p:spPr>
          <a:xfrm>
            <a:off x="308758" y="1499056"/>
            <a:ext cx="4762006" cy="4487418"/>
          </a:xfrm>
        </p:spPr>
        <p:txBody>
          <a:bodyPr anchor="t">
            <a:noAutofit/>
          </a:bodyPr>
          <a:lstStyle/>
          <a:p>
            <a:r>
              <a:rPr lang="en-GB" sz="4000" i="0" u="none" strike="noStrike" dirty="0">
                <a:effectLst/>
                <a:latin typeface="Times New Roman" panose="02020603050405020304" pitchFamily="18" charset="0"/>
                <a:cs typeface="Times New Roman" panose="02020603050405020304" pitchFamily="18" charset="0"/>
              </a:rPr>
              <a:t>At the conclusion of each year, you will be able to see the worth of your company's assets. It explains what the corporation owns.</a:t>
            </a:r>
            <a:endParaRPr lang="en-GB" sz="4000" dirty="0">
              <a:latin typeface="Times New Roman" panose="02020603050405020304" pitchFamily="18" charset="0"/>
              <a:cs typeface="Times New Roman" panose="02020603050405020304" pitchFamily="18" charset="0"/>
            </a:endParaRPr>
          </a:p>
        </p:txBody>
      </p:sp>
      <p:pic>
        <p:nvPicPr>
          <p:cNvPr id="4098" name="Picture 2" descr="Graphical user interface, application, table&#10;&#10;Description automatically generated">
            <a:extLst>
              <a:ext uri="{FF2B5EF4-FFF2-40B4-BE49-F238E27FC236}">
                <a16:creationId xmlns:a16="http://schemas.microsoft.com/office/drawing/2014/main" id="{37B81C15-1497-42C4-81C9-DB26B86924C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91267" y="1499056"/>
            <a:ext cx="6903720" cy="448741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5E27620-2637-4F00-AEAF-74EBAE4E2B4E}"/>
              </a:ext>
            </a:extLst>
          </p:cNvPr>
          <p:cNvSpPr txBox="1"/>
          <p:nvPr/>
        </p:nvSpPr>
        <p:spPr>
          <a:xfrm>
            <a:off x="5389387" y="6209814"/>
            <a:ext cx="6705600" cy="461665"/>
          </a:xfrm>
          <a:prstGeom prst="rect">
            <a:avLst/>
          </a:prstGeom>
          <a:noFill/>
        </p:spPr>
        <p:txBody>
          <a:bodyPr wrap="square">
            <a:spAutoFit/>
          </a:bodyPr>
          <a:lstStyle/>
          <a:p>
            <a:pPr algn="r"/>
            <a:r>
              <a:rPr lang="en-GB" sz="2400" b="0" i="0" dirty="0">
                <a:solidFill>
                  <a:srgbClr val="000000"/>
                </a:solidFill>
                <a:effectLst/>
                <a:latin typeface="Tw Cen MT" panose="020B0602020104020603" pitchFamily="34" charset="0"/>
              </a:rPr>
              <a:t>Nh-hotels.com</a:t>
            </a:r>
            <a:endParaRPr lang="en-GB" sz="2400" dirty="0"/>
          </a:p>
        </p:txBody>
      </p:sp>
    </p:spTree>
    <p:extLst>
      <p:ext uri="{BB962C8B-B14F-4D97-AF65-F5344CB8AC3E}">
        <p14:creationId xmlns:p14="http://schemas.microsoft.com/office/powerpoint/2010/main" val="10617884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5EEAE-3F8B-4617-9FC9-9BCBB0FF72B1}"/>
              </a:ext>
            </a:extLst>
          </p:cNvPr>
          <p:cNvSpPr>
            <a:spLocks noGrp="1"/>
          </p:cNvSpPr>
          <p:nvPr>
            <p:ph type="title"/>
          </p:nvPr>
        </p:nvSpPr>
        <p:spPr>
          <a:xfrm>
            <a:off x="221001" y="121275"/>
            <a:ext cx="11404941" cy="1325563"/>
          </a:xfrm>
        </p:spPr>
        <p:txBody>
          <a:bodyPr>
            <a:normAutofit/>
          </a:bodyPr>
          <a:lstStyle/>
          <a:p>
            <a:r>
              <a:rPr lang="en-GB" sz="4000" b="1" i="0" u="none" strike="noStrike" cap="all" dirty="0">
                <a:effectLst/>
                <a:latin typeface="Times New Roman" panose="02020603050405020304" pitchFamily="18" charset="0"/>
                <a:cs typeface="Times New Roman" panose="02020603050405020304" pitchFamily="18" charset="0"/>
              </a:rPr>
              <a:t>DEVELOPMENT MILESTONES </a:t>
            </a:r>
            <a:r>
              <a:rPr lang="en-GB" sz="4000" b="1" cap="all" dirty="0">
                <a:latin typeface="Times New Roman" panose="02020603050405020304" pitchFamily="18" charset="0"/>
                <a:cs typeface="Times New Roman" panose="02020603050405020304" pitchFamily="18" charset="0"/>
              </a:rPr>
              <a:t>&amp;</a:t>
            </a:r>
            <a:r>
              <a:rPr lang="en-GB" sz="4000" b="1" i="0" u="none" strike="noStrike" cap="all" dirty="0">
                <a:effectLst/>
                <a:latin typeface="Times New Roman" panose="02020603050405020304" pitchFamily="18" charset="0"/>
                <a:cs typeface="Times New Roman" panose="02020603050405020304" pitchFamily="18" charset="0"/>
              </a:rPr>
              <a:t> EXIT PLAN</a:t>
            </a: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F65AFDF-4D6A-4FDD-B04B-1C19745562DA}"/>
              </a:ext>
            </a:extLst>
          </p:cNvPr>
          <p:cNvSpPr>
            <a:spLocks noGrp="1"/>
          </p:cNvSpPr>
          <p:nvPr>
            <p:ph idx="1"/>
          </p:nvPr>
        </p:nvSpPr>
        <p:spPr>
          <a:xfrm>
            <a:off x="346268" y="1208313"/>
            <a:ext cx="8892735" cy="5528411"/>
          </a:xfrm>
        </p:spPr>
        <p:txBody>
          <a:bodyPr anchor="ctr">
            <a:noAutofit/>
          </a:bodyPr>
          <a:lstStyle/>
          <a:p>
            <a:pPr rtl="0" fontAlgn="base">
              <a:buFont typeface="Arial" panose="020B0604020202020204" pitchFamily="34" charset="0"/>
              <a:buChar char="•"/>
            </a:pPr>
            <a:r>
              <a:rPr lang="en-GB" i="0" u="none" strike="noStrike" dirty="0">
                <a:effectLst/>
                <a:latin typeface="Times New Roman" panose="02020603050405020304" pitchFamily="18" charset="0"/>
                <a:cs typeface="Times New Roman" panose="02020603050405020304" pitchFamily="18" charset="0"/>
              </a:rPr>
              <a:t>Are company goals that you create with deadlines and who is responsible for them? </a:t>
            </a:r>
          </a:p>
          <a:p>
            <a:pPr rtl="0" fontAlgn="base">
              <a:buFont typeface="Arial" panose="020B0604020202020204" pitchFamily="34" charset="0"/>
              <a:buChar char="•"/>
            </a:pPr>
            <a:r>
              <a:rPr lang="en-GB" i="0" u="none" strike="noStrike" dirty="0">
                <a:effectLst/>
                <a:latin typeface="Times New Roman" panose="02020603050405020304" pitchFamily="18" charset="0"/>
                <a:cs typeface="Times New Roman" panose="02020603050405020304" pitchFamily="18" charset="0"/>
              </a:rPr>
              <a:t>Write a business plan</a:t>
            </a:r>
            <a:r>
              <a:rPr lang="en-GB" dirty="0">
                <a:latin typeface="Times New Roman" panose="02020603050405020304" pitchFamily="18" charset="0"/>
                <a:cs typeface="Times New Roman" panose="02020603050405020304" pitchFamily="18" charset="0"/>
              </a:rPr>
              <a:t> &amp; </a:t>
            </a:r>
            <a:r>
              <a:rPr lang="en-GB" i="0" u="none" strike="noStrike" dirty="0">
                <a:effectLst/>
                <a:latin typeface="Times New Roman" panose="02020603050405020304" pitchFamily="18" charset="0"/>
                <a:cs typeface="Times New Roman" panose="02020603050405020304" pitchFamily="18" charset="0"/>
              </a:rPr>
              <a:t>Set dates.</a:t>
            </a:r>
            <a:r>
              <a:rPr lang="en-US" i="0" dirty="0">
                <a:effectLst/>
                <a:latin typeface="Times New Roman" panose="02020603050405020304" pitchFamily="18" charset="0"/>
                <a:cs typeface="Times New Roman" panose="02020603050405020304" pitchFamily="18" charset="0"/>
              </a:rPr>
              <a:t>​</a:t>
            </a:r>
          </a:p>
          <a:p>
            <a:pPr rtl="0" fontAlgn="base">
              <a:buFont typeface="Arial" panose="020B0604020202020204" pitchFamily="34" charset="0"/>
              <a:buChar char="•"/>
            </a:pPr>
            <a:r>
              <a:rPr lang="en-GB" i="0" u="none" strike="noStrike" dirty="0">
                <a:effectLst/>
                <a:latin typeface="Times New Roman" panose="02020603050405020304" pitchFamily="18" charset="0"/>
                <a:cs typeface="Times New Roman" panose="02020603050405020304" pitchFamily="18" charset="0"/>
              </a:rPr>
              <a:t>Determine your budget.</a:t>
            </a:r>
            <a:r>
              <a:rPr lang="en-US" i="0" dirty="0">
                <a:effectLst/>
                <a:latin typeface="Times New Roman" panose="02020603050405020304" pitchFamily="18" charset="0"/>
                <a:cs typeface="Times New Roman" panose="02020603050405020304" pitchFamily="18" charset="0"/>
              </a:rPr>
              <a:t>​</a:t>
            </a:r>
          </a:p>
          <a:p>
            <a:pPr rtl="0" fontAlgn="base">
              <a:buFont typeface="Arial" panose="020B0604020202020204" pitchFamily="34" charset="0"/>
              <a:buChar char="•"/>
            </a:pPr>
            <a:r>
              <a:rPr lang="en-GB" i="0" u="none" strike="noStrike" dirty="0">
                <a:effectLst/>
                <a:latin typeface="Times New Roman" panose="02020603050405020304" pitchFamily="18" charset="0"/>
                <a:cs typeface="Times New Roman" panose="02020603050405020304" pitchFamily="18" charset="0"/>
              </a:rPr>
              <a:t>Assign responsibilities</a:t>
            </a:r>
            <a:r>
              <a:rPr lang="en-GB" dirty="0">
                <a:latin typeface="Times New Roman" panose="02020603050405020304" pitchFamily="18" charset="0"/>
                <a:cs typeface="Times New Roman" panose="02020603050405020304" pitchFamily="18" charset="0"/>
              </a:rPr>
              <a:t> &amp; </a:t>
            </a:r>
            <a:r>
              <a:rPr lang="en-GB" i="0" u="none" strike="noStrike" dirty="0">
                <a:effectLst/>
                <a:latin typeface="Times New Roman" panose="02020603050405020304" pitchFamily="18" charset="0"/>
                <a:cs typeface="Times New Roman" panose="02020603050405020304" pitchFamily="18" charset="0"/>
              </a:rPr>
              <a:t>Review the results.</a:t>
            </a:r>
            <a:r>
              <a:rPr lang="en-US" i="0" dirty="0">
                <a:effectLst/>
                <a:latin typeface="Times New Roman" panose="02020603050405020304" pitchFamily="18" charset="0"/>
                <a:cs typeface="Times New Roman" panose="02020603050405020304" pitchFamily="18" charset="0"/>
              </a:rPr>
              <a:t>​</a:t>
            </a:r>
          </a:p>
          <a:p>
            <a:pPr marL="0" indent="0" rtl="0" fontAlgn="base">
              <a:buNone/>
            </a:pPr>
            <a:r>
              <a:rPr lang="en-GB" i="0" u="none" strike="noStrike" dirty="0">
                <a:effectLst/>
                <a:latin typeface="Times New Roman" panose="02020603050405020304" pitchFamily="18" charset="0"/>
                <a:cs typeface="Times New Roman" panose="02020603050405020304" pitchFamily="18" charset="0"/>
              </a:rPr>
              <a:t>Exit plan:</a:t>
            </a:r>
            <a:r>
              <a:rPr lang="en-US" i="0" dirty="0">
                <a:effectLst/>
                <a:latin typeface="Times New Roman" panose="02020603050405020304" pitchFamily="18" charset="0"/>
                <a:cs typeface="Times New Roman" panose="02020603050405020304" pitchFamily="18" charset="0"/>
              </a:rPr>
              <a:t>​</a:t>
            </a:r>
          </a:p>
          <a:p>
            <a:pPr rtl="0" fontAlgn="base">
              <a:buFont typeface="Arial" panose="020B0604020202020204" pitchFamily="34" charset="0"/>
              <a:buChar char="•"/>
            </a:pPr>
            <a:r>
              <a:rPr lang="en-GB" i="0" u="none" strike="noStrike" dirty="0">
                <a:effectLst/>
                <a:latin typeface="Times New Roman" panose="02020603050405020304" pitchFamily="18" charset="0"/>
                <a:cs typeface="Times New Roman" panose="02020603050405020304" pitchFamily="18" charset="0"/>
              </a:rPr>
              <a:t>Merger &amp; Acquisition (M&amp;A).</a:t>
            </a:r>
            <a:r>
              <a:rPr lang="en-US" i="0" dirty="0">
                <a:effectLst/>
                <a:latin typeface="Times New Roman" panose="02020603050405020304" pitchFamily="18" charset="0"/>
                <a:cs typeface="Times New Roman" panose="02020603050405020304" pitchFamily="18" charset="0"/>
              </a:rPr>
              <a:t>​</a:t>
            </a:r>
          </a:p>
          <a:p>
            <a:pPr rtl="0" fontAlgn="base">
              <a:buFont typeface="Arial" panose="020B0604020202020204" pitchFamily="34" charset="0"/>
              <a:buChar char="•"/>
            </a:pPr>
            <a:r>
              <a:rPr lang="en-GB" i="0" u="none" strike="noStrike" dirty="0">
                <a:effectLst/>
                <a:latin typeface="Times New Roman" panose="02020603050405020304" pitchFamily="18" charset="0"/>
                <a:cs typeface="Times New Roman" panose="02020603050405020304" pitchFamily="18" charset="0"/>
              </a:rPr>
              <a:t>Initial Public Offering (IPO).</a:t>
            </a:r>
            <a:r>
              <a:rPr lang="en-US" i="0" dirty="0">
                <a:effectLst/>
                <a:latin typeface="Times New Roman" panose="02020603050405020304" pitchFamily="18" charset="0"/>
                <a:cs typeface="Times New Roman" panose="02020603050405020304" pitchFamily="18" charset="0"/>
              </a:rPr>
              <a:t>​</a:t>
            </a:r>
          </a:p>
          <a:p>
            <a:pPr rtl="0" fontAlgn="base">
              <a:buFont typeface="Arial" panose="020B0604020202020204" pitchFamily="34" charset="0"/>
              <a:buChar char="•"/>
            </a:pPr>
            <a:r>
              <a:rPr lang="en-GB" i="0" u="none" strike="noStrike" dirty="0">
                <a:effectLst/>
                <a:latin typeface="Times New Roman" panose="02020603050405020304" pitchFamily="18" charset="0"/>
                <a:cs typeface="Times New Roman" panose="02020603050405020304" pitchFamily="18" charset="0"/>
              </a:rPr>
              <a:t>Sell to a friendly individual.</a:t>
            </a:r>
            <a:r>
              <a:rPr lang="en-US" i="0" dirty="0">
                <a:effectLst/>
                <a:latin typeface="Times New Roman" panose="02020603050405020304" pitchFamily="18" charset="0"/>
                <a:cs typeface="Times New Roman" panose="02020603050405020304" pitchFamily="18" charset="0"/>
              </a:rPr>
              <a:t>​</a:t>
            </a:r>
          </a:p>
          <a:p>
            <a:pPr rtl="0" fontAlgn="base">
              <a:buFont typeface="Arial" panose="020B0604020202020204" pitchFamily="34" charset="0"/>
              <a:buChar char="•"/>
            </a:pPr>
            <a:r>
              <a:rPr lang="en-GB" i="0" u="none" strike="noStrike" dirty="0">
                <a:effectLst/>
                <a:latin typeface="Times New Roman" panose="02020603050405020304" pitchFamily="18" charset="0"/>
                <a:cs typeface="Times New Roman" panose="02020603050405020304" pitchFamily="18" charset="0"/>
              </a:rPr>
              <a:t>Make it your cash cow.</a:t>
            </a:r>
            <a:r>
              <a:rPr lang="en-US" i="0" dirty="0">
                <a:effectLst/>
                <a:latin typeface="Times New Roman" panose="02020603050405020304" pitchFamily="18" charset="0"/>
                <a:cs typeface="Times New Roman" panose="02020603050405020304" pitchFamily="18" charset="0"/>
              </a:rPr>
              <a:t>​</a:t>
            </a:r>
          </a:p>
          <a:p>
            <a:pPr rtl="0" fontAlgn="base">
              <a:buFont typeface="Arial" panose="020B0604020202020204" pitchFamily="34" charset="0"/>
              <a:buChar char="•"/>
            </a:pPr>
            <a:r>
              <a:rPr lang="en-GB" i="0" u="none" strike="noStrike" dirty="0">
                <a:effectLst/>
                <a:latin typeface="Times New Roman" panose="02020603050405020304" pitchFamily="18" charset="0"/>
                <a:cs typeface="Times New Roman" panose="02020603050405020304" pitchFamily="18" charset="0"/>
              </a:rPr>
              <a:t>Liquidation and close.</a:t>
            </a:r>
            <a:endParaRPr lang="en-US" i="0" dirty="0">
              <a:effectLst/>
              <a:latin typeface="Times New Roman" panose="02020603050405020304" pitchFamily="18" charset="0"/>
              <a:cs typeface="Times New Roman" panose="02020603050405020304" pitchFamily="18" charset="0"/>
            </a:endParaRPr>
          </a:p>
        </p:txBody>
      </p:sp>
      <p:pic>
        <p:nvPicPr>
          <p:cNvPr id="13" name="Graphic 6" descr="Financial">
            <a:extLst>
              <a:ext uri="{FF2B5EF4-FFF2-40B4-BE49-F238E27FC236}">
                <a16:creationId xmlns:a16="http://schemas.microsoft.com/office/drawing/2014/main" id="{74B8726C-4ED3-15AD-78A1-E526839133F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7087" y="2597045"/>
            <a:ext cx="3780006" cy="3780006"/>
          </a:xfrm>
          <a:prstGeom prst="rect">
            <a:avLst/>
          </a:prstGeom>
        </p:spPr>
      </p:pic>
    </p:spTree>
    <p:extLst>
      <p:ext uri="{BB962C8B-B14F-4D97-AF65-F5344CB8AC3E}">
        <p14:creationId xmlns:p14="http://schemas.microsoft.com/office/powerpoint/2010/main" val="27617159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C29B1-23EF-4ACC-8E5B-34285FB8D21B}"/>
              </a:ext>
            </a:extLst>
          </p:cNvPr>
          <p:cNvSpPr>
            <a:spLocks noGrp="1"/>
          </p:cNvSpPr>
          <p:nvPr>
            <p:ph type="title"/>
          </p:nvPr>
        </p:nvSpPr>
        <p:spPr>
          <a:xfrm>
            <a:off x="232558" y="99312"/>
            <a:ext cx="10515600" cy="1061295"/>
          </a:xfrm>
        </p:spPr>
        <p:txBody>
          <a:bodyPr>
            <a:normAutofit/>
          </a:bodyPr>
          <a:lstStyle/>
          <a:p>
            <a:r>
              <a:rPr lang="en-GB" dirty="0">
                <a:latin typeface="Times New Roman" panose="02020603050405020304" pitchFamily="18" charset="0"/>
                <a:cs typeface="Times New Roman" panose="02020603050405020304" pitchFamily="18" charset="0"/>
              </a:rPr>
              <a:t>Reference:</a:t>
            </a:r>
            <a:endParaRPr lang="en-GB" dirty="0"/>
          </a:p>
        </p:txBody>
      </p:sp>
      <p:sp>
        <p:nvSpPr>
          <p:cNvPr id="3" name="Content Placeholder 2">
            <a:extLst>
              <a:ext uri="{FF2B5EF4-FFF2-40B4-BE49-F238E27FC236}">
                <a16:creationId xmlns:a16="http://schemas.microsoft.com/office/drawing/2014/main" id="{677634D4-64D6-4AB1-88FC-F782A3B834E5}"/>
              </a:ext>
            </a:extLst>
          </p:cNvPr>
          <p:cNvSpPr>
            <a:spLocks noGrp="1"/>
          </p:cNvSpPr>
          <p:nvPr>
            <p:ph idx="1"/>
          </p:nvPr>
        </p:nvSpPr>
        <p:spPr>
          <a:xfrm>
            <a:off x="339437" y="970602"/>
            <a:ext cx="11852563" cy="4351338"/>
          </a:xfrm>
        </p:spPr>
        <p:txBody>
          <a:bodyPr>
            <a:noAutofit/>
          </a:bodyPr>
          <a:lstStyle/>
          <a:p>
            <a:r>
              <a:rPr lang="en-US" sz="2400" dirty="0">
                <a:latin typeface="Times New Roman" panose="02020603050405020304" pitchFamily="18" charset="0"/>
                <a:cs typeface="Times New Roman" panose="02020603050405020304" pitchFamily="18" charset="0"/>
              </a:rPr>
              <a:t>Farooq, U. (2019, December 12). </a:t>
            </a:r>
            <a:r>
              <a:rPr lang="en-US" sz="2400" i="1" dirty="0" err="1">
                <a:latin typeface="Times New Roman" panose="02020603050405020304" pitchFamily="18" charset="0"/>
                <a:cs typeface="Times New Roman" panose="02020603050405020304" pitchFamily="18" charset="0"/>
              </a:rPr>
              <a:t>StackPath</a:t>
            </a:r>
            <a:r>
              <a:rPr lang="en-US" sz="2400" dirty="0">
                <a:latin typeface="Times New Roman" panose="02020603050405020304" pitchFamily="18" charset="0"/>
                <a:cs typeface="Times New Roman" panose="02020603050405020304" pitchFamily="18" charset="0"/>
              </a:rPr>
              <a:t>. Marketingtutor.net available at:  </a:t>
            </a:r>
            <a:r>
              <a:rPr lang="en-US" sz="2400" u="sng" dirty="0">
                <a:latin typeface="Times New Roman" panose="02020603050405020304" pitchFamily="18" charset="0"/>
                <a:cs typeface="Times New Roman" panose="02020603050405020304" pitchFamily="18" charset="0"/>
                <a:hlinkClick r:id="rId2"/>
              </a:rPr>
              <a:t>https://www.marketingtutor.net/pestle-analysis-of-the-hotel-industry/</a:t>
            </a:r>
            <a:endParaRPr lang="en-KW"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Business, Y. for. (2021, April 26). </a:t>
            </a:r>
            <a:r>
              <a:rPr lang="en-US" sz="2400" i="1" dirty="0">
                <a:latin typeface="Times New Roman" panose="02020603050405020304" pitchFamily="18" charset="0"/>
                <a:cs typeface="Times New Roman" panose="02020603050405020304" pitchFamily="18" charset="0"/>
              </a:rPr>
              <a:t>How to write a business description that makes your business plan shine</a:t>
            </a:r>
            <a:r>
              <a:rPr lang="en-US" sz="2400" dirty="0">
                <a:latin typeface="Times New Roman" panose="02020603050405020304" pitchFamily="18" charset="0"/>
                <a:cs typeface="Times New Roman" panose="02020603050405020304" pitchFamily="18" charset="0"/>
              </a:rPr>
              <a:t>. Yelp for Business. available at: </a:t>
            </a:r>
            <a:r>
              <a:rPr lang="en-US" sz="2400" u="sng" dirty="0">
                <a:latin typeface="Times New Roman" panose="02020603050405020304" pitchFamily="18" charset="0"/>
                <a:cs typeface="Times New Roman" panose="02020603050405020304" pitchFamily="18" charset="0"/>
                <a:hlinkClick r:id="rId3"/>
              </a:rPr>
              <a:t>https://business.yelp.com/plan/how-to-write-a-business-description/#:~:text=A%20business%20description%20is%20a</a:t>
            </a:r>
            <a:endParaRPr lang="en-GB" sz="2400" u="sng"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Aronsson, L. (2000). </a:t>
            </a:r>
            <a:r>
              <a:rPr lang="en-US" sz="2400" i="1" dirty="0">
                <a:latin typeface="Times New Roman" panose="02020603050405020304" pitchFamily="18" charset="0"/>
                <a:cs typeface="Times New Roman" panose="02020603050405020304" pitchFamily="18" charset="0"/>
              </a:rPr>
              <a:t>The development of sustainable tourism. </a:t>
            </a:r>
            <a:r>
              <a:rPr lang="en-US" sz="2400" dirty="0">
                <a:latin typeface="Times New Roman" panose="02020603050405020304" pitchFamily="18" charset="0"/>
                <a:cs typeface="Times New Roman" panose="02020603050405020304" pitchFamily="18" charset="0"/>
              </a:rPr>
              <a:t>London: Continuum. Pearson </a:t>
            </a:r>
          </a:p>
          <a:p>
            <a:r>
              <a:rPr lang="en-US" sz="2400" dirty="0">
                <a:latin typeface="Times New Roman" panose="02020603050405020304" pitchFamily="18" charset="0"/>
                <a:cs typeface="Times New Roman" panose="02020603050405020304" pitchFamily="18" charset="0"/>
              </a:rPr>
              <a:t>Ashley, C. &amp; Roe, D. (2002). Making tourism work for the poor: strategies and challenges in southern Africa. </a:t>
            </a:r>
            <a:r>
              <a:rPr lang="en-US" sz="2400" i="1" dirty="0">
                <a:latin typeface="Times New Roman" panose="02020603050405020304" pitchFamily="18" charset="0"/>
                <a:cs typeface="Times New Roman" panose="02020603050405020304" pitchFamily="18" charset="0"/>
              </a:rPr>
              <a:t>Development Southern Africa,</a:t>
            </a:r>
            <a:r>
              <a:rPr lang="en-US" sz="2400" dirty="0">
                <a:latin typeface="Times New Roman" panose="02020603050405020304" pitchFamily="18" charset="0"/>
                <a:cs typeface="Times New Roman" panose="02020603050405020304" pitchFamily="18" charset="0"/>
              </a:rPr>
              <a:t> 19 (1), 61-82. </a:t>
            </a:r>
          </a:p>
          <a:p>
            <a:r>
              <a:rPr lang="en-US" sz="2400" dirty="0">
                <a:latin typeface="Times New Roman" panose="02020603050405020304" pitchFamily="18" charset="0"/>
                <a:cs typeface="Times New Roman" panose="02020603050405020304" pitchFamily="18" charset="0"/>
              </a:rPr>
              <a:t>Butler, R.W. (1980). The concept of a tourist area cycle of evolution: Implications for the management of resources. Canadian Geographer. 24, 5 -12. </a:t>
            </a:r>
            <a:endParaRPr lang="en-GB" sz="2400" b="1" i="0" dirty="0">
              <a:effectLst/>
              <a:latin typeface="Times New Roman" panose="02020603050405020304" pitchFamily="18" charset="0"/>
              <a:cs typeface="Times New Roman" panose="02020603050405020304" pitchFamily="18" charset="0"/>
            </a:endParaRPr>
          </a:p>
          <a:p>
            <a:r>
              <a:rPr lang="en-GB" sz="2400" b="1" i="0" dirty="0">
                <a:effectLst/>
                <a:latin typeface="Times New Roman" panose="02020603050405020304" pitchFamily="18" charset="0"/>
                <a:cs typeface="Times New Roman" panose="02020603050405020304" pitchFamily="18" charset="0"/>
              </a:rPr>
              <a:t>Whitney P, </a:t>
            </a:r>
            <a:r>
              <a:rPr lang="en-GB" sz="2400" b="0" i="0" dirty="0">
                <a:effectLst/>
                <a:latin typeface="Times New Roman" panose="02020603050405020304" pitchFamily="18" charset="0"/>
                <a:cs typeface="Times New Roman" panose="02020603050405020304" pitchFamily="18" charset="0"/>
              </a:rPr>
              <a:t>Corporate Finance Director, 06/12/2021, available at: </a:t>
            </a:r>
            <a:r>
              <a:rPr lang="en-GB" sz="2400" b="0" i="0" u="none" strike="noStrike" dirty="0">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https://www.hallidays.co.uk/views-and-insight/sector-report/hotel-industry</a:t>
            </a:r>
          </a:p>
          <a:p>
            <a:r>
              <a:rPr lang="en-GB" sz="2400" b="0" i="0" u="none" strike="noStrike" dirty="0">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Pica9</a:t>
            </a:r>
            <a:r>
              <a:rPr lang="en-GB" sz="2400" b="0" i="0" dirty="0">
                <a:effectLst/>
                <a:latin typeface="Times New Roman" panose="02020603050405020304" pitchFamily="18" charset="0"/>
                <a:cs typeface="Times New Roman" panose="02020603050405020304" pitchFamily="18" charset="0"/>
              </a:rPr>
              <a:t> on 2020, available at: </a:t>
            </a:r>
            <a:r>
              <a:rPr lang="en-GB" sz="2400" b="0" i="0" dirty="0">
                <a:effectLst/>
                <a:latin typeface="Times New Roman" panose="02020603050405020304" pitchFamily="18" charset="0"/>
                <a:cs typeface="Times New Roman" panose="02020603050405020304" pitchFamily="18" charset="0"/>
                <a:hlinkClick r:id="rId5"/>
              </a:rPr>
              <a:t>https://www.pica9.com/blog/hotel-marketing-challenges</a:t>
            </a:r>
            <a:endParaRPr lang="en-GB" sz="2400" i="0" dirty="0">
              <a:effectLst/>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268646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0DFC05-12B1-4E31-93D7-F57F5F25C328}"/>
              </a:ext>
            </a:extLst>
          </p:cNvPr>
          <p:cNvSpPr>
            <a:spLocks noGrp="1"/>
          </p:cNvSpPr>
          <p:nvPr>
            <p:ph idx="1"/>
          </p:nvPr>
        </p:nvSpPr>
        <p:spPr>
          <a:xfrm>
            <a:off x="140524" y="151204"/>
            <a:ext cx="11910951" cy="4955186"/>
          </a:xfrm>
        </p:spPr>
        <p:txBody>
          <a:bodyPr>
            <a:noAutofit/>
          </a:bodyPr>
          <a:lstStyle/>
          <a:p>
            <a:r>
              <a:rPr lang="en-GB" sz="3200" i="0" dirty="0">
                <a:effectLst/>
                <a:latin typeface="Times New Roman" panose="02020603050405020304" pitchFamily="18" charset="0"/>
                <a:cs typeface="Times New Roman" panose="02020603050405020304" pitchFamily="18" charset="0"/>
              </a:rPr>
              <a:t>Hamilton's Hotel (United Kingdom) available at</a:t>
            </a:r>
            <a:r>
              <a:rPr lang="en-GB" sz="3200" b="1" i="0" dirty="0">
                <a:effectLst/>
                <a:latin typeface="Times New Roman" panose="02020603050405020304" pitchFamily="18" charset="0"/>
                <a:cs typeface="Times New Roman" panose="02020603050405020304" pitchFamily="18" charset="0"/>
              </a:rPr>
              <a:t>: </a:t>
            </a:r>
            <a:r>
              <a:rPr lang="en-GB" sz="3200" dirty="0">
                <a:latin typeface="Times New Roman" panose="02020603050405020304" pitchFamily="18" charset="0"/>
                <a:cs typeface="Times New Roman" panose="02020603050405020304" pitchFamily="18" charset="0"/>
                <a:hlinkClick r:id="rId2"/>
              </a:rPr>
              <a:t>https://www.hrs.com/en/hotel/hamiltons-hotel/a-686026/</a:t>
            </a:r>
            <a:endParaRPr lang="en-GB" sz="3200" dirty="0">
              <a:latin typeface="Times New Roman" panose="02020603050405020304" pitchFamily="18" charset="0"/>
              <a:cs typeface="Times New Roman" panose="02020603050405020304" pitchFamily="18" charset="0"/>
            </a:endParaRPr>
          </a:p>
          <a:p>
            <a:pPr lvl="0"/>
            <a:r>
              <a:rPr lang="en-GB" sz="3200" dirty="0" err="1">
                <a:latin typeface="Times New Roman" panose="02020603050405020304" pitchFamily="18" charset="0"/>
                <a:cs typeface="Times New Roman" panose="02020603050405020304" pitchFamily="18" charset="0"/>
              </a:rPr>
              <a:t>Rabiul</a:t>
            </a:r>
            <a:r>
              <a:rPr lang="en-GB" sz="3200" dirty="0">
                <a:latin typeface="Times New Roman" panose="02020603050405020304" pitchFamily="18" charset="0"/>
                <a:cs typeface="Times New Roman" panose="02020603050405020304" pitchFamily="18" charset="0"/>
              </a:rPr>
              <a:t> et al., 2021</a:t>
            </a:r>
          </a:p>
          <a:p>
            <a:pPr lvl="0"/>
            <a:r>
              <a:rPr lang="en-GB" sz="3200" dirty="0" err="1">
                <a:latin typeface="Times New Roman" panose="02020603050405020304" pitchFamily="18" charset="0"/>
                <a:cs typeface="Times New Roman" panose="02020603050405020304" pitchFamily="18" charset="0"/>
              </a:rPr>
              <a:t>Neri,A</a:t>
            </a:r>
            <a:r>
              <a:rPr lang="en-GB" sz="3200" dirty="0">
                <a:latin typeface="Times New Roman" panose="02020603050405020304" pitchFamily="18" charset="0"/>
                <a:cs typeface="Times New Roman" panose="02020603050405020304" pitchFamily="18" charset="0"/>
              </a:rPr>
              <a:t>., </a:t>
            </a:r>
            <a:r>
              <a:rPr lang="en-GB" sz="3200" dirty="0" err="1">
                <a:latin typeface="Times New Roman" panose="02020603050405020304" pitchFamily="18" charset="0"/>
                <a:cs typeface="Times New Roman" panose="02020603050405020304" pitchFamily="18" charset="0"/>
              </a:rPr>
              <a:t>Cagno,E</a:t>
            </a:r>
            <a:r>
              <a:rPr lang="en-GB" sz="3200" dirty="0">
                <a:latin typeface="Times New Roman" panose="02020603050405020304" pitchFamily="18" charset="0"/>
                <a:cs typeface="Times New Roman" panose="02020603050405020304" pitchFamily="18" charset="0"/>
              </a:rPr>
              <a:t>., </a:t>
            </a:r>
            <a:r>
              <a:rPr lang="en-GB" sz="3200" dirty="0" err="1">
                <a:latin typeface="Times New Roman" panose="02020603050405020304" pitchFamily="18" charset="0"/>
                <a:cs typeface="Times New Roman" panose="02020603050405020304" pitchFamily="18" charset="0"/>
              </a:rPr>
              <a:t>lepri,M</a:t>
            </a:r>
            <a:r>
              <a:rPr lang="en-GB" sz="3200" dirty="0">
                <a:latin typeface="Times New Roman" panose="02020603050405020304" pitchFamily="18" charset="0"/>
                <a:cs typeface="Times New Roman" panose="02020603050405020304" pitchFamily="18" charset="0"/>
              </a:rPr>
              <a:t>. and </a:t>
            </a:r>
            <a:r>
              <a:rPr lang="en-GB" sz="3200" dirty="0" err="1">
                <a:latin typeface="Times New Roman" panose="02020603050405020304" pitchFamily="18" charset="0"/>
                <a:cs typeface="Times New Roman" panose="02020603050405020304" pitchFamily="18" charset="0"/>
              </a:rPr>
              <a:t>Trianni,A</a:t>
            </a:r>
            <a:r>
              <a:rPr lang="en-GB" sz="3200" dirty="0">
                <a:latin typeface="Times New Roman" panose="02020603050405020304" pitchFamily="18" charset="0"/>
                <a:cs typeface="Times New Roman" panose="02020603050405020304" pitchFamily="18" charset="0"/>
              </a:rPr>
              <a:t>.,(2021)h</a:t>
            </a:r>
          </a:p>
          <a:p>
            <a:pPr lvl="0"/>
            <a:r>
              <a:rPr lang="en-GB" sz="3200" dirty="0">
                <a:latin typeface="Times New Roman" panose="02020603050405020304" pitchFamily="18" charset="0"/>
                <a:cs typeface="Times New Roman" panose="02020603050405020304" pitchFamily="18" charset="0"/>
              </a:rPr>
              <a:t>Human Resource Management Journal,32,pp92</a:t>
            </a:r>
            <a:endParaRPr lang="en-US" sz="3200" dirty="0">
              <a:latin typeface="Times New Roman" panose="02020603050405020304" pitchFamily="18" charset="0"/>
              <a:cs typeface="Times New Roman" panose="02020603050405020304" pitchFamily="18" charset="0"/>
            </a:endParaRPr>
          </a:p>
          <a:p>
            <a:r>
              <a:rPr lang="en-US" sz="3200" dirty="0">
                <a:latin typeface="Times New Roman" panose="02020603050405020304" pitchFamily="18" charset="0"/>
                <a:cs typeface="Times New Roman" panose="02020603050405020304" pitchFamily="18" charset="0"/>
              </a:rPr>
              <a:t>Rose R. – (The 4 Steps To Conduct An Effective Training Needs Analysis), available at: </a:t>
            </a:r>
            <a:r>
              <a:rPr lang="en-US" sz="3200" dirty="0">
                <a:latin typeface="Times New Roman" panose="02020603050405020304" pitchFamily="18" charset="0"/>
                <a:cs typeface="Times New Roman" panose="02020603050405020304" pitchFamily="18" charset="0"/>
                <a:hlinkClick r:id="rId3"/>
              </a:rPr>
              <a:t>https://roundtablelearning.com/the-4-steps-to-conduct-an-effective-training-needs-analysis/</a:t>
            </a:r>
            <a:r>
              <a:rPr lang="en-US" sz="3200" dirty="0">
                <a:latin typeface="Times New Roman" panose="02020603050405020304" pitchFamily="18" charset="0"/>
                <a:cs typeface="Times New Roman" panose="02020603050405020304" pitchFamily="18" charset="0"/>
              </a:rPr>
              <a:t> </a:t>
            </a:r>
          </a:p>
          <a:p>
            <a:r>
              <a:rPr lang="en-US" sz="3200" dirty="0">
                <a:latin typeface="Times New Roman" panose="02020603050405020304" pitchFamily="18" charset="0"/>
                <a:cs typeface="Times New Roman" panose="02020603050405020304" pitchFamily="18" charset="0"/>
              </a:rPr>
              <a:t>(10 Common risk in the hospitality industry), source: </a:t>
            </a:r>
            <a:r>
              <a:rPr lang="en-US" sz="3200" dirty="0" err="1">
                <a:latin typeface="Times New Roman" panose="02020603050405020304" pitchFamily="18" charset="0"/>
                <a:cs typeface="Times New Roman" panose="02020603050405020304" pitchFamily="18" charset="0"/>
              </a:rPr>
              <a:t>Pilla</a:t>
            </a:r>
            <a:r>
              <a:rPr lang="en-US" sz="3200" dirty="0">
                <a:latin typeface="Times New Roman" panose="02020603050405020304" pitchFamily="18" charset="0"/>
                <a:cs typeface="Times New Roman" panose="02020603050405020304" pitchFamily="18" charset="0"/>
              </a:rPr>
              <a:t>, available at: </a:t>
            </a:r>
            <a:r>
              <a:rPr lang="en-US" sz="3200" dirty="0">
                <a:latin typeface="Times New Roman" panose="02020603050405020304" pitchFamily="18" charset="0"/>
                <a:cs typeface="Times New Roman" panose="02020603050405020304" pitchFamily="18" charset="0"/>
                <a:hlinkClick r:id="rId4"/>
              </a:rPr>
              <a:t>https://yourpilla.com/hospitality-risks/</a:t>
            </a:r>
            <a:r>
              <a:rPr lang="en-US" sz="3200" dirty="0">
                <a:latin typeface="Times New Roman" panose="02020603050405020304" pitchFamily="18" charset="0"/>
                <a:cs typeface="Times New Roman" panose="02020603050405020304" pitchFamily="18" charset="0"/>
              </a:rPr>
              <a:t> </a:t>
            </a:r>
          </a:p>
          <a:p>
            <a:r>
              <a:rPr lang="en-US" sz="3200" dirty="0">
                <a:latin typeface="Times New Roman" panose="02020603050405020304" pitchFamily="18" charset="0"/>
                <a:cs typeface="Times New Roman" panose="02020603050405020304" pitchFamily="18" charset="0"/>
              </a:rPr>
              <a:t>(How the Hospitality Industry is Using Technology to Improve Guest Experience), source: </a:t>
            </a:r>
            <a:r>
              <a:rPr lang="en-US" sz="3200" dirty="0" err="1">
                <a:latin typeface="Times New Roman" panose="02020603050405020304" pitchFamily="18" charset="0"/>
                <a:cs typeface="Times New Roman" panose="02020603050405020304" pitchFamily="18" charset="0"/>
              </a:rPr>
              <a:t>Youtube</a:t>
            </a:r>
            <a:r>
              <a:rPr lang="en-US" sz="3200" dirty="0">
                <a:latin typeface="Times New Roman" panose="02020603050405020304" pitchFamily="18" charset="0"/>
                <a:cs typeface="Times New Roman" panose="02020603050405020304" pitchFamily="18" charset="0"/>
              </a:rPr>
              <a:t>, available at: </a:t>
            </a:r>
            <a:r>
              <a:rPr lang="en-US" sz="3200" dirty="0">
                <a:latin typeface="Times New Roman" panose="02020603050405020304" pitchFamily="18" charset="0"/>
                <a:cs typeface="Times New Roman" panose="02020603050405020304" pitchFamily="18" charset="0"/>
                <a:hlinkClick r:id="rId5"/>
              </a:rPr>
              <a:t>https://www.youtube.com/watch?v=8hHgT0rJ_gE</a:t>
            </a:r>
            <a:r>
              <a:rPr lang="en-US" sz="3200" dirty="0">
                <a:latin typeface="Times New Roman" panose="02020603050405020304" pitchFamily="18"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4582563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13">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D4C85A53-515D-42D9-801F-314AE15948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9708" y="1286934"/>
            <a:ext cx="9432585" cy="4105949"/>
          </a:xfrm>
          <a:prstGeom prst="rect">
            <a:avLst/>
          </a:prstGeom>
        </p:spPr>
      </p:pic>
    </p:spTree>
    <p:extLst>
      <p:ext uri="{BB962C8B-B14F-4D97-AF65-F5344CB8AC3E}">
        <p14:creationId xmlns:p14="http://schemas.microsoft.com/office/powerpoint/2010/main" val="30897008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661</TotalTime>
  <Words>3158</Words>
  <Application>Microsoft Office PowerPoint</Application>
  <PresentationFormat>Widescreen</PresentationFormat>
  <Paragraphs>202</Paragraphs>
  <Slides>25</Slides>
  <Notes>1</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25</vt:i4>
      </vt:variant>
    </vt:vector>
  </HeadingPairs>
  <TitlesOfParts>
    <vt:vector size="33" baseType="lpstr">
      <vt:lpstr>Arial</vt:lpstr>
      <vt:lpstr>Calibri</vt:lpstr>
      <vt:lpstr>Calibri Light</vt:lpstr>
      <vt:lpstr>Times New Roman</vt:lpstr>
      <vt:lpstr>Tw Cen MT</vt:lpstr>
      <vt:lpstr>Wingdings</vt:lpstr>
      <vt:lpstr>Office Theme</vt:lpstr>
      <vt:lpstr>1_Office Theme</vt:lpstr>
      <vt:lpstr>Business Plan  Hotel Stella</vt:lpstr>
      <vt:lpstr>Overview</vt:lpstr>
      <vt:lpstr>HOTEL Stella: BUSINESS DESCRIPTION </vt:lpstr>
      <vt:lpstr>HISTORY AND SERVICE DESCRIPTION </vt:lpstr>
      <vt:lpstr>History</vt:lpstr>
      <vt:lpstr>PESTLE ANALYSIS</vt:lpstr>
      <vt:lpstr>Market Analysis &amp; Trend </vt:lpstr>
      <vt:lpstr>PowerPoint Presentation</vt:lpstr>
      <vt:lpstr>Trends</vt:lpstr>
      <vt:lpstr>Challenges in the Hotel Industry</vt:lpstr>
      <vt:lpstr>Operations and Technology Plan </vt:lpstr>
      <vt:lpstr>Business Risk: </vt:lpstr>
      <vt:lpstr>Training</vt:lpstr>
      <vt:lpstr>Management &amp; Organization</vt:lpstr>
      <vt:lpstr>Management &amp; Organization</vt:lpstr>
      <vt:lpstr>Duties &amp; Responsibilities</vt:lpstr>
      <vt:lpstr>PowerPoint Presentation</vt:lpstr>
      <vt:lpstr>FINANCIAL PLAN for hotel stella</vt:lpstr>
      <vt:lpstr>PROFIT &amp; LOSS STATEMENT</vt:lpstr>
      <vt:lpstr>Cash flow</vt:lpstr>
      <vt:lpstr>Balance sheet</vt:lpstr>
      <vt:lpstr>DEVELOPMENT MILESTONES &amp; EXIT PLAN</vt:lpstr>
      <vt:lpstr>Reference: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Miah, Ashfak</dc:creator>
  <cp:lastModifiedBy>Miah, Ashfak</cp:lastModifiedBy>
  <cp:revision>17</cp:revision>
  <dcterms:created xsi:type="dcterms:W3CDTF">2022-04-03T20:56:54Z</dcterms:created>
  <dcterms:modified xsi:type="dcterms:W3CDTF">2022-04-30T21:29:55Z</dcterms:modified>
</cp:coreProperties>
</file>