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84" r:id="rId6"/>
    <p:sldId id="257" r:id="rId7"/>
    <p:sldId id="329" r:id="rId8"/>
    <p:sldId id="292" r:id="rId9"/>
    <p:sldId id="286" r:id="rId10"/>
    <p:sldId id="326" r:id="rId11"/>
    <p:sldId id="260" r:id="rId12"/>
    <p:sldId id="298" r:id="rId13"/>
    <p:sldId id="349" r:id="rId14"/>
    <p:sldId id="331" r:id="rId15"/>
    <p:sldId id="358" r:id="rId16"/>
    <p:sldId id="307" r:id="rId17"/>
    <p:sldId id="261" r:id="rId18"/>
    <p:sldId id="362" r:id="rId19"/>
    <p:sldId id="367" r:id="rId20"/>
    <p:sldId id="282" r:id="rId21"/>
    <p:sldId id="321" r:id="rId22"/>
    <p:sldId id="345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6CD29F-F468-40B8-8365-D0E5678BF64E}" v="1" dt="2024-10-16T15:15:34.6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7" autoAdjust="0"/>
    <p:restoredTop sz="96395" autoAdjust="0"/>
  </p:normalViewPr>
  <p:slideViewPr>
    <p:cSldViewPr snapToGrid="0" showGuides="1">
      <p:cViewPr>
        <p:scale>
          <a:sx n="47" d="100"/>
          <a:sy n="47" d="100"/>
        </p:scale>
        <p:origin x="894" y="81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5502"/>
    </p:cViewPr>
  </p:sorter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9D4B2BF3-6943-4970-8791-150B39FCB5EC}"/>
    <pc:docChg chg="undo custSel modSld">
      <pc:chgData name="Alison Evans (Lib)" userId="a038501e-367a-4d45-83b6-fbcb256771ea" providerId="ADAL" clId="{9D4B2BF3-6943-4970-8791-150B39FCB5EC}" dt="2024-10-15T09:55:36.504" v="292" actId="1076"/>
      <pc:docMkLst>
        <pc:docMk/>
      </pc:docMkLst>
      <pc:sldChg chg="modSp mod">
        <pc:chgData name="Alison Evans (Lib)" userId="a038501e-367a-4d45-83b6-fbcb256771ea" providerId="ADAL" clId="{9D4B2BF3-6943-4970-8791-150B39FCB5EC}" dt="2024-10-15T09:53:50.218" v="225" actId="1076"/>
        <pc:sldMkLst>
          <pc:docMk/>
          <pc:sldMk cId="3424395403" sldId="261"/>
        </pc:sldMkLst>
        <pc:spChg chg="mod">
          <ac:chgData name="Alison Evans (Lib)" userId="a038501e-367a-4d45-83b6-fbcb256771ea" providerId="ADAL" clId="{9D4B2BF3-6943-4970-8791-150B39FCB5EC}" dt="2024-10-15T09:53:50.218" v="225" actId="1076"/>
          <ac:spMkLst>
            <pc:docMk/>
            <pc:sldMk cId="3424395403" sldId="261"/>
            <ac:spMk id="2" creationId="{2BBF5233-6D12-89EF-92D7-CAA397EC501B}"/>
          </ac:spMkLst>
        </pc:spChg>
        <pc:spChg chg="mod">
          <ac:chgData name="Alison Evans (Lib)" userId="a038501e-367a-4d45-83b6-fbcb256771ea" providerId="ADAL" clId="{9D4B2BF3-6943-4970-8791-150B39FCB5EC}" dt="2024-10-15T09:53:43.341" v="224" actId="1076"/>
          <ac:spMkLst>
            <pc:docMk/>
            <pc:sldMk cId="3424395403" sldId="261"/>
            <ac:spMk id="3" creationId="{F67AF52D-DF67-FA9E-A80F-14688FAA3086}"/>
          </ac:spMkLst>
        </pc:spChg>
        <pc:spChg chg="mod">
          <ac:chgData name="Alison Evans (Lib)" userId="a038501e-367a-4d45-83b6-fbcb256771ea" providerId="ADAL" clId="{9D4B2BF3-6943-4970-8791-150B39FCB5EC}" dt="2024-10-15T09:50:43.234" v="102" actId="113"/>
          <ac:spMkLst>
            <pc:docMk/>
            <pc:sldMk cId="3424395403" sldId="261"/>
            <ac:spMk id="6" creationId="{23C70641-87CC-C5F7-482E-D105A4468AEE}"/>
          </ac:spMkLst>
        </pc:spChg>
        <pc:spChg chg="mod">
          <ac:chgData name="Alison Evans (Lib)" userId="a038501e-367a-4d45-83b6-fbcb256771ea" providerId="ADAL" clId="{9D4B2BF3-6943-4970-8791-150B39FCB5EC}" dt="2024-10-15T09:52:29.121" v="124" actId="113"/>
          <ac:spMkLst>
            <pc:docMk/>
            <pc:sldMk cId="3424395403" sldId="261"/>
            <ac:spMk id="9" creationId="{B4938E66-5C2B-A997-C3FC-E0D4927E957B}"/>
          </ac:spMkLst>
        </pc:spChg>
        <pc:spChg chg="mod">
          <ac:chgData name="Alison Evans (Lib)" userId="a038501e-367a-4d45-83b6-fbcb256771ea" providerId="ADAL" clId="{9D4B2BF3-6943-4970-8791-150B39FCB5EC}" dt="2024-10-15T08:50:52.178" v="51" actId="1076"/>
          <ac:spMkLst>
            <pc:docMk/>
            <pc:sldMk cId="3424395403" sldId="261"/>
            <ac:spMk id="14" creationId="{92BDC958-26E6-F6FF-7559-75A71191FA4F}"/>
          </ac:spMkLst>
        </pc:spChg>
        <pc:spChg chg="mod">
          <ac:chgData name="Alison Evans (Lib)" userId="a038501e-367a-4d45-83b6-fbcb256771ea" providerId="ADAL" clId="{9D4B2BF3-6943-4970-8791-150B39FCB5EC}" dt="2024-10-15T08:50:16" v="46" actId="1076"/>
          <ac:spMkLst>
            <pc:docMk/>
            <pc:sldMk cId="3424395403" sldId="261"/>
            <ac:spMk id="16" creationId="{64551213-EC67-6C1D-58EF-D21C981D9AF1}"/>
          </ac:spMkLst>
        </pc:spChg>
        <pc:spChg chg="mod">
          <ac:chgData name="Alison Evans (Lib)" userId="a038501e-367a-4d45-83b6-fbcb256771ea" providerId="ADAL" clId="{9D4B2BF3-6943-4970-8791-150B39FCB5EC}" dt="2024-10-15T08:50:11.153" v="45" actId="1076"/>
          <ac:spMkLst>
            <pc:docMk/>
            <pc:sldMk cId="3424395403" sldId="261"/>
            <ac:spMk id="17" creationId="{6F4737C4-35B9-0D56-52AF-ACA43C4AAE8B}"/>
          </ac:spMkLst>
        </pc:spChg>
        <pc:picChg chg="mod">
          <ac:chgData name="Alison Evans (Lib)" userId="a038501e-367a-4d45-83b6-fbcb256771ea" providerId="ADAL" clId="{9D4B2BF3-6943-4970-8791-150B39FCB5EC}" dt="2024-10-15T08:50:48.687" v="50" actId="1076"/>
          <ac:picMkLst>
            <pc:docMk/>
            <pc:sldMk cId="3424395403" sldId="261"/>
            <ac:picMk id="4" creationId="{0868648C-AD16-873E-6E09-886D6819336C}"/>
          </ac:picMkLst>
        </pc:picChg>
        <pc:picChg chg="mod">
          <ac:chgData name="Alison Evans (Lib)" userId="a038501e-367a-4d45-83b6-fbcb256771ea" providerId="ADAL" clId="{9D4B2BF3-6943-4970-8791-150B39FCB5EC}" dt="2024-10-15T08:50:54.958" v="52" actId="1076"/>
          <ac:picMkLst>
            <pc:docMk/>
            <pc:sldMk cId="3424395403" sldId="261"/>
            <ac:picMk id="5" creationId="{B219444F-174E-8072-D8F7-93FA295A8EF8}"/>
          </ac:picMkLst>
        </pc:picChg>
        <pc:picChg chg="mod">
          <ac:chgData name="Alison Evans (Lib)" userId="a038501e-367a-4d45-83b6-fbcb256771ea" providerId="ADAL" clId="{9D4B2BF3-6943-4970-8791-150B39FCB5EC}" dt="2024-10-15T08:49:56.682" v="42" actId="1076"/>
          <ac:picMkLst>
            <pc:docMk/>
            <pc:sldMk cId="3424395403" sldId="261"/>
            <ac:picMk id="10" creationId="{7DD2C467-CC7E-F933-76B6-A48EBD65746F}"/>
          </ac:picMkLst>
        </pc:picChg>
        <pc:picChg chg="mod">
          <ac:chgData name="Alison Evans (Lib)" userId="a038501e-367a-4d45-83b6-fbcb256771ea" providerId="ADAL" clId="{9D4B2BF3-6943-4970-8791-150B39FCB5EC}" dt="2024-10-15T08:50:05.493" v="44" actId="1076"/>
          <ac:picMkLst>
            <pc:docMk/>
            <pc:sldMk cId="3424395403" sldId="261"/>
            <ac:picMk id="19" creationId="{66C03388-E96E-3674-2277-92AB1130763D}"/>
          </ac:picMkLst>
        </pc:picChg>
      </pc:sldChg>
      <pc:sldChg chg="modSp mod">
        <pc:chgData name="Alison Evans (Lib)" userId="a038501e-367a-4d45-83b6-fbcb256771ea" providerId="ADAL" clId="{9D4B2BF3-6943-4970-8791-150B39FCB5EC}" dt="2024-10-15T09:55:36.504" v="292" actId="1076"/>
        <pc:sldMkLst>
          <pc:docMk/>
          <pc:sldMk cId="101034434" sldId="298"/>
        </pc:sldMkLst>
        <pc:spChg chg="mod">
          <ac:chgData name="Alison Evans (Lib)" userId="a038501e-367a-4d45-83b6-fbcb256771ea" providerId="ADAL" clId="{9D4B2BF3-6943-4970-8791-150B39FCB5EC}" dt="2024-10-15T09:47:47.017" v="67" actId="1076"/>
          <ac:spMkLst>
            <pc:docMk/>
            <pc:sldMk cId="101034434" sldId="298"/>
            <ac:spMk id="2" creationId="{C39BEECA-4841-66AD-3536-9D45C002D2AE}"/>
          </ac:spMkLst>
        </pc:spChg>
        <pc:spChg chg="mod">
          <ac:chgData name="Alison Evans (Lib)" userId="a038501e-367a-4d45-83b6-fbcb256771ea" providerId="ADAL" clId="{9D4B2BF3-6943-4970-8791-150B39FCB5EC}" dt="2024-10-15T09:55:15.161" v="289" actId="1076"/>
          <ac:spMkLst>
            <pc:docMk/>
            <pc:sldMk cId="101034434" sldId="298"/>
            <ac:spMk id="3" creationId="{FFD7B840-EF79-5284-E314-9BD9FD44A8BA}"/>
          </ac:spMkLst>
        </pc:spChg>
        <pc:spChg chg="mod">
          <ac:chgData name="Alison Evans (Lib)" userId="a038501e-367a-4d45-83b6-fbcb256771ea" providerId="ADAL" clId="{9D4B2BF3-6943-4970-8791-150B39FCB5EC}" dt="2024-10-15T09:55:36.504" v="292" actId="1076"/>
          <ac:spMkLst>
            <pc:docMk/>
            <pc:sldMk cId="101034434" sldId="298"/>
            <ac:spMk id="4" creationId="{1F5ACE98-6A1B-E38A-395F-111AC31827CD}"/>
          </ac:spMkLst>
        </pc:spChg>
        <pc:spChg chg="mod">
          <ac:chgData name="Alison Evans (Lib)" userId="a038501e-367a-4d45-83b6-fbcb256771ea" providerId="ADAL" clId="{9D4B2BF3-6943-4970-8791-150B39FCB5EC}" dt="2024-10-15T09:55:32.161" v="291" actId="1076"/>
          <ac:spMkLst>
            <pc:docMk/>
            <pc:sldMk cId="101034434" sldId="298"/>
            <ac:spMk id="6" creationId="{9CEC8B60-58A2-AE2C-4D57-25145580A7DF}"/>
          </ac:spMkLst>
        </pc:spChg>
      </pc:sldChg>
      <pc:sldChg chg="modSp mod">
        <pc:chgData name="Alison Evans (Lib)" userId="a038501e-367a-4d45-83b6-fbcb256771ea" providerId="ADAL" clId="{9D4B2BF3-6943-4970-8791-150B39FCB5EC}" dt="2024-10-15T08:46:27.236" v="25" actId="1076"/>
        <pc:sldMkLst>
          <pc:docMk/>
          <pc:sldMk cId="942482206" sldId="326"/>
        </pc:sldMkLst>
        <pc:spChg chg="mod">
          <ac:chgData name="Alison Evans (Lib)" userId="a038501e-367a-4d45-83b6-fbcb256771ea" providerId="ADAL" clId="{9D4B2BF3-6943-4970-8791-150B39FCB5EC}" dt="2024-10-15T08:46:27.236" v="25" actId="1076"/>
          <ac:spMkLst>
            <pc:docMk/>
            <pc:sldMk cId="942482206" sldId="326"/>
            <ac:spMk id="6" creationId="{2ED1695C-1722-6444-3D70-50137137A246}"/>
          </ac:spMkLst>
        </pc:spChg>
        <pc:spChg chg="mod">
          <ac:chgData name="Alison Evans (Lib)" userId="a038501e-367a-4d45-83b6-fbcb256771ea" providerId="ADAL" clId="{9D4B2BF3-6943-4970-8791-150B39FCB5EC}" dt="2024-10-15T08:46:04.748" v="23" actId="1076"/>
          <ac:spMkLst>
            <pc:docMk/>
            <pc:sldMk cId="942482206" sldId="326"/>
            <ac:spMk id="8" creationId="{2B6842C2-80F2-9754-6A7C-C25E1E35917C}"/>
          </ac:spMkLst>
        </pc:spChg>
        <pc:spChg chg="mod">
          <ac:chgData name="Alison Evans (Lib)" userId="a038501e-367a-4d45-83b6-fbcb256771ea" providerId="ADAL" clId="{9D4B2BF3-6943-4970-8791-150B39FCB5EC}" dt="2024-10-15T08:46:16.762" v="24" actId="1076"/>
          <ac:spMkLst>
            <pc:docMk/>
            <pc:sldMk cId="942482206" sldId="326"/>
            <ac:spMk id="12" creationId="{01234605-2168-C62B-36A8-F1328CE9C5A6}"/>
          </ac:spMkLst>
        </pc:spChg>
      </pc:sldChg>
    </pc:docChg>
  </pc:docChgLst>
  <pc:docChgLst>
    <pc:chgData name="Alison Evans (Lib)" userId="a038501e-367a-4d45-83b6-fbcb256771ea" providerId="ADAL" clId="{EA6CD29F-F468-40B8-8365-D0E5678BF64E}"/>
    <pc:docChg chg="undo custSel addSld delSld modSld">
      <pc:chgData name="Alison Evans (Lib)" userId="a038501e-367a-4d45-83b6-fbcb256771ea" providerId="ADAL" clId="{EA6CD29F-F468-40B8-8365-D0E5678BF64E}" dt="2024-10-16T15:15:34.673" v="13"/>
      <pc:docMkLst>
        <pc:docMk/>
      </pc:docMkLst>
      <pc:sldChg chg="mod modShow">
        <pc:chgData name="Alison Evans (Lib)" userId="a038501e-367a-4d45-83b6-fbcb256771ea" providerId="ADAL" clId="{EA6CD29F-F468-40B8-8365-D0E5678BF64E}" dt="2024-10-16T14:52:22.819" v="2" actId="729"/>
        <pc:sldMkLst>
          <pc:docMk/>
          <pc:sldMk cId="1099928234" sldId="260"/>
        </pc:sldMkLst>
      </pc:sldChg>
      <pc:sldChg chg="del">
        <pc:chgData name="Alison Evans (Lib)" userId="a038501e-367a-4d45-83b6-fbcb256771ea" providerId="ADAL" clId="{EA6CD29F-F468-40B8-8365-D0E5678BF64E}" dt="2024-10-16T14:51:49.724" v="0" actId="47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EA6CD29F-F468-40B8-8365-D0E5678BF64E}" dt="2024-10-16T14:53:03.521" v="6" actId="729"/>
        <pc:sldMkLst>
          <pc:docMk/>
          <pc:sldMk cId="29310742" sldId="321"/>
        </pc:sldMkLst>
      </pc:sldChg>
      <pc:sldChg chg="add del mod modShow">
        <pc:chgData name="Alison Evans (Lib)" userId="a038501e-367a-4d45-83b6-fbcb256771ea" providerId="ADAL" clId="{EA6CD29F-F468-40B8-8365-D0E5678BF64E}" dt="2024-10-16T15:15:34.673" v="13"/>
        <pc:sldMkLst>
          <pc:docMk/>
          <pc:sldMk cId="2211475714" sldId="345"/>
        </pc:sldMkLst>
      </pc:sldChg>
      <pc:sldChg chg="del">
        <pc:chgData name="Alison Evans (Lib)" userId="a038501e-367a-4d45-83b6-fbcb256771ea" providerId="ADAL" clId="{EA6CD29F-F468-40B8-8365-D0E5678BF64E}" dt="2024-10-16T14:51:53.331" v="1" actId="47"/>
        <pc:sldMkLst>
          <pc:docMk/>
          <pc:sldMk cId="1203895270" sldId="359"/>
        </pc:sldMkLst>
      </pc:sldChg>
      <pc:sldChg chg="del">
        <pc:chgData name="Alison Evans (Lib)" userId="a038501e-367a-4d45-83b6-fbcb256771ea" providerId="ADAL" clId="{EA6CD29F-F468-40B8-8365-D0E5678BF64E}" dt="2024-10-16T14:52:42.371" v="4" actId="47"/>
        <pc:sldMkLst>
          <pc:docMk/>
          <pc:sldMk cId="3855425370" sldId="361"/>
        </pc:sldMkLst>
      </pc:sldChg>
      <pc:sldChg chg="del">
        <pc:chgData name="Alison Evans (Lib)" userId="a038501e-367a-4d45-83b6-fbcb256771ea" providerId="ADAL" clId="{EA6CD29F-F468-40B8-8365-D0E5678BF64E}" dt="2024-10-16T14:52:29.900" v="3" actId="47"/>
        <pc:sldMkLst>
          <pc:docMk/>
          <pc:sldMk cId="2668758142" sldId="366"/>
        </pc:sldMkLst>
      </pc:sldChg>
      <pc:sldChg chg="addSp delSp mod">
        <pc:chgData name="Alison Evans (Lib)" userId="a038501e-367a-4d45-83b6-fbcb256771ea" providerId="ADAL" clId="{EA6CD29F-F468-40B8-8365-D0E5678BF64E}" dt="2024-10-16T15:13:53.014" v="10" actId="22"/>
        <pc:sldMkLst>
          <pc:docMk/>
          <pc:sldMk cId="364925950" sldId="367"/>
        </pc:sldMkLst>
        <pc:picChg chg="add del">
          <ac:chgData name="Alison Evans (Lib)" userId="a038501e-367a-4d45-83b6-fbcb256771ea" providerId="ADAL" clId="{EA6CD29F-F468-40B8-8365-D0E5678BF64E}" dt="2024-10-16T15:13:53.014" v="10" actId="22"/>
          <ac:picMkLst>
            <pc:docMk/>
            <pc:sldMk cId="364925950" sldId="367"/>
            <ac:picMk id="5" creationId="{02E673B7-CC46-54D5-0353-877E1E447775}"/>
          </ac:picMkLst>
        </pc:picChg>
      </pc:sldChg>
      <pc:sldChg chg="new del">
        <pc:chgData name="Alison Evans (Lib)" userId="a038501e-367a-4d45-83b6-fbcb256771ea" providerId="ADAL" clId="{EA6CD29F-F468-40B8-8365-D0E5678BF64E}" dt="2024-10-16T15:14:08.153" v="12" actId="47"/>
        <pc:sldMkLst>
          <pc:docMk/>
          <pc:sldMk cId="1865977948" sldId="3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7E3266-2F8A-4DAA-87F1-693F487F022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0DA582-007A-4C35-99B2-9A1926ABB641}">
      <dgm:prSet phldrT="[Text]"/>
      <dgm:spPr>
        <a:solidFill>
          <a:srgbClr val="C00000"/>
        </a:solidFill>
      </dgm:spPr>
      <dgm:t>
        <a:bodyPr/>
        <a:lstStyle/>
        <a:p>
          <a:r>
            <a:rPr lang="en-GB" dirty="0"/>
            <a:t>Currency</a:t>
          </a:r>
        </a:p>
      </dgm:t>
    </dgm:pt>
    <dgm:pt modelId="{23851B0F-41C8-4DD2-8ACA-1C87ED5C98D4}" type="parTrans" cxnId="{8139474E-BC13-4CC2-AF3F-9FAC76FE5144}">
      <dgm:prSet/>
      <dgm:spPr/>
      <dgm:t>
        <a:bodyPr/>
        <a:lstStyle/>
        <a:p>
          <a:endParaRPr lang="en-GB"/>
        </a:p>
      </dgm:t>
    </dgm:pt>
    <dgm:pt modelId="{06E43795-63E7-461C-AA9B-CC57C1224951}" type="sibTrans" cxnId="{8139474E-BC13-4CC2-AF3F-9FAC76FE5144}">
      <dgm:prSet/>
      <dgm:spPr/>
      <dgm:t>
        <a:bodyPr/>
        <a:lstStyle/>
        <a:p>
          <a:endParaRPr lang="en-GB"/>
        </a:p>
      </dgm:t>
    </dgm:pt>
    <dgm:pt modelId="{F455EB21-BE61-438A-A3FA-3FA936EEB918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Relevance</a:t>
          </a:r>
        </a:p>
      </dgm:t>
    </dgm:pt>
    <dgm:pt modelId="{7AB2740A-8ED3-4DBF-929F-4FE09627E912}" type="parTrans" cxnId="{B2C40733-6DF2-4B4B-B4E2-0E5EAE64031C}">
      <dgm:prSet/>
      <dgm:spPr/>
      <dgm:t>
        <a:bodyPr/>
        <a:lstStyle/>
        <a:p>
          <a:endParaRPr lang="en-GB"/>
        </a:p>
      </dgm:t>
    </dgm:pt>
    <dgm:pt modelId="{95209755-8907-46DC-A992-DF94C53CB86F}" type="sibTrans" cxnId="{B2C40733-6DF2-4B4B-B4E2-0E5EAE64031C}">
      <dgm:prSet/>
      <dgm:spPr/>
      <dgm:t>
        <a:bodyPr/>
        <a:lstStyle/>
        <a:p>
          <a:endParaRPr lang="en-GB"/>
        </a:p>
      </dgm:t>
    </dgm:pt>
    <dgm:pt modelId="{45BEA2E3-84DB-4D15-B2E8-5DC443E88736}">
      <dgm:prSet phldrT="[Text]"/>
      <dgm:spPr>
        <a:solidFill>
          <a:srgbClr val="00B050"/>
        </a:solidFill>
      </dgm:spPr>
      <dgm:t>
        <a:bodyPr/>
        <a:lstStyle/>
        <a:p>
          <a:r>
            <a:rPr lang="en-GB" dirty="0"/>
            <a:t>Authority</a:t>
          </a:r>
        </a:p>
      </dgm:t>
    </dgm:pt>
    <dgm:pt modelId="{304E672C-56C7-4ECF-A4A3-B4608F0FBC9E}" type="parTrans" cxnId="{4429A8C3-4299-4125-94E0-AB4CA2245A8C}">
      <dgm:prSet/>
      <dgm:spPr/>
      <dgm:t>
        <a:bodyPr/>
        <a:lstStyle/>
        <a:p>
          <a:endParaRPr lang="en-GB"/>
        </a:p>
      </dgm:t>
    </dgm:pt>
    <dgm:pt modelId="{04547E13-F886-4954-8ECA-13C09931F5F6}" type="sibTrans" cxnId="{4429A8C3-4299-4125-94E0-AB4CA2245A8C}">
      <dgm:prSet/>
      <dgm:spPr/>
      <dgm:t>
        <a:bodyPr/>
        <a:lstStyle/>
        <a:p>
          <a:endParaRPr lang="en-GB"/>
        </a:p>
      </dgm:t>
    </dgm:pt>
    <dgm:pt modelId="{8D721122-BE53-422D-987E-5669DFBB97C1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Accuracy</a:t>
          </a:r>
        </a:p>
      </dgm:t>
    </dgm:pt>
    <dgm:pt modelId="{97D90C19-7E3D-4E10-ABB6-2B94935BD2AF}" type="parTrans" cxnId="{3E7CD4F4-A8B8-4634-9607-D6AE8E189500}">
      <dgm:prSet/>
      <dgm:spPr/>
      <dgm:t>
        <a:bodyPr/>
        <a:lstStyle/>
        <a:p>
          <a:endParaRPr lang="en-GB"/>
        </a:p>
      </dgm:t>
    </dgm:pt>
    <dgm:pt modelId="{B330DB19-1B23-4771-B504-0E388CACAC49}" type="sibTrans" cxnId="{3E7CD4F4-A8B8-4634-9607-D6AE8E189500}">
      <dgm:prSet/>
      <dgm:spPr/>
      <dgm:t>
        <a:bodyPr/>
        <a:lstStyle/>
        <a:p>
          <a:endParaRPr lang="en-GB"/>
        </a:p>
      </dgm:t>
    </dgm:pt>
    <dgm:pt modelId="{3427A11A-D755-4E09-A21D-C896E76F6861}">
      <dgm:prSet phldrT="[Text]"/>
      <dgm:spPr>
        <a:solidFill>
          <a:srgbClr val="0070C0"/>
        </a:solidFill>
      </dgm:spPr>
      <dgm:t>
        <a:bodyPr/>
        <a:lstStyle/>
        <a:p>
          <a:r>
            <a:rPr lang="en-GB" dirty="0"/>
            <a:t>Purpose</a:t>
          </a:r>
        </a:p>
      </dgm:t>
    </dgm:pt>
    <dgm:pt modelId="{97F2D86A-275D-449F-82E8-56AB49658C4E}" type="parTrans" cxnId="{C8CC4E6B-6A14-468A-8B40-6F155C6181FC}">
      <dgm:prSet/>
      <dgm:spPr/>
      <dgm:t>
        <a:bodyPr/>
        <a:lstStyle/>
        <a:p>
          <a:endParaRPr lang="en-GB"/>
        </a:p>
      </dgm:t>
    </dgm:pt>
    <dgm:pt modelId="{F3349EB4-CB52-44A4-BF13-DE07C1C1C80D}" type="sibTrans" cxnId="{C8CC4E6B-6A14-468A-8B40-6F155C6181FC}">
      <dgm:prSet/>
      <dgm:spPr/>
      <dgm:t>
        <a:bodyPr/>
        <a:lstStyle/>
        <a:p>
          <a:endParaRPr lang="en-GB"/>
        </a:p>
      </dgm:t>
    </dgm:pt>
    <dgm:pt modelId="{98D2A1FA-698C-4F23-BD33-A0AB1B040EC4}" type="pres">
      <dgm:prSet presAssocID="{647E3266-2F8A-4DAA-87F1-693F487F022E}" presName="cycle" presStyleCnt="0">
        <dgm:presLayoutVars>
          <dgm:dir/>
          <dgm:resizeHandles val="exact"/>
        </dgm:presLayoutVars>
      </dgm:prSet>
      <dgm:spPr/>
    </dgm:pt>
    <dgm:pt modelId="{E96567B0-E8BD-42E7-AAF3-5BC47E44479A}" type="pres">
      <dgm:prSet presAssocID="{ED0DA582-007A-4C35-99B2-9A1926ABB641}" presName="node" presStyleLbl="node1" presStyleIdx="0" presStyleCnt="5">
        <dgm:presLayoutVars>
          <dgm:bulletEnabled val="1"/>
        </dgm:presLayoutVars>
      </dgm:prSet>
      <dgm:spPr/>
    </dgm:pt>
    <dgm:pt modelId="{2A865E5A-BB3A-40C0-B5C1-33FAAD242AD6}" type="pres">
      <dgm:prSet presAssocID="{06E43795-63E7-461C-AA9B-CC57C1224951}" presName="sibTrans" presStyleLbl="sibTrans2D1" presStyleIdx="0" presStyleCnt="5"/>
      <dgm:spPr/>
    </dgm:pt>
    <dgm:pt modelId="{974E1F10-7911-468B-AC3F-2FD6D7BA4C4A}" type="pres">
      <dgm:prSet presAssocID="{06E43795-63E7-461C-AA9B-CC57C1224951}" presName="connectorText" presStyleLbl="sibTrans2D1" presStyleIdx="0" presStyleCnt="5"/>
      <dgm:spPr/>
    </dgm:pt>
    <dgm:pt modelId="{3BE0F346-62DF-45DD-B7E3-9142586EDE56}" type="pres">
      <dgm:prSet presAssocID="{F455EB21-BE61-438A-A3FA-3FA936EEB918}" presName="node" presStyleLbl="node1" presStyleIdx="1" presStyleCnt="5">
        <dgm:presLayoutVars>
          <dgm:bulletEnabled val="1"/>
        </dgm:presLayoutVars>
      </dgm:prSet>
      <dgm:spPr/>
    </dgm:pt>
    <dgm:pt modelId="{20118B8B-D4EF-48BA-8F0E-522181AB8A62}" type="pres">
      <dgm:prSet presAssocID="{95209755-8907-46DC-A992-DF94C53CB86F}" presName="sibTrans" presStyleLbl="sibTrans2D1" presStyleIdx="1" presStyleCnt="5"/>
      <dgm:spPr/>
    </dgm:pt>
    <dgm:pt modelId="{7B068F66-51FD-4C34-BA78-3CCF828C07E0}" type="pres">
      <dgm:prSet presAssocID="{95209755-8907-46DC-A992-DF94C53CB86F}" presName="connectorText" presStyleLbl="sibTrans2D1" presStyleIdx="1" presStyleCnt="5"/>
      <dgm:spPr/>
    </dgm:pt>
    <dgm:pt modelId="{1CB49458-AB87-4227-B951-EC93FC51A3F2}" type="pres">
      <dgm:prSet presAssocID="{45BEA2E3-84DB-4D15-B2E8-5DC443E88736}" presName="node" presStyleLbl="node1" presStyleIdx="2" presStyleCnt="5">
        <dgm:presLayoutVars>
          <dgm:bulletEnabled val="1"/>
        </dgm:presLayoutVars>
      </dgm:prSet>
      <dgm:spPr/>
    </dgm:pt>
    <dgm:pt modelId="{4F229AF2-6EA5-4FB6-8463-0FC0C1BD3EBF}" type="pres">
      <dgm:prSet presAssocID="{04547E13-F886-4954-8ECA-13C09931F5F6}" presName="sibTrans" presStyleLbl="sibTrans2D1" presStyleIdx="2" presStyleCnt="5"/>
      <dgm:spPr/>
    </dgm:pt>
    <dgm:pt modelId="{6023BCB2-7A18-4E0D-852F-DAE381935B11}" type="pres">
      <dgm:prSet presAssocID="{04547E13-F886-4954-8ECA-13C09931F5F6}" presName="connectorText" presStyleLbl="sibTrans2D1" presStyleIdx="2" presStyleCnt="5"/>
      <dgm:spPr/>
    </dgm:pt>
    <dgm:pt modelId="{F45445CE-CFDB-447C-A4BC-17DF37FEFB5C}" type="pres">
      <dgm:prSet presAssocID="{8D721122-BE53-422D-987E-5669DFBB97C1}" presName="node" presStyleLbl="node1" presStyleIdx="3" presStyleCnt="5">
        <dgm:presLayoutVars>
          <dgm:bulletEnabled val="1"/>
        </dgm:presLayoutVars>
      </dgm:prSet>
      <dgm:spPr/>
    </dgm:pt>
    <dgm:pt modelId="{F8AEBB07-10CE-4F1A-98B1-31A86504CEB8}" type="pres">
      <dgm:prSet presAssocID="{B330DB19-1B23-4771-B504-0E388CACAC49}" presName="sibTrans" presStyleLbl="sibTrans2D1" presStyleIdx="3" presStyleCnt="5"/>
      <dgm:spPr/>
    </dgm:pt>
    <dgm:pt modelId="{F90CC0CB-5E73-4D7B-A65B-75C0BF33AC99}" type="pres">
      <dgm:prSet presAssocID="{B330DB19-1B23-4771-B504-0E388CACAC49}" presName="connectorText" presStyleLbl="sibTrans2D1" presStyleIdx="3" presStyleCnt="5"/>
      <dgm:spPr/>
    </dgm:pt>
    <dgm:pt modelId="{C921F1EC-20B3-4622-A497-33681ED33DD2}" type="pres">
      <dgm:prSet presAssocID="{3427A11A-D755-4E09-A21D-C896E76F6861}" presName="node" presStyleLbl="node1" presStyleIdx="4" presStyleCnt="5">
        <dgm:presLayoutVars>
          <dgm:bulletEnabled val="1"/>
        </dgm:presLayoutVars>
      </dgm:prSet>
      <dgm:spPr/>
    </dgm:pt>
    <dgm:pt modelId="{AC5C0DC3-F72C-49FD-A626-9FC213E9DFE8}" type="pres">
      <dgm:prSet presAssocID="{F3349EB4-CB52-44A4-BF13-DE07C1C1C80D}" presName="sibTrans" presStyleLbl="sibTrans2D1" presStyleIdx="4" presStyleCnt="5"/>
      <dgm:spPr/>
    </dgm:pt>
    <dgm:pt modelId="{2CCAC438-BBD7-49CF-8038-16EBB9C248AD}" type="pres">
      <dgm:prSet presAssocID="{F3349EB4-CB52-44A4-BF13-DE07C1C1C80D}" presName="connectorText" presStyleLbl="sibTrans2D1" presStyleIdx="4" presStyleCnt="5"/>
      <dgm:spPr/>
    </dgm:pt>
  </dgm:ptLst>
  <dgm:cxnLst>
    <dgm:cxn modelId="{33D1B513-FC96-45D7-AC24-1BFBA616F4EE}" type="presOf" srcId="{F3349EB4-CB52-44A4-BF13-DE07C1C1C80D}" destId="{2CCAC438-BBD7-49CF-8038-16EBB9C248AD}" srcOrd="1" destOrd="0" presId="urn:microsoft.com/office/officeart/2005/8/layout/cycle2"/>
    <dgm:cxn modelId="{35FEAB1A-C96B-407E-8116-18D8FA64BCF6}" type="presOf" srcId="{95209755-8907-46DC-A992-DF94C53CB86F}" destId="{7B068F66-51FD-4C34-BA78-3CCF828C07E0}" srcOrd="1" destOrd="0" presId="urn:microsoft.com/office/officeart/2005/8/layout/cycle2"/>
    <dgm:cxn modelId="{B2C40733-6DF2-4B4B-B4E2-0E5EAE64031C}" srcId="{647E3266-2F8A-4DAA-87F1-693F487F022E}" destId="{F455EB21-BE61-438A-A3FA-3FA936EEB918}" srcOrd="1" destOrd="0" parTransId="{7AB2740A-8ED3-4DBF-929F-4FE09627E912}" sibTransId="{95209755-8907-46DC-A992-DF94C53CB86F}"/>
    <dgm:cxn modelId="{0B07DA37-1184-436F-95B7-76F82727CFAE}" type="presOf" srcId="{647E3266-2F8A-4DAA-87F1-693F487F022E}" destId="{98D2A1FA-698C-4F23-BD33-A0AB1B040EC4}" srcOrd="0" destOrd="0" presId="urn:microsoft.com/office/officeart/2005/8/layout/cycle2"/>
    <dgm:cxn modelId="{6757525D-3E2D-4136-9727-C3C1A2B3E9C4}" type="presOf" srcId="{F455EB21-BE61-438A-A3FA-3FA936EEB918}" destId="{3BE0F346-62DF-45DD-B7E3-9142586EDE56}" srcOrd="0" destOrd="0" presId="urn:microsoft.com/office/officeart/2005/8/layout/cycle2"/>
    <dgm:cxn modelId="{2FAD1544-A806-4D2A-A634-FB947FEA604F}" type="presOf" srcId="{04547E13-F886-4954-8ECA-13C09931F5F6}" destId="{4F229AF2-6EA5-4FB6-8463-0FC0C1BD3EBF}" srcOrd="0" destOrd="0" presId="urn:microsoft.com/office/officeart/2005/8/layout/cycle2"/>
    <dgm:cxn modelId="{C8CC4E6B-6A14-468A-8B40-6F155C6181FC}" srcId="{647E3266-2F8A-4DAA-87F1-693F487F022E}" destId="{3427A11A-D755-4E09-A21D-C896E76F6861}" srcOrd="4" destOrd="0" parTransId="{97F2D86A-275D-449F-82E8-56AB49658C4E}" sibTransId="{F3349EB4-CB52-44A4-BF13-DE07C1C1C80D}"/>
    <dgm:cxn modelId="{59D2524D-6CF5-43DF-B515-962CA9276F4B}" type="presOf" srcId="{F3349EB4-CB52-44A4-BF13-DE07C1C1C80D}" destId="{AC5C0DC3-F72C-49FD-A626-9FC213E9DFE8}" srcOrd="0" destOrd="0" presId="urn:microsoft.com/office/officeart/2005/8/layout/cycle2"/>
    <dgm:cxn modelId="{8139474E-BC13-4CC2-AF3F-9FAC76FE5144}" srcId="{647E3266-2F8A-4DAA-87F1-693F487F022E}" destId="{ED0DA582-007A-4C35-99B2-9A1926ABB641}" srcOrd="0" destOrd="0" parTransId="{23851B0F-41C8-4DD2-8ACA-1C87ED5C98D4}" sibTransId="{06E43795-63E7-461C-AA9B-CC57C1224951}"/>
    <dgm:cxn modelId="{D3ED4D70-73CA-4656-B0D6-A0E6E2D8307D}" type="presOf" srcId="{04547E13-F886-4954-8ECA-13C09931F5F6}" destId="{6023BCB2-7A18-4E0D-852F-DAE381935B11}" srcOrd="1" destOrd="0" presId="urn:microsoft.com/office/officeart/2005/8/layout/cycle2"/>
    <dgm:cxn modelId="{34056E51-5C4F-43EE-BBF5-E95435434F22}" type="presOf" srcId="{95209755-8907-46DC-A992-DF94C53CB86F}" destId="{20118B8B-D4EF-48BA-8F0E-522181AB8A62}" srcOrd="0" destOrd="0" presId="urn:microsoft.com/office/officeart/2005/8/layout/cycle2"/>
    <dgm:cxn modelId="{D6FE4C7B-DCD8-4EFD-9F07-BE0FE1C557DF}" type="presOf" srcId="{B330DB19-1B23-4771-B504-0E388CACAC49}" destId="{F90CC0CB-5E73-4D7B-A65B-75C0BF33AC99}" srcOrd="1" destOrd="0" presId="urn:microsoft.com/office/officeart/2005/8/layout/cycle2"/>
    <dgm:cxn modelId="{9A941281-7479-407C-992A-DD25D608EF73}" type="presOf" srcId="{45BEA2E3-84DB-4D15-B2E8-5DC443E88736}" destId="{1CB49458-AB87-4227-B951-EC93FC51A3F2}" srcOrd="0" destOrd="0" presId="urn:microsoft.com/office/officeart/2005/8/layout/cycle2"/>
    <dgm:cxn modelId="{F6139181-BD95-4851-A3EA-288B328417C0}" type="presOf" srcId="{06E43795-63E7-461C-AA9B-CC57C1224951}" destId="{974E1F10-7911-468B-AC3F-2FD6D7BA4C4A}" srcOrd="1" destOrd="0" presId="urn:microsoft.com/office/officeart/2005/8/layout/cycle2"/>
    <dgm:cxn modelId="{698FA690-CF35-4E87-91F9-2E7B0A70839F}" type="presOf" srcId="{B330DB19-1B23-4771-B504-0E388CACAC49}" destId="{F8AEBB07-10CE-4F1A-98B1-31A86504CEB8}" srcOrd="0" destOrd="0" presId="urn:microsoft.com/office/officeart/2005/8/layout/cycle2"/>
    <dgm:cxn modelId="{97E97AA6-8042-420D-9CE7-3E7A8C2BD204}" type="presOf" srcId="{06E43795-63E7-461C-AA9B-CC57C1224951}" destId="{2A865E5A-BB3A-40C0-B5C1-33FAAD242AD6}" srcOrd="0" destOrd="0" presId="urn:microsoft.com/office/officeart/2005/8/layout/cycle2"/>
    <dgm:cxn modelId="{54ABE4A6-166E-492A-B6F3-80B2CD7F4F64}" type="presOf" srcId="{3427A11A-D755-4E09-A21D-C896E76F6861}" destId="{C921F1EC-20B3-4622-A497-33681ED33DD2}" srcOrd="0" destOrd="0" presId="urn:microsoft.com/office/officeart/2005/8/layout/cycle2"/>
    <dgm:cxn modelId="{D8869BB2-6D75-4C44-9F20-C72BF5E7C6EE}" type="presOf" srcId="{8D721122-BE53-422D-987E-5669DFBB97C1}" destId="{F45445CE-CFDB-447C-A4BC-17DF37FEFB5C}" srcOrd="0" destOrd="0" presId="urn:microsoft.com/office/officeart/2005/8/layout/cycle2"/>
    <dgm:cxn modelId="{4429A8C3-4299-4125-94E0-AB4CA2245A8C}" srcId="{647E3266-2F8A-4DAA-87F1-693F487F022E}" destId="{45BEA2E3-84DB-4D15-B2E8-5DC443E88736}" srcOrd="2" destOrd="0" parTransId="{304E672C-56C7-4ECF-A4A3-B4608F0FBC9E}" sibTransId="{04547E13-F886-4954-8ECA-13C09931F5F6}"/>
    <dgm:cxn modelId="{3E7CD4F4-A8B8-4634-9607-D6AE8E189500}" srcId="{647E3266-2F8A-4DAA-87F1-693F487F022E}" destId="{8D721122-BE53-422D-987E-5669DFBB97C1}" srcOrd="3" destOrd="0" parTransId="{97D90C19-7E3D-4E10-ABB6-2B94935BD2AF}" sibTransId="{B330DB19-1B23-4771-B504-0E388CACAC49}"/>
    <dgm:cxn modelId="{448007F5-9287-4662-AFBC-10EA84213E02}" type="presOf" srcId="{ED0DA582-007A-4C35-99B2-9A1926ABB641}" destId="{E96567B0-E8BD-42E7-AAF3-5BC47E44479A}" srcOrd="0" destOrd="0" presId="urn:microsoft.com/office/officeart/2005/8/layout/cycle2"/>
    <dgm:cxn modelId="{A16FB0C0-830A-4819-B968-22C092916985}" type="presParOf" srcId="{98D2A1FA-698C-4F23-BD33-A0AB1B040EC4}" destId="{E96567B0-E8BD-42E7-AAF3-5BC47E44479A}" srcOrd="0" destOrd="0" presId="urn:microsoft.com/office/officeart/2005/8/layout/cycle2"/>
    <dgm:cxn modelId="{886E413D-BC8F-473C-BA15-AE4068EE1558}" type="presParOf" srcId="{98D2A1FA-698C-4F23-BD33-A0AB1B040EC4}" destId="{2A865E5A-BB3A-40C0-B5C1-33FAAD242AD6}" srcOrd="1" destOrd="0" presId="urn:microsoft.com/office/officeart/2005/8/layout/cycle2"/>
    <dgm:cxn modelId="{98391766-EBF7-4485-AA19-21BC9F118B30}" type="presParOf" srcId="{2A865E5A-BB3A-40C0-B5C1-33FAAD242AD6}" destId="{974E1F10-7911-468B-AC3F-2FD6D7BA4C4A}" srcOrd="0" destOrd="0" presId="urn:microsoft.com/office/officeart/2005/8/layout/cycle2"/>
    <dgm:cxn modelId="{35CCE8AF-0E88-421D-BB2A-B479B2A744D1}" type="presParOf" srcId="{98D2A1FA-698C-4F23-BD33-A0AB1B040EC4}" destId="{3BE0F346-62DF-45DD-B7E3-9142586EDE56}" srcOrd="2" destOrd="0" presId="urn:microsoft.com/office/officeart/2005/8/layout/cycle2"/>
    <dgm:cxn modelId="{99858E23-3624-4CFE-9088-92C109F7F1AF}" type="presParOf" srcId="{98D2A1FA-698C-4F23-BD33-A0AB1B040EC4}" destId="{20118B8B-D4EF-48BA-8F0E-522181AB8A62}" srcOrd="3" destOrd="0" presId="urn:microsoft.com/office/officeart/2005/8/layout/cycle2"/>
    <dgm:cxn modelId="{DD77CEFA-4356-4561-83CF-26B3FE570C40}" type="presParOf" srcId="{20118B8B-D4EF-48BA-8F0E-522181AB8A62}" destId="{7B068F66-51FD-4C34-BA78-3CCF828C07E0}" srcOrd="0" destOrd="0" presId="urn:microsoft.com/office/officeart/2005/8/layout/cycle2"/>
    <dgm:cxn modelId="{3F3A95D5-CCE8-45F5-8963-0BD6D1D69D30}" type="presParOf" srcId="{98D2A1FA-698C-4F23-BD33-A0AB1B040EC4}" destId="{1CB49458-AB87-4227-B951-EC93FC51A3F2}" srcOrd="4" destOrd="0" presId="urn:microsoft.com/office/officeart/2005/8/layout/cycle2"/>
    <dgm:cxn modelId="{CCEAF2F2-6170-49A6-A1B7-FA3A22949B69}" type="presParOf" srcId="{98D2A1FA-698C-4F23-BD33-A0AB1B040EC4}" destId="{4F229AF2-6EA5-4FB6-8463-0FC0C1BD3EBF}" srcOrd="5" destOrd="0" presId="urn:microsoft.com/office/officeart/2005/8/layout/cycle2"/>
    <dgm:cxn modelId="{6A3C0D13-0297-44F3-846E-25CE2136DE03}" type="presParOf" srcId="{4F229AF2-6EA5-4FB6-8463-0FC0C1BD3EBF}" destId="{6023BCB2-7A18-4E0D-852F-DAE381935B11}" srcOrd="0" destOrd="0" presId="urn:microsoft.com/office/officeart/2005/8/layout/cycle2"/>
    <dgm:cxn modelId="{09EC1298-BD3C-4A06-A598-824FA81D08E7}" type="presParOf" srcId="{98D2A1FA-698C-4F23-BD33-A0AB1B040EC4}" destId="{F45445CE-CFDB-447C-A4BC-17DF37FEFB5C}" srcOrd="6" destOrd="0" presId="urn:microsoft.com/office/officeart/2005/8/layout/cycle2"/>
    <dgm:cxn modelId="{07C51659-95F0-469F-BACA-92A919E77694}" type="presParOf" srcId="{98D2A1FA-698C-4F23-BD33-A0AB1B040EC4}" destId="{F8AEBB07-10CE-4F1A-98B1-31A86504CEB8}" srcOrd="7" destOrd="0" presId="urn:microsoft.com/office/officeart/2005/8/layout/cycle2"/>
    <dgm:cxn modelId="{B130BF53-E93A-43F7-9705-39AEA4FDEC67}" type="presParOf" srcId="{F8AEBB07-10CE-4F1A-98B1-31A86504CEB8}" destId="{F90CC0CB-5E73-4D7B-A65B-75C0BF33AC99}" srcOrd="0" destOrd="0" presId="urn:microsoft.com/office/officeart/2005/8/layout/cycle2"/>
    <dgm:cxn modelId="{EB38D4F1-0488-4CB5-B7BB-1A484BCEEAD9}" type="presParOf" srcId="{98D2A1FA-698C-4F23-BD33-A0AB1B040EC4}" destId="{C921F1EC-20B3-4622-A497-33681ED33DD2}" srcOrd="8" destOrd="0" presId="urn:microsoft.com/office/officeart/2005/8/layout/cycle2"/>
    <dgm:cxn modelId="{34EAC127-2B08-464C-B61B-DCF5248A2DC2}" type="presParOf" srcId="{98D2A1FA-698C-4F23-BD33-A0AB1B040EC4}" destId="{AC5C0DC3-F72C-49FD-A626-9FC213E9DFE8}" srcOrd="9" destOrd="0" presId="urn:microsoft.com/office/officeart/2005/8/layout/cycle2"/>
    <dgm:cxn modelId="{3BDE6FCD-1B19-4F13-934B-657A8FC7186E}" type="presParOf" srcId="{AC5C0DC3-F72C-49FD-A626-9FC213E9DFE8}" destId="{2CCAC438-BBD7-49CF-8038-16EBB9C248A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567B0-E8BD-42E7-AAF3-5BC47E44479A}">
      <dsp:nvSpPr>
        <dsp:cNvPr id="0" name=""/>
        <dsp:cNvSpPr/>
      </dsp:nvSpPr>
      <dsp:spPr>
        <a:xfrm>
          <a:off x="1715803" y="145"/>
          <a:ext cx="1329863" cy="1329863"/>
        </a:xfrm>
        <a:prstGeom prst="ellipse">
          <a:avLst/>
        </a:prstGeom>
        <a:solidFill>
          <a:srgbClr val="C0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Currency</a:t>
          </a:r>
        </a:p>
      </dsp:txBody>
      <dsp:txXfrm>
        <a:off x="1910557" y="194899"/>
        <a:ext cx="940355" cy="940355"/>
      </dsp:txXfrm>
    </dsp:sp>
    <dsp:sp modelId="{2A865E5A-BB3A-40C0-B5C1-33FAAD242AD6}">
      <dsp:nvSpPr>
        <dsp:cNvPr id="0" name=""/>
        <dsp:cNvSpPr/>
      </dsp:nvSpPr>
      <dsp:spPr>
        <a:xfrm rot="2160000">
          <a:off x="3003739" y="1021881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3013879" y="1080440"/>
        <a:ext cx="247764" cy="269296"/>
      </dsp:txXfrm>
    </dsp:sp>
    <dsp:sp modelId="{3BE0F346-62DF-45DD-B7E3-9142586EDE56}">
      <dsp:nvSpPr>
        <dsp:cNvPr id="0" name=""/>
        <dsp:cNvSpPr/>
      </dsp:nvSpPr>
      <dsp:spPr>
        <a:xfrm>
          <a:off x="3331969" y="1174359"/>
          <a:ext cx="1329863" cy="1329863"/>
        </a:xfrm>
        <a:prstGeom prst="ellipse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Relevance</a:t>
          </a:r>
        </a:p>
      </dsp:txBody>
      <dsp:txXfrm>
        <a:off x="3526723" y="1369113"/>
        <a:ext cx="940355" cy="940355"/>
      </dsp:txXfrm>
    </dsp:sp>
    <dsp:sp modelId="{20118B8B-D4EF-48BA-8F0E-522181AB8A62}">
      <dsp:nvSpPr>
        <dsp:cNvPr id="0" name=""/>
        <dsp:cNvSpPr/>
      </dsp:nvSpPr>
      <dsp:spPr>
        <a:xfrm rot="6480000">
          <a:off x="3514362" y="2555308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583860" y="2594581"/>
        <a:ext cx="247764" cy="269296"/>
      </dsp:txXfrm>
    </dsp:sp>
    <dsp:sp modelId="{1CB49458-AB87-4227-B951-EC93FC51A3F2}">
      <dsp:nvSpPr>
        <dsp:cNvPr id="0" name=""/>
        <dsp:cNvSpPr/>
      </dsp:nvSpPr>
      <dsp:spPr>
        <a:xfrm>
          <a:off x="2714649" y="3074276"/>
          <a:ext cx="1329863" cy="1329863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Authority</a:t>
          </a:r>
        </a:p>
      </dsp:txBody>
      <dsp:txXfrm>
        <a:off x="2909403" y="3269030"/>
        <a:ext cx="940355" cy="940355"/>
      </dsp:txXfrm>
    </dsp:sp>
    <dsp:sp modelId="{4F229AF2-6EA5-4FB6-8463-0FC0C1BD3EBF}">
      <dsp:nvSpPr>
        <dsp:cNvPr id="0" name=""/>
        <dsp:cNvSpPr/>
      </dsp:nvSpPr>
      <dsp:spPr>
        <a:xfrm rot="10800000">
          <a:off x="2213777" y="3514794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2319961" y="3604560"/>
        <a:ext cx="247764" cy="269296"/>
      </dsp:txXfrm>
    </dsp:sp>
    <dsp:sp modelId="{F45445CE-CFDB-447C-A4BC-17DF37FEFB5C}">
      <dsp:nvSpPr>
        <dsp:cNvPr id="0" name=""/>
        <dsp:cNvSpPr/>
      </dsp:nvSpPr>
      <dsp:spPr>
        <a:xfrm>
          <a:off x="716957" y="3074276"/>
          <a:ext cx="1329863" cy="1329863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Accuracy</a:t>
          </a:r>
        </a:p>
      </dsp:txBody>
      <dsp:txXfrm>
        <a:off x="911711" y="3269030"/>
        <a:ext cx="940355" cy="940355"/>
      </dsp:txXfrm>
    </dsp:sp>
    <dsp:sp modelId="{F8AEBB07-10CE-4F1A-98B1-31A86504CEB8}">
      <dsp:nvSpPr>
        <dsp:cNvPr id="0" name=""/>
        <dsp:cNvSpPr/>
      </dsp:nvSpPr>
      <dsp:spPr>
        <a:xfrm rot="15120000">
          <a:off x="899349" y="2574362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968847" y="2714621"/>
        <a:ext cx="247764" cy="269296"/>
      </dsp:txXfrm>
    </dsp:sp>
    <dsp:sp modelId="{C921F1EC-20B3-4622-A497-33681ED33DD2}">
      <dsp:nvSpPr>
        <dsp:cNvPr id="0" name=""/>
        <dsp:cNvSpPr/>
      </dsp:nvSpPr>
      <dsp:spPr>
        <a:xfrm>
          <a:off x="99636" y="1174359"/>
          <a:ext cx="1329863" cy="1329863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Purpose</a:t>
          </a:r>
        </a:p>
      </dsp:txBody>
      <dsp:txXfrm>
        <a:off x="294390" y="1369113"/>
        <a:ext cx="940355" cy="940355"/>
      </dsp:txXfrm>
    </dsp:sp>
    <dsp:sp modelId="{AC5C0DC3-F72C-49FD-A626-9FC213E9DFE8}">
      <dsp:nvSpPr>
        <dsp:cNvPr id="0" name=""/>
        <dsp:cNvSpPr/>
      </dsp:nvSpPr>
      <dsp:spPr>
        <a:xfrm rot="19440000">
          <a:off x="1387572" y="1033657"/>
          <a:ext cx="353948" cy="44882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397712" y="1154630"/>
        <a:ext cx="247764" cy="269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0857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523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10/16/2024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800443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double dec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37C4F-B92E-1E2D-D640-6453A375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EE1D6-E875-BC73-C0F1-ACBBEB43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10/16/2024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4571B-68EF-9D7B-0A35-F71996C8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06B6A-CB89-EBFF-94F3-3663DAF52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DA7FF6-8C19-BA4D-02FE-C99E3C5CB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38325"/>
            <a:ext cx="5156200" cy="4398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01FD0F-07FA-89FA-36B2-E925D11193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7600" y="1828800"/>
            <a:ext cx="5156200" cy="4398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36583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  <p:sldLayoutId id="2147483670" r:id="rId18"/>
    <p:sldLayoutId id="2147483671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intranet.uwtsd.ac.uk/departments/library-and-learning-resources" TargetMode="External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SAML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3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intranet.uwtsd.ac.uk/departments/library-and-learning-resources/" TargetMode="External"/><Relationship Id="rId5" Type="http://schemas.openxmlformats.org/officeDocument/2006/relationships/hyperlink" Target="https://moodle.uwtsd.ac.uk/?lang" TargetMode="External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s://librarysearch.uwtsd.ac.uk/discovery/search?vid=44WHELF_UWTSD:44WHELF_UWTSD_VU1&amp;tab=Everything&amp;search_scope=MyInst_and_CI&amp;lang=en&amp;displayMode=full&amp;bulkSize=10&amp;highlight=true&amp;dum=true&amp;query=any,contains,&amp;displayField=all" TargetMode="Externa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departments/library-and-learning-resources/need-more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Library@uwtsd.ac.u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51.jpeg"/><Relationship Id="rId4" Type="http://schemas.openxmlformats.org/officeDocument/2006/relationships/image" Target="../media/image50.jpeg"/><Relationship Id="rId9" Type="http://schemas.openxmlformats.org/officeDocument/2006/relationships/hyperlink" Target="https://intranet.uwtsd.ac.uk/departments/library-and-learning-resources/academic-and-infoskills/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xfrm>
            <a:off x="-79823" y="0"/>
            <a:ext cx="6175823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6" y="2286001"/>
            <a:ext cx="5435249" cy="2225400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Finding and using academic information: an introduction.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48949" y="20782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 of today's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8033" y="1633903"/>
            <a:ext cx="11129210" cy="1182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… is to examine the importance of academic information and to think about how to begin finding and managing it using library resources.</a:t>
            </a: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498032" y="2733572"/>
            <a:ext cx="5576308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 Light"/>
              </a:rPr>
              <a:t>We will consider how to: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cs typeface="Calibri"/>
              </a:rPr>
              <a:t>Evaluate information.</a:t>
            </a:r>
            <a:endParaRPr lang="en-GB" sz="2600" dirty="0">
              <a:latin typeface="Calibri"/>
              <a:cs typeface="Calibri Ligh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Locate and navigate the library intranet pages.</a:t>
            </a:r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Begin searching for academic information</a:t>
            </a:r>
            <a:r>
              <a:rPr lang="en-GB" sz="2600" dirty="0">
                <a:latin typeface="Calibri"/>
                <a:ea typeface="Calibri"/>
                <a:cs typeface="Calibri"/>
              </a:rPr>
              <a:t>.</a:t>
            </a:r>
            <a:endParaRPr lang="en-GB" sz="2600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Save and organise information.</a:t>
            </a:r>
          </a:p>
          <a:p>
            <a:pPr marL="457200" indent="-457200">
              <a:buFont typeface="Arial"/>
              <a:buChar char="•"/>
            </a:pPr>
            <a:r>
              <a:rPr lang="en-GB" sz="2600" dirty="0">
                <a:latin typeface="Calibri"/>
                <a:cs typeface="Calibri"/>
              </a:rPr>
              <a:t>Find help and support.</a:t>
            </a:r>
          </a:p>
        </p:txBody>
      </p:sp>
      <p:pic>
        <p:nvPicPr>
          <p:cNvPr id="5" name="Picture 4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1CCAD18F-CC17-16E1-5C30-1DC1F6913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44937" y="2542619"/>
            <a:ext cx="5382305" cy="3599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291" y="465674"/>
            <a:ext cx="3670481" cy="544374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>
              <a:cs typeface="Calibri Light"/>
            </a:endParaRPr>
          </a:p>
          <a:p>
            <a:endParaRPr lang="en-GB" sz="3200">
              <a:cs typeface="Calibri Light"/>
            </a:endParaRPr>
          </a:p>
          <a:p>
            <a:r>
              <a:rPr lang="en-GB" sz="4400" i="0">
                <a:latin typeface="Calibri"/>
                <a:cs typeface="Calibri Light"/>
              </a:rPr>
              <a:t>Students who use library resources outperform those who don't ...</a:t>
            </a:r>
          </a:p>
        </p:txBody>
      </p:sp>
      <p:pic>
        <p:nvPicPr>
          <p:cNvPr id="6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26E4D3E-8359-49D0-AC34-2060CC5EBD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21" r="11721"/>
          <a:stretch/>
        </p:blipFill>
        <p:spPr/>
      </p:pic>
    </p:spTree>
    <p:extLst>
      <p:ext uri="{BB962C8B-B14F-4D97-AF65-F5344CB8AC3E}">
        <p14:creationId xmlns:p14="http://schemas.microsoft.com/office/powerpoint/2010/main" val="97588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57" y="23457"/>
            <a:ext cx="12861690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 "/>
                <a:cs typeface="Calibri Light"/>
              </a:rPr>
              <a:t>Where do library resources fit into the research process?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26657" y="5357159"/>
            <a:ext cx="43388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Explore ideas, information and research from different sources.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179337" y="1866202"/>
            <a:ext cx="245888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Make notes, use critical thinking, apply academic integrity.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444352" y="5340319"/>
            <a:ext cx="27476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Develop original ideas built on attributed sources.  </a:t>
            </a:r>
          </a:p>
        </p:txBody>
      </p:sp>
    </p:spTree>
    <p:extLst>
      <p:ext uri="{BB962C8B-B14F-4D97-AF65-F5344CB8AC3E}">
        <p14:creationId xmlns:p14="http://schemas.microsoft.com/office/powerpoint/2010/main" val="142332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7924" y="1385828"/>
            <a:ext cx="6951632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C</a:t>
            </a:r>
            <a:r>
              <a:rPr lang="en-GB" sz="2400" b="1" dirty="0">
                <a:latin typeface="Calibri"/>
                <a:cs typeface="Arial"/>
              </a:rPr>
              <a:t>urrency. 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     </a:t>
            </a:r>
            <a:r>
              <a:rPr lang="en-GB" sz="2400" dirty="0">
                <a:solidFill>
                  <a:schemeClr val="bg1"/>
                </a:solidFill>
                <a:latin typeface="Calibri"/>
                <a:cs typeface="Arial"/>
              </a:rPr>
              <a:t>…</a:t>
            </a:r>
            <a:r>
              <a:rPr lang="en-GB" sz="2400" dirty="0">
                <a:latin typeface="Calibri"/>
                <a:cs typeface="Arial"/>
              </a:rPr>
              <a:t>Is it up-to-date? 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R</a:t>
            </a:r>
            <a:r>
              <a:rPr lang="en-GB" sz="2400" b="1" dirty="0">
                <a:latin typeface="Calibri"/>
                <a:cs typeface="Arial"/>
              </a:rPr>
              <a:t>elevance.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</a:t>
            </a:r>
            <a:r>
              <a:rPr lang="en-GB" sz="2400" dirty="0">
                <a:solidFill>
                  <a:schemeClr val="bg1"/>
                </a:solidFill>
                <a:latin typeface="Calibri"/>
                <a:cs typeface="Arial"/>
              </a:rPr>
              <a:t>…</a:t>
            </a:r>
            <a:r>
              <a:rPr lang="en-GB" sz="2400" dirty="0">
                <a:latin typeface="Calibri"/>
                <a:cs typeface="Arial"/>
              </a:rPr>
              <a:t>Who is the intended audience?  Will it help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Calibri"/>
                <a:cs typeface="Arial"/>
              </a:rPr>
              <a:t>       further your argument?            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uthority.</a:t>
            </a:r>
            <a:r>
              <a:rPr lang="en-GB" sz="2400" dirty="0">
                <a:latin typeface="Calibri"/>
                <a:cs typeface="Arial"/>
              </a:rPr>
              <a:t>                                                                            </a:t>
            </a:r>
            <a:r>
              <a:rPr lang="en-GB" sz="2400" dirty="0">
                <a:solidFill>
                  <a:schemeClr val="bg1"/>
                </a:solidFill>
                <a:latin typeface="Calibri"/>
                <a:cs typeface="Arial"/>
              </a:rPr>
              <a:t>…</a:t>
            </a:r>
            <a:r>
              <a:rPr lang="en-GB" sz="2400" dirty="0">
                <a:latin typeface="Calibri"/>
                <a:cs typeface="Arial"/>
              </a:rPr>
              <a:t>What are the author’s credentials?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ccuracy.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Can it be verified? Is it supported by evidence?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Calibri"/>
                <a:cs typeface="Arial"/>
              </a:rPr>
              <a:t>P</a:t>
            </a:r>
            <a:r>
              <a:rPr lang="en-GB" sz="2400" b="1" dirty="0">
                <a:latin typeface="Calibri"/>
                <a:cs typeface="Arial"/>
              </a:rPr>
              <a:t>urpose.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Why has it been produced? Is it objective?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09305" y="-8238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1A47822F-18A3-FEE1-81E1-7D894889AD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4523829"/>
              </p:ext>
            </p:extLst>
          </p:nvPr>
        </p:nvGraphicFramePr>
        <p:xfrm>
          <a:off x="7107707" y="1594005"/>
          <a:ext cx="4761470" cy="44042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276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455" y="69327"/>
            <a:ext cx="12309988" cy="100391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Where to begin searching for academic information.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40060" y="1616773"/>
            <a:ext cx="5453238" cy="18620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Calibri "/>
                <a:cs typeface="Calibri"/>
              </a:rPr>
              <a:t>Online Resource Lists.</a:t>
            </a:r>
            <a:endParaRPr lang="en-US" sz="2300" dirty="0">
              <a:latin typeface="Calibri "/>
              <a:cs typeface="Calibri Light"/>
            </a:endParaRPr>
          </a:p>
          <a:p>
            <a:r>
              <a:rPr lang="en-GB" sz="2300" dirty="0">
                <a:latin typeface="Calibri "/>
                <a:cs typeface="Calibri"/>
              </a:rPr>
              <a:t>Find on Moodle or library web pages. Resources</a:t>
            </a:r>
            <a:r>
              <a:rPr lang="en-GB" sz="2300" dirty="0">
                <a:latin typeface="Calibri "/>
                <a:ea typeface="+mn-lt"/>
                <a:cs typeface="Calibri"/>
              </a:rPr>
              <a:t> recommended by your lecturers, made available by the library. Accessible by direct link. Start here. </a:t>
            </a:r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40060" y="3677249"/>
            <a:ext cx="5133108" cy="19697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Calibri"/>
                <a:cs typeface="Calibri"/>
              </a:rPr>
              <a:t>Moodle / Teams.</a:t>
            </a:r>
            <a:endParaRPr lang="en-US" sz="2300" dirty="0">
              <a:ea typeface="+mn-lt"/>
              <a:cs typeface="+mn-lt"/>
            </a:endParaRPr>
          </a:p>
          <a:p>
            <a:r>
              <a:rPr lang="en-GB" sz="2300" dirty="0">
                <a:latin typeface="Calibri"/>
                <a:cs typeface="Calibri"/>
              </a:rPr>
              <a:t>Useful additional resources and communications may be uploaded. Be aware of what is happening here.</a:t>
            </a:r>
            <a:endParaRPr lang="en-GB" sz="2300" dirty="0">
              <a:latin typeface="Calibri"/>
              <a:ea typeface="+mn-lt"/>
              <a:cs typeface="Calibri"/>
            </a:endParaRPr>
          </a:p>
          <a:p>
            <a:endParaRPr lang="en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209466" y="3677249"/>
            <a:ext cx="5982534" cy="18620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300" b="1" dirty="0">
                <a:latin typeface="Calibri"/>
                <a:cs typeface="Calibri"/>
              </a:rPr>
              <a:t>Google</a:t>
            </a:r>
            <a:r>
              <a:rPr lang="en-GB" sz="2300" b="1" dirty="0">
                <a:latin typeface="Calibri"/>
                <a:ea typeface="+mn-lt"/>
                <a:cs typeface="Calibri"/>
              </a:rPr>
              <a:t> and the internet.</a:t>
            </a:r>
            <a:endParaRPr lang="en-US" sz="2300" dirty="0">
              <a:latin typeface="Calibri"/>
              <a:ea typeface="+mn-lt"/>
              <a:cs typeface="+mn-lt"/>
            </a:endParaRPr>
          </a:p>
          <a:p>
            <a:r>
              <a:rPr lang="en-GB" sz="2300" dirty="0">
                <a:latin typeface="Calibri"/>
                <a:cs typeface="Calibri"/>
              </a:rPr>
              <a:t>Evaluate - little quality control. Limited ability to refine. Restricted subscribed content. Understand what you are looking at … and what you are not looking at! Be wary here.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085C5E-5D40-E1E7-327E-A4692A48A71A}"/>
              </a:ext>
            </a:extLst>
          </p:cNvPr>
          <p:cNvSpPr txBox="1"/>
          <p:nvPr/>
        </p:nvSpPr>
        <p:spPr>
          <a:xfrm>
            <a:off x="6209466" y="1616773"/>
            <a:ext cx="5982534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 dirty="0">
                <a:latin typeface="Calibri "/>
              </a:rPr>
              <a:t>Library catalogue / databases. </a:t>
            </a:r>
          </a:p>
          <a:p>
            <a:r>
              <a:rPr lang="en-GB" sz="2300" dirty="0">
                <a:latin typeface="Calibri "/>
              </a:rPr>
              <a:t>Good print resources, but most information now available online, 24/7. Subscribed, up-to-date, academically credible content, in your subject area. Explore and build here.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CB3594-044F-4B7C-4766-2EB8006C2AC7}"/>
              </a:ext>
            </a:extLst>
          </p:cNvPr>
          <p:cNvSpPr txBox="1"/>
          <p:nvPr/>
        </p:nvSpPr>
        <p:spPr>
          <a:xfrm>
            <a:off x="540060" y="5737725"/>
            <a:ext cx="11694241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</a:rPr>
              <a:t>Today, we will focus the online resource lists and a simple search of the library catalogue.</a:t>
            </a:r>
          </a:p>
        </p:txBody>
      </p:sp>
    </p:spTree>
    <p:extLst>
      <p:ext uri="{BB962C8B-B14F-4D97-AF65-F5344CB8AC3E}">
        <p14:creationId xmlns:p14="http://schemas.microsoft.com/office/powerpoint/2010/main" val="41828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172" y="-75103"/>
            <a:ext cx="12437806" cy="1003916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 can be found in the university </a:t>
            </a: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intranet</a:t>
            </a: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 pages.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6842C2-80F2-9754-6A7C-C25E1E35917C}"/>
              </a:ext>
            </a:extLst>
          </p:cNvPr>
          <p:cNvSpPr txBox="1"/>
          <p:nvPr/>
        </p:nvSpPr>
        <p:spPr>
          <a:xfrm>
            <a:off x="253070" y="1519777"/>
            <a:ext cx="4496005" cy="22313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Begin at the library internet pages.  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https://www.uwtsd.ac.uk/library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2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On the internet page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, click on the Current Students tab and then Student Intranet.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2E966-FBD8-0BE4-CAFF-9A04F58662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3508" y="4523786"/>
            <a:ext cx="1600200" cy="561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D1695C-1722-6444-3D70-50137137A246}"/>
              </a:ext>
            </a:extLst>
          </p:cNvPr>
          <p:cNvSpPr txBox="1"/>
          <p:nvPr/>
        </p:nvSpPr>
        <p:spPr>
          <a:xfrm>
            <a:off x="253070" y="5142780"/>
            <a:ext cx="7046760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On the intranet page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, click on the Quick Links tab at the top of the screen … scroll down to Library and Learning Resources.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EFD0FAE-733E-7F07-6EFF-861FB4A171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2827" y="3550429"/>
            <a:ext cx="4688114" cy="26968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7BE577-7098-F821-01F6-5A24DD9B489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741" y="1346714"/>
            <a:ext cx="5116172" cy="2577507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9033959C-35B5-AE08-7BCC-F02F2AC5BCDA}"/>
              </a:ext>
            </a:extLst>
          </p:cNvPr>
          <p:cNvSpPr/>
          <p:nvPr/>
        </p:nvSpPr>
        <p:spPr>
          <a:xfrm>
            <a:off x="9239414" y="1265499"/>
            <a:ext cx="492982" cy="3013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75E535C-7989-648A-954A-8B85AA5DEF30}"/>
              </a:ext>
            </a:extLst>
          </p:cNvPr>
          <p:cNvSpPr/>
          <p:nvPr/>
        </p:nvSpPr>
        <p:spPr>
          <a:xfrm>
            <a:off x="8362945" y="5597282"/>
            <a:ext cx="814686" cy="45841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234605-2168-C62B-36A8-F1328CE9C5A6}"/>
              </a:ext>
            </a:extLst>
          </p:cNvPr>
          <p:cNvSpPr txBox="1"/>
          <p:nvPr/>
        </p:nvSpPr>
        <p:spPr>
          <a:xfrm>
            <a:off x="253070" y="4080924"/>
            <a:ext cx="631231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US" sz="2300" u="sng" dirty="0">
                <a:latin typeface="Calibri" panose="020F0502020204030204" pitchFamily="34" charset="0"/>
                <a:cs typeface="Calibri" panose="020F0502020204030204" pitchFamily="34" charset="0"/>
              </a:rPr>
              <a:t>Note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* You may need to </a:t>
            </a:r>
            <a:r>
              <a:rPr lang="en-US" sz="2300" b="1" dirty="0">
                <a:latin typeface="Calibri" panose="020F0502020204030204" pitchFamily="34" charset="0"/>
                <a:cs typeface="Calibri" panose="020F0502020204030204" pitchFamily="34" charset="0"/>
              </a:rPr>
              <a:t>login </a:t>
            </a:r>
            <a:r>
              <a:rPr lang="en-US" sz="2300" dirty="0">
                <a:latin typeface="Calibri" panose="020F0502020204030204" pitchFamily="34" charset="0"/>
                <a:cs typeface="Calibri" panose="020F0502020204030204" pitchFamily="34" charset="0"/>
              </a:rPr>
              <a:t>using your university login and password. If so, just click on</a:t>
            </a:r>
          </a:p>
        </p:txBody>
      </p:sp>
    </p:spTree>
    <p:extLst>
      <p:ext uri="{BB962C8B-B14F-4D97-AF65-F5344CB8AC3E}">
        <p14:creationId xmlns:p14="http://schemas.microsoft.com/office/powerpoint/2010/main" val="942482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43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Virtual tour around the library intranet web pages.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27585" y="5822862"/>
            <a:ext cx="5250260" cy="7506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For a </a:t>
            </a:r>
            <a:r>
              <a:rPr lang="en-GB" sz="2300" b="1" dirty="0">
                <a:latin typeface="Calibri" panose="020F0502020204030204" pitchFamily="34" charset="0"/>
                <a:cs typeface="Calibri" panose="020F0502020204030204" pitchFamily="34" charset="0"/>
              </a:rPr>
              <a:t>virtual tour</a:t>
            </a:r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, please watch this video.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B1CCE9-3F09-A8FB-6166-7096DA356828}"/>
              </a:ext>
            </a:extLst>
          </p:cNvPr>
          <p:cNvSpPr txBox="1"/>
          <p:nvPr/>
        </p:nvSpPr>
        <p:spPr>
          <a:xfrm>
            <a:off x="9888070" y="1460653"/>
            <a:ext cx="2330764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They can be divided into: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catalogue.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help and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events.</a:t>
            </a:r>
            <a:endParaRPr lang="en-GB" sz="2400" dirty="0"/>
          </a:p>
          <a:p>
            <a:endParaRPr lang="en-GB" sz="23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Using the Library Website (Eng) (1)">
            <a:hlinkClick r:id="" action="ppaction://media"/>
            <a:extLst>
              <a:ext uri="{FF2B5EF4-FFF2-40B4-BE49-F238E27FC236}">
                <a16:creationId xmlns:a16="http://schemas.microsoft.com/office/drawing/2014/main" id="{1DF652DF-3BE8-D014-13FA-F8A62D28B0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99212" y="1554171"/>
            <a:ext cx="7278633" cy="40937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8CD216-1015-2804-4CF3-FA3C673BB665}"/>
              </a:ext>
            </a:extLst>
          </p:cNvPr>
          <p:cNvSpPr txBox="1"/>
          <p:nvPr/>
        </p:nvSpPr>
        <p:spPr>
          <a:xfrm>
            <a:off x="249382" y="1554171"/>
            <a:ext cx="21168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 intranet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 to bookmark the location!</a:t>
            </a:r>
          </a:p>
        </p:txBody>
      </p:sp>
    </p:spTree>
    <p:extLst>
      <p:ext uri="{BB962C8B-B14F-4D97-AF65-F5344CB8AC3E}">
        <p14:creationId xmlns:p14="http://schemas.microsoft.com/office/powerpoint/2010/main" val="109992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4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345D8-D530-4A95-2EFE-57305C931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5897" y="2744324"/>
            <a:ext cx="5530473" cy="678414"/>
          </a:xfrm>
          <a:prstGeom prst="rect">
            <a:avLst/>
          </a:pr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9BEECA-4841-66AD-3536-9D45C002D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2178" y="1425746"/>
            <a:ext cx="2813966" cy="5615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300" b="1" dirty="0">
                <a:latin typeface="Calibri "/>
                <a:hlinkClick r:id="rId3"/>
              </a:rPr>
              <a:t>Online resource lists </a:t>
            </a:r>
            <a:endParaRPr lang="en-GB" sz="2300" b="1" dirty="0">
              <a:latin typeface="Calibri 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7721" y="-44008"/>
            <a:ext cx="9808854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dirty="0">
                <a:latin typeface="Calibri"/>
                <a:cs typeface="Calibri"/>
              </a:rPr>
              <a:t>Where can I find online resource lists?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6360579" y="2120908"/>
            <a:ext cx="28549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latin typeface="Calibri"/>
                <a:cs typeface="Calibri Light"/>
              </a:rPr>
              <a:t>2. Via Moodle …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C81E86B-CA70-280E-1873-B6BE387638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0579" y="3584489"/>
            <a:ext cx="5492927" cy="2596160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63FE92C-6BAD-BCD7-0B74-A46D88029E50}"/>
              </a:ext>
            </a:extLst>
          </p:cNvPr>
          <p:cNvSpPr/>
          <p:nvPr/>
        </p:nvSpPr>
        <p:spPr>
          <a:xfrm>
            <a:off x="10255827" y="5359538"/>
            <a:ext cx="1815468" cy="85228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10569145" y="2487798"/>
            <a:ext cx="1502150" cy="74578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CAC26A-E98A-BD7B-9F57-EA50D7D924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58" y="2765101"/>
            <a:ext cx="5137336" cy="198354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C99EBD-A9AC-44EA-D0AB-C94A9A2A2A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78" y="5090989"/>
            <a:ext cx="4751538" cy="931675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4361C82-2A53-CD72-2616-8F7E01094961}"/>
              </a:ext>
            </a:extLst>
          </p:cNvPr>
          <p:cNvSpPr/>
          <p:nvPr/>
        </p:nvSpPr>
        <p:spPr>
          <a:xfrm>
            <a:off x="1431135" y="4988599"/>
            <a:ext cx="844474" cy="56822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2639291" y="4218709"/>
            <a:ext cx="1423555" cy="664541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341558" y="2136128"/>
            <a:ext cx="444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1. Via the library catalogue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3404897" y="1425746"/>
            <a:ext cx="854825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</a:rPr>
              <a:t>Access resources directly; learn key terms and authors.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34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004" y="2348930"/>
            <a:ext cx="4225217" cy="36852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Easy to use, direct links to live content or loan information.  Notes.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Create your own list of Favourites - organise your information and keep details for reference lists.</a:t>
            </a: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9606554" y="5834085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 dirty="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211701" y="1356212"/>
            <a:ext cx="44142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Essential and Further resources  recommended by lecturers.   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142168" y="5834085"/>
            <a:ext cx="89676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Online resource lists are a starting point – do not limit yourself!</a:t>
            </a:r>
            <a:endParaRPr lang="en-GB" sz="2400" b="1" dirty="0">
              <a:cs typeface="Calibri Light"/>
            </a:endParaRP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08034B-E350-CF0A-B4EC-243DB7C61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4" y="1536328"/>
            <a:ext cx="7490359" cy="378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8197" y="0"/>
            <a:ext cx="9225337" cy="98733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Why use the library catalogue?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38763" y="1334572"/>
            <a:ext cx="6652569" cy="51498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The library provides </a:t>
            </a:r>
            <a:r>
              <a:rPr lang="en-GB" sz="2400" b="1" dirty="0">
                <a:latin typeface="Calibri"/>
                <a:ea typeface="+mn-lt"/>
                <a:cs typeface="+mn-lt"/>
              </a:rPr>
              <a:t>free</a:t>
            </a:r>
            <a:r>
              <a:rPr lang="en-GB" sz="2400" dirty="0">
                <a:latin typeface="Calibri"/>
                <a:ea typeface="+mn-lt"/>
                <a:cs typeface="+mn-lt"/>
              </a:rPr>
              <a:t> access to good, up-to-date resources in your subject area, in multiple formats: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Electronic and print based books.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Specialist databases.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Journal articles.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Newspapers.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Conference proceedings.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Reviews.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Legislation.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Statistical data.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Visual media,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eg.</a:t>
            </a:r>
            <a:r>
              <a:rPr lang="en-GB" sz="2400" dirty="0">
                <a:latin typeface="Calibri"/>
                <a:ea typeface="+mn-lt"/>
                <a:cs typeface="+mn-lt"/>
              </a:rPr>
              <a:t> videos and photographs.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And much more ...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4494E35-8B37-48C6-B471-8CB180F5F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44" y="2052354"/>
            <a:ext cx="4949374" cy="371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71" y="1536810"/>
            <a:ext cx="7059675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Check loan information, make requests.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Find help with referencing, export to RefWorks.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0D89EF-3A7F-8F9E-AC3A-1D21D1EED200}"/>
              </a:ext>
            </a:extLst>
          </p:cNvPr>
          <p:cNvSpPr txBox="1"/>
          <p:nvPr/>
        </p:nvSpPr>
        <p:spPr>
          <a:xfrm>
            <a:off x="464437" y="5351634"/>
            <a:ext cx="11653499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 Light"/>
              <a:cs typeface="Calibri Light"/>
            </a:endParaRPr>
          </a:p>
        </p:txBody>
      </p:sp>
      <p:pic>
        <p:nvPicPr>
          <p:cNvPr id="17" name="Picture Placeholder 16" descr="A person using a computer&#10;&#10;Description automatically generated">
            <a:extLst>
              <a:ext uri="{FF2B5EF4-FFF2-40B4-BE49-F238E27FC236}">
                <a16:creationId xmlns:a16="http://schemas.microsoft.com/office/drawing/2014/main" id="{E042984E-70A7-EF30-FB71-73025DB4C62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7713487" y="1536810"/>
            <a:ext cx="4006415" cy="3491477"/>
          </a:xfrm>
        </p:spPr>
      </p:pic>
    </p:spTree>
    <p:extLst>
      <p:ext uri="{BB962C8B-B14F-4D97-AF65-F5344CB8AC3E}">
        <p14:creationId xmlns:p14="http://schemas.microsoft.com/office/powerpoint/2010/main" val="18916818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6752" y="1398154"/>
            <a:ext cx="4574403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Search for information.</a:t>
            </a:r>
            <a:endParaRPr lang="en-US" sz="24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 "/>
                <a:cs typeface="Arial"/>
              </a:rPr>
              <a:t> Books – electronic and print.</a:t>
            </a:r>
            <a:endParaRPr lang="en-US" sz="24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cs typeface="Arial"/>
              </a:rPr>
              <a:t>Peer reviewed journal articles.</a:t>
            </a:r>
            <a:endParaRPr lang="en-US" sz="24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Manage information.</a:t>
            </a:r>
            <a:endParaRPr lang="en-GB" sz="24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cs typeface="Arial"/>
              </a:rPr>
              <a:t>Save favourite items and add labels.</a:t>
            </a:r>
            <a:endParaRPr lang="en-US" sz="24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4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 "/>
                <a:cs typeface="Arial"/>
              </a:rPr>
              <a:t>Also:  Online Resource Lists.            </a:t>
            </a:r>
            <a:endParaRPr lang="en-GB" sz="24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 "/>
                <a:ea typeface="+mn-lt"/>
                <a:cs typeface="Calibri"/>
              </a:rPr>
              <a:t>           Find Databases.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 "/>
                <a:cs typeface="Calibri"/>
              </a:rPr>
              <a:t>           Need More?</a:t>
            </a:r>
            <a:endParaRPr lang="en-GB" sz="2400" dirty="0">
              <a:latin typeface="Calibri 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6507" y="0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9770621" y="5726604"/>
            <a:ext cx="200747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Library Catalogue</a:t>
            </a:r>
            <a:endParaRPr lang="en-GB" sz="2000" b="1" dirty="0">
              <a:latin typeface="Calibri"/>
              <a:cs typeface="Arial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01E412B-6167-2761-870F-4F782314BE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4493" y="1517073"/>
            <a:ext cx="6583604" cy="399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499" y="-52960"/>
            <a:ext cx="1187736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Academic and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 – e.g. finding library resources, referencing, critical evaluation. 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21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383143" y="5348455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68648C-AD16-873E-6E09-886D681933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2607" y="4037316"/>
            <a:ext cx="2866978" cy="2124504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>
            <a:off x="6283905" y="5571032"/>
            <a:ext cx="2817877" cy="68340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19444F-174E-8072-D8F7-93FA295A8E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182" y="2995637"/>
            <a:ext cx="2461675" cy="3318222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118770" y="4832005"/>
            <a:ext cx="2067698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1. Via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Moodle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2. Via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 web pages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821" y="2962281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577446" y="3159377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E72B-AAF3-A24F-E11D-D0966F3C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23" y="0"/>
            <a:ext cx="9871471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Interactive unit: Searching for information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ACEC73-2121-60C6-28FF-165BDB953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311" y="4227239"/>
            <a:ext cx="4744531" cy="203866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B56C4FD-1D06-394D-E137-5CA2A296C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310" y="2241310"/>
            <a:ext cx="4744531" cy="20516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CD1DAC1-AC82-BC26-7B94-D2413A595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311" y="1337590"/>
            <a:ext cx="4744531" cy="9037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9F51FC6-5641-15B7-D138-D980EE8862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7695" y="1803625"/>
            <a:ext cx="6065740" cy="34429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95F5F7-EE3B-B9F6-8E63-939BA7631A3F}"/>
              </a:ext>
            </a:extLst>
          </p:cNvPr>
          <p:cNvSpPr txBox="1"/>
          <p:nvPr/>
        </p:nvSpPr>
        <p:spPr>
          <a:xfrm>
            <a:off x="5687695" y="5465686"/>
            <a:ext cx="6365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Work your way through the units in your own time, at your own pace …</a:t>
            </a:r>
          </a:p>
        </p:txBody>
      </p:sp>
    </p:spTree>
    <p:extLst>
      <p:ext uri="{BB962C8B-B14F-4D97-AF65-F5344CB8AC3E}">
        <p14:creationId xmlns:p14="http://schemas.microsoft.com/office/powerpoint/2010/main" val="3392472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213" y="135082"/>
            <a:ext cx="7040512" cy="848052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 recommend that you ….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251491" y="2920557"/>
            <a:ext cx="4447603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2. Go to the 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Search for a topic of your choice.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Refine your search to peer reviewed journal articles written since 2019.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Save and organise 3 items to retrieve later.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16CDCB-0B4D-26A8-CA4F-F2BA0E1A75BE}"/>
              </a:ext>
            </a:extLst>
          </p:cNvPr>
          <p:cNvSpPr txBox="1"/>
          <p:nvPr/>
        </p:nvSpPr>
        <p:spPr>
          <a:xfrm>
            <a:off x="4800307" y="5721323"/>
            <a:ext cx="65985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 "/>
              </a:rPr>
              <a:t>Remember to login to the university intranet!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CFDE82-ACEB-C54B-16E2-A35906D38F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9997" y="1423554"/>
            <a:ext cx="7040512" cy="42530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A68B912-09D7-C675-FC1D-19B012CAF451}"/>
              </a:ext>
            </a:extLst>
          </p:cNvPr>
          <p:cNvSpPr txBox="1"/>
          <p:nvPr/>
        </p:nvSpPr>
        <p:spPr>
          <a:xfrm>
            <a:off x="251492" y="1423554"/>
            <a:ext cx="4258163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Check out your online resource lists and the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  <a:p>
            <a:pPr marL="514350" indent="-514350">
              <a:buAutoNum type="arabicPeriod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AutoNum type="arabicPeriod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259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5D242-7D0F-E115-1988-1DD510708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0041" y="2289177"/>
            <a:ext cx="6384162" cy="378136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8" y="-41564"/>
            <a:ext cx="5888700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Help is always available.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9551" y="145413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cs typeface="Calibri"/>
              </a:rPr>
              <a:t>Alison Evans </a:t>
            </a:r>
            <a:r>
              <a:rPr lang="en-GB" sz="2400" dirty="0">
                <a:latin typeface="Calibri"/>
                <a:cs typeface="Calibri"/>
              </a:rPr>
              <a:t>Academic Liaison Librarian.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</a:t>
            </a:r>
            <a:r>
              <a:rPr lang="en-GB" sz="2400" dirty="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756600" y="2779159"/>
            <a:ext cx="5417381" cy="3469677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948383" y="1454139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Calibri"/>
              </a:rPr>
              <a:t>Gwen Couch</a:t>
            </a:r>
            <a:r>
              <a:rPr lang="en-GB" sz="2400" dirty="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948383" y="5339717"/>
            <a:ext cx="3671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944669" y="4192147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If we do not have access to an item: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8"/>
              </a:rPr>
              <a:t>Need More?</a:t>
            </a:r>
            <a:endParaRPr lang="en-GB" sz="2400" dirty="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944669" y="2990502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Academic and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.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211475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00A7864-1AD5-4923-9C86-E2C99EE035A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316f2420-4a0a-4c49-8a81-53a9bcc36554"/>
    <ds:schemaRef ds:uri="http://purl.org/dc/elements/1.1/"/>
    <ds:schemaRef ds:uri="http://www.w3.org/XML/1998/namespace"/>
    <ds:schemaRef ds:uri="http://schemas.openxmlformats.org/package/2006/metadata/core-properties"/>
    <ds:schemaRef ds:uri="http://purl.org/dc/terms/"/>
    <ds:schemaRef ds:uri="http://purl.org/dc/dcmitype/"/>
    <ds:schemaRef ds:uri="http://schemas.microsoft.com/office/infopath/2007/PartnerControls"/>
    <ds:schemaRef ds:uri="61b8a593-e33f-405c-9ec9-a885dee7658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1874</TotalTime>
  <Words>1094</Words>
  <Application>Microsoft Office PowerPoint</Application>
  <PresentationFormat>Widescreen</PresentationFormat>
  <Paragraphs>174</Paragraphs>
  <Slides>19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Finding and using academic information: an introduction. </vt:lpstr>
      <vt:lpstr>The aim of today's session ...</vt:lpstr>
      <vt:lpstr>PowerPoint Presentation</vt:lpstr>
      <vt:lpstr>Where do library resources fit into the research process?</vt:lpstr>
      <vt:lpstr>Evaluate all information critically. </vt:lpstr>
      <vt:lpstr>Where to begin searching for academic information.</vt:lpstr>
      <vt:lpstr>Library resources can be found in the university intranet pages.</vt:lpstr>
      <vt:lpstr>Virtual tour around the library intranet web pages.</vt:lpstr>
      <vt:lpstr> Where can I find online resource lists?</vt:lpstr>
      <vt:lpstr>Why use an online resource list?</vt:lpstr>
      <vt:lpstr>Why use the library catalogue?</vt:lpstr>
      <vt:lpstr>You can also ...</vt:lpstr>
      <vt:lpstr>Library catalogue.</vt:lpstr>
      <vt:lpstr>Academic and Infoskills programme.</vt:lpstr>
      <vt:lpstr>Interactive unit: Searching for information</vt:lpstr>
      <vt:lpstr>We recommend that you ….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134</cp:revision>
  <dcterms:created xsi:type="dcterms:W3CDTF">2024-01-22T14:34:05Z</dcterms:created>
  <dcterms:modified xsi:type="dcterms:W3CDTF">2024-10-16T15:15:45Z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