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7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98E8295-7A26-59CE-A1AE-24450D879BD8}" name="Ravjeet Kaur (2421160)" initials="R(" userId="S::2421160@student.uwtsd.ac.uk::b4287ec5-fa47-4d91-a5e1-29395bfc02f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0F0"/>
    <a:srgbClr val="FAF2E6"/>
    <a:srgbClr val="FAF5F5"/>
    <a:srgbClr val="F5F5F5"/>
    <a:srgbClr val="FAE6FA"/>
    <a:srgbClr val="ED9F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68A0F-6D49-A812-F7F3-5B90BFC8D6F9}" v="178" dt="2025-10-18T17:48:15.015"/>
    <p1510:client id="{642F5A7D-8643-5D53-54D2-EF7DD449D439}" v="179" dt="2025-10-18T16:49:04.617"/>
    <p1510:client id="{78783B0B-48F0-4758-EEF6-B03870C535B4}" v="283" dt="2025-10-18T16:01:34.0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vjeet Kaur (2421160)" userId="S::2421160@student.uwtsd.ac.uk::b4287ec5-fa47-4d91-a5e1-29395bfc02f7" providerId="AD" clId="Web-{78783B0B-48F0-4758-EEF6-B03870C535B4}"/>
    <pc:docChg chg="addSld modSld">
      <pc:chgData name="Ravjeet Kaur (2421160)" userId="S::2421160@student.uwtsd.ac.uk::b4287ec5-fa47-4d91-a5e1-29395bfc02f7" providerId="AD" clId="Web-{78783B0B-48F0-4758-EEF6-B03870C535B4}" dt="2025-10-18T16:01:34.057" v="270"/>
      <pc:docMkLst>
        <pc:docMk/>
      </pc:docMkLst>
      <pc:sldChg chg="addSp delSp modSp new">
        <pc:chgData name="Ravjeet Kaur (2421160)" userId="S::2421160@student.uwtsd.ac.uk::b4287ec5-fa47-4d91-a5e1-29395bfc02f7" providerId="AD" clId="Web-{78783B0B-48F0-4758-EEF6-B03870C535B4}" dt="2025-10-18T16:01:34.057" v="270"/>
        <pc:sldMkLst>
          <pc:docMk/>
          <pc:sldMk cId="1221619519" sldId="268"/>
        </pc:sldMkLst>
        <pc:spChg chg="mod">
          <ac:chgData name="Ravjeet Kaur (2421160)" userId="S::2421160@student.uwtsd.ac.uk::b4287ec5-fa47-4d91-a5e1-29395bfc02f7" providerId="AD" clId="Web-{78783B0B-48F0-4758-EEF6-B03870C535B4}" dt="2025-10-18T15:40:35.374" v="37" actId="20577"/>
          <ac:spMkLst>
            <pc:docMk/>
            <pc:sldMk cId="1221619519" sldId="268"/>
            <ac:spMk id="2" creationId="{8710246A-1E27-2433-2374-D4CAC9B8FC3E}"/>
          </ac:spMkLst>
        </pc:spChg>
        <pc:spChg chg="del">
          <ac:chgData name="Ravjeet Kaur (2421160)" userId="S::2421160@student.uwtsd.ac.uk::b4287ec5-fa47-4d91-a5e1-29395bfc02f7" providerId="AD" clId="Web-{78783B0B-48F0-4758-EEF6-B03870C535B4}" dt="2025-10-17T14:06:28.045" v="1"/>
          <ac:spMkLst>
            <pc:docMk/>
            <pc:sldMk cId="1221619519" sldId="268"/>
            <ac:spMk id="3" creationId="{095EDE8E-CDAE-1F09-555A-3ABF123F07C1}"/>
          </ac:spMkLst>
        </pc:spChg>
        <pc:spChg chg="add del mod">
          <ac:chgData name="Ravjeet Kaur (2421160)" userId="S::2421160@student.uwtsd.ac.uk::b4287ec5-fa47-4d91-a5e1-29395bfc02f7" providerId="AD" clId="Web-{78783B0B-48F0-4758-EEF6-B03870C535B4}" dt="2025-10-18T15:42:02.422" v="70"/>
          <ac:spMkLst>
            <pc:docMk/>
            <pc:sldMk cId="1221619519" sldId="268"/>
            <ac:spMk id="4" creationId="{AFE6D59D-55AD-3A18-6495-1ECD49470AD6}"/>
          </ac:spMkLst>
        </pc:spChg>
        <pc:spChg chg="add del mod">
          <ac:chgData name="Ravjeet Kaur (2421160)" userId="S::2421160@student.uwtsd.ac.uk::b4287ec5-fa47-4d91-a5e1-29395bfc02f7" providerId="AD" clId="Web-{78783B0B-48F0-4758-EEF6-B03870C535B4}" dt="2025-10-17T14:06:57.686" v="4"/>
          <ac:spMkLst>
            <pc:docMk/>
            <pc:sldMk cId="1221619519" sldId="268"/>
            <ac:spMk id="6" creationId="{5757F849-3789-3438-F345-579FA9228D31}"/>
          </ac:spMkLst>
        </pc:spChg>
        <pc:graphicFrameChg chg="add del mod ord modGraphic">
          <ac:chgData name="Ravjeet Kaur (2421160)" userId="S::2421160@student.uwtsd.ac.uk::b4287ec5-fa47-4d91-a5e1-29395bfc02f7" providerId="AD" clId="Web-{78783B0B-48F0-4758-EEF6-B03870C535B4}" dt="2025-10-17T14:06:47.202" v="3"/>
          <ac:graphicFrameMkLst>
            <pc:docMk/>
            <pc:sldMk cId="1221619519" sldId="268"/>
            <ac:graphicFrameMk id="4" creationId="{94EA72D2-EEBD-2029-E464-7DE77B24DDD4}"/>
          </ac:graphicFrameMkLst>
        </pc:graphicFrameChg>
        <pc:graphicFrameChg chg="add mod ord modGraphic">
          <ac:chgData name="Ravjeet Kaur (2421160)" userId="S::2421160@student.uwtsd.ac.uk::b4287ec5-fa47-4d91-a5e1-29395bfc02f7" providerId="AD" clId="Web-{78783B0B-48F0-4758-EEF6-B03870C535B4}" dt="2025-10-18T16:01:34.057" v="270"/>
          <ac:graphicFrameMkLst>
            <pc:docMk/>
            <pc:sldMk cId="1221619519" sldId="268"/>
            <ac:graphicFrameMk id="5" creationId="{C6AED259-DB68-639B-B67F-F89B68035259}"/>
          </ac:graphicFrameMkLst>
        </pc:graphicFrameChg>
        <pc:graphicFrameChg chg="add del mod ord modGraphic">
          <ac:chgData name="Ravjeet Kaur (2421160)" userId="S::2421160@student.uwtsd.ac.uk::b4287ec5-fa47-4d91-a5e1-29395bfc02f7" providerId="AD" clId="Web-{78783B0B-48F0-4758-EEF6-B03870C535B4}" dt="2025-10-18T15:41:50.407" v="69"/>
          <ac:graphicFrameMkLst>
            <pc:docMk/>
            <pc:sldMk cId="1221619519" sldId="268"/>
            <ac:graphicFrameMk id="7" creationId="{EAB6DEF3-6D50-28C2-88AB-7D25917E04CD}"/>
          </ac:graphicFrameMkLst>
        </pc:graphicFrameChg>
      </pc:sldChg>
    </pc:docChg>
  </pc:docChgLst>
  <pc:docChgLst>
    <pc:chgData name="Ravjeet Kaur (2421160)" userId="S::2421160@student.uwtsd.ac.uk::b4287ec5-fa47-4d91-a5e1-29395bfc02f7" providerId="AD" clId="Web-{10068A0F-6D49-A812-F7F3-5B90BFC8D6F9}"/>
    <pc:docChg chg="modSld sldOrd modMainMaster">
      <pc:chgData name="Ravjeet Kaur (2421160)" userId="S::2421160@student.uwtsd.ac.uk::b4287ec5-fa47-4d91-a5e1-29395bfc02f7" providerId="AD" clId="Web-{10068A0F-6D49-A812-F7F3-5B90BFC8D6F9}" dt="2025-10-18T17:48:15.015" v="142"/>
      <pc:docMkLst>
        <pc:docMk/>
      </pc:docMkLst>
      <pc:sldChg chg="mod">
        <pc:chgData name="Ravjeet Kaur (2421160)" userId="S::2421160@student.uwtsd.ac.uk::b4287ec5-fa47-4d91-a5e1-29395bfc02f7" providerId="AD" clId="Web-{10068A0F-6D49-A812-F7F3-5B90BFC8D6F9}" dt="2025-10-18T16:51:38.222" v="1"/>
        <pc:sldMkLst>
          <pc:docMk/>
          <pc:sldMk cId="109857222" sldId="256"/>
        </pc:sldMkLst>
      </pc:sldChg>
      <pc:sldChg chg="addSp modSp mod ord">
        <pc:chgData name="Ravjeet Kaur (2421160)" userId="S::2421160@student.uwtsd.ac.uk::b4287ec5-fa47-4d91-a5e1-29395bfc02f7" providerId="AD" clId="Web-{10068A0F-6D49-A812-F7F3-5B90BFC8D6F9}" dt="2025-10-18T17:48:15.015" v="142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10068A0F-6D49-A812-F7F3-5B90BFC8D6F9}" dt="2025-10-18T17:31:33.122" v="94" actId="20577"/>
          <ac:spMkLst>
            <pc:docMk/>
            <pc:sldMk cId="617492955" sldId="257"/>
            <ac:spMk id="3" creationId="{44242150-E46A-35A4-A27F-AF9BCD2336FE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4:59.357" v="35"/>
          <ac:picMkLst>
            <pc:docMk/>
            <pc:sldMk cId="617492955" sldId="257"/>
            <ac:picMk id="2" creationId="{DF9E99E8-1350-75BE-172B-4CDDA3396432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7:13.609" v="139" actId="20577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10068A0F-6D49-A812-F7F3-5B90BFC8D6F9}" dt="2025-10-18T17:47:13.609" v="139" actId="20577"/>
          <ac:spMkLst>
            <pc:docMk/>
            <pc:sldMk cId="3432816824" sldId="258"/>
            <ac:spMk id="2" creationId="{A39A10C8-7009-2C41-15C5-CA704B9AF8DF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2:26.355" v="19"/>
          <ac:picMkLst>
            <pc:docMk/>
            <pc:sldMk cId="3432816824" sldId="258"/>
            <ac:picMk id="4" creationId="{B91C31A3-8294-5E03-F1D1-209FCFFD63EE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01:28.730" v="15"/>
        <pc:sldMkLst>
          <pc:docMk/>
          <pc:sldMk cId="3581088128" sldId="259"/>
        </pc:sldMkLst>
        <pc:picChg chg="add mod ord">
          <ac:chgData name="Ravjeet Kaur (2421160)" userId="S::2421160@student.uwtsd.ac.uk::b4287ec5-fa47-4d91-a5e1-29395bfc02f7" providerId="AD" clId="Web-{10068A0F-6D49-A812-F7F3-5B90BFC8D6F9}" dt="2025-10-18T17:01:28.730" v="15"/>
          <ac:picMkLst>
            <pc:docMk/>
            <pc:sldMk cId="3581088128" sldId="259"/>
            <ac:picMk id="4" creationId="{B2D527CC-2C23-F436-17A8-34BEE18054F8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28:50.717" v="72" actId="20577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10068A0F-6D49-A812-F7F3-5B90BFC8D6F9}" dt="2025-10-18T17:28:50.717" v="72" actId="20577"/>
          <ac:spMkLst>
            <pc:docMk/>
            <pc:sldMk cId="900359192" sldId="262"/>
            <ac:spMk id="3" creationId="{8A2618FB-BF4A-E683-196F-4B3084D62938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4:01.278" v="28"/>
          <ac:picMkLst>
            <pc:docMk/>
            <pc:sldMk cId="900359192" sldId="262"/>
            <ac:picMk id="6" creationId="{6FCCE302-8301-48D6-1833-E3C8BB8C6AEE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7:37.687" v="141" actId="20577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10068A0F-6D49-A812-F7F3-5B90BFC8D6F9}" dt="2025-10-18T17:47:37.687" v="141" actId="20577"/>
          <ac:spMkLst>
            <pc:docMk/>
            <pc:sldMk cId="829062687" sldId="263"/>
            <ac:spMk id="2" creationId="{4803EA99-3290-080C-C077-0C90174A6C2E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3:03.418" v="23"/>
          <ac:picMkLst>
            <pc:docMk/>
            <pc:sldMk cId="829062687" sldId="263"/>
            <ac:picMk id="3" creationId="{AF08D62C-15FA-E9D2-9597-50057CE50D33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1:47.821" v="125" actId="20577"/>
        <pc:sldMkLst>
          <pc:docMk/>
          <pc:sldMk cId="1221977432" sldId="266"/>
        </pc:sldMkLst>
        <pc:spChg chg="mod">
          <ac:chgData name="Ravjeet Kaur (2421160)" userId="S::2421160@student.uwtsd.ac.uk::b4287ec5-fa47-4d91-a5e1-29395bfc02f7" providerId="AD" clId="Web-{10068A0F-6D49-A812-F7F3-5B90BFC8D6F9}" dt="2025-10-18T17:41:47.821" v="125" actId="20577"/>
          <ac:spMkLst>
            <pc:docMk/>
            <pc:sldMk cId="1221977432" sldId="266"/>
            <ac:spMk id="9" creationId="{28CDCD73-3A21-A1EE-2295-F3F55BE26B32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6:57:46.803" v="3"/>
          <ac:picMkLst>
            <pc:docMk/>
            <pc:sldMk cId="1221977432" sldId="266"/>
            <ac:picMk id="2" creationId="{08A57213-EA1C-4F13-FCAB-4AA5191FE147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33:49.955" v="111" actId="20577"/>
        <pc:sldMkLst>
          <pc:docMk/>
          <pc:sldMk cId="1821997583" sldId="267"/>
        </pc:sldMkLst>
        <pc:spChg chg="mod">
          <ac:chgData name="Ravjeet Kaur (2421160)" userId="S::2421160@student.uwtsd.ac.uk::b4287ec5-fa47-4d91-a5e1-29395bfc02f7" providerId="AD" clId="Web-{10068A0F-6D49-A812-F7F3-5B90BFC8D6F9}" dt="2025-10-18T17:33:49.955" v="111" actId="20577"/>
          <ac:spMkLst>
            <pc:docMk/>
            <pc:sldMk cId="1821997583" sldId="267"/>
            <ac:spMk id="5" creationId="{40CA160A-21C1-5B65-CDDC-818F05159908}"/>
          </ac:spMkLst>
        </pc:spChg>
        <pc:picChg chg="add mod ord">
          <ac:chgData name="Ravjeet Kaur (2421160)" userId="S::2421160@student.uwtsd.ac.uk::b4287ec5-fa47-4d91-a5e1-29395bfc02f7" providerId="AD" clId="Web-{10068A0F-6D49-A812-F7F3-5B90BFC8D6F9}" dt="2025-10-18T17:00:39.573" v="11"/>
          <ac:picMkLst>
            <pc:docMk/>
            <pc:sldMk cId="1821997583" sldId="267"/>
            <ac:picMk id="2" creationId="{068D6D90-0CC2-4642-A034-29EC4A8080FD}"/>
          </ac:picMkLst>
        </pc:picChg>
      </pc:sldChg>
      <pc:sldChg chg="addSp modSp mod">
        <pc:chgData name="Ravjeet Kaur (2421160)" userId="S::2421160@student.uwtsd.ac.uk::b4287ec5-fa47-4d91-a5e1-29395bfc02f7" providerId="AD" clId="Web-{10068A0F-6D49-A812-F7F3-5B90BFC8D6F9}" dt="2025-10-18T17:45:28.712" v="137"/>
        <pc:sldMkLst>
          <pc:docMk/>
          <pc:sldMk cId="1221619519" sldId="268"/>
        </pc:sldMkLst>
        <pc:graphicFrameChg chg="mod modGraphic">
          <ac:chgData name="Ravjeet Kaur (2421160)" userId="S::2421160@student.uwtsd.ac.uk::b4287ec5-fa47-4d91-a5e1-29395bfc02f7" providerId="AD" clId="Web-{10068A0F-6D49-A812-F7F3-5B90BFC8D6F9}" dt="2025-10-18T17:45:28.712" v="137"/>
          <ac:graphicFrameMkLst>
            <pc:docMk/>
            <pc:sldMk cId="1221619519" sldId="268"/>
            <ac:graphicFrameMk id="6" creationId="{A82CBAEE-5C5A-D326-B5AD-D2CE50B7073E}"/>
          </ac:graphicFrameMkLst>
        </pc:graphicFrameChg>
        <pc:picChg chg="add mod ord">
          <ac:chgData name="Ravjeet Kaur (2421160)" userId="S::2421160@student.uwtsd.ac.uk::b4287ec5-fa47-4d91-a5e1-29395bfc02f7" providerId="AD" clId="Web-{10068A0F-6D49-A812-F7F3-5B90BFC8D6F9}" dt="2025-10-18T17:00:15.322" v="8"/>
          <ac:picMkLst>
            <pc:docMk/>
            <pc:sldMk cId="1221619519" sldId="268"/>
            <ac:picMk id="3" creationId="{F4D4A55F-8FCF-E1DE-B443-99814B18ED18}"/>
          </ac:picMkLst>
        </pc:picChg>
      </pc:sldChg>
      <pc:sldMasterChg chg="mod setBg modSldLayout">
        <pc:chgData name="Ravjeet Kaur (2421160)" userId="S::2421160@student.uwtsd.ac.uk::b4287ec5-fa47-4d91-a5e1-29395bfc02f7" providerId="AD" clId="Web-{10068A0F-6D49-A812-F7F3-5B90BFC8D6F9}" dt="2025-10-18T16:51:38.222" v="1"/>
        <pc:sldMasterMkLst>
          <pc:docMk/>
          <pc:sldMasterMk cId="3141032880" sldId="2147483883"/>
        </pc:sldMasterMkLst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4127194212" sldId="2147483872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30555021" sldId="2147483873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3307346692" sldId="2147483874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710774882" sldId="2147483875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523201175" sldId="2147483876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800587764" sldId="2147483877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4071666617" sldId="2147483878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298393692" sldId="2147483879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2769388233" sldId="2147483880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1340506148" sldId="2147483881"/>
          </pc:sldLayoutMkLst>
        </pc:sldLayoutChg>
        <pc:sldLayoutChg chg="mod">
          <pc:chgData name="Ravjeet Kaur (2421160)" userId="S::2421160@student.uwtsd.ac.uk::b4287ec5-fa47-4d91-a5e1-29395bfc02f7" providerId="AD" clId="Web-{10068A0F-6D49-A812-F7F3-5B90BFC8D6F9}" dt="2025-10-18T16:51:38.222" v="1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  <pc:docChgLst>
    <pc:chgData name="Ravjeet Kaur (2421160)" userId="S::2421160@student.uwtsd.ac.uk::b4287ec5-fa47-4d91-a5e1-29395bfc02f7" providerId="AD" clId="Web-{A8E9F875-229A-2378-3ED4-9EB9E815E0F7}"/>
    <pc:docChg chg="addSld delSld modSld">
      <pc:chgData name="Ravjeet Kaur (2421160)" userId="S::2421160@student.uwtsd.ac.uk::b4287ec5-fa47-4d91-a5e1-29395bfc02f7" providerId="AD" clId="Web-{A8E9F875-229A-2378-3ED4-9EB9E815E0F7}" dt="2025-10-13T15:20:34.101" v="451"/>
      <pc:docMkLst>
        <pc:docMk/>
      </pc:docMkLst>
      <pc:sldChg chg="modSp">
        <pc:chgData name="Ravjeet Kaur (2421160)" userId="S::2421160@student.uwtsd.ac.uk::b4287ec5-fa47-4d91-a5e1-29395bfc02f7" providerId="AD" clId="Web-{A8E9F875-229A-2378-3ED4-9EB9E815E0F7}" dt="2025-10-13T15:16:08.993" v="439" actId="14100"/>
        <pc:sldMkLst>
          <pc:docMk/>
          <pc:sldMk cId="109857222" sldId="256"/>
        </pc:sldMkLst>
        <pc:spChg chg="mod">
          <ac:chgData name="Ravjeet Kaur (2421160)" userId="S::2421160@student.uwtsd.ac.uk::b4287ec5-fa47-4d91-a5e1-29395bfc02f7" providerId="AD" clId="Web-{A8E9F875-229A-2378-3ED4-9EB9E815E0F7}" dt="2025-10-13T15:15:57.898" v="438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Ravjeet Kaur (2421160)" userId="S::2421160@student.uwtsd.ac.uk::b4287ec5-fa47-4d91-a5e1-29395bfc02f7" providerId="AD" clId="Web-{A8E9F875-229A-2378-3ED4-9EB9E815E0F7}" dt="2025-10-13T15:16:08.993" v="439" actId="14100"/>
          <ac:picMkLst>
            <pc:docMk/>
            <pc:sldMk cId="109857222" sldId="256"/>
            <ac:picMk id="4" creationId="{80C4C133-4003-7632-631B-B22EFED4FEBE}"/>
          </ac:picMkLst>
        </pc:pic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03:57.286" v="427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A8E9F875-229A-2378-3ED4-9EB9E815E0F7}" dt="2025-10-13T15:02:24.283" v="424"/>
          <ac:spMkLst>
            <pc:docMk/>
            <pc:sldMk cId="617492955" sldId="257"/>
            <ac:spMk id="3" creationId="{44242150-E46A-35A4-A27F-AF9BCD2336FE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5:02:35.237" v="425"/>
          <ac:spMkLst>
            <pc:docMk/>
            <pc:sldMk cId="617492955" sldId="257"/>
            <ac:spMk id="6" creationId="{BA21D5CB-6281-060D-1ADE-9FA12C014666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4:03:17.816" v="298" actId="20577"/>
          <ac:spMkLst>
            <pc:docMk/>
            <pc:sldMk cId="617492955" sldId="257"/>
            <ac:spMk id="9" creationId="{FF6347F1-B2AC-8924-D7D5-C387C45FF950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4:59:14.116" v="416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A8E9F875-229A-2378-3ED4-9EB9E815E0F7}" dt="2025-10-13T14:59:02.224" v="415"/>
          <ac:spMkLst>
            <pc:docMk/>
            <pc:sldMk cId="3432816824" sldId="258"/>
            <ac:spMk id="3" creationId="{182FF064-2E66-7332-8898-BDD3B8A671C7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4:59:14.116" v="416"/>
          <ac:spMkLst>
            <pc:docMk/>
            <pc:sldMk cId="3432816824" sldId="258"/>
            <ac:spMk id="6" creationId="{EC971C0F-5D5E-4BE6-78CC-45060DAF5CB9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9:06.957" v="446"/>
        <pc:sldMkLst>
          <pc:docMk/>
          <pc:sldMk cId="3581088128" sldId="259"/>
        </pc:sldMkLst>
        <pc:spChg chg="mod">
          <ac:chgData name="Ravjeet Kaur (2421160)" userId="S::2421160@student.uwtsd.ac.uk::b4287ec5-fa47-4d91-a5e1-29395bfc02f7" providerId="AD" clId="Web-{A8E9F875-229A-2378-3ED4-9EB9E815E0F7}" dt="2025-10-13T13:02:14.015" v="71" actId="20577"/>
          <ac:spMkLst>
            <pc:docMk/>
            <pc:sldMk cId="3581088128" sldId="259"/>
            <ac:spMk id="2" creationId="{F417C1DC-7B0E-DC38-B3F5-0378AE4ED6A1}"/>
          </ac:spMkLst>
        </pc:spChg>
        <pc:spChg chg="mod">
          <ac:chgData name="Ravjeet Kaur (2421160)" userId="S::2421160@student.uwtsd.ac.uk::b4287ec5-fa47-4d91-a5e1-29395bfc02f7" providerId="AD" clId="Web-{A8E9F875-229A-2378-3ED4-9EB9E815E0F7}" dt="2025-10-13T15:18:47.768" v="445"/>
          <ac:spMkLst>
            <pc:docMk/>
            <pc:sldMk cId="3581088128" sldId="259"/>
            <ac:spMk id="3" creationId="{41B7541A-125C-51A5-FB87-0AB1CF6B0BDE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5:19:06.957" v="446"/>
          <ac:spMkLst>
            <pc:docMk/>
            <pc:sldMk cId="3581088128" sldId="259"/>
            <ac:spMk id="6" creationId="{693D1878-0235-CCF7-8328-D97994F070AC}"/>
          </ac:spMkLst>
        </pc:sp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6:51.168" v="440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A8E9F875-229A-2378-3ED4-9EB9E815E0F7}" dt="2025-10-13T15:16:51.168" v="440"/>
          <ac:spMkLst>
            <pc:docMk/>
            <pc:sldMk cId="900359192" sldId="262"/>
            <ac:spMk id="3" creationId="{8A2618FB-BF4A-E683-196F-4B3084D62938}"/>
          </ac:spMkLst>
        </pc:spChg>
        <pc:picChg chg="mod">
          <ac:chgData name="Ravjeet Kaur (2421160)" userId="S::2421160@student.uwtsd.ac.uk::b4287ec5-fa47-4d91-a5e1-29395bfc02f7" providerId="AD" clId="Web-{A8E9F875-229A-2378-3ED4-9EB9E815E0F7}" dt="2025-10-13T14:07:59.328" v="313" actId="1076"/>
          <ac:picMkLst>
            <pc:docMk/>
            <pc:sldMk cId="900359192" sldId="262"/>
            <ac:picMk id="4" creationId="{A1497F88-3A17-F3BF-A7AA-BB3F13424111}"/>
          </ac:picMkLst>
        </pc:picChg>
      </pc:sldChg>
      <pc:sldChg chg="addSp delSp modSp mod setBg">
        <pc:chgData name="Ravjeet Kaur (2421160)" userId="S::2421160@student.uwtsd.ac.uk::b4287ec5-fa47-4d91-a5e1-29395bfc02f7" providerId="AD" clId="Web-{A8E9F875-229A-2378-3ED4-9EB9E815E0F7}" dt="2025-10-13T15:19:51.631" v="449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A8E9F875-229A-2378-3ED4-9EB9E815E0F7}" dt="2025-10-13T15:17:08.513" v="441"/>
          <ac:spMkLst>
            <pc:docMk/>
            <pc:sldMk cId="829062687" sldId="263"/>
            <ac:spMk id="55" creationId="{6ECAF1C0-C04F-D5A4-F7FC-7594CAF67BAF}"/>
          </ac:spMkLst>
        </pc:spChg>
        <pc:graphicFrameChg chg="mod modGraphic">
          <ac:chgData name="Ravjeet Kaur (2421160)" userId="S::2421160@student.uwtsd.ac.uk::b4287ec5-fa47-4d91-a5e1-29395bfc02f7" providerId="AD" clId="Web-{A8E9F875-229A-2378-3ED4-9EB9E815E0F7}" dt="2025-10-13T15:19:51.631" v="449"/>
          <ac:graphicFrameMkLst>
            <pc:docMk/>
            <pc:sldMk cId="829062687" sldId="263"/>
            <ac:graphicFrameMk id="7" creationId="{4E35E988-09ED-B49F-8B11-292149F5444A}"/>
          </ac:graphicFrameMkLst>
        </pc:graphicFrameChg>
      </pc:sldChg>
      <pc:sldChg chg="addSp delSp modSp add mod setBg">
        <pc:chgData name="Ravjeet Kaur (2421160)" userId="S::2421160@student.uwtsd.ac.uk::b4287ec5-fa47-4d91-a5e1-29395bfc02f7" providerId="AD" clId="Web-{A8E9F875-229A-2378-3ED4-9EB9E815E0F7}" dt="2025-10-13T15:20:34.101" v="451"/>
        <pc:sldMkLst>
          <pc:docMk/>
          <pc:sldMk cId="1221977432" sldId="266"/>
        </pc:sldMkLst>
        <pc:spChg chg="add mod">
          <ac:chgData name="Ravjeet Kaur (2421160)" userId="S::2421160@student.uwtsd.ac.uk::b4287ec5-fa47-4d91-a5e1-29395bfc02f7" providerId="AD" clId="Web-{A8E9F875-229A-2378-3ED4-9EB9E815E0F7}" dt="2025-10-13T14:11:41.755" v="343" actId="20577"/>
          <ac:spMkLst>
            <pc:docMk/>
            <pc:sldMk cId="1221977432" sldId="266"/>
            <ac:spMk id="7" creationId="{2C9AF327-9DAF-EB05-AEDE-2D0817A871C9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5:20:34.101" v="451"/>
          <ac:spMkLst>
            <pc:docMk/>
            <pc:sldMk cId="1221977432" sldId="266"/>
            <ac:spMk id="9" creationId="{28CDCD73-3A21-A1EE-2295-F3F55BE26B32}"/>
          </ac:spMkLst>
        </pc:spChg>
      </pc:sldChg>
      <pc:sldChg chg="addSp delSp modSp add mod setBg">
        <pc:chgData name="Ravjeet Kaur (2421160)" userId="S::2421160@student.uwtsd.ac.uk::b4287ec5-fa47-4d91-a5e1-29395bfc02f7" providerId="AD" clId="Web-{A8E9F875-229A-2378-3ED4-9EB9E815E0F7}" dt="2025-10-13T15:20:10.022" v="450"/>
        <pc:sldMkLst>
          <pc:docMk/>
          <pc:sldMk cId="1821997583" sldId="267"/>
        </pc:sldMkLst>
        <pc:spChg chg="add mod">
          <ac:chgData name="Ravjeet Kaur (2421160)" userId="S::2421160@student.uwtsd.ac.uk::b4287ec5-fa47-4d91-a5e1-29395bfc02f7" providerId="AD" clId="Web-{A8E9F875-229A-2378-3ED4-9EB9E815E0F7}" dt="2025-10-13T15:20:10.022" v="450"/>
          <ac:spMkLst>
            <pc:docMk/>
            <pc:sldMk cId="1821997583" sldId="267"/>
            <ac:spMk id="5" creationId="{40CA160A-21C1-5B65-CDDC-818F05159908}"/>
          </ac:spMkLst>
        </pc:spChg>
        <pc:spChg chg="add mod">
          <ac:chgData name="Ravjeet Kaur (2421160)" userId="S::2421160@student.uwtsd.ac.uk::b4287ec5-fa47-4d91-a5e1-29395bfc02f7" providerId="AD" clId="Web-{A8E9F875-229A-2378-3ED4-9EB9E815E0F7}" dt="2025-10-13T13:30:39.267" v="235" actId="1076"/>
          <ac:spMkLst>
            <pc:docMk/>
            <pc:sldMk cId="1821997583" sldId="267"/>
            <ac:spMk id="7" creationId="{9D5C6F4E-AD44-E175-5E9E-6AACF6B34712}"/>
          </ac:spMkLst>
        </pc:spChg>
      </pc:sldChg>
    </pc:docChg>
  </pc:docChgLst>
  <pc:docChgLst>
    <pc:chgData name="Ravjeet Kaur (2421160)" userId="S::2421160@student.uwtsd.ac.uk::b4287ec5-fa47-4d91-a5e1-29395bfc02f7" providerId="AD" clId="Web-{642F5A7D-8643-5D53-54D2-EF7DD449D439}"/>
    <pc:docChg chg="modSld sldOrd modMainMaster">
      <pc:chgData name="Ravjeet Kaur (2421160)" userId="S::2421160@student.uwtsd.ac.uk::b4287ec5-fa47-4d91-a5e1-29395bfc02f7" providerId="AD" clId="Web-{642F5A7D-8643-5D53-54D2-EF7DD449D439}" dt="2025-10-18T16:49:04.617" v="139"/>
      <pc:docMkLst>
        <pc:docMk/>
      </pc:docMkLst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09857222" sldId="256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617492955" sldId="257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3432816824" sldId="258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3581088128" sldId="259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900359192" sldId="262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829062687" sldId="263"/>
        </pc:sldMkLst>
      </pc:sldChg>
      <pc:sldChg chg="mod or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221977432" sldId="266"/>
        </pc:sldMkLst>
      </pc:sldChg>
      <pc:sldChg chg="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821997583" sldId="267"/>
        </pc:sldMkLst>
      </pc:sldChg>
      <pc:sldChg chg="addSp delSp modSp mod">
        <pc:chgData name="Ravjeet Kaur (2421160)" userId="S::2421160@student.uwtsd.ac.uk::b4287ec5-fa47-4d91-a5e1-29395bfc02f7" providerId="AD" clId="Web-{642F5A7D-8643-5D53-54D2-EF7DD449D439}" dt="2025-10-18T16:49:04.617" v="139"/>
        <pc:sldMkLst>
          <pc:docMk/>
          <pc:sldMk cId="1221619519" sldId="268"/>
        </pc:sldMkLst>
        <pc:spChg chg="add del mod">
          <ac:chgData name="Ravjeet Kaur (2421160)" userId="S::2421160@student.uwtsd.ac.uk::b4287ec5-fa47-4d91-a5e1-29395bfc02f7" providerId="AD" clId="Web-{642F5A7D-8643-5D53-54D2-EF7DD449D439}" dt="2025-10-18T16:13:21.259" v="20"/>
          <ac:spMkLst>
            <pc:docMk/>
            <pc:sldMk cId="1221619519" sldId="268"/>
            <ac:spMk id="4" creationId="{3BB18832-80B7-DEF0-A3C7-97B5272BE456}"/>
          </ac:spMkLst>
        </pc:spChg>
        <pc:graphicFrameChg chg="del modGraphic">
          <ac:chgData name="Ravjeet Kaur (2421160)" userId="S::2421160@student.uwtsd.ac.uk::b4287ec5-fa47-4d91-a5e1-29395bfc02f7" providerId="AD" clId="Web-{642F5A7D-8643-5D53-54D2-EF7DD449D439}" dt="2025-10-18T16:13:05.712" v="19"/>
          <ac:graphicFrameMkLst>
            <pc:docMk/>
            <pc:sldMk cId="1221619519" sldId="268"/>
            <ac:graphicFrameMk id="5" creationId="{C6AED259-DB68-639B-B67F-F89B68035259}"/>
          </ac:graphicFrameMkLst>
        </pc:graphicFrameChg>
        <pc:graphicFrameChg chg="add mod ord modGraphic">
          <ac:chgData name="Ravjeet Kaur (2421160)" userId="S::2421160@student.uwtsd.ac.uk::b4287ec5-fa47-4d91-a5e1-29395bfc02f7" providerId="AD" clId="Web-{642F5A7D-8643-5D53-54D2-EF7DD449D439}" dt="2025-10-18T16:37:08.248" v="137"/>
          <ac:graphicFrameMkLst>
            <pc:docMk/>
            <pc:sldMk cId="1221619519" sldId="268"/>
            <ac:graphicFrameMk id="6" creationId="{A82CBAEE-5C5A-D326-B5AD-D2CE50B7073E}"/>
          </ac:graphicFrameMkLst>
        </pc:graphicFrameChg>
      </pc:sldChg>
      <pc:sldMasterChg chg="mod setBg modSldLayout">
        <pc:chgData name="Ravjeet Kaur (2421160)" userId="S::2421160@student.uwtsd.ac.uk::b4287ec5-fa47-4d91-a5e1-29395bfc02f7" providerId="AD" clId="Web-{642F5A7D-8643-5D53-54D2-EF7DD449D439}" dt="2025-10-18T16:49:04.617" v="139"/>
        <pc:sldMasterMkLst>
          <pc:docMk/>
          <pc:sldMasterMk cId="3141032880" sldId="2147483883"/>
        </pc:sldMasterMkLst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4127194212" sldId="2147483872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30555021" sldId="2147483873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3307346692" sldId="2147483874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710774882" sldId="2147483875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523201175" sldId="2147483876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800587764" sldId="2147483877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4071666617" sldId="2147483878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298393692" sldId="2147483879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2769388233" sldId="2147483880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1340506148" sldId="2147483881"/>
          </pc:sldLayoutMkLst>
        </pc:sldLayoutChg>
        <pc:sldLayoutChg chg="mod">
          <pc:chgData name="Ravjeet Kaur (2421160)" userId="S::2421160@student.uwtsd.ac.uk::b4287ec5-fa47-4d91-a5e1-29395bfc02f7" providerId="AD" clId="Web-{642F5A7D-8643-5D53-54D2-EF7DD449D439}" dt="2025-10-18T16:49:04.617" v="139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  <pc:docChgLst>
    <pc:chgData name="Ravjeet Kaur (2421160)" userId="S::2421160@student.uwtsd.ac.uk::b4287ec5-fa47-4d91-a5e1-29395bfc02f7" providerId="AD" clId="Web-{FC2C6ECE-5505-9204-D83D-127D313D9440}"/>
    <pc:docChg chg="mod addSld modSld sldOrd addMainMaster delMainMaster">
      <pc:chgData name="Ravjeet Kaur (2421160)" userId="S::2421160@student.uwtsd.ac.uk::b4287ec5-fa47-4d91-a5e1-29395bfc02f7" providerId="AD" clId="Web-{FC2C6ECE-5505-9204-D83D-127D313D9440}" dt="2025-10-13T12:48:45.557" v="969"/>
      <pc:docMkLst>
        <pc:docMk/>
      </pc:docMkLst>
      <pc:sldChg chg="addSp delSp modSp mod setBg modClrScheme setClrOvrMap chgLayout">
        <pc:chgData name="Ravjeet Kaur (2421160)" userId="S::2421160@student.uwtsd.ac.uk::b4287ec5-fa47-4d91-a5e1-29395bfc02f7" providerId="AD" clId="Web-{FC2C6ECE-5505-9204-D83D-127D313D9440}" dt="2025-10-13T10:04:43.208" v="185" actId="1076"/>
        <pc:sldMkLst>
          <pc:docMk/>
          <pc:sldMk cId="109857222" sldId="256"/>
        </pc:sldMkLst>
        <pc:spChg chg="mod">
          <ac:chgData name="Ravjeet Kaur (2421160)" userId="S::2421160@student.uwtsd.ac.uk::b4287ec5-fa47-4d91-a5e1-29395bfc02f7" providerId="AD" clId="Web-{FC2C6ECE-5505-9204-D83D-127D313D9440}" dt="2025-10-13T09:41:14.896" v="178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Ravjeet Kaur (2421160)" userId="S::2421160@student.uwtsd.ac.uk::b4287ec5-fa47-4d91-a5e1-29395bfc02f7" providerId="AD" clId="Web-{FC2C6ECE-5505-9204-D83D-127D313D9440}" dt="2025-10-13T09:34:17.930" v="15"/>
          <ac:spMkLst>
            <pc:docMk/>
            <pc:sldMk cId="109857222" sldId="256"/>
            <ac:spMk id="36" creationId="{5E5473D2-DD46-DFAF-84EC-264D6CE58B94}"/>
          </ac:spMkLst>
        </pc:spChg>
        <pc:picChg chg="add mod ord">
          <ac:chgData name="Ravjeet Kaur (2421160)" userId="S::2421160@student.uwtsd.ac.uk::b4287ec5-fa47-4d91-a5e1-29395bfc02f7" providerId="AD" clId="Web-{FC2C6ECE-5505-9204-D83D-127D313D9440}" dt="2025-10-13T09:31:40.170" v="8"/>
          <ac:picMkLst>
            <pc:docMk/>
            <pc:sldMk cId="109857222" sldId="256"/>
            <ac:picMk id="4" creationId="{80C4C133-4003-7632-631B-B22EFED4FEBE}"/>
          </ac:picMkLst>
        </pc:picChg>
        <pc:picChg chg="add mod">
          <ac:chgData name="Ravjeet Kaur (2421160)" userId="S::2421160@student.uwtsd.ac.uk::b4287ec5-fa47-4d91-a5e1-29395bfc02f7" providerId="AD" clId="Web-{FC2C6ECE-5505-9204-D83D-127D313D9440}" dt="2025-10-13T10:04:43.208" v="185" actId="1076"/>
          <ac:picMkLst>
            <pc:docMk/>
            <pc:sldMk cId="109857222" sldId="256"/>
            <ac:picMk id="6" creationId="{6CBD95FF-B01A-0698-7071-825C317250F9}"/>
          </ac:picMkLst>
        </pc:picChg>
      </pc:sldChg>
      <pc:sldChg chg="addSp delSp modSp new ord">
        <pc:chgData name="Ravjeet Kaur (2421160)" userId="S::2421160@student.uwtsd.ac.uk::b4287ec5-fa47-4d91-a5e1-29395bfc02f7" providerId="AD" clId="Web-{FC2C6ECE-5505-9204-D83D-127D313D9440}" dt="2025-10-13T11:38:47.767" v="698"/>
        <pc:sldMkLst>
          <pc:docMk/>
          <pc:sldMk cId="617492955" sldId="257"/>
        </pc:sldMkLst>
        <pc:spChg chg="mod">
          <ac:chgData name="Ravjeet Kaur (2421160)" userId="S::2421160@student.uwtsd.ac.uk::b4287ec5-fa47-4d91-a5e1-29395bfc02f7" providerId="AD" clId="Web-{FC2C6ECE-5505-9204-D83D-127D313D9440}" dt="2025-10-13T11:21:06.193" v="566" actId="14100"/>
          <ac:spMkLst>
            <pc:docMk/>
            <pc:sldMk cId="617492955" sldId="257"/>
            <ac:spMk id="3" creationId="{44242150-E46A-35A4-A27F-AF9BCD2336FE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20:45.911" v="563" actId="1076"/>
          <ac:spMkLst>
            <pc:docMk/>
            <pc:sldMk cId="617492955" sldId="257"/>
            <ac:spMk id="6" creationId="{BA21D5CB-6281-060D-1ADE-9FA12C014666}"/>
          </ac:spMkLst>
        </pc:spChg>
      </pc:sldChg>
      <pc:sldChg chg="addSp delSp modSp new">
        <pc:chgData name="Ravjeet Kaur (2421160)" userId="S::2421160@student.uwtsd.ac.uk::b4287ec5-fa47-4d91-a5e1-29395bfc02f7" providerId="AD" clId="Web-{FC2C6ECE-5505-9204-D83D-127D313D9440}" dt="2025-10-13T11:56:15.794" v="812" actId="20577"/>
        <pc:sldMkLst>
          <pc:docMk/>
          <pc:sldMk cId="3432816824" sldId="258"/>
        </pc:sldMkLst>
        <pc:spChg chg="mod">
          <ac:chgData name="Ravjeet Kaur (2421160)" userId="S::2421160@student.uwtsd.ac.uk::b4287ec5-fa47-4d91-a5e1-29395bfc02f7" providerId="AD" clId="Web-{FC2C6ECE-5505-9204-D83D-127D313D9440}" dt="2025-10-13T11:47:24.352" v="744" actId="1076"/>
          <ac:spMkLst>
            <pc:docMk/>
            <pc:sldMk cId="3432816824" sldId="258"/>
            <ac:spMk id="2" creationId="{A39A10C8-7009-2C41-15C5-CA704B9AF8DF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1:55:05.542" v="806" actId="1076"/>
          <ac:spMkLst>
            <pc:docMk/>
            <pc:sldMk cId="3432816824" sldId="258"/>
            <ac:spMk id="3" creationId="{182FF064-2E66-7332-8898-BDD3B8A671C7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56:15.794" v="812" actId="20577"/>
          <ac:spMkLst>
            <pc:docMk/>
            <pc:sldMk cId="3432816824" sldId="258"/>
            <ac:spMk id="6" creationId="{EC971C0F-5D5E-4BE6-78CC-45060DAF5CB9}"/>
          </ac:spMkLst>
        </pc:spChg>
      </pc:sldChg>
      <pc:sldChg chg="addSp delSp modSp new">
        <pc:chgData name="Ravjeet Kaur (2421160)" userId="S::2421160@student.uwtsd.ac.uk::b4287ec5-fa47-4d91-a5e1-29395bfc02f7" providerId="AD" clId="Web-{FC2C6ECE-5505-9204-D83D-127D313D9440}" dt="2025-10-13T12:45:48.806" v="956" actId="1076"/>
        <pc:sldMkLst>
          <pc:docMk/>
          <pc:sldMk cId="3581088128" sldId="259"/>
        </pc:sldMkLst>
        <pc:spChg chg="mod">
          <ac:chgData name="Ravjeet Kaur (2421160)" userId="S::2421160@student.uwtsd.ac.uk::b4287ec5-fa47-4d91-a5e1-29395bfc02f7" providerId="AD" clId="Web-{FC2C6ECE-5505-9204-D83D-127D313D9440}" dt="2025-10-13T12:42:03.852" v="922" actId="14100"/>
          <ac:spMkLst>
            <pc:docMk/>
            <pc:sldMk cId="3581088128" sldId="259"/>
            <ac:spMk id="2" creationId="{F417C1DC-7B0E-DC38-B3F5-0378AE4ED6A1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2:45:48.806" v="956" actId="1076"/>
          <ac:spMkLst>
            <pc:docMk/>
            <pc:sldMk cId="3581088128" sldId="259"/>
            <ac:spMk id="3" creationId="{41B7541A-125C-51A5-FB87-0AB1CF6B0BDE}"/>
          </ac:spMkLst>
        </pc:spChg>
      </pc:sldChg>
      <pc:sldChg chg="addSp modSp new ord">
        <pc:chgData name="Ravjeet Kaur (2421160)" userId="S::2421160@student.uwtsd.ac.uk::b4287ec5-fa47-4d91-a5e1-29395bfc02f7" providerId="AD" clId="Web-{FC2C6ECE-5505-9204-D83D-127D313D9440}" dt="2025-10-13T11:39:31.612" v="701"/>
        <pc:sldMkLst>
          <pc:docMk/>
          <pc:sldMk cId="900359192" sldId="262"/>
        </pc:sldMkLst>
        <pc:spChg chg="mod">
          <ac:chgData name="Ravjeet Kaur (2421160)" userId="S::2421160@student.uwtsd.ac.uk::b4287ec5-fa47-4d91-a5e1-29395bfc02f7" providerId="AD" clId="Web-{FC2C6ECE-5505-9204-D83D-127D313D9440}" dt="2025-10-13T10:35:15.587" v="257" actId="20577"/>
          <ac:spMkLst>
            <pc:docMk/>
            <pc:sldMk cId="900359192" sldId="262"/>
            <ac:spMk id="2" creationId="{81AA66E2-0A99-690B-FEFD-15B62767EA1B}"/>
          </ac:spMkLst>
        </pc:spChg>
        <pc:spChg chg="mod">
          <ac:chgData name="Ravjeet Kaur (2421160)" userId="S::2421160@student.uwtsd.ac.uk::b4287ec5-fa47-4d91-a5e1-29395bfc02f7" providerId="AD" clId="Web-{FC2C6ECE-5505-9204-D83D-127D313D9440}" dt="2025-10-13T11:39:16.002" v="700" actId="20577"/>
          <ac:spMkLst>
            <pc:docMk/>
            <pc:sldMk cId="900359192" sldId="262"/>
            <ac:spMk id="3" creationId="{8A2618FB-BF4A-E683-196F-4B3084D62938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0:40:45.921" v="295" actId="20577"/>
          <ac:spMkLst>
            <pc:docMk/>
            <pc:sldMk cId="900359192" sldId="262"/>
            <ac:spMk id="5" creationId="{A45910F5-8C1F-B330-1935-6C231CF87455}"/>
          </ac:spMkLst>
        </pc:spChg>
        <pc:picChg chg="add mod">
          <ac:chgData name="Ravjeet Kaur (2421160)" userId="S::2421160@student.uwtsd.ac.uk::b4287ec5-fa47-4d91-a5e1-29395bfc02f7" providerId="AD" clId="Web-{FC2C6ECE-5505-9204-D83D-127D313D9440}" dt="2025-10-13T10:40:18.044" v="284" actId="14100"/>
          <ac:picMkLst>
            <pc:docMk/>
            <pc:sldMk cId="900359192" sldId="262"/>
            <ac:picMk id="4" creationId="{A1497F88-3A17-F3BF-A7AA-BB3F13424111}"/>
          </ac:picMkLst>
        </pc:picChg>
      </pc:sldChg>
      <pc:sldChg chg="addSp delSp modSp new mod setBg">
        <pc:chgData name="Ravjeet Kaur (2421160)" userId="S::2421160@student.uwtsd.ac.uk::b4287ec5-fa47-4d91-a5e1-29395bfc02f7" providerId="AD" clId="Web-{FC2C6ECE-5505-9204-D83D-127D313D9440}" dt="2025-10-13T11:37:57.359" v="697" actId="20577"/>
        <pc:sldMkLst>
          <pc:docMk/>
          <pc:sldMk cId="829062687" sldId="263"/>
        </pc:sldMkLst>
        <pc:spChg chg="mod">
          <ac:chgData name="Ravjeet Kaur (2421160)" userId="S::2421160@student.uwtsd.ac.uk::b4287ec5-fa47-4d91-a5e1-29395bfc02f7" providerId="AD" clId="Web-{FC2C6ECE-5505-9204-D83D-127D313D9440}" dt="2025-10-13T11:34:32.431" v="645" actId="20577"/>
          <ac:spMkLst>
            <pc:docMk/>
            <pc:sldMk cId="829062687" sldId="263"/>
            <ac:spMk id="2" creationId="{4803EA99-3290-080C-C077-0C90174A6C2E}"/>
          </ac:spMkLst>
        </pc:spChg>
        <pc:spChg chg="add mod">
          <ac:chgData name="Ravjeet Kaur (2421160)" userId="S::2421160@student.uwtsd.ac.uk::b4287ec5-fa47-4d91-a5e1-29395bfc02f7" providerId="AD" clId="Web-{FC2C6ECE-5505-9204-D83D-127D313D9440}" dt="2025-10-13T11:37:57.359" v="697" actId="20577"/>
          <ac:spMkLst>
            <pc:docMk/>
            <pc:sldMk cId="829062687" sldId="263"/>
            <ac:spMk id="55" creationId="{6ECAF1C0-C04F-D5A4-F7FC-7594CAF67BAF}"/>
          </ac:spMkLst>
        </pc:spChg>
        <pc:graphicFrameChg chg="add mod modGraphic">
          <ac:chgData name="Ravjeet Kaur (2421160)" userId="S::2421160@student.uwtsd.ac.uk::b4287ec5-fa47-4d91-a5e1-29395bfc02f7" providerId="AD" clId="Web-{FC2C6ECE-5505-9204-D83D-127D313D9440}" dt="2025-10-13T11:22:58.711" v="596"/>
          <ac:graphicFrameMkLst>
            <pc:docMk/>
            <pc:sldMk cId="829062687" sldId="263"/>
            <ac:graphicFrameMk id="7" creationId="{4E35E988-09ED-B49F-8B11-292149F5444A}"/>
          </ac:graphicFrameMkLst>
        </pc:graphicFrameChg>
      </pc:sldChg>
      <pc:sldMasterChg chg="add addSldLayout">
        <pc:chgData name="Ravjeet Kaur (2421160)" userId="S::2421160@student.uwtsd.ac.uk::b4287ec5-fa47-4d91-a5e1-29395bfc02f7" providerId="AD" clId="Web-{FC2C6ECE-5505-9204-D83D-127D313D9440}" dt="2025-10-13T09:34:17.930" v="15"/>
        <pc:sldMasterMkLst>
          <pc:docMk/>
          <pc:sldMasterMk cId="3141032880" sldId="2147483883"/>
        </pc:sldMasterMkLst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4127194212" sldId="2147483872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30555021" sldId="2147483873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3307346692" sldId="2147483874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710774882" sldId="2147483875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523201175" sldId="2147483876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800587764" sldId="2147483877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4071666617" sldId="2147483878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298393692" sldId="2147483879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2769388233" sldId="2147483880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1340506148" sldId="2147483881"/>
          </pc:sldLayoutMkLst>
        </pc:sldLayoutChg>
        <pc:sldLayoutChg chg="add">
          <pc:chgData name="Ravjeet Kaur (2421160)" userId="S::2421160@student.uwtsd.ac.uk::b4287ec5-fa47-4d91-a5e1-29395bfc02f7" providerId="AD" clId="Web-{FC2C6ECE-5505-9204-D83D-127D313D9440}" dt="2025-10-13T09:34:17.930" v="15"/>
          <pc:sldLayoutMkLst>
            <pc:docMk/>
            <pc:sldMasterMk cId="3141032880" sldId="2147483883"/>
            <pc:sldLayoutMk cId="3040390447" sldId="214748388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666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9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388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506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39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20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194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5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346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774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587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03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76" r:id="rId6"/>
    <p:sldLayoutId id="2147483872" r:id="rId7"/>
    <p:sldLayoutId id="2147483873" r:id="rId8"/>
    <p:sldLayoutId id="2147483874" r:id="rId9"/>
    <p:sldLayoutId id="2147483875" r:id="rId10"/>
    <p:sldLayoutId id="214748387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gineermadhawa.blogspot.com/2016/11/inputs-for-identification-of-risks-and-opportunities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54565" y="4253"/>
            <a:ext cx="4838312" cy="6851774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en-US" sz="3200"/>
              <a:t>LCHS4009: Professional Development within Health and Social Care</a:t>
            </a:r>
            <a:br>
              <a:rPr lang="en-US" sz="3200"/>
            </a:br>
            <a:br>
              <a:rPr lang="en-US" sz="3200"/>
            </a:br>
            <a:r>
              <a:rPr lang="en-US" sz="3200"/>
              <a:t>Assessment 1: Self-Awareness Presentation</a:t>
            </a:r>
            <a:br>
              <a:rPr lang="en-US" sz="3200"/>
            </a:br>
            <a:br>
              <a:rPr lang="en-US" sz="3200"/>
            </a:br>
            <a:r>
              <a:rPr lang="en-US" sz="3200"/>
              <a:t>Lecturer: Anika Tahsin Ahmed </a:t>
            </a:r>
            <a:br>
              <a:rPr lang="en-US" sz="3200"/>
            </a:br>
            <a:br>
              <a:rPr lang="en-US" sz="3200"/>
            </a:br>
            <a:r>
              <a:rPr lang="en-US" sz="3200"/>
              <a:t>Student: </a:t>
            </a:r>
            <a:r>
              <a:rPr lang="en-US" sz="3200" err="1"/>
              <a:t>Ravjeet</a:t>
            </a:r>
            <a:r>
              <a:rPr lang="en-US" sz="3200"/>
              <a:t> Kaur</a:t>
            </a:r>
            <a:br>
              <a:rPr lang="en-US" sz="3200"/>
            </a:br>
            <a:r>
              <a:rPr lang="en-US" sz="3200"/>
              <a:t>ID: 2421160</a:t>
            </a:r>
            <a:br>
              <a:rPr lang="en-US" sz="3200"/>
            </a:br>
            <a:endParaRPr lang="en-US" sz="320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0C4C133-4003-7632-631B-B22EFED4FE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185"/>
          <a:stretch>
            <a:fillRect/>
          </a:stretch>
        </p:blipFill>
        <p:spPr>
          <a:xfrm>
            <a:off x="2" y="10"/>
            <a:ext cx="7252734" cy="6857990"/>
          </a:xfrm>
          <a:prstGeom prst="rect">
            <a:avLst/>
          </a:prstGeom>
        </p:spPr>
      </p:pic>
      <p:pic>
        <p:nvPicPr>
          <p:cNvPr id="6" name="Picture 5" descr="Free Employability Workshop with University of Wales Trinity Saint David -  scvo.info">
            <a:extLst>
              <a:ext uri="{FF2B5EF4-FFF2-40B4-BE49-F238E27FC236}">
                <a16:creationId xmlns:a16="http://schemas.microsoft.com/office/drawing/2014/main" id="{6CBD95FF-B01A-0698-7071-825C317250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369" y="-231116"/>
            <a:ext cx="79533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mosaic of colorful geometric shapes">
            <a:extLst>
              <a:ext uri="{FF2B5EF4-FFF2-40B4-BE49-F238E27FC236}">
                <a16:creationId xmlns:a16="http://schemas.microsoft.com/office/drawing/2014/main" id="{6FCCE302-8301-48D6-1833-E3C8BB8C6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AA66E2-0A99-690B-FEFD-15B62767E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618FB-BF4A-E683-196F-4B3084D62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579" y="1715532"/>
            <a:ext cx="7619956" cy="5125790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>
                <a:latin typeface="Arial Nova"/>
                <a:ea typeface="+mn-lt"/>
                <a:cs typeface="+mn-lt"/>
              </a:rPr>
              <a:t> S = Strengths</a:t>
            </a:r>
            <a:r>
              <a:rPr lang="en-US" sz="2400">
                <a:latin typeface="Arial Nova"/>
                <a:ea typeface="+mn-lt"/>
                <a:cs typeface="+mn-lt"/>
              </a:rPr>
              <a:t> –  Good 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W = Weaknesses</a:t>
            </a:r>
            <a:r>
              <a:rPr lang="en-US" sz="2400">
                <a:latin typeface="Arial Nova"/>
                <a:ea typeface="+mn-lt"/>
                <a:cs typeface="+mn-lt"/>
              </a:rPr>
              <a:t> –  Need to improve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O = Opportunities</a:t>
            </a:r>
            <a:r>
              <a:rPr lang="en-US" sz="2400">
                <a:latin typeface="Arial Nova"/>
                <a:ea typeface="+mn-lt"/>
                <a:cs typeface="+mn-lt"/>
              </a:rPr>
              <a:t> –  Learn and grow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r>
              <a:rPr lang="en-US" sz="2400" b="1">
                <a:latin typeface="Arial Nova"/>
                <a:ea typeface="+mn-lt"/>
                <a:cs typeface="+mn-lt"/>
              </a:rPr>
              <a:t>T = Threats</a:t>
            </a:r>
            <a:r>
              <a:rPr lang="en-US" sz="2400">
                <a:latin typeface="Arial Nova"/>
                <a:ea typeface="+mn-lt"/>
                <a:cs typeface="+mn-lt"/>
              </a:rPr>
              <a:t> – Could make it harder for me</a:t>
            </a:r>
            <a:endParaRPr lang="en-US" sz="2400">
              <a:latin typeface="Arial Nova"/>
            </a:endParaRPr>
          </a:p>
          <a:p>
            <a:pPr marL="0" indent="0">
              <a:buNone/>
            </a:pPr>
            <a:r>
              <a:rPr lang="en-US" sz="2400">
                <a:latin typeface="Arial Nova"/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>
                <a:latin typeface="Arial Nova"/>
                <a:ea typeface="+mn-lt"/>
                <a:cs typeface="+mn-lt"/>
              </a:rPr>
              <a:t>A </a:t>
            </a:r>
            <a:r>
              <a:rPr lang="en-US" sz="2400" b="1">
                <a:latin typeface="Arial Nova"/>
                <a:ea typeface="+mn-lt"/>
                <a:cs typeface="+mn-lt"/>
              </a:rPr>
              <a:t>personal SWOT analysis</a:t>
            </a:r>
            <a:r>
              <a:rPr lang="en-US" sz="2400">
                <a:latin typeface="Arial Nova"/>
                <a:ea typeface="+mn-lt"/>
                <a:cs typeface="+mn-lt"/>
              </a:rPr>
              <a:t> helps me understand myself better. It shows what I do well, what I need help with, and what can help or stop me from reaching my goals in health and social care.</a:t>
            </a:r>
            <a:endParaRPr lang="en-US" sz="2400">
              <a:latin typeface="Arial Nova"/>
            </a:endParaRPr>
          </a:p>
          <a:p>
            <a:endParaRPr lang="en-US"/>
          </a:p>
        </p:txBody>
      </p:sp>
      <p:pic>
        <p:nvPicPr>
          <p:cNvPr id="4" name="Picture 3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A1497F88-3A17-F3BF-A7AA-BB3F134241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14609" y="548139"/>
            <a:ext cx="4482140" cy="46259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5910F5-8C1F-B330-1935-6C231CF87455}"/>
              </a:ext>
            </a:extLst>
          </p:cNvPr>
          <p:cNvSpPr txBox="1"/>
          <p:nvPr/>
        </p:nvSpPr>
        <p:spPr>
          <a:xfrm>
            <a:off x="7528345" y="5605375"/>
            <a:ext cx="4482140" cy="50440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/>
              <a:t>Photo by  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900359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osaic of colorful geometric shapes">
            <a:extLst>
              <a:ext uri="{FF2B5EF4-FFF2-40B4-BE49-F238E27FC236}">
                <a16:creationId xmlns:a16="http://schemas.microsoft.com/office/drawing/2014/main" id="{AF08D62C-15FA-E9D2-9597-50057CE50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03EA99-3290-080C-C077-0C90174A6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497" y="261093"/>
            <a:ext cx="10653578" cy="1161012"/>
          </a:xfrm>
          <a:prstGeom prst="rect">
            <a:avLst/>
          </a:prstGeo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       </a:t>
            </a:r>
            <a:r>
              <a:rPr lang="en-US">
                <a:latin typeface="Arial Nova"/>
                <a:ea typeface="+mj-lt"/>
                <a:cs typeface="+mj-lt"/>
              </a:rPr>
              <a:t>My Strengths                            My Weaknesses</a:t>
            </a:r>
            <a:endParaRPr lang="en-US">
              <a:latin typeface="Arial Nova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E35E988-09ED-B49F-8B11-292149F544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6352"/>
              </p:ext>
            </p:extLst>
          </p:nvPr>
        </p:nvGraphicFramePr>
        <p:xfrm>
          <a:off x="5779698" y="1293962"/>
          <a:ext cx="621792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7920">
                  <a:extLst>
                    <a:ext uri="{9D8B030D-6E8A-4147-A177-3AD203B41FA5}">
                      <a16:colId xmlns:a16="http://schemas.microsoft.com/office/drawing/2014/main" val="1593744723"/>
                    </a:ext>
                  </a:extLst>
                </a:gridCol>
              </a:tblGrid>
              <a:tr h="4922520">
                <a:tc>
                  <a:txBody>
                    <a:bodyPr/>
                    <a:lstStyle/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Lack of confidence in group speaking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get nervous in meetings or giving presentations.</a:t>
                      </a:r>
                      <a:b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</a:b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 </a:t>
                      </a: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Limited experience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haven’t worked in all areas, like mental health.</a:t>
                      </a:r>
                      <a:b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</a:b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 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  <a:p>
                      <a:pPr marL="342900" lvl="0" indent="-342900">
                        <a:buFont typeface="Arial"/>
                        <a:buChar char="•"/>
                      </a:pPr>
                      <a:r>
                        <a:rPr lang="en-US" sz="2400" b="1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Struggle to say “no”</a:t>
                      </a:r>
                      <a:r>
                        <a:rPr lang="en-US" sz="2400" b="0" i="0" u="none" strike="noStrike" noProof="0">
                          <a:solidFill>
                            <a:schemeClr val="tx1"/>
                          </a:solidFill>
                          <a:latin typeface="Arial Nova"/>
                        </a:rPr>
                        <a:t> – I sometimes take on more than I can handle.</a:t>
                      </a:r>
                      <a:endParaRPr lang="en-US" sz="2400">
                        <a:solidFill>
                          <a:schemeClr val="tx1"/>
                        </a:solidFill>
                        <a:latin typeface="Arial Nova"/>
                      </a:endParaRPr>
                    </a:p>
                  </a:txBody>
                  <a:tcPr>
                    <a:lnL w="3810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lnB w="38100">
                      <a:solidFill>
                        <a:schemeClr val="tx1"/>
                      </a:solidFill>
                    </a:lnB>
                    <a:solidFill>
                      <a:srgbClr val="FA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77850"/>
                  </a:ext>
                </a:extLst>
              </a:tr>
            </a:tbl>
          </a:graphicData>
        </a:graphic>
      </p:graphicFrame>
      <p:sp>
        <p:nvSpPr>
          <p:cNvPr id="55" name="Content Placeholder 54">
            <a:extLst>
              <a:ext uri="{FF2B5EF4-FFF2-40B4-BE49-F238E27FC236}">
                <a16:creationId xmlns:a16="http://schemas.microsoft.com/office/drawing/2014/main" id="{6ECAF1C0-C04F-D5A4-F7FC-7594CAF67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04" y="1298589"/>
            <a:ext cx="5434599" cy="4910129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2400" b="1">
                <a:latin typeface="Arial Nova"/>
                <a:ea typeface="+mn-lt"/>
                <a:cs typeface="+mn-lt"/>
              </a:rPr>
              <a:t>Good communication: </a:t>
            </a:r>
            <a:r>
              <a:rPr lang="en-US" sz="2400">
                <a:latin typeface="Arial Nova"/>
                <a:ea typeface="+mn-lt"/>
                <a:cs typeface="+mn-lt"/>
              </a:rPr>
              <a:t>I can explain things clearly to patients and workers.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endParaRPr lang="en-US" sz="2400" b="1">
              <a:latin typeface="Arial Nova"/>
              <a:ea typeface="+mn-lt"/>
              <a:cs typeface="+mn-lt"/>
            </a:endParaRPr>
          </a:p>
          <a:p>
            <a:r>
              <a:rPr lang="en-US" sz="2400" b="1">
                <a:latin typeface="Arial Nova"/>
                <a:ea typeface="+mn-lt"/>
                <a:cs typeface="+mn-lt"/>
              </a:rPr>
              <a:t>Caring: </a:t>
            </a:r>
            <a:r>
              <a:rPr lang="en-US" sz="2400">
                <a:latin typeface="Arial Nova"/>
                <a:ea typeface="+mn-lt"/>
                <a:cs typeface="+mn-lt"/>
              </a:rPr>
              <a:t>I treat people with kindness and respect.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</a:p>
          <a:p>
            <a:r>
              <a:rPr lang="en-US" sz="2400" b="1" err="1">
                <a:latin typeface="Arial Nova"/>
                <a:ea typeface="+mn-lt"/>
                <a:cs typeface="+mn-lt"/>
              </a:rPr>
              <a:t>Organised</a:t>
            </a:r>
            <a:r>
              <a:rPr lang="en-US" sz="2400" b="1">
                <a:latin typeface="Arial Nova"/>
                <a:ea typeface="+mn-lt"/>
                <a:cs typeface="+mn-lt"/>
              </a:rPr>
              <a:t> and punctual: </a:t>
            </a:r>
            <a:r>
              <a:rPr lang="en-US" sz="2400">
                <a:latin typeface="Arial Nova"/>
                <a:ea typeface="+mn-lt"/>
                <a:cs typeface="+mn-lt"/>
              </a:rPr>
              <a:t>I manage time well and meet deadlines.</a:t>
            </a:r>
            <a:br>
              <a:rPr lang="en-US" sz="2400">
                <a:latin typeface="Arial Nova"/>
                <a:ea typeface="+mn-lt"/>
                <a:cs typeface="+mn-lt"/>
              </a:rPr>
            </a:br>
            <a:r>
              <a:rPr lang="en-US" sz="2400">
                <a:latin typeface="Arial Nova"/>
                <a:ea typeface="+mn-lt"/>
                <a:cs typeface="+mn-lt"/>
              </a:rPr>
              <a:t> </a:t>
            </a:r>
            <a:endParaRPr lang="en-US" sz="24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829062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DF9E99E8-1350-75BE-172B-4CDDA3396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2150-E46A-35A4-A27F-AF9BCD233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572" y="1715531"/>
            <a:ext cx="5463353" cy="4176885"/>
          </a:xfrm>
          <a:solidFill>
            <a:srgbClr val="FAF5F5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learn more about myself – Good and need to on work.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help me plan how to grow in my job or studies.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To make smart choices for my future in health and social care.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0" indent="0">
              <a:buNone/>
            </a:pPr>
            <a:endParaRPr lang="en-US" b="1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US" sz="2400"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21D5CB-6281-060D-1ADE-9FA12C014666}"/>
              </a:ext>
            </a:extLst>
          </p:cNvPr>
          <p:cNvSpPr txBox="1"/>
          <p:nvPr/>
        </p:nvSpPr>
        <p:spPr>
          <a:xfrm>
            <a:off x="5744617" y="1714644"/>
            <a:ext cx="6308783" cy="4062651"/>
          </a:xfrm>
          <a:prstGeom prst="rect">
            <a:avLst/>
          </a:prstGeom>
          <a:solidFill>
            <a:srgbClr val="FAF5F5"/>
          </a:solidFill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Identify Strengths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Find out the skills and qualities that help me do well in care work.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Identify Weaknesses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Be honest about what I find difficult or need to improve.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Spot Opportunities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Look for chances to learn, gain experience, or move forward in my career.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Understand Threats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Be aware of things that could get in the way of my progress and find ways to manage them.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pPr algn="l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F6347F1-B2AC-8924-D7D5-C387C45FF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Aims                                     My Objective</a:t>
            </a:r>
          </a:p>
        </p:txBody>
      </p:sp>
    </p:spTree>
    <p:extLst>
      <p:ext uri="{BB962C8B-B14F-4D97-AF65-F5344CB8AC3E}">
        <p14:creationId xmlns:p14="http://schemas.microsoft.com/office/powerpoint/2010/main" val="617492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91C31A3-8294-5E03-F1D1-209FCFFD6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9A10C8-7009-2C41-15C5-CA704B9AF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799" y="189206"/>
            <a:ext cx="10653578" cy="1132258"/>
          </a:xfrm>
        </p:spPr>
        <p:txBody>
          <a:bodyPr/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>
                <a:latin typeface="Arial Nova"/>
              </a:rPr>
              <a:t>My Opportunities                    My Threats      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FF064-2E66-7332-8898-BDD3B8A67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836" y="1485496"/>
            <a:ext cx="5865920" cy="4478808"/>
          </a:xfrm>
          <a:solidFill>
            <a:srgbClr val="FAF5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Training courses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NVQs, CPD, or short care-related courses.</a:t>
            </a:r>
          </a:p>
          <a:p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Mentoring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Learning from experienced colleagues.</a:t>
            </a:r>
            <a:b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</a:br>
            <a:endParaRPr lang="en-US" sz="2400">
              <a:solidFill>
                <a:schemeClr val="tx1"/>
              </a:solidFill>
              <a:latin typeface="Arial Nova"/>
              <a:ea typeface="+mn-lt"/>
              <a:cs typeface="+mn-lt"/>
            </a:endParaRPr>
          </a:p>
          <a:p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 </a:t>
            </a:r>
            <a:r>
              <a:rPr lang="en-US" sz="2400" b="1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Volunteering</a:t>
            </a:r>
            <a:r>
              <a:rPr lang="en-US" sz="2400">
                <a:solidFill>
                  <a:schemeClr val="tx1"/>
                </a:solidFill>
                <a:latin typeface="Arial Nova"/>
                <a:ea typeface="+mn-lt"/>
                <a:cs typeface="+mn-lt"/>
              </a:rPr>
              <a:t> – To gain experience in different care environments.</a:t>
            </a:r>
            <a:endParaRPr lang="en-US" sz="2400">
              <a:solidFill>
                <a:schemeClr val="tx1"/>
              </a:solidFill>
              <a:latin typeface="Arial Nova"/>
            </a:endParaRPr>
          </a:p>
          <a:p>
            <a:endParaRPr lang="en-US" sz="2400">
              <a:solidFill>
                <a:schemeClr val="tx1"/>
              </a:solidFill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971C0F-5D5E-4BE6-78CC-45060DAF5CB9}"/>
              </a:ext>
            </a:extLst>
          </p:cNvPr>
          <p:cNvSpPr txBox="1"/>
          <p:nvPr/>
        </p:nvSpPr>
        <p:spPr>
          <a:xfrm>
            <a:off x="6326037" y="1488058"/>
            <a:ext cx="5722190" cy="4524315"/>
          </a:xfrm>
          <a:prstGeom prst="rect">
            <a:avLst/>
          </a:prstGeom>
          <a:solidFill>
            <a:srgbClr val="FAF5F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Burnout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Long hours and emotional strain.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Competition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Especially in NHS roles.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Low funding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May reduce training or job security.</a:t>
            </a:r>
            <a:br>
              <a:rPr lang="en-US" sz="2400">
                <a:solidFill>
                  <a:schemeClr val="tx1"/>
                </a:solidFill>
                <a:latin typeface="Arial Nova"/>
              </a:rPr>
            </a:br>
            <a:endParaRPr lang="en-US" sz="2400">
              <a:solidFill>
                <a:schemeClr val="tx1"/>
              </a:solidFill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>
                <a:solidFill>
                  <a:schemeClr val="tx1"/>
                </a:solidFill>
                <a:latin typeface="Arial Nova"/>
              </a:rPr>
              <a:t>New technologies</a:t>
            </a:r>
            <a:r>
              <a:rPr lang="en-US" sz="2400">
                <a:solidFill>
                  <a:schemeClr val="tx1"/>
                </a:solidFill>
                <a:latin typeface="Arial Nova"/>
              </a:rPr>
              <a:t> – May be hard to learn quickly.</a:t>
            </a:r>
          </a:p>
        </p:txBody>
      </p:sp>
    </p:spTree>
    <p:extLst>
      <p:ext uri="{BB962C8B-B14F-4D97-AF65-F5344CB8AC3E}">
        <p14:creationId xmlns:p14="http://schemas.microsoft.com/office/powerpoint/2010/main" val="3432816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2D527CC-2C23-F436-17A8-34BEE18054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17C1DC-7B0E-DC38-B3F5-0378AE4ED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300"/>
            <a:ext cx="10653578" cy="672183"/>
          </a:xfrm>
        </p:spPr>
        <p:txBody>
          <a:bodyPr/>
          <a:lstStyle/>
          <a:p>
            <a:r>
              <a:rPr lang="en-US">
                <a:latin typeface="Arial Nova"/>
              </a:rPr>
              <a:t>How reduce my Weaknesses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7541A-125C-51A5-FB87-0AB1CF6B0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96" y="752248"/>
            <a:ext cx="5952181" cy="5902169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400" b="1">
                <a:latin typeface="Arial Nova"/>
                <a:ea typeface="+mn-lt"/>
                <a:cs typeface="+mn-lt"/>
              </a:rPr>
              <a:t>Reduce Weaknesses:</a:t>
            </a:r>
            <a:endParaRPr lang="en-US" sz="2400">
              <a:latin typeface="Arial Nova"/>
              <a:ea typeface="+mn-lt"/>
              <a:cs typeface="+mn-lt"/>
            </a:endParaRPr>
          </a:p>
          <a:p>
            <a:r>
              <a:rPr lang="en-US" sz="2400" b="1">
                <a:latin typeface="Arial Nova"/>
                <a:ea typeface="+mn-lt"/>
                <a:cs typeface="+mn-lt"/>
              </a:rPr>
              <a:t>Ask for feedback</a:t>
            </a:r>
            <a:r>
              <a:rPr lang="en-US" sz="2400">
                <a:latin typeface="Arial Nova"/>
                <a:ea typeface="+mn-lt"/>
                <a:cs typeface="+mn-lt"/>
              </a:rPr>
              <a:t> – I can learn from others and get advice on how to improve.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Take training courses</a:t>
            </a:r>
            <a:r>
              <a:rPr lang="en-US" sz="2400">
                <a:latin typeface="Arial Nova"/>
                <a:ea typeface="+mn-lt"/>
                <a:cs typeface="+mn-lt"/>
              </a:rPr>
              <a:t> – This helps me build new skills and gain more knowledge.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Set small goals</a:t>
            </a:r>
            <a:r>
              <a:rPr lang="en-US" sz="2400">
                <a:latin typeface="Arial Nova"/>
                <a:ea typeface="+mn-lt"/>
                <a:cs typeface="+mn-lt"/>
              </a:rPr>
              <a:t> – I can improve step by step, instead of all at once.</a:t>
            </a:r>
            <a:endParaRPr lang="en-US" sz="24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Use my strengths</a:t>
            </a:r>
            <a:r>
              <a:rPr lang="en-US" sz="2400">
                <a:latin typeface="Arial Nova"/>
                <a:ea typeface="+mn-lt"/>
                <a:cs typeface="+mn-lt"/>
              </a:rPr>
              <a:t> – Good communication can help me feel more confident like speaking in groups.</a:t>
            </a:r>
            <a:endParaRPr lang="en-US" sz="2400">
              <a:latin typeface="Arial Nova"/>
            </a:endParaRPr>
          </a:p>
          <a:p>
            <a:pPr marL="0" indent="0">
              <a:buNone/>
            </a:pPr>
            <a:endParaRPr lang="en-US" sz="2400">
              <a:latin typeface="Neue Haas Grotesk Text Pr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3D1878-0235-CCF7-8328-D97994F070AC}"/>
              </a:ext>
            </a:extLst>
          </p:cNvPr>
          <p:cNvSpPr txBox="1"/>
          <p:nvPr/>
        </p:nvSpPr>
        <p:spPr>
          <a:xfrm>
            <a:off x="6210157" y="753949"/>
            <a:ext cx="5776822" cy="5909310"/>
          </a:xfrm>
          <a:prstGeom prst="rect">
            <a:avLst/>
          </a:prstGeom>
          <a:solidFill>
            <a:srgbClr val="FAF5F5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 Nova"/>
                <a:ea typeface="+mn-lt"/>
                <a:cs typeface="+mn-lt"/>
              </a:rPr>
              <a:t>Reduce Threats: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Make clear plan</a:t>
            </a:r>
            <a:r>
              <a:rPr lang="en-US" sz="2400">
                <a:latin typeface="Arial Nova"/>
                <a:ea typeface="+mn-lt"/>
                <a:cs typeface="+mn-lt"/>
              </a:rPr>
              <a:t> – Planning my tasks can help me avoid stress and burnout.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Keep learning</a:t>
            </a:r>
            <a:r>
              <a:rPr lang="en-US" sz="2400">
                <a:latin typeface="Arial Nova"/>
                <a:ea typeface="+mn-lt"/>
                <a:cs typeface="+mn-lt"/>
              </a:rPr>
              <a:t> – Training and new skills help me stay ready for changes in the job.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Ask for help</a:t>
            </a:r>
            <a:r>
              <a:rPr lang="en-US" sz="2400">
                <a:latin typeface="Arial Nova"/>
                <a:ea typeface="+mn-lt"/>
                <a:cs typeface="+mn-lt"/>
              </a:rPr>
              <a:t> – Talking to mentors or coworkers can help me solve problems.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Take care of my health</a:t>
            </a:r>
            <a:r>
              <a:rPr lang="en-US" sz="2400">
                <a:latin typeface="Arial Nova"/>
                <a:ea typeface="+mn-lt"/>
                <a:cs typeface="+mn-lt"/>
              </a:rPr>
              <a:t> – Rest, exercise, and good time management keep me strong.</a:t>
            </a:r>
            <a:endParaRPr lang="en-US" sz="24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latin typeface="Arial Nova"/>
                <a:ea typeface="+mn-lt"/>
                <a:cs typeface="+mn-lt"/>
              </a:rPr>
              <a:t>Be aware of challenges</a:t>
            </a:r>
            <a:r>
              <a:rPr lang="en-US" sz="2400">
                <a:latin typeface="Arial Nova"/>
                <a:ea typeface="+mn-lt"/>
                <a:cs typeface="+mn-lt"/>
              </a:rPr>
              <a:t> – Knowing what might go wrong helps me prepare early.</a:t>
            </a:r>
            <a:endParaRPr lang="en-US" sz="2400">
              <a:latin typeface="Arial Nova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088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068D6D90-0CC2-4642-A034-29EC4A808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CA160A-21C1-5B65-CDDC-818F05159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680362"/>
            <a:ext cx="10955503" cy="5499601"/>
          </a:xfrm>
          <a:solidFill>
            <a:srgbClr val="FAF5F5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 Nova"/>
                <a:ea typeface="+mn-lt"/>
                <a:cs typeface="+mn-lt"/>
              </a:rPr>
              <a:t>This SWOT analysis helped me see my weaknesses and threats. I now have a clear plan to improve and grow in my health and social care career.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I will use my communication, caring nature, and quick learning to take part in training and new work opportunities.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I will work on building my confidence, getting more experience, and handling challenges like stress or learning new technology.</a:t>
            </a:r>
            <a:endParaRPr lang="en-US" sz="2400">
              <a:latin typeface="Arial Nova"/>
            </a:endParaRPr>
          </a:p>
          <a:p>
            <a:r>
              <a:rPr lang="en-US" sz="2400">
                <a:latin typeface="Arial Nova"/>
                <a:ea typeface="+mn-lt"/>
                <a:cs typeface="+mn-lt"/>
              </a:rPr>
              <a:t>My goal is to become a confident, skilled, and trusted care worker in the UK.</a:t>
            </a:r>
            <a:endParaRPr lang="en-US" sz="2400">
              <a:latin typeface="Arial Nova"/>
            </a:endParaRPr>
          </a:p>
          <a:p>
            <a:endParaRPr lang="en-US" sz="2400">
              <a:latin typeface="Arial Nova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D5C6F4E-AD44-E175-5E9E-6AACF6B34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2942"/>
            <a:ext cx="10653578" cy="1132258"/>
          </a:xfrm>
        </p:spPr>
        <p:txBody>
          <a:bodyPr/>
          <a:lstStyle/>
          <a:p>
            <a:r>
              <a:rPr lang="en-US"/>
              <a:t>                                    Conclusion</a:t>
            </a:r>
          </a:p>
        </p:txBody>
      </p:sp>
    </p:spTree>
    <p:extLst>
      <p:ext uri="{BB962C8B-B14F-4D97-AF65-F5344CB8AC3E}">
        <p14:creationId xmlns:p14="http://schemas.microsoft.com/office/powerpoint/2010/main" val="1821997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osaic of colorful geometric shapes">
            <a:extLst>
              <a:ext uri="{FF2B5EF4-FFF2-40B4-BE49-F238E27FC236}">
                <a16:creationId xmlns:a16="http://schemas.microsoft.com/office/drawing/2014/main" id="{F4D4A55F-8FCF-E1DE-B443-99814B18ED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10246A-1E27-2433-2374-D4CAC9B8F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    Personal Development Plan Template</a:t>
            </a:r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82CBAEE-5C5A-D326-B5AD-D2CE50B707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269427"/>
              </p:ext>
            </p:extLst>
          </p:nvPr>
        </p:nvGraphicFramePr>
        <p:xfrm>
          <a:off x="71886" y="1710905"/>
          <a:ext cx="11902466" cy="49860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8594">
                  <a:extLst>
                    <a:ext uri="{9D8B030D-6E8A-4147-A177-3AD203B41FA5}">
                      <a16:colId xmlns:a16="http://schemas.microsoft.com/office/drawing/2014/main" val="3259820117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785168816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1585834484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835675325"/>
                    </a:ext>
                  </a:extLst>
                </a:gridCol>
                <a:gridCol w="2418468">
                  <a:extLst>
                    <a:ext uri="{9D8B030D-6E8A-4147-A177-3AD203B41FA5}">
                      <a16:colId xmlns:a16="http://schemas.microsoft.com/office/drawing/2014/main" val="2035785497"/>
                    </a:ext>
                  </a:extLst>
                </a:gridCol>
              </a:tblGrid>
              <a:tr h="997206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Goals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Actions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Support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Target Date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Review Date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8887457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Improve my time management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Use a planner app, plan my day each morning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My phone, advice from manager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Nov 30,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Nov 15,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046261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Get better at public speaking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Join a speaking club, practice weekly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 YouTube videos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Dec 20,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Dec 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193762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Learn basic Excel skills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Take a free online course, practice once a week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Coursera, help from a friend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Jan 15, 2026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Jan 5, 2026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228065"/>
                  </a:ext>
                </a:extLst>
              </a:tr>
              <a:tr h="99720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Become more confident in meetings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Ask one question or share one idea in every meeting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Support from team leader, checklist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Oct 31,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latin typeface="Neue Haas Grotesk Text Pro"/>
                        </a:rPr>
                        <a:t>Oct 25, 2025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5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68534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1619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osaic of colorful geometric shapes">
            <a:extLst>
              <a:ext uri="{FF2B5EF4-FFF2-40B4-BE49-F238E27FC236}">
                <a16:creationId xmlns:a16="http://schemas.microsoft.com/office/drawing/2014/main" id="{08A57213-EA1C-4F13-FCAB-4AA5191FE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7"/>
            <a:ext cx="12192000" cy="6852646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2C9AF327-9DAF-EB05-AEDE-2D0817A87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40" y="146074"/>
            <a:ext cx="3105465" cy="700938"/>
          </a:xfrm>
        </p:spPr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CDCD73-3A21-A1EE-2295-F3F55BE26B32}"/>
              </a:ext>
            </a:extLst>
          </p:cNvPr>
          <p:cNvSpPr txBox="1"/>
          <p:nvPr/>
        </p:nvSpPr>
        <p:spPr>
          <a:xfrm>
            <a:off x="359435" y="697302"/>
            <a:ext cx="11473131" cy="4708981"/>
          </a:xfrm>
          <a:prstGeom prst="rect">
            <a:avLst/>
          </a:prstGeom>
          <a:solidFill>
            <a:srgbClr val="F5F0F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Gretzky, W., 2010. Strategic planning and SWOT analysis.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Essentials of strategic planning in healthcare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1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(12), pp.91-108.</a:t>
            </a:r>
            <a:endParaRPr lang="en-US" sz="2000">
              <a:solidFill>
                <a:srgbClr val="000000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Pickton, D.W. and Wright, S., 1998. What's swot in strategic analysis?.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Strategic change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7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(2), pp.101-109. </a:t>
            </a:r>
            <a:endParaRPr lang="en-US" sz="2000">
              <a:solidFill>
                <a:srgbClr val="000000"/>
              </a:solidFill>
              <a:latin typeface="Arial Nova"/>
              <a:ea typeface="+mn-lt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NHS Leadership Academy (2023). </a:t>
            </a:r>
            <a:r>
              <a:rPr lang="en-US" sz="2000" i="1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Personal Development Planning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.</a:t>
            </a:r>
            <a:br>
              <a:rPr lang="en-US" sz="2000">
                <a:latin typeface="Arial Nova"/>
                <a:ea typeface="+mn-lt"/>
                <a:cs typeface="+mn-lt"/>
              </a:rPr>
            </a:b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 Available at: 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  <a:hlinkClick r:id="rId3"/>
              </a:rPr>
              <a:t>https://www.leadershipacademy.nhs.uk</a:t>
            </a:r>
            <a:endParaRPr lang="en-US" sz="2000">
              <a:solidFill>
                <a:srgbClr val="000000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Skills for Care (2024). </a:t>
            </a:r>
            <a:r>
              <a:rPr lang="en-US" sz="2000" i="1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The state of the adult social care sector and workforce in England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.</a:t>
            </a:r>
            <a:br>
              <a:rPr lang="en-US" sz="2000">
                <a:latin typeface="Arial Nova"/>
                <a:ea typeface="+mn-lt"/>
                <a:cs typeface="+mn-lt"/>
              </a:rPr>
            </a:b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</a:rPr>
              <a:t> Available at: </a:t>
            </a:r>
            <a:r>
              <a:rPr lang="en-US" sz="2000">
                <a:solidFill>
                  <a:srgbClr val="222222"/>
                </a:solidFill>
                <a:latin typeface="Arial Nova"/>
                <a:ea typeface="+mn-lt"/>
                <a:cs typeface="+mn-lt"/>
                <a:hlinkClick r:id="rId4"/>
              </a:rPr>
              <a:t>https://www.skillsforcare.org.uk</a:t>
            </a:r>
            <a:endParaRPr lang="en-US" sz="2000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Ebrahim, E.M., Ghebrehwot, L., Abdalgfr, T. and Juni, M.H., 2017. Health care system in Sudan: review and analysis of strength, weakness, opportunity, and threats (SWOT analysis).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Sudan journal of medical sciences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 Nova"/>
                <a:cs typeface="Arial"/>
              </a:rPr>
              <a:t>12</a:t>
            </a:r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(3), pp.133-150.</a:t>
            </a:r>
          </a:p>
          <a:p>
            <a:pPr marL="342900" indent="-342900">
              <a:buFont typeface="Arial"/>
              <a:buChar char="•"/>
            </a:pP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Vlados, C., 2019. On a correlative and evolutionary SWOT analysis. </a:t>
            </a:r>
            <a:r>
              <a:rPr lang="en-US" sz="2000" i="1">
                <a:solidFill>
                  <a:srgbClr val="222222"/>
                </a:solidFill>
                <a:latin typeface="Arial"/>
                <a:cs typeface="Arial"/>
              </a:rPr>
              <a:t>Journal of Strategy and Management</a:t>
            </a: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2000" i="1">
                <a:solidFill>
                  <a:srgbClr val="222222"/>
                </a:solidFill>
                <a:latin typeface="Arial"/>
                <a:cs typeface="Arial"/>
              </a:rPr>
              <a:t>12</a:t>
            </a:r>
            <a:r>
              <a:rPr lang="en-US" sz="2000">
                <a:solidFill>
                  <a:srgbClr val="222222"/>
                </a:solidFill>
                <a:latin typeface="Arial"/>
                <a:cs typeface="Arial"/>
              </a:rPr>
              <a:t>(3), pp.347-363.</a:t>
            </a:r>
            <a:endParaRPr lang="en-US" sz="2000">
              <a:solidFill>
                <a:srgbClr val="222222"/>
              </a:solidFill>
              <a:latin typeface="Arial Nova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US" sz="2000">
                <a:solidFill>
                  <a:srgbClr val="222222"/>
                </a:solidFill>
                <a:latin typeface="Arial Nova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197743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LCHS4009: Professional Development within Health and Social Care  Assessment 1: Self-Awareness Presentation  Lecturer: Anika Tahsin Ahmed   Student: Ravjeet Kaur ID: 2421160 </vt:lpstr>
      <vt:lpstr>SWOT Analysis</vt:lpstr>
      <vt:lpstr>       My Strengths                            My Weaknesses</vt:lpstr>
      <vt:lpstr>My Aims                                     My Objective</vt:lpstr>
      <vt:lpstr>My Opportunities                    My Threats       </vt:lpstr>
      <vt:lpstr>How reduce my Weaknesses and Threats</vt:lpstr>
      <vt:lpstr>                                    Conclusion</vt:lpstr>
      <vt:lpstr>    Personal Development Plan Template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2025-10-13T09:28:31Z</dcterms:created>
  <dcterms:modified xsi:type="dcterms:W3CDTF">2025-10-18T17:48:59Z</dcterms:modified>
</cp:coreProperties>
</file>