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9413-A60E-3DFD-F067-9A02193F6A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1432C-8BA5-9CCF-028A-F21EFA066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679BC-3642-325A-A742-B109EC0B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6E12C-48B7-4AE6-A94A-999867D5C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75EC3-CD34-200E-7174-B512C87D8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0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C35A-111E-B28D-1D90-C4B950958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CAC19-95EB-4EC1-88E7-38597A035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831D1-92EE-5F4B-8C4F-318616368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520AFA-C8E8-D648-F616-B224BD983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42374-1D79-E880-29DD-56AB59CB5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386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77104-16B4-5559-DBD2-048E4C51F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389788-E727-55DA-7525-B9A84893B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3E71B-4AF6-CF2A-859F-664E3F3E8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9566-0255-CA3B-7F21-A6B4131A6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00130-1873-4488-A028-E6C9F8D6F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87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A95D2-89BF-5D93-FA3F-947A60EAA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EDD37-EFAA-0DE8-5FC3-06EAEB3550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BD62B-313A-C4AF-8187-0569BCD08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6CC2E-7B6A-425C-3844-BA0EB4AE4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0EC28-464B-1218-8B32-41446936D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FECE9-B829-0E71-EA90-83236CEDF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72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E0DB6-294B-0026-9D02-3785F8B93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06D59-D3FB-61B4-3A27-15B2F2E0B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6C19A-EF95-B0FF-DAC0-7C1569FEE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4D1F61-0B13-CDB8-E4B5-BD7123D93E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D118B-1EB3-C671-A36A-0EE7A4F965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669F1-A566-8E8A-AB12-5FA0750E5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8183D8-59B0-5D66-DF42-EBE333CE0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AEC1C9-2D95-DD95-6FCE-B839801F2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988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58661-2282-2BE6-261B-A37FB98BE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5B4B6E-03C3-2346-D520-E87E5A4DC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6F2130-7679-879F-BEA8-E08FEAF6B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8891D-03F0-EAB9-26DE-A0FE218D0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85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9DF90C-511F-0294-3018-FB4086020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D2C480-EC57-AADE-A990-340498F3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9018B-1EE5-5057-1951-99395FF6D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475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91E7A-132F-8307-9226-44F13B27D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EE141-EAA1-C947-2C46-B1C04C3ED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74976-C539-095A-D334-AE5EF8CE0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5C010-2DCD-9852-70C1-60AE953AF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27B27-B2B2-7016-A8FF-85F622F3F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78F1F-0522-C4EB-F8FE-F3B406432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4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B7FBA-AC8C-5774-5FB6-C2F96A245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BA18A-4EBF-42C9-8879-14008B396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7F23A-9838-D9B4-94BF-036DC575BE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705098-CADC-4C0B-A598-03336A980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1069D-1985-A3C4-8289-BFE00DFA7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1BA8A2-66F5-03A0-DD89-8A8FD45FB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61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AC04A-515A-84B2-FA53-BFE21D2A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33EB6F-A2FC-7ECD-395C-B2E9B17306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7F89D-B015-9703-DA13-CA4A6C164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56E08-DCBF-FED8-A483-715C29DFD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CD949-CE4D-36F4-35C6-5035C108B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8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E64E3D-5B8C-0143-51A3-095A046B55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BB31B5-FCD0-FC96-BBED-9C747E544B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E86E9-D2CD-1CCB-2678-5A776C539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15E33-4E74-3E11-C70F-07F04DD3C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C3389-48CA-54E8-3479-A8B2A8A7D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31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ED94E5-CEDD-B1DE-3F24-82A30A94C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3D09C-DD6E-0709-4CF1-13BC008F0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D5D48-C34D-1415-D5D1-304B49D89F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2CF699-7B3C-432B-9F33-9CBC9892E42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2B1D-FA67-0DA7-FC8B-F879EBAF5F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50C83-8909-4CA6-3894-BBF1A9DC3D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4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6658A-5F2B-DFB1-FE5C-98B77EDCB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7823" y="1384296"/>
            <a:ext cx="4665254" cy="3250766"/>
          </a:xfrm>
        </p:spPr>
        <p:txBody>
          <a:bodyPr>
            <a:normAutofit/>
          </a:bodyPr>
          <a:lstStyle/>
          <a:p>
            <a:pPr algn="l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Industrial Revolution/Swansea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3B8F2-FF32-9B6A-8A09-5E6F99C9BC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2491" y="5989360"/>
            <a:ext cx="3877048" cy="424318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BY FLORIN ALIN VOICU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C31F0-9246-800E-3A5B-4E6C0E9FAB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6559" r="1" b="1"/>
          <a:stretch>
            <a:fillRect/>
          </a:stretch>
        </p:blipFill>
        <p:spPr>
          <a:xfrm>
            <a:off x="473874" y="1057275"/>
            <a:ext cx="5917401" cy="474345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36B2BE-65F4-46E3-AFDD-A9AE9E885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762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C14ACC-AC1F-D7A5-6FFF-323D09FC6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941" y="1494774"/>
            <a:ext cx="4026939" cy="980545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Introduction</a:t>
            </a:r>
            <a:r>
              <a:rPr lang="en-GB" sz="48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279BB-90D0-0295-20D7-5A0F00663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706" y="2965592"/>
            <a:ext cx="3900815" cy="298739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Swansea was a rural valley of fields and farms.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Began to change significantly in the 1700’s.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 an increase of trade worldwide, copper was in demand.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Swansea was selected or chosen for its location and resources, a great combination.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Eventually became one of the fastest growing industrial areas in Britain.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D16934-45AE-3560-9570-90E03FF0D4B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7022" r="-1" b="-1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Voice 1">
            <a:hlinkClick r:id="" action="ppaction://media"/>
            <a:extLst>
              <a:ext uri="{FF2B5EF4-FFF2-40B4-BE49-F238E27FC236}">
                <a16:creationId xmlns:a16="http://schemas.microsoft.com/office/drawing/2014/main" id="{3461FE3D-5B71-D0B3-D598-1EECC3FBE1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39247" y="55103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21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F9223-8E83-302D-0BAC-40CB96628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16" y="1160137"/>
            <a:ext cx="4589328" cy="1634009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Why Swansea Became the Copper Capital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69585A-C378-F7D0-4A89-DAA0BDD422E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23" r="6693" b="-1"/>
          <a:stretch>
            <a:fillRect/>
          </a:stretch>
        </p:blipFill>
        <p:spPr>
          <a:xfrm>
            <a:off x="720807" y="1160137"/>
            <a:ext cx="5468347" cy="452896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11331-A7E2-9507-4491-80EFD6F78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016" y="3298146"/>
            <a:ext cx="4589328" cy="265484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Close to rich reserves of steam coal.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Ore shipped easily through Swansea’s estuary.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Limestone locally available for smelting.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Early investment from wealthy industrial families.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copper links from Cornwall to South America.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Voice 2">
            <a:hlinkClick r:id="" action="ppaction://media"/>
            <a:extLst>
              <a:ext uri="{FF2B5EF4-FFF2-40B4-BE49-F238E27FC236}">
                <a16:creationId xmlns:a16="http://schemas.microsoft.com/office/drawing/2014/main" id="{01355E53-6F8D-B5ED-0EAF-D09411CBFB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02713" y="56229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96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9EF47-B494-D80D-A868-188AA9E8E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16" y="1292772"/>
            <a:ext cx="4874177" cy="126365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Life &amp; Work in the Industrial Valleys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7F177B-E1BE-F924-6CAC-EA3C30047F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807" y="1376629"/>
            <a:ext cx="5468347" cy="4095981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B2BA9-EF79-0EF1-89A7-6CCAC9C60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249" y="2774732"/>
            <a:ext cx="5019943" cy="317825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mass of workers was drawn to a wide range of job opportunities in smelting and container transport.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Skilled metal craftsmen produced some of the best copper in the world.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Everyday family life was transformed and facilitated through railway, canal and port work.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Tight communities evolved from areas occupied by workers.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became a center of industrial innovation and expertise.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Voice 3">
            <a:hlinkClick r:id="" action="ppaction://media"/>
            <a:extLst>
              <a:ext uri="{FF2B5EF4-FFF2-40B4-BE49-F238E27FC236}">
                <a16:creationId xmlns:a16="http://schemas.microsoft.com/office/drawing/2014/main" id="{53D80316-6F40-2E51-F899-840D6F5F03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47088" y="5686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55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38CD7-CD90-CC95-315B-4DBB228F9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069" y="1350933"/>
            <a:ext cx="3629555" cy="980545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Conclusion</a:t>
            </a:r>
            <a:r>
              <a:rPr lang="en-GB" sz="48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A4F78-C263-679C-DA19-4D279E7A0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950" y="2837794"/>
            <a:ext cx="4323624" cy="311519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Pollution and waste drastically changed the visual landscape of the valley.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Agriculture decreased as pollution moved across the hills.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Overpopulated housing formed around factories.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copper of Swansea helped the British empire expand.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legacy of industry in the valley is still present in regeneration today.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19396C-0E39-A1DD-EC4B-30BDF6F8BBE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43" r="9366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Voice 4">
            <a:hlinkClick r:id="" action="ppaction://media"/>
            <a:extLst>
              <a:ext uri="{FF2B5EF4-FFF2-40B4-BE49-F238E27FC236}">
                <a16:creationId xmlns:a16="http://schemas.microsoft.com/office/drawing/2014/main" id="{5CA772D2-28BE-3B5C-8157-E1396EF512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40924" y="570797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26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2A751-5810-8845-FD1C-334B267B0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D9ABA-EB52-D6C5-F9E8-1C835ED17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09" y="2106274"/>
            <a:ext cx="11236087" cy="4070690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Black, J. (2023).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Why the Industrial Revolution Happened in Britain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Amberley Publishing Limited.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globalising the Industrial Revolution, 1830–70.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(pp. 75-97).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Stacey, M. (1966). Urban Redevelopment: The Case of the Lower Swansea Valley.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Urban Studies, 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22-34.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Storli, E. (2023). Swansea Copper: A Global History. By Chris Evans and Louise Miskell. Baltimore: Johns Hopkins University Press, 2020. 242 pp. Hardcover, $57.00. ISBN: 978-1-4214-3911-2.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Business History Review, 97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432-434.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Tallon, A. R., Bromley, R. D., &amp; Thomas, C. J. (2005). Swansea.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Cities, 22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65-76.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0001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467</Words>
  <Application>Microsoft Office PowerPoint</Application>
  <PresentationFormat>Widescreen</PresentationFormat>
  <Paragraphs>34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Calibri</vt:lpstr>
      <vt:lpstr>Wingdings</vt:lpstr>
      <vt:lpstr>Office Theme</vt:lpstr>
      <vt:lpstr>Industrial Revolution/Swansea </vt:lpstr>
      <vt:lpstr>Introduction </vt:lpstr>
      <vt:lpstr>Why Swansea Became the Copper Capital</vt:lpstr>
      <vt:lpstr>Life &amp; Work in the Industrial Valleys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2025-11-07T09:25:16Z</dcterms:created>
  <dcterms:modified xsi:type="dcterms:W3CDTF">2025-11-10T18:41:39Z</dcterms:modified>
</cp:coreProperties>
</file>