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DA53AF-A941-8D1B-CBC4-481E190FCFAE}" v="426" dt="2026-05-14T13:52:51.581"/>
    <p1510:client id="{2E482707-7F0B-C545-980A-4428EE4868B9}" v="33" dt="2026-05-13T14:41:59.535"/>
    <p1510:client id="{F86375F9-22EA-208F-598E-DF9973D5E392}" v="19" dt="2026-05-13T14:44:42.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1" autoAdjust="0"/>
    <p:restoredTop sz="94660"/>
  </p:normalViewPr>
  <p:slideViewPr>
    <p:cSldViewPr snapToGrid="0">
      <p:cViewPr varScale="1">
        <p:scale>
          <a:sx n="97" d="100"/>
          <a:sy n="97" d="100"/>
        </p:scale>
        <p:origin x="216" y="8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 John (2506144)" userId="S::2506144@student.uwtsd.ac.uk::aefbd4c8-283e-4497-940a-498d6dc57b72" providerId="AD" clId="Web-{01382F40-2D6F-6817-8FAB-2AEF9A423FF0}"/>
    <pc:docChg chg="addSld modSld addMainMaster delMainMaster">
      <pc:chgData name="Wil John (2506144)" userId="S::2506144@student.uwtsd.ac.uk::aefbd4c8-283e-4497-940a-498d6dc57b72" providerId="AD" clId="Web-{01382F40-2D6F-6817-8FAB-2AEF9A423FF0}" dt="2026-04-20T09:14:26.241" v="156" actId="20577"/>
      <pc:docMkLst>
        <pc:docMk/>
      </pc:docMkLst>
      <pc:sldChg chg="addSp delSp modSp mod setBg modClrScheme setClrOvrMap chgLayout">
        <pc:chgData name="Wil John (2506144)" userId="S::2506144@student.uwtsd.ac.uk::aefbd4c8-283e-4497-940a-498d6dc57b72" providerId="AD" clId="Web-{01382F40-2D6F-6817-8FAB-2AEF9A423FF0}" dt="2026-04-20T08:49:01.693" v="53" actId="20577"/>
        <pc:sldMkLst>
          <pc:docMk/>
          <pc:sldMk cId="109857222" sldId="256"/>
        </pc:sldMkLst>
        <pc:spChg chg="mod">
          <ac:chgData name="Wil John (2506144)" userId="S::2506144@student.uwtsd.ac.uk::aefbd4c8-283e-4497-940a-498d6dc57b72" providerId="AD" clId="Web-{01382F40-2D6F-6817-8FAB-2AEF9A423FF0}" dt="2026-04-20T08:46:39.085" v="18"/>
          <ac:spMkLst>
            <pc:docMk/>
            <pc:sldMk cId="109857222" sldId="256"/>
            <ac:spMk id="2" creationId="{00000000-0000-0000-0000-000000000000}"/>
          </ac:spMkLst>
        </pc:spChg>
        <pc:spChg chg="mod">
          <ac:chgData name="Wil John (2506144)" userId="S::2506144@student.uwtsd.ac.uk::aefbd4c8-283e-4497-940a-498d6dc57b72" providerId="AD" clId="Web-{01382F40-2D6F-6817-8FAB-2AEF9A423FF0}" dt="2026-04-20T08:49:01.693" v="53" actId="20577"/>
          <ac:spMkLst>
            <pc:docMk/>
            <pc:sldMk cId="109857222" sldId="256"/>
            <ac:spMk id="3" creationId="{00000000-0000-0000-0000-000000000000}"/>
          </ac:spMkLst>
        </pc:spChg>
        <pc:spChg chg="add">
          <ac:chgData name="Wil John (2506144)" userId="S::2506144@student.uwtsd.ac.uk::aefbd4c8-283e-4497-940a-498d6dc57b72" providerId="AD" clId="Web-{01382F40-2D6F-6817-8FAB-2AEF9A423FF0}" dt="2026-04-20T08:46:39.085" v="18"/>
          <ac:spMkLst>
            <pc:docMk/>
            <pc:sldMk cId="109857222" sldId="256"/>
            <ac:spMk id="20" creationId="{1A32057F-F015-B1B2-4E3E-2307F8EFC97B}"/>
          </ac:spMkLst>
        </pc:spChg>
        <pc:picChg chg="add mod ord">
          <ac:chgData name="Wil John (2506144)" userId="S::2506144@student.uwtsd.ac.uk::aefbd4c8-283e-4497-940a-498d6dc57b72" providerId="AD" clId="Web-{01382F40-2D6F-6817-8FAB-2AEF9A423FF0}" dt="2026-04-20T08:46:39.085" v="18"/>
          <ac:picMkLst>
            <pc:docMk/>
            <pc:sldMk cId="109857222" sldId="256"/>
            <ac:picMk id="4" creationId="{5FF38C03-B6ED-5C5B-B4A3-28C00F5AE94D}"/>
          </ac:picMkLst>
        </pc:picChg>
      </pc:sldChg>
      <pc:sldChg chg="addSp delSp modSp new mod setBg">
        <pc:chgData name="Wil John (2506144)" userId="S::2506144@student.uwtsd.ac.uk::aefbd4c8-283e-4497-940a-498d6dc57b72" providerId="AD" clId="Web-{01382F40-2D6F-6817-8FAB-2AEF9A423FF0}" dt="2026-04-20T08:52:13.508" v="69" actId="20577"/>
        <pc:sldMkLst>
          <pc:docMk/>
          <pc:sldMk cId="2431200879" sldId="257"/>
        </pc:sldMkLst>
        <pc:spChg chg="mod">
          <ac:chgData name="Wil John (2506144)" userId="S::2506144@student.uwtsd.ac.uk::aefbd4c8-283e-4497-940a-498d6dc57b72" providerId="AD" clId="Web-{01382F40-2D6F-6817-8FAB-2AEF9A423FF0}" dt="2026-04-20T08:51:49.553" v="66"/>
          <ac:spMkLst>
            <pc:docMk/>
            <pc:sldMk cId="2431200879" sldId="257"/>
            <ac:spMk id="2" creationId="{1E7997AC-E1ED-501E-E239-AB4C7D8946A9}"/>
          </ac:spMkLst>
        </pc:spChg>
        <pc:spChg chg="add mod">
          <ac:chgData name="Wil John (2506144)" userId="S::2506144@student.uwtsd.ac.uk::aefbd4c8-283e-4497-940a-498d6dc57b72" providerId="AD" clId="Web-{01382F40-2D6F-6817-8FAB-2AEF9A423FF0}" dt="2026-04-20T08:52:13.508" v="69" actId="20577"/>
          <ac:spMkLst>
            <pc:docMk/>
            <pc:sldMk cId="2431200879" sldId="257"/>
            <ac:spMk id="6" creationId="{F35A9188-DB0E-5DEF-8799-FF14B95A99BA}"/>
          </ac:spMkLst>
        </pc:spChg>
        <pc:spChg chg="add">
          <ac:chgData name="Wil John (2506144)" userId="S::2506144@student.uwtsd.ac.uk::aefbd4c8-283e-4497-940a-498d6dc57b72" providerId="AD" clId="Web-{01382F40-2D6F-6817-8FAB-2AEF9A423FF0}" dt="2026-04-20T08:51:49.553" v="66"/>
          <ac:spMkLst>
            <pc:docMk/>
            <pc:sldMk cId="2431200879" sldId="257"/>
            <ac:spMk id="11" creationId="{CBB0869A-0BE5-B3E9-F73D-2F3691E4D932}"/>
          </ac:spMkLst>
        </pc:spChg>
        <pc:graphicFrameChg chg="add mod ord modGraphic">
          <ac:chgData name="Wil John (2506144)" userId="S::2506144@student.uwtsd.ac.uk::aefbd4c8-283e-4497-940a-498d6dc57b72" providerId="AD" clId="Web-{01382F40-2D6F-6817-8FAB-2AEF9A423FF0}" dt="2026-04-20T08:51:49.553" v="66"/>
          <ac:graphicFrameMkLst>
            <pc:docMk/>
            <pc:sldMk cId="2431200879" sldId="257"/>
            <ac:graphicFrameMk id="5" creationId="{B865BE4C-CA95-A169-5424-0C6C2D9657B4}"/>
          </ac:graphicFrameMkLst>
        </pc:graphicFrameChg>
      </pc:sldChg>
      <pc:sldChg chg="addSp modSp new mod setBg">
        <pc:chgData name="Wil John (2506144)" userId="S::2506144@student.uwtsd.ac.uk::aefbd4c8-283e-4497-940a-498d6dc57b72" providerId="AD" clId="Web-{01382F40-2D6F-6817-8FAB-2AEF9A423FF0}" dt="2026-04-20T08:58:05.234" v="107"/>
        <pc:sldMkLst>
          <pc:docMk/>
          <pc:sldMk cId="2011732620" sldId="258"/>
        </pc:sldMkLst>
        <pc:spChg chg="mod">
          <ac:chgData name="Wil John (2506144)" userId="S::2506144@student.uwtsd.ac.uk::aefbd4c8-283e-4497-940a-498d6dc57b72" providerId="AD" clId="Web-{01382F40-2D6F-6817-8FAB-2AEF9A423FF0}" dt="2026-04-20T08:58:05.234" v="107"/>
          <ac:spMkLst>
            <pc:docMk/>
            <pc:sldMk cId="2011732620" sldId="258"/>
            <ac:spMk id="2" creationId="{60EB822A-FC1E-ECDF-3535-29E8621759CA}"/>
          </ac:spMkLst>
        </pc:spChg>
        <pc:spChg chg="add">
          <ac:chgData name="Wil John (2506144)" userId="S::2506144@student.uwtsd.ac.uk::aefbd4c8-283e-4497-940a-498d6dc57b72" providerId="AD" clId="Web-{01382F40-2D6F-6817-8FAB-2AEF9A423FF0}" dt="2026-04-20T08:58:05.234" v="107"/>
          <ac:spMkLst>
            <pc:docMk/>
            <pc:sldMk cId="2011732620" sldId="258"/>
            <ac:spMk id="8" creationId="{49511223-F73D-772B-6D44-F64267F3BC8A}"/>
          </ac:spMkLst>
        </pc:spChg>
        <pc:spChg chg="add">
          <ac:chgData name="Wil John (2506144)" userId="S::2506144@student.uwtsd.ac.uk::aefbd4c8-283e-4497-940a-498d6dc57b72" providerId="AD" clId="Web-{01382F40-2D6F-6817-8FAB-2AEF9A423FF0}" dt="2026-04-20T08:58:05.234" v="107"/>
          <ac:spMkLst>
            <pc:docMk/>
            <pc:sldMk cId="2011732620" sldId="258"/>
            <ac:spMk id="10" creationId="{0008A3A5-CFEE-6C46-1790-319CDA5C688D}"/>
          </ac:spMkLst>
        </pc:spChg>
      </pc:sldChg>
      <pc:sldChg chg="addSp delSp modSp new mod setBg">
        <pc:chgData name="Wil John (2506144)" userId="S::2506144@student.uwtsd.ac.uk::aefbd4c8-283e-4497-940a-498d6dc57b72" providerId="AD" clId="Web-{01382F40-2D6F-6817-8FAB-2AEF9A423FF0}" dt="2026-04-20T09:04:08.937" v="118" actId="20577"/>
        <pc:sldMkLst>
          <pc:docMk/>
          <pc:sldMk cId="3773963110" sldId="259"/>
        </pc:sldMkLst>
        <pc:spChg chg="mod">
          <ac:chgData name="Wil John (2506144)" userId="S::2506144@student.uwtsd.ac.uk::aefbd4c8-283e-4497-940a-498d6dc57b72" providerId="AD" clId="Web-{01382F40-2D6F-6817-8FAB-2AEF9A423FF0}" dt="2026-04-20T08:59:34.880" v="115"/>
          <ac:spMkLst>
            <pc:docMk/>
            <pc:sldMk cId="3773963110" sldId="259"/>
            <ac:spMk id="2" creationId="{754223C1-B3A6-088E-42DB-92ED89417EB1}"/>
          </ac:spMkLst>
        </pc:spChg>
        <pc:spChg chg="mod">
          <ac:chgData name="Wil John (2506144)" userId="S::2506144@student.uwtsd.ac.uk::aefbd4c8-283e-4497-940a-498d6dc57b72" providerId="AD" clId="Web-{01382F40-2D6F-6817-8FAB-2AEF9A423FF0}" dt="2026-04-20T09:04:08.937" v="118" actId="20577"/>
          <ac:spMkLst>
            <pc:docMk/>
            <pc:sldMk cId="3773963110" sldId="259"/>
            <ac:spMk id="3" creationId="{62F46ECF-DBEC-5217-3F6F-9A53364BA23A}"/>
          </ac:spMkLst>
        </pc:spChg>
        <pc:spChg chg="add">
          <ac:chgData name="Wil John (2506144)" userId="S::2506144@student.uwtsd.ac.uk::aefbd4c8-283e-4497-940a-498d6dc57b72" providerId="AD" clId="Web-{01382F40-2D6F-6817-8FAB-2AEF9A423FF0}" dt="2026-04-20T08:59:34.880" v="115"/>
          <ac:spMkLst>
            <pc:docMk/>
            <pc:sldMk cId="3773963110" sldId="259"/>
            <ac:spMk id="8" creationId="{F6F74C59-445A-9824-B537-A392A6ECEC3D}"/>
          </ac:spMkLst>
        </pc:spChg>
      </pc:sldChg>
      <pc:sldChg chg="modSp new">
        <pc:chgData name="Wil John (2506144)" userId="S::2506144@student.uwtsd.ac.uk::aefbd4c8-283e-4497-940a-498d6dc57b72" providerId="AD" clId="Web-{01382F40-2D6F-6817-8FAB-2AEF9A423FF0}" dt="2026-04-20T09:05:20.652" v="125" actId="20577"/>
        <pc:sldMkLst>
          <pc:docMk/>
          <pc:sldMk cId="1740197093" sldId="260"/>
        </pc:sldMkLst>
        <pc:spChg chg="mod">
          <ac:chgData name="Wil John (2506144)" userId="S::2506144@student.uwtsd.ac.uk::aefbd4c8-283e-4497-940a-498d6dc57b72" providerId="AD" clId="Web-{01382F40-2D6F-6817-8FAB-2AEF9A423FF0}" dt="2026-04-20T09:05:20.652" v="125" actId="20577"/>
          <ac:spMkLst>
            <pc:docMk/>
            <pc:sldMk cId="1740197093" sldId="260"/>
            <ac:spMk id="2" creationId="{A751FCA9-D2CD-AEB3-3F15-188511825397}"/>
          </ac:spMkLst>
        </pc:spChg>
      </pc:sldChg>
      <pc:sldChg chg="modSp new">
        <pc:chgData name="Wil John (2506144)" userId="S::2506144@student.uwtsd.ac.uk::aefbd4c8-283e-4497-940a-498d6dc57b72" providerId="AD" clId="Web-{01382F40-2D6F-6817-8FAB-2AEF9A423FF0}" dt="2026-04-20T09:05:34.343" v="132" actId="20577"/>
        <pc:sldMkLst>
          <pc:docMk/>
          <pc:sldMk cId="531458496" sldId="261"/>
        </pc:sldMkLst>
        <pc:spChg chg="mod">
          <ac:chgData name="Wil John (2506144)" userId="S::2506144@student.uwtsd.ac.uk::aefbd4c8-283e-4497-940a-498d6dc57b72" providerId="AD" clId="Web-{01382F40-2D6F-6817-8FAB-2AEF9A423FF0}" dt="2026-04-20T09:05:34.343" v="132" actId="20577"/>
          <ac:spMkLst>
            <pc:docMk/>
            <pc:sldMk cId="531458496" sldId="261"/>
            <ac:spMk id="2" creationId="{786E0E35-3ED6-4D35-D971-CC7C73CBACFD}"/>
          </ac:spMkLst>
        </pc:spChg>
      </pc:sldChg>
      <pc:sldChg chg="modSp new">
        <pc:chgData name="Wil John (2506144)" userId="S::2506144@student.uwtsd.ac.uk::aefbd4c8-283e-4497-940a-498d6dc57b72" providerId="AD" clId="Web-{01382F40-2D6F-6817-8FAB-2AEF9A423FF0}" dt="2026-04-20T09:14:26.241" v="156" actId="20577"/>
        <pc:sldMkLst>
          <pc:docMk/>
          <pc:sldMk cId="2618165081" sldId="262"/>
        </pc:sldMkLst>
        <pc:spChg chg="mod">
          <ac:chgData name="Wil John (2506144)" userId="S::2506144@student.uwtsd.ac.uk::aefbd4c8-283e-4497-940a-498d6dc57b72" providerId="AD" clId="Web-{01382F40-2D6F-6817-8FAB-2AEF9A423FF0}" dt="2026-04-20T09:12:46.018" v="139" actId="20577"/>
          <ac:spMkLst>
            <pc:docMk/>
            <pc:sldMk cId="2618165081" sldId="262"/>
            <ac:spMk id="2" creationId="{5AA7CD5B-079E-7CEC-F9F3-2D31F2C7CD12}"/>
          </ac:spMkLst>
        </pc:spChg>
        <pc:spChg chg="mod">
          <ac:chgData name="Wil John (2506144)" userId="S::2506144@student.uwtsd.ac.uk::aefbd4c8-283e-4497-940a-498d6dc57b72" providerId="AD" clId="Web-{01382F40-2D6F-6817-8FAB-2AEF9A423FF0}" dt="2026-04-20T09:14:26.241" v="156" actId="20577"/>
          <ac:spMkLst>
            <pc:docMk/>
            <pc:sldMk cId="2618165081" sldId="262"/>
            <ac:spMk id="3" creationId="{3CC4670D-5A1F-C9C2-0EBF-79D7C36222DE}"/>
          </ac:spMkLst>
        </pc:spChg>
      </pc:sldChg>
      <pc:sldMasterChg chg="add addSldLayout">
        <pc:chgData name="Wil John (2506144)" userId="S::2506144@student.uwtsd.ac.uk::aefbd4c8-283e-4497-940a-498d6dc57b72" providerId="AD" clId="Web-{01382F40-2D6F-6817-8FAB-2AEF9A423FF0}" dt="2026-04-20T08:46:39.085" v="18"/>
        <pc:sldMasterMkLst>
          <pc:docMk/>
          <pc:sldMasterMk cId="1708058103" sldId="2147483733"/>
        </pc:sldMasterMkLst>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396857796" sldId="2147483722"/>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4283023593" sldId="2147483723"/>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1316996759" sldId="2147483724"/>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601760128" sldId="2147483725"/>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1860379295" sldId="2147483726"/>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1615646821" sldId="2147483727"/>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1394933531" sldId="2147483728"/>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248842445" sldId="2147483729"/>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1073015545" sldId="2147483730"/>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3644606373" sldId="2147483731"/>
          </pc:sldLayoutMkLst>
        </pc:sldLayoutChg>
        <pc:sldLayoutChg chg="add">
          <pc:chgData name="Wil John (2506144)" userId="S::2506144@student.uwtsd.ac.uk::aefbd4c8-283e-4497-940a-498d6dc57b72" providerId="AD" clId="Web-{01382F40-2D6F-6817-8FAB-2AEF9A423FF0}" dt="2026-04-20T08:46:39.085" v="18"/>
          <pc:sldLayoutMkLst>
            <pc:docMk/>
            <pc:sldMasterMk cId="1708058103" sldId="2147483733"/>
            <pc:sldLayoutMk cId="1875738269" sldId="2147483732"/>
          </pc:sldLayoutMkLst>
        </pc:sldLayoutChg>
      </pc:sldMasterChg>
    </pc:docChg>
  </pc:docChgLst>
  <pc:docChgLst>
    <pc:chgData name="Wil John (2506144)" userId="aefbd4c8-283e-4497-940a-498d6dc57b72" providerId="ADAL" clId="{2C41D364-2CE9-5B2D-A934-0A77B353C851}"/>
    <pc:docChg chg="custSel modSld">
      <pc:chgData name="Wil John (2506144)" userId="aefbd4c8-283e-4497-940a-498d6dc57b72" providerId="ADAL" clId="{2C41D364-2CE9-5B2D-A934-0A77B353C851}" dt="2026-05-13T14:43:22.434" v="66" actId="5793"/>
      <pc:docMkLst>
        <pc:docMk/>
      </pc:docMkLst>
      <pc:sldChg chg="addSp delSp modSp mod delAnim modAnim">
        <pc:chgData name="Wil John (2506144)" userId="aefbd4c8-283e-4497-940a-498d6dc57b72" providerId="ADAL" clId="{2C41D364-2CE9-5B2D-A934-0A77B353C851}" dt="2026-05-13T14:21:34.304" v="5" actId="1076"/>
        <pc:sldMkLst>
          <pc:docMk/>
          <pc:sldMk cId="109857222" sldId="256"/>
        </pc:sldMkLst>
        <pc:spChg chg="mod">
          <ac:chgData name="Wil John (2506144)" userId="aefbd4c8-283e-4497-940a-498d6dc57b72" providerId="ADAL" clId="{2C41D364-2CE9-5B2D-A934-0A77B353C851}" dt="2026-05-13T14:20:48.398" v="3" actId="27636"/>
          <ac:spMkLst>
            <pc:docMk/>
            <pc:sldMk cId="109857222" sldId="256"/>
            <ac:spMk id="3" creationId="{00000000-0000-0000-0000-000000000000}"/>
          </ac:spMkLst>
        </pc:spChg>
        <pc:picChg chg="add del mod">
          <ac:chgData name="Wil John (2506144)" userId="aefbd4c8-283e-4497-940a-498d6dc57b72" providerId="ADAL" clId="{2C41D364-2CE9-5B2D-A934-0A77B353C851}" dt="2026-05-13T14:20:37.930" v="1" actId="478"/>
          <ac:picMkLst>
            <pc:docMk/>
            <pc:sldMk cId="109857222" sldId="256"/>
            <ac:picMk id="5" creationId="{EDF94FA0-71D4-9F3A-F36F-C305BA5F0290}"/>
          </ac:picMkLst>
        </pc:picChg>
        <pc:picChg chg="add mod">
          <ac:chgData name="Wil John (2506144)" userId="aefbd4c8-283e-4497-940a-498d6dc57b72" providerId="ADAL" clId="{2C41D364-2CE9-5B2D-A934-0A77B353C851}" dt="2026-05-13T14:21:34.304" v="5" actId="1076"/>
          <ac:picMkLst>
            <pc:docMk/>
            <pc:sldMk cId="109857222" sldId="256"/>
            <ac:picMk id="6" creationId="{4801FB41-48A7-60F5-994C-7DBBA8108C66}"/>
          </ac:picMkLst>
        </pc:picChg>
      </pc:sldChg>
      <pc:sldChg chg="addSp delSp modSp mod modAnim">
        <pc:chgData name="Wil John (2506144)" userId="aefbd4c8-283e-4497-940a-498d6dc57b72" providerId="ADAL" clId="{2C41D364-2CE9-5B2D-A934-0A77B353C851}" dt="2026-05-13T14:29:06.523" v="28" actId="1076"/>
        <pc:sldMkLst>
          <pc:docMk/>
          <pc:sldMk cId="2011732620" sldId="258"/>
        </pc:sldMkLst>
        <pc:spChg chg="mod">
          <ac:chgData name="Wil John (2506144)" userId="aefbd4c8-283e-4497-940a-498d6dc57b72" providerId="ADAL" clId="{2C41D364-2CE9-5B2D-A934-0A77B353C851}" dt="2026-05-13T14:25:10.164" v="25" actId="20577"/>
          <ac:spMkLst>
            <pc:docMk/>
            <pc:sldMk cId="2011732620" sldId="258"/>
            <ac:spMk id="2" creationId="{60EB822A-FC1E-ECDF-3535-29E8621759CA}"/>
          </ac:spMkLst>
        </pc:spChg>
        <pc:spChg chg="del mod">
          <ac:chgData name="Wil John (2506144)" userId="aefbd4c8-283e-4497-940a-498d6dc57b72" providerId="ADAL" clId="{2C41D364-2CE9-5B2D-A934-0A77B353C851}" dt="2026-05-13T14:23:47.472" v="13"/>
          <ac:spMkLst>
            <pc:docMk/>
            <pc:sldMk cId="2011732620" sldId="258"/>
            <ac:spMk id="3" creationId="{CDC95E69-3006-8E2B-A095-0F207A79DACB}"/>
          </ac:spMkLst>
        </pc:spChg>
        <pc:spChg chg="add mod">
          <ac:chgData name="Wil John (2506144)" userId="aefbd4c8-283e-4497-940a-498d6dc57b72" providerId="ADAL" clId="{2C41D364-2CE9-5B2D-A934-0A77B353C851}" dt="2026-05-13T14:24:54.173" v="21" actId="790"/>
          <ac:spMkLst>
            <pc:docMk/>
            <pc:sldMk cId="2011732620" sldId="258"/>
            <ac:spMk id="4" creationId="{4448B1A6-3B78-DBE2-6D08-9F1534D0E20C}"/>
          </ac:spMkLst>
        </pc:spChg>
        <pc:picChg chg="add mod">
          <ac:chgData name="Wil John (2506144)" userId="aefbd4c8-283e-4497-940a-498d6dc57b72" providerId="ADAL" clId="{2C41D364-2CE9-5B2D-A934-0A77B353C851}" dt="2026-05-13T14:29:06.523" v="28" actId="1076"/>
          <ac:picMkLst>
            <pc:docMk/>
            <pc:sldMk cId="2011732620" sldId="258"/>
            <ac:picMk id="5" creationId="{EDF50EDF-9F79-A761-B48D-602B00DE05ED}"/>
          </ac:picMkLst>
        </pc:picChg>
      </pc:sldChg>
      <pc:sldChg chg="addSp modSp mod modAnim">
        <pc:chgData name="Wil John (2506144)" userId="aefbd4c8-283e-4497-940a-498d6dc57b72" providerId="ADAL" clId="{2C41D364-2CE9-5B2D-A934-0A77B353C851}" dt="2026-05-13T14:31:05.130" v="29"/>
        <pc:sldMkLst>
          <pc:docMk/>
          <pc:sldMk cId="3773963110" sldId="259"/>
        </pc:sldMkLst>
        <pc:spChg chg="mod">
          <ac:chgData name="Wil John (2506144)" userId="aefbd4c8-283e-4497-940a-498d6dc57b72" providerId="ADAL" clId="{2C41D364-2CE9-5B2D-A934-0A77B353C851}" dt="2026-05-13T14:22:06.135" v="11" actId="20577"/>
          <ac:spMkLst>
            <pc:docMk/>
            <pc:sldMk cId="3773963110" sldId="259"/>
            <ac:spMk id="2" creationId="{754223C1-B3A6-088E-42DB-92ED89417EB1}"/>
          </ac:spMkLst>
        </pc:spChg>
        <pc:picChg chg="add mod">
          <ac:chgData name="Wil John (2506144)" userId="aefbd4c8-283e-4497-940a-498d6dc57b72" providerId="ADAL" clId="{2C41D364-2CE9-5B2D-A934-0A77B353C851}" dt="2026-05-13T14:31:05.130" v="29"/>
          <ac:picMkLst>
            <pc:docMk/>
            <pc:sldMk cId="3773963110" sldId="259"/>
            <ac:picMk id="4" creationId="{331A0236-5298-71FD-6AF5-F474EC35930B}"/>
          </ac:picMkLst>
        </pc:picChg>
      </pc:sldChg>
      <pc:sldChg chg="addSp modSp mod modAnim">
        <pc:chgData name="Wil John (2506144)" userId="aefbd4c8-283e-4497-940a-498d6dc57b72" providerId="ADAL" clId="{2C41D364-2CE9-5B2D-A934-0A77B353C851}" dt="2026-05-13T14:36:26.489" v="31" actId="1076"/>
        <pc:sldMkLst>
          <pc:docMk/>
          <pc:sldMk cId="1740197093" sldId="260"/>
        </pc:sldMkLst>
        <pc:picChg chg="add mod">
          <ac:chgData name="Wil John (2506144)" userId="aefbd4c8-283e-4497-940a-498d6dc57b72" providerId="ADAL" clId="{2C41D364-2CE9-5B2D-A934-0A77B353C851}" dt="2026-05-13T14:36:26.489" v="31" actId="1076"/>
          <ac:picMkLst>
            <pc:docMk/>
            <pc:sldMk cId="1740197093" sldId="260"/>
            <ac:picMk id="4" creationId="{A17B3049-95C3-B976-1442-9F2DD14021D3}"/>
          </ac:picMkLst>
        </pc:picChg>
      </pc:sldChg>
      <pc:sldChg chg="addSp modSp mod modAnim">
        <pc:chgData name="Wil John (2506144)" userId="aefbd4c8-283e-4497-940a-498d6dc57b72" providerId="ADAL" clId="{2C41D364-2CE9-5B2D-A934-0A77B353C851}" dt="2026-05-13T14:43:22.434" v="66" actId="5793"/>
        <pc:sldMkLst>
          <pc:docMk/>
          <pc:sldMk cId="531458496" sldId="261"/>
        </pc:sldMkLst>
        <pc:spChg chg="mod">
          <ac:chgData name="Wil John (2506144)" userId="aefbd4c8-283e-4497-940a-498d6dc57b72" providerId="ADAL" clId="{2C41D364-2CE9-5B2D-A934-0A77B353C851}" dt="2026-05-13T14:43:22.434" v="66" actId="5793"/>
          <ac:spMkLst>
            <pc:docMk/>
            <pc:sldMk cId="531458496" sldId="261"/>
            <ac:spMk id="3" creationId="{5D3D6A5F-17FB-253C-A83A-F40A0B8AEEF8}"/>
          </ac:spMkLst>
        </pc:spChg>
        <pc:picChg chg="add mod">
          <ac:chgData name="Wil John (2506144)" userId="aefbd4c8-283e-4497-940a-498d6dc57b72" providerId="ADAL" clId="{2C41D364-2CE9-5B2D-A934-0A77B353C851}" dt="2026-05-13T14:42:02.258" v="33" actId="1076"/>
          <ac:picMkLst>
            <pc:docMk/>
            <pc:sldMk cId="531458496" sldId="261"/>
            <ac:picMk id="4" creationId="{4E80188A-F8DE-4F39-8FDE-72C6D0735071}"/>
          </ac:picMkLst>
        </pc:picChg>
      </pc:sldChg>
    </pc:docChg>
  </pc:docChgLst>
  <pc:docChgLst>
    <pc:chgData name="Wil John (2506144)" userId="S::2506144@student.uwtsd.ac.uk::aefbd4c8-283e-4497-940a-498d6dc57b72" providerId="AD" clId="Web-{F86375F9-22EA-208F-598E-DF9973D5E392}"/>
    <pc:docChg chg="modSld">
      <pc:chgData name="Wil John (2506144)" userId="S::2506144@student.uwtsd.ac.uk::aefbd4c8-283e-4497-940a-498d6dc57b72" providerId="AD" clId="Web-{F86375F9-22EA-208F-598E-DF9973D5E392}" dt="2026-05-13T14:44:42.126" v="18" actId="1076"/>
      <pc:docMkLst>
        <pc:docMk/>
      </pc:docMkLst>
      <pc:sldChg chg="modSp">
        <pc:chgData name="Wil John (2506144)" userId="S::2506144@student.uwtsd.ac.uk::aefbd4c8-283e-4497-940a-498d6dc57b72" providerId="AD" clId="Web-{F86375F9-22EA-208F-598E-DF9973D5E392}" dt="2026-05-13T14:44:42.126" v="18" actId="1076"/>
        <pc:sldMkLst>
          <pc:docMk/>
          <pc:sldMk cId="531458496" sldId="261"/>
        </pc:sldMkLst>
        <pc:spChg chg="mod">
          <ac:chgData name="Wil John (2506144)" userId="S::2506144@student.uwtsd.ac.uk::aefbd4c8-283e-4497-940a-498d6dc57b72" providerId="AD" clId="Web-{F86375F9-22EA-208F-598E-DF9973D5E392}" dt="2026-05-13T14:44:41.095" v="17" actId="20577"/>
          <ac:spMkLst>
            <pc:docMk/>
            <pc:sldMk cId="531458496" sldId="261"/>
            <ac:spMk id="2" creationId="{786E0E35-3ED6-4D35-D971-CC7C73CBACFD}"/>
          </ac:spMkLst>
        </pc:spChg>
        <pc:picChg chg="mod">
          <ac:chgData name="Wil John (2506144)" userId="S::2506144@student.uwtsd.ac.uk::aefbd4c8-283e-4497-940a-498d6dc57b72" providerId="AD" clId="Web-{F86375F9-22EA-208F-598E-DF9973D5E392}" dt="2026-05-13T14:44:42.126" v="18" actId="1076"/>
          <ac:picMkLst>
            <pc:docMk/>
            <pc:sldMk cId="531458496" sldId="261"/>
            <ac:picMk id="4" creationId="{4E80188A-F8DE-4F39-8FDE-72C6D0735071}"/>
          </ac:picMkLst>
        </pc:picChg>
      </pc:sldChg>
    </pc:docChg>
  </pc:docChgLst>
  <pc:docChgLst>
    <pc:chgData name="Wil John (2506144)" userId="S::2506144@student.uwtsd.ac.uk::aefbd4c8-283e-4497-940a-498d6dc57b72" providerId="AD" clId="Web-{28DA53AF-A941-8D1B-CBC4-481E190FCFAE}"/>
    <pc:docChg chg="modSld">
      <pc:chgData name="Wil John (2506144)" userId="S::2506144@student.uwtsd.ac.uk::aefbd4c8-283e-4497-940a-498d6dc57b72" providerId="AD" clId="Web-{28DA53AF-A941-8D1B-CBC4-481E190FCFAE}" dt="2026-05-14T13:52:51.581" v="397" actId="20577"/>
      <pc:docMkLst>
        <pc:docMk/>
      </pc:docMkLst>
      <pc:sldChg chg="modSp">
        <pc:chgData name="Wil John (2506144)" userId="S::2506144@student.uwtsd.ac.uk::aefbd4c8-283e-4497-940a-498d6dc57b72" providerId="AD" clId="Web-{28DA53AF-A941-8D1B-CBC4-481E190FCFAE}" dt="2026-05-14T09:38:42.418" v="7" actId="20577"/>
        <pc:sldMkLst>
          <pc:docMk/>
          <pc:sldMk cId="109857222" sldId="256"/>
        </pc:sldMkLst>
        <pc:spChg chg="mod">
          <ac:chgData name="Wil John (2506144)" userId="S::2506144@student.uwtsd.ac.uk::aefbd4c8-283e-4497-940a-498d6dc57b72" providerId="AD" clId="Web-{28DA53AF-A941-8D1B-CBC4-481E190FCFAE}" dt="2026-05-14T09:38:42.418" v="7" actId="20577"/>
          <ac:spMkLst>
            <pc:docMk/>
            <pc:sldMk cId="109857222" sldId="256"/>
            <ac:spMk id="2" creationId="{00000000-0000-0000-0000-000000000000}"/>
          </ac:spMkLst>
        </pc:spChg>
      </pc:sldChg>
      <pc:sldChg chg="modSp">
        <pc:chgData name="Wil John (2506144)" userId="S::2506144@student.uwtsd.ac.uk::aefbd4c8-283e-4497-940a-498d6dc57b72" providerId="AD" clId="Web-{28DA53AF-A941-8D1B-CBC4-481E190FCFAE}" dt="2026-05-14T13:52:51.581" v="397" actId="20577"/>
        <pc:sldMkLst>
          <pc:docMk/>
          <pc:sldMk cId="2011732620" sldId="258"/>
        </pc:sldMkLst>
        <pc:spChg chg="mod">
          <ac:chgData name="Wil John (2506144)" userId="S::2506144@student.uwtsd.ac.uk::aefbd4c8-283e-4497-940a-498d6dc57b72" providerId="AD" clId="Web-{28DA53AF-A941-8D1B-CBC4-481E190FCFAE}" dt="2026-05-14T13:52:51.581" v="397" actId="20577"/>
          <ac:spMkLst>
            <pc:docMk/>
            <pc:sldMk cId="2011732620" sldId="258"/>
            <ac:spMk id="4" creationId="{4448B1A6-3B78-DBE2-6D08-9F1534D0E20C}"/>
          </ac:spMkLst>
        </pc:spChg>
      </pc:sldChg>
      <pc:sldChg chg="modSp">
        <pc:chgData name="Wil John (2506144)" userId="S::2506144@student.uwtsd.ac.uk::aefbd4c8-283e-4497-940a-498d6dc57b72" providerId="AD" clId="Web-{28DA53AF-A941-8D1B-CBC4-481E190FCFAE}" dt="2026-05-14T13:35:17.787" v="123" actId="20577"/>
        <pc:sldMkLst>
          <pc:docMk/>
          <pc:sldMk cId="1740197093" sldId="260"/>
        </pc:sldMkLst>
        <pc:spChg chg="mod">
          <ac:chgData name="Wil John (2506144)" userId="S::2506144@student.uwtsd.ac.uk::aefbd4c8-283e-4497-940a-498d6dc57b72" providerId="AD" clId="Web-{28DA53AF-A941-8D1B-CBC4-481E190FCFAE}" dt="2026-05-14T13:35:17.787" v="123" actId="20577"/>
          <ac:spMkLst>
            <pc:docMk/>
            <pc:sldMk cId="1740197093" sldId="260"/>
            <ac:spMk id="3" creationId="{2BC2F8DF-3E1A-74A3-4C01-82E4CB29AA8B}"/>
          </ac:spMkLst>
        </pc:spChg>
        <pc:picChg chg="mod">
          <ac:chgData name="Wil John (2506144)" userId="S::2506144@student.uwtsd.ac.uk::aefbd4c8-283e-4497-940a-498d6dc57b72" providerId="AD" clId="Web-{28DA53AF-A941-8D1B-CBC4-481E190FCFAE}" dt="2026-05-14T13:31:25.575" v="95" actId="1076"/>
          <ac:picMkLst>
            <pc:docMk/>
            <pc:sldMk cId="1740197093" sldId="260"/>
            <ac:picMk id="4" creationId="{A17B3049-95C3-B976-1442-9F2DD14021D3}"/>
          </ac:picMkLst>
        </pc:picChg>
      </pc:sldChg>
      <pc:sldChg chg="addSp modSp">
        <pc:chgData name="Wil John (2506144)" userId="S::2506144@student.uwtsd.ac.uk::aefbd4c8-283e-4497-940a-498d6dc57b72" providerId="AD" clId="Web-{28DA53AF-A941-8D1B-CBC4-481E190FCFAE}" dt="2026-05-14T13:47:31.677" v="389" actId="20577"/>
        <pc:sldMkLst>
          <pc:docMk/>
          <pc:sldMk cId="531458496" sldId="261"/>
        </pc:sldMkLst>
        <pc:spChg chg="mod">
          <ac:chgData name="Wil John (2506144)" userId="S::2506144@student.uwtsd.ac.uk::aefbd4c8-283e-4497-940a-498d6dc57b72" providerId="AD" clId="Web-{28DA53AF-A941-8D1B-CBC4-481E190FCFAE}" dt="2026-05-14T13:47:13.457" v="386" actId="20577"/>
          <ac:spMkLst>
            <pc:docMk/>
            <pc:sldMk cId="531458496" sldId="261"/>
            <ac:spMk id="3" creationId="{5D3D6A5F-17FB-253C-A83A-F40A0B8AEEF8}"/>
          </ac:spMkLst>
        </pc:spChg>
        <pc:spChg chg="add mod">
          <ac:chgData name="Wil John (2506144)" userId="S::2506144@student.uwtsd.ac.uk::aefbd4c8-283e-4497-940a-498d6dc57b72" providerId="AD" clId="Web-{28DA53AF-A941-8D1B-CBC4-481E190FCFAE}" dt="2026-05-14T13:47:31.677" v="389" actId="20577"/>
          <ac:spMkLst>
            <pc:docMk/>
            <pc:sldMk cId="531458496" sldId="261"/>
            <ac:spMk id="6" creationId="{415D590B-EBC2-9668-85D0-6218DADF0730}"/>
          </ac:spMkLst>
        </pc:spChg>
        <pc:picChg chg="mod">
          <ac:chgData name="Wil John (2506144)" userId="S::2506144@student.uwtsd.ac.uk::aefbd4c8-283e-4497-940a-498d6dc57b72" providerId="AD" clId="Web-{28DA53AF-A941-8D1B-CBC4-481E190FCFAE}" dt="2026-05-14T13:36:42.900" v="124" actId="1076"/>
          <ac:picMkLst>
            <pc:docMk/>
            <pc:sldMk cId="531458496" sldId="261"/>
            <ac:picMk id="4" creationId="{4E80188A-F8DE-4F39-8FDE-72C6D0735071}"/>
          </ac:picMkLst>
        </pc:picChg>
        <pc:picChg chg="add mod">
          <ac:chgData name="Wil John (2506144)" userId="S::2506144@student.uwtsd.ac.uk::aefbd4c8-283e-4497-940a-498d6dc57b72" providerId="AD" clId="Web-{28DA53AF-A941-8D1B-CBC4-481E190FCFAE}" dt="2026-05-14T13:43:03.416" v="151" actId="1076"/>
          <ac:picMkLst>
            <pc:docMk/>
            <pc:sldMk cId="531458496" sldId="261"/>
            <ac:picMk id="5" creationId="{BF43CCAD-EF33-F448-6D50-891F07753CB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4933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8842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5/14/2026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3015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44606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5/14/2026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5738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5/14/2026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60379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5/14/2026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6857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5/14/2026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3023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5/14/2026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6996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5/14/2026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1760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5/14/2026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15646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5/14/2026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08058103"/>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26" r:id="rId6"/>
    <p:sldLayoutId id="2147483722" r:id="rId7"/>
    <p:sldLayoutId id="2147483723" r:id="rId8"/>
    <p:sldLayoutId id="2147483724" r:id="rId9"/>
    <p:sldLayoutId id="2147483725" r:id="rId10"/>
    <p:sldLayoutId id="214748372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teams.microsoft.com/l/meetingrecap?driveId=b%21UuApizMbUU2y6MNj3SzExlgZNpw91kREmYZd69QLj6oAMnbWh9K9Q5ZjRQw4HdbW&amp;driveItemId=01ZRY6MSPALHSBDZHEUZF3QB3665JYSW6E&amp;sitePath=https%3A%2F%2Fuowtsd-my.sharepoint.com%2F%3Av%3A%2Fg%2Fpersonal%2Fheddwen_davies_uwtsd_ac_uk%2FIQDgWeQR5OSmS7gHfvdTiVvEATLzWsDVe8gWIKG4s26NC2U&amp;fileUrl=https%3A%2F%2Fuowtsd-my.sharepoint.com%2F%3Av%3A%2Fg%2Fpersonal%2Fheddwen_davies_uwtsd_ac_uk%2FIQDgWeQR5OSmS7gHfvdTiVvEATLzWsDVe8gWIKG4s26NC2U&amp;iCalUid=040000008200E00074C5B7101A82E008000000008076A11059B5DC010000000000000000100000004F52D13943544A41A8C71FB07F8BCA5B&amp;threadId=19%3Ameeting_MDQ4ZjQxYmEtMGM5My00ZDNlLTg3NjQtNmRiNTZjYTdlM2Uy%40thread.v2&amp;organizerId=b3b4628a-d1d7-4a79-b47e-b6ca4059bab0&amp;tenantId=4e0f11f9-046e-4505-9cb8-db2152311e21&amp;callId=3cec934c-5786-4d85-bed2-483f6472c0a5&amp;threadType=Meeting&amp;meetingType=Scheduled&amp;subType=RecapSharingLink_RecapChiclet" TargetMode="External"/><Relationship Id="rId4" Type="http://schemas.openxmlformats.org/officeDocument/2006/relationships/hyperlink" Target="https://uowtsd-my.sharepoint.com/:w:/r/personal/2506144_student_uwtsd_ac_uk/Documents/Academic%20Skills/Part%202%20script.docx?d=wb912c3f9615d4efc994e72db7df6c792&amp;csf=1&amp;web=1&amp;e=SAoFmx"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hyperlink" Target="https://pmc.ncbi.nlm.nih.gov/articles/PMC10579187/" TargetMode="External"/><Relationship Id="rId2" Type="http://schemas.openxmlformats.org/officeDocument/2006/relationships/hyperlink" Target="https://www.sciencedirect.com/science/article/pii/S209525462200103X" TargetMode="External"/><Relationship Id="rId1" Type="http://schemas.openxmlformats.org/officeDocument/2006/relationships/slideLayout" Target="../slideLayouts/slideLayout2.xml"/><Relationship Id="rId6" Type="http://schemas.openxmlformats.org/officeDocument/2006/relationships/hyperlink" Target="https://ijbnpa.biomedcentral.com/articles/10.1186/s12966-024-01676-6?utm_source=chatgpt.com" TargetMode="External"/><Relationship Id="rId5" Type="http://schemas.openxmlformats.org/officeDocument/2006/relationships/hyperlink" Target="https://pubmed.ncbi.nlm.nih.gov/16534088/?utm_source=chatgpt.com" TargetMode="External"/><Relationship Id="rId4" Type="http://schemas.openxmlformats.org/officeDocument/2006/relationships/hyperlink" Target="https://www.mdpi.com/2077-0383/8/12/2044?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68896" y="1129554"/>
            <a:ext cx="4361688" cy="3475236"/>
          </a:xfrm>
        </p:spPr>
        <p:txBody>
          <a:bodyPr>
            <a:normAutofit/>
          </a:bodyPr>
          <a:lstStyle/>
          <a:p>
            <a:pPr algn="l"/>
            <a:r>
              <a:rPr lang="en-GB" sz="5400" dirty="0"/>
              <a:t>E-</a:t>
            </a:r>
            <a:r>
              <a:rPr lang="en-GB" sz="5400" dirty="0" err="1"/>
              <a:t>bortffolio</a:t>
            </a:r>
          </a:p>
        </p:txBody>
      </p:sp>
      <p:sp>
        <p:nvSpPr>
          <p:cNvPr id="3" name="Subtitle 2"/>
          <p:cNvSpPr>
            <a:spLocks noGrp="1"/>
          </p:cNvSpPr>
          <p:nvPr>
            <p:ph type="subTitle" idx="1"/>
          </p:nvPr>
        </p:nvSpPr>
        <p:spPr>
          <a:xfrm>
            <a:off x="7168896" y="4731337"/>
            <a:ext cx="4206240" cy="1184584"/>
          </a:xfrm>
        </p:spPr>
        <p:txBody>
          <a:bodyPr vert="horz" lIns="91440" tIns="45720" rIns="91440" bIns="45720" rtlCol="0" anchor="t">
            <a:normAutofit/>
          </a:bodyPr>
          <a:lstStyle/>
          <a:p>
            <a:pPr algn="l"/>
            <a:r>
              <a:rPr lang="en-GB" dirty="0"/>
              <a:t>Wil John: 2506144</a:t>
            </a:r>
          </a:p>
          <a:p>
            <a:pPr algn="l"/>
            <a:r>
              <a:rPr lang="en-GB" dirty="0" err="1"/>
              <a:t>Côd</a:t>
            </a:r>
            <a:r>
              <a:rPr lang="en-GB" dirty="0"/>
              <a:t> </a:t>
            </a:r>
            <a:r>
              <a:rPr lang="en-GB" dirty="0" err="1"/>
              <a:t>Modiwl</a:t>
            </a:r>
            <a:r>
              <a:rPr lang="en-GB" dirty="0"/>
              <a:t>: BMSH4200/C</a:t>
            </a:r>
          </a:p>
        </p:txBody>
      </p:sp>
      <p:pic>
        <p:nvPicPr>
          <p:cNvPr id="4" name="Picture 3">
            <a:extLst>
              <a:ext uri="{FF2B5EF4-FFF2-40B4-BE49-F238E27FC236}">
                <a16:creationId xmlns:a16="http://schemas.microsoft.com/office/drawing/2014/main" id="{5FF38C03-B6ED-5C5B-B4A3-28C00F5AE94D}"/>
              </a:ext>
            </a:extLst>
          </p:cNvPr>
          <p:cNvPicPr>
            <a:picLocks noChangeAspect="1"/>
          </p:cNvPicPr>
          <p:nvPr/>
        </p:nvPicPr>
        <p:blipFill>
          <a:blip r:embed="rId4"/>
          <a:srcRect l="28088"/>
          <a:stretch>
            <a:fillRect/>
          </a:stretch>
        </p:blipFill>
        <p:spPr>
          <a:xfrm>
            <a:off x="20" y="1"/>
            <a:ext cx="6575591" cy="6858000"/>
          </a:xfrm>
          <a:prstGeom prst="rect">
            <a:avLst/>
          </a:prstGeom>
        </p:spPr>
      </p:pic>
      <p:pic>
        <p:nvPicPr>
          <p:cNvPr id="6" name="Audio Recording 13 May 2026 at 15:21:32">
            <a:hlinkClick r:id="" action="ppaction://media"/>
            <a:extLst>
              <a:ext uri="{FF2B5EF4-FFF2-40B4-BE49-F238E27FC236}">
                <a16:creationId xmlns:a16="http://schemas.microsoft.com/office/drawing/2014/main" id="{4801FB41-48A7-60F5-994C-7DBBA8108C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50852" y="1003007"/>
            <a:ext cx="812800" cy="8128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997AC-E1ED-501E-E239-AB4C7D8946A9}"/>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Cydnabyddiaeth AI</a:t>
            </a:r>
          </a:p>
        </p:txBody>
      </p:sp>
      <p:sp>
        <p:nvSpPr>
          <p:cNvPr id="6" name="TextBox 5">
            <a:extLst>
              <a:ext uri="{FF2B5EF4-FFF2-40B4-BE49-F238E27FC236}">
                <a16:creationId xmlns:a16="http://schemas.microsoft.com/office/drawing/2014/main" id="{F35A9188-DB0E-5DEF-8799-FF14B95A99BA}"/>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pPr>
            <a:r>
              <a:rPr lang="en-US" sz="1700" dirty="0" err="1"/>
              <a:t>Datganiad</a:t>
            </a:r>
            <a:r>
              <a:rPr lang="en-US" sz="1700" dirty="0"/>
              <a:t> </a:t>
            </a:r>
            <a:r>
              <a:rPr lang="en-US" sz="1700" dirty="0" err="1"/>
              <a:t>Cydnabyddiaeth</a:t>
            </a:r>
            <a:r>
              <a:rPr lang="en-US" sz="1700" dirty="0"/>
              <a:t> AI: </a:t>
            </a:r>
            <a:endParaRPr lang="en-US" dirty="0"/>
          </a:p>
          <a:p>
            <a:pPr>
              <a:lnSpc>
                <a:spcPct val="120000"/>
              </a:lnSpc>
              <a:spcAft>
                <a:spcPts val="600"/>
              </a:spcAft>
            </a:pPr>
            <a:r>
              <a:rPr lang="en-US" sz="1700" dirty="0" err="1"/>
              <a:t>Rwy'n</a:t>
            </a:r>
            <a:r>
              <a:rPr lang="en-US" sz="1700" dirty="0"/>
              <a:t> </a:t>
            </a:r>
            <a:r>
              <a:rPr lang="en-US" sz="1700" dirty="0" err="1"/>
              <a:t>cydnabod</a:t>
            </a:r>
            <a:r>
              <a:rPr lang="en-US" sz="1700" dirty="0"/>
              <a:t> y </a:t>
            </a:r>
            <a:r>
              <a:rPr lang="en-US" sz="1700" dirty="0" err="1"/>
              <a:t>defnydd</a:t>
            </a:r>
            <a:r>
              <a:rPr lang="en-US" sz="1700" dirty="0"/>
              <a:t> </a:t>
            </a:r>
            <a:r>
              <a:rPr lang="en-US" sz="1700" dirty="0" err="1"/>
              <a:t>o'r</a:t>
            </a:r>
            <a:r>
              <a:rPr lang="en-US" sz="1700" dirty="0"/>
              <a:t> offer AI a </a:t>
            </a:r>
            <a:r>
              <a:rPr lang="en-US" sz="1700" dirty="0" err="1"/>
              <a:t>restrir</a:t>
            </a:r>
            <a:r>
              <a:rPr lang="en-US" sz="1700" dirty="0"/>
              <a:t> </a:t>
            </a:r>
            <a:r>
              <a:rPr lang="en-US" sz="1700" dirty="0" err="1"/>
              <a:t>isod</a:t>
            </a:r>
            <a:r>
              <a:rPr lang="en-US" sz="1700" dirty="0"/>
              <a:t>. </a:t>
            </a:r>
            <a:r>
              <a:rPr lang="en-US" sz="1700" dirty="0" err="1"/>
              <a:t>Rwy'n</a:t>
            </a:r>
            <a:r>
              <a:rPr lang="en-US" sz="1700" dirty="0"/>
              <a:t> </a:t>
            </a:r>
            <a:r>
              <a:rPr lang="en-US" sz="1700" dirty="0" err="1"/>
              <a:t>cadarnhau</a:t>
            </a:r>
            <a:r>
              <a:rPr lang="en-US" sz="1700" dirty="0"/>
              <a:t> </a:t>
            </a:r>
            <a:r>
              <a:rPr lang="en-US" sz="1700" dirty="0" err="1"/>
              <a:t>nad</a:t>
            </a:r>
            <a:r>
              <a:rPr lang="en-US" sz="1700" dirty="0"/>
              <a:t> </a:t>
            </a:r>
            <a:r>
              <a:rPr lang="en-US" sz="1700" dirty="0" err="1"/>
              <a:t>wyf</a:t>
            </a:r>
            <a:r>
              <a:rPr lang="en-US" sz="1700" dirty="0"/>
              <a:t> </a:t>
            </a:r>
            <a:r>
              <a:rPr lang="en-US" sz="1700" dirty="0" err="1"/>
              <a:t>wedi</a:t>
            </a:r>
            <a:r>
              <a:rPr lang="en-US" sz="1700" dirty="0"/>
              <a:t> </a:t>
            </a:r>
            <a:r>
              <a:rPr lang="en-US" sz="1700" dirty="0" err="1"/>
              <a:t>cyflwyno</a:t>
            </a:r>
            <a:r>
              <a:rPr lang="en-US" sz="1700" dirty="0"/>
              <a:t> </a:t>
            </a:r>
            <a:r>
              <a:rPr lang="en-US" sz="1700" dirty="0" err="1"/>
              <a:t>unrhyw</a:t>
            </a:r>
            <a:r>
              <a:rPr lang="en-US" sz="1700" dirty="0"/>
              <a:t> </a:t>
            </a:r>
            <a:r>
              <a:rPr lang="en-US" sz="1700" dirty="0" err="1"/>
              <a:t>destun</a:t>
            </a:r>
            <a:r>
              <a:rPr lang="en-US" sz="1700" dirty="0"/>
              <a:t> a </a:t>
            </a:r>
            <a:r>
              <a:rPr lang="en-US" sz="1700" dirty="0" err="1"/>
              <a:t>gynhyrchwyd</a:t>
            </a:r>
            <a:r>
              <a:rPr lang="en-US" sz="1700" dirty="0"/>
              <a:t> </a:t>
            </a:r>
            <a:r>
              <a:rPr lang="en-US" sz="1700" dirty="0" err="1"/>
              <a:t>gan</a:t>
            </a:r>
            <a:r>
              <a:rPr lang="en-US" sz="1700" dirty="0"/>
              <a:t> AI </a:t>
            </a:r>
            <a:r>
              <a:rPr lang="en-US" sz="1700" dirty="0" err="1"/>
              <a:t>fel</a:t>
            </a:r>
            <a:r>
              <a:rPr lang="en-US" sz="1700" dirty="0"/>
              <a:t> </a:t>
            </a:r>
            <a:r>
              <a:rPr lang="en-US" sz="1700" dirty="0" err="1"/>
              <a:t>fy</a:t>
            </a:r>
            <a:r>
              <a:rPr lang="en-US" sz="1700" dirty="0"/>
              <a:t> </a:t>
            </a:r>
            <a:r>
              <a:rPr lang="en-US" sz="1700" dirty="0" err="1"/>
              <a:t>ngwaith</a:t>
            </a:r>
            <a:r>
              <a:rPr lang="en-US" sz="1700" dirty="0"/>
              <a:t> </a:t>
            </a:r>
            <a:r>
              <a:rPr lang="en-US" sz="1700" dirty="0" err="1"/>
              <a:t>fy</a:t>
            </a:r>
            <a:r>
              <a:rPr lang="en-US" sz="1700" dirty="0"/>
              <a:t> </a:t>
            </a:r>
            <a:r>
              <a:rPr lang="en-US" sz="1700" dirty="0" err="1"/>
              <a:t>hun</a:t>
            </a:r>
            <a:r>
              <a:rPr lang="en-US" sz="1700" dirty="0"/>
              <a:t>. </a:t>
            </a:r>
            <a:r>
              <a:rPr lang="en-US" sz="1700" dirty="0" err="1"/>
              <a:t>Rwy'n</a:t>
            </a:r>
            <a:r>
              <a:rPr lang="en-US" sz="1700" dirty="0"/>
              <a:t> </a:t>
            </a:r>
            <a:r>
              <a:rPr lang="en-US" sz="1700" dirty="0" err="1"/>
              <a:t>cadarnhau</a:t>
            </a:r>
            <a:r>
              <a:rPr lang="en-US" sz="1700" dirty="0"/>
              <a:t> bod </a:t>
            </a:r>
            <a:r>
              <a:rPr lang="en-US" sz="1700" dirty="0" err="1"/>
              <a:t>gennyf</a:t>
            </a:r>
            <a:r>
              <a:rPr lang="en-US" sz="1700" dirty="0"/>
              <a:t> </a:t>
            </a:r>
            <a:r>
              <a:rPr lang="en-US" sz="1700" dirty="0" err="1"/>
              <a:t>gopïau</a:t>
            </a:r>
            <a:r>
              <a:rPr lang="en-US" sz="1700" dirty="0"/>
              <a:t> o </a:t>
            </a:r>
            <a:r>
              <a:rPr lang="en-US" sz="1700" dirty="0" err="1"/>
              <a:t>fy</a:t>
            </a:r>
            <a:r>
              <a:rPr lang="en-US" sz="1700" dirty="0"/>
              <a:t> </a:t>
            </a:r>
            <a:r>
              <a:rPr lang="en-US" sz="1700" dirty="0" err="1"/>
              <a:t>nrafftiau</a:t>
            </a:r>
            <a:r>
              <a:rPr lang="en-US" sz="1700" dirty="0"/>
              <a:t>, </a:t>
            </a:r>
            <a:r>
              <a:rPr lang="en-US" sz="1700" dirty="0" err="1"/>
              <a:t>nodiadau</a:t>
            </a:r>
            <a:r>
              <a:rPr lang="en-US" sz="1700" dirty="0"/>
              <a:t> ac </a:t>
            </a:r>
            <a:r>
              <a:rPr lang="en-US" sz="1700" dirty="0" err="1"/>
              <a:t>adnoddau</a:t>
            </a:r>
            <a:r>
              <a:rPr lang="en-US" sz="1700" dirty="0"/>
              <a:t> </a:t>
            </a:r>
            <a:r>
              <a:rPr lang="en-US" sz="1700" dirty="0" err="1"/>
              <a:t>eraill</a:t>
            </a:r>
            <a:r>
              <a:rPr lang="en-US" sz="1700" dirty="0"/>
              <a:t> a </a:t>
            </a:r>
            <a:r>
              <a:rPr lang="en-US" sz="1700" dirty="0" err="1"/>
              <a:t>ddefnyddiais</a:t>
            </a:r>
            <a:r>
              <a:rPr lang="en-US" sz="1700" dirty="0"/>
              <a:t> </a:t>
            </a:r>
            <a:r>
              <a:rPr lang="en-US" sz="1700" dirty="0" err="1"/>
              <a:t>cyn</a:t>
            </a:r>
            <a:r>
              <a:rPr lang="en-US" sz="1700" dirty="0"/>
              <a:t> ac </a:t>
            </a:r>
            <a:r>
              <a:rPr lang="en-US" sz="1700" dirty="0" err="1"/>
              <a:t>ar</a:t>
            </a:r>
            <a:r>
              <a:rPr lang="en-US" sz="1700" dirty="0"/>
              <a:t> </a:t>
            </a:r>
            <a:r>
              <a:rPr lang="en-US" sz="1700" dirty="0" err="1"/>
              <a:t>ôl</a:t>
            </a:r>
            <a:r>
              <a:rPr lang="en-US" sz="1700" dirty="0"/>
              <a:t> </a:t>
            </a:r>
            <a:r>
              <a:rPr lang="en-US" sz="1700" dirty="0" err="1"/>
              <a:t>defnyddio</a:t>
            </a:r>
            <a:r>
              <a:rPr lang="en-US" sz="1700" dirty="0"/>
              <a:t> offer AI, y </a:t>
            </a:r>
            <a:r>
              <a:rPr lang="en-US" sz="1700" dirty="0" err="1"/>
              <a:t>gellir</a:t>
            </a:r>
            <a:r>
              <a:rPr lang="en-US" sz="1700" dirty="0"/>
              <a:t> </a:t>
            </a:r>
            <a:r>
              <a:rPr lang="en-US" sz="1700" dirty="0" err="1"/>
              <a:t>gofyn</a:t>
            </a:r>
            <a:r>
              <a:rPr lang="en-US" sz="1700" dirty="0"/>
              <a:t> </a:t>
            </a:r>
            <a:r>
              <a:rPr lang="en-US" sz="1700" dirty="0" err="1"/>
              <a:t>i</a:t>
            </a:r>
            <a:r>
              <a:rPr lang="en-US" sz="1700" dirty="0"/>
              <a:t> mi </a:t>
            </a:r>
            <a:r>
              <a:rPr lang="en-US" sz="1700" dirty="0" err="1"/>
              <a:t>eu</a:t>
            </a:r>
            <a:r>
              <a:rPr lang="en-US" sz="1700" dirty="0"/>
              <a:t> </a:t>
            </a:r>
            <a:r>
              <a:rPr lang="en-US" sz="1700" dirty="0" err="1"/>
              <a:t>darparu</a:t>
            </a:r>
            <a:r>
              <a:rPr lang="en-US" sz="1700" dirty="0"/>
              <a:t> </a:t>
            </a:r>
            <a:r>
              <a:rPr lang="en-US" sz="1700" dirty="0" err="1"/>
              <a:t>fel</a:t>
            </a:r>
            <a:r>
              <a:rPr lang="en-US" sz="1700" dirty="0"/>
              <a:t> </a:t>
            </a:r>
            <a:r>
              <a:rPr lang="en-US" sz="1700" dirty="0" err="1"/>
              <a:t>tystiolaeth</a:t>
            </a:r>
            <a:r>
              <a:rPr lang="en-US" sz="1700" dirty="0"/>
              <a:t>. </a:t>
            </a:r>
          </a:p>
          <a:p>
            <a:pPr indent="-228600">
              <a:lnSpc>
                <a:spcPct val="120000"/>
              </a:lnSpc>
              <a:spcAft>
                <a:spcPts val="600"/>
              </a:spcAft>
              <a:buFont typeface="Arial" panose="020B0604020202020204" pitchFamily="34" charset="0"/>
              <a:buChar char="•"/>
            </a:pPr>
            <a:endParaRPr lang="en-US" sz="1700"/>
          </a:p>
          <a:p>
            <a:pPr indent="-228600">
              <a:lnSpc>
                <a:spcPct val="120000"/>
              </a:lnSpc>
              <a:spcAft>
                <a:spcPts val="600"/>
              </a:spcAft>
              <a:buFont typeface="Arial" panose="020B0604020202020204" pitchFamily="34" charset="0"/>
              <a:buChar char="•"/>
            </a:pPr>
            <a:endParaRPr lang="en-US" sz="1700"/>
          </a:p>
          <a:p>
            <a:pPr indent="-228600">
              <a:lnSpc>
                <a:spcPct val="120000"/>
              </a:lnSpc>
              <a:spcAft>
                <a:spcPts val="600"/>
              </a:spcAft>
              <a:buFont typeface="Arial" panose="020B0604020202020204" pitchFamily="34" charset="0"/>
              <a:buChar char="•"/>
            </a:pPr>
            <a:endParaRPr lang="en-US" sz="1700"/>
          </a:p>
          <a:p>
            <a:pPr indent="-228600">
              <a:lnSpc>
                <a:spcPct val="120000"/>
              </a:lnSpc>
              <a:spcAft>
                <a:spcPts val="600"/>
              </a:spcAft>
              <a:buFont typeface="Arial" panose="020B0604020202020204" pitchFamily="34" charset="0"/>
              <a:buChar char="•"/>
            </a:pPr>
            <a:endParaRPr lang="en-US" sz="1700"/>
          </a:p>
        </p:txBody>
      </p:sp>
      <p:graphicFrame>
        <p:nvGraphicFramePr>
          <p:cNvPr id="5" name="Content Placeholder 4">
            <a:extLst>
              <a:ext uri="{FF2B5EF4-FFF2-40B4-BE49-F238E27FC236}">
                <a16:creationId xmlns:a16="http://schemas.microsoft.com/office/drawing/2014/main" id="{B865BE4C-CA95-A169-5424-0C6C2D9657B4}"/>
              </a:ext>
            </a:extLst>
          </p:cNvPr>
          <p:cNvGraphicFramePr>
            <a:graphicFrameLocks noGrp="1"/>
          </p:cNvGraphicFramePr>
          <p:nvPr>
            <p:ph idx="1"/>
            <p:extLst>
              <p:ext uri="{D42A27DB-BD31-4B8C-83A1-F6EECF244321}">
                <p14:modId xmlns:p14="http://schemas.microsoft.com/office/powerpoint/2010/main" val="1752654896"/>
              </p:ext>
            </p:extLst>
          </p:nvPr>
        </p:nvGraphicFramePr>
        <p:xfrm>
          <a:off x="5691261" y="2428162"/>
          <a:ext cx="5837782" cy="2001677"/>
        </p:xfrm>
        <a:graphic>
          <a:graphicData uri="http://schemas.openxmlformats.org/drawingml/2006/table">
            <a:tbl>
              <a:tblPr firstRow="1" bandRow="1">
                <a:tableStyleId>{8799B23B-EC83-4686-B30A-512413B5E67A}</a:tableStyleId>
              </a:tblPr>
              <a:tblGrid>
                <a:gridCol w="1693563">
                  <a:extLst>
                    <a:ext uri="{9D8B030D-6E8A-4147-A177-3AD203B41FA5}">
                      <a16:colId xmlns:a16="http://schemas.microsoft.com/office/drawing/2014/main" val="618007212"/>
                    </a:ext>
                  </a:extLst>
                </a:gridCol>
                <a:gridCol w="1020887">
                  <a:extLst>
                    <a:ext uri="{9D8B030D-6E8A-4147-A177-3AD203B41FA5}">
                      <a16:colId xmlns:a16="http://schemas.microsoft.com/office/drawing/2014/main" val="4038780690"/>
                    </a:ext>
                  </a:extLst>
                </a:gridCol>
                <a:gridCol w="1390199">
                  <a:extLst>
                    <a:ext uri="{9D8B030D-6E8A-4147-A177-3AD203B41FA5}">
                      <a16:colId xmlns:a16="http://schemas.microsoft.com/office/drawing/2014/main" val="2859504802"/>
                    </a:ext>
                  </a:extLst>
                </a:gridCol>
                <a:gridCol w="1733133">
                  <a:extLst>
                    <a:ext uri="{9D8B030D-6E8A-4147-A177-3AD203B41FA5}">
                      <a16:colId xmlns:a16="http://schemas.microsoft.com/office/drawing/2014/main" val="3024837177"/>
                    </a:ext>
                  </a:extLst>
                </a:gridCol>
              </a:tblGrid>
              <a:tr h="502266">
                <a:tc>
                  <a:txBody>
                    <a:bodyPr/>
                    <a:lstStyle/>
                    <a:p>
                      <a:pPr algn="ctr" rtl="0" fontAlgn="base">
                        <a:lnSpc>
                          <a:spcPts val="1350"/>
                        </a:lnSpc>
                        <a:buNone/>
                      </a:pPr>
                      <a:r>
                        <a:rPr lang="cy-GB" sz="1200" b="1">
                          <a:solidFill>
                            <a:srgbClr val="000000"/>
                          </a:solidFill>
                          <a:effectLst/>
                        </a:rPr>
                        <a:t>‘AI Tool’ (gyda url)</a:t>
                      </a:r>
                      <a:r>
                        <a:rPr lang="en-GB" sz="1200">
                          <a:solidFill>
                            <a:srgbClr val="000000"/>
                          </a:solidFill>
                          <a:effectLst/>
                        </a:rPr>
                        <a:t> </a:t>
                      </a:r>
                      <a:endParaRPr lang="en-GB" sz="1900">
                        <a:effectLst/>
                      </a:endParaRPr>
                    </a:p>
                  </a:txBody>
                  <a:tcPr marL="69246" marR="69246" marT="47483" marB="47483" anchor="ctr"/>
                </a:tc>
                <a:tc>
                  <a:txBody>
                    <a:bodyPr/>
                    <a:lstStyle/>
                    <a:p>
                      <a:pPr algn="ctr" rtl="0" fontAlgn="base">
                        <a:lnSpc>
                          <a:spcPts val="1350"/>
                        </a:lnSpc>
                        <a:buNone/>
                      </a:pPr>
                      <a:r>
                        <a:rPr lang="cy-GB" sz="1200" b="1">
                          <a:solidFill>
                            <a:srgbClr val="000000"/>
                          </a:solidFill>
                          <a:effectLst/>
                        </a:rPr>
                        <a:t>Dyddiad defnyddir</a:t>
                      </a:r>
                      <a:r>
                        <a:rPr lang="en-GB" sz="1200">
                          <a:solidFill>
                            <a:srgbClr val="000000"/>
                          </a:solidFill>
                          <a:effectLst/>
                        </a:rPr>
                        <a:t> </a:t>
                      </a:r>
                      <a:endParaRPr lang="en-GB" sz="1900">
                        <a:effectLst/>
                      </a:endParaRPr>
                    </a:p>
                  </a:txBody>
                  <a:tcPr marL="69246" marR="69246" marT="47483" marB="47483" anchor="ctr"/>
                </a:tc>
                <a:tc>
                  <a:txBody>
                    <a:bodyPr/>
                    <a:lstStyle/>
                    <a:p>
                      <a:pPr algn="ctr" rtl="0" fontAlgn="base">
                        <a:lnSpc>
                          <a:spcPts val="1350"/>
                        </a:lnSpc>
                        <a:buNone/>
                      </a:pPr>
                      <a:r>
                        <a:rPr lang="cy-GB" sz="1200" b="1">
                          <a:solidFill>
                            <a:srgbClr val="000000"/>
                          </a:solidFill>
                          <a:effectLst/>
                        </a:rPr>
                        <a:t>Pam defnyddio hwn</a:t>
                      </a:r>
                      <a:r>
                        <a:rPr lang="en-GB" sz="1200">
                          <a:solidFill>
                            <a:srgbClr val="000000"/>
                          </a:solidFill>
                          <a:effectLst/>
                        </a:rPr>
                        <a:t> </a:t>
                      </a:r>
                      <a:endParaRPr lang="en-GB" sz="1900">
                        <a:effectLst/>
                      </a:endParaRPr>
                    </a:p>
                  </a:txBody>
                  <a:tcPr marL="69246" marR="69246" marT="47483" marB="47483" anchor="ctr"/>
                </a:tc>
                <a:tc>
                  <a:txBody>
                    <a:bodyPr/>
                    <a:lstStyle/>
                    <a:p>
                      <a:pPr algn="ctr" rtl="0" fontAlgn="base">
                        <a:lnSpc>
                          <a:spcPts val="1350"/>
                        </a:lnSpc>
                        <a:buNone/>
                      </a:pPr>
                      <a:r>
                        <a:rPr lang="cy-GB" sz="1200" b="1">
                          <a:solidFill>
                            <a:srgbClr val="000000"/>
                          </a:solidFill>
                          <a:effectLst/>
                        </a:rPr>
                        <a:t>Promptiau Esiampl</a:t>
                      </a:r>
                      <a:r>
                        <a:rPr lang="en-GB" sz="1200">
                          <a:solidFill>
                            <a:srgbClr val="000000"/>
                          </a:solidFill>
                          <a:effectLst/>
                        </a:rPr>
                        <a:t> </a:t>
                      </a:r>
                      <a:endParaRPr lang="en-GB" sz="1900">
                        <a:effectLst/>
                      </a:endParaRPr>
                    </a:p>
                  </a:txBody>
                  <a:tcPr marL="69246" marR="69246" marT="47483" marB="47483" anchor="ctr"/>
                </a:tc>
                <a:extLst>
                  <a:ext uri="{0D108BD9-81ED-4DB2-BD59-A6C34878D82A}">
                    <a16:rowId xmlns:a16="http://schemas.microsoft.com/office/drawing/2014/main" val="738762846"/>
                  </a:ext>
                </a:extLst>
              </a:tr>
              <a:tr h="273292">
                <a:tc>
                  <a:txBody>
                    <a:bodyPr/>
                    <a:lstStyle/>
                    <a:p>
                      <a:pPr rtl="0" fontAlgn="base">
                        <a:lnSpc>
                          <a:spcPts val="1050"/>
                        </a:lnSpc>
                        <a:buNone/>
                      </a:pPr>
                      <a:r>
                        <a:rPr lang="cy-GB" sz="900">
                          <a:solidFill>
                            <a:srgbClr val="467886"/>
                          </a:solidFill>
                          <a:effectLst/>
                        </a:rPr>
                        <a:t> </a:t>
                      </a:r>
                      <a:endParaRPr lang="cy-GB" sz="900">
                        <a:solidFill>
                          <a:srgbClr val="467886"/>
                        </a:solidFill>
                        <a:effectLst/>
                        <a:latin typeface="Aptos" panose="020B0004020202020204" pitchFamily="34" charset="0"/>
                      </a:endParaRPr>
                    </a:p>
                  </a:txBody>
                  <a:tcPr marL="69246" marR="69246" marT="47483" marB="47483" anchor="ctr"/>
                </a:tc>
                <a:tc>
                  <a:txBody>
                    <a:bodyPr/>
                    <a:lstStyle/>
                    <a:p>
                      <a:pPr rtl="0" fontAlgn="base">
                        <a:lnSpc>
                          <a:spcPts val="1050"/>
                        </a:lnSpc>
                        <a:buNone/>
                      </a:pPr>
                      <a:r>
                        <a:rPr lang="cy-GB" sz="900">
                          <a:solidFill>
                            <a:srgbClr val="000000"/>
                          </a:solidFill>
                          <a:effectLst/>
                        </a:rPr>
                        <a:t> </a:t>
                      </a:r>
                      <a:endParaRPr lang="cy-GB" sz="900" i="1">
                        <a:solidFill>
                          <a:srgbClr val="000000"/>
                        </a:solidFill>
                        <a:effectLst/>
                        <a:latin typeface="Aptos" panose="020B0004020202020204" pitchFamily="34" charset="0"/>
                      </a:endParaRPr>
                    </a:p>
                  </a:txBody>
                  <a:tcPr marL="69246" marR="69246" marT="47483" marB="47483" anchor="ctr"/>
                </a:tc>
                <a:tc>
                  <a:txBody>
                    <a:bodyPr/>
                    <a:lstStyle/>
                    <a:p>
                      <a:pPr rtl="0" fontAlgn="base">
                        <a:lnSpc>
                          <a:spcPts val="1050"/>
                        </a:lnSpc>
                        <a:buNone/>
                      </a:pPr>
                      <a:r>
                        <a:rPr lang="cy-GB" sz="900">
                          <a:solidFill>
                            <a:srgbClr val="000000"/>
                          </a:solidFill>
                          <a:effectLst/>
                        </a:rPr>
                        <a:t> </a:t>
                      </a:r>
                      <a:endParaRPr lang="cy-GB" sz="900" i="1">
                        <a:solidFill>
                          <a:srgbClr val="000000"/>
                        </a:solidFill>
                        <a:effectLst/>
                        <a:latin typeface="Aptos" panose="020B0004020202020204" pitchFamily="34" charset="0"/>
                      </a:endParaRPr>
                    </a:p>
                  </a:txBody>
                  <a:tcPr marL="69246" marR="69246" marT="47483" marB="47483" anchor="ctr"/>
                </a:tc>
                <a:tc>
                  <a:txBody>
                    <a:bodyPr/>
                    <a:lstStyle/>
                    <a:p>
                      <a:pPr rtl="0" fontAlgn="base">
                        <a:lnSpc>
                          <a:spcPts val="1050"/>
                        </a:lnSpc>
                        <a:buNone/>
                      </a:pPr>
                      <a:r>
                        <a:rPr lang="cy-GB" sz="900">
                          <a:solidFill>
                            <a:srgbClr val="000000"/>
                          </a:solidFill>
                          <a:effectLst/>
                        </a:rPr>
                        <a:t> </a:t>
                      </a:r>
                      <a:endParaRPr lang="cy-GB" sz="900" i="1">
                        <a:solidFill>
                          <a:srgbClr val="000000"/>
                        </a:solidFill>
                        <a:effectLst/>
                        <a:latin typeface="Aptos" panose="020B0004020202020204" pitchFamily="34" charset="0"/>
                      </a:endParaRPr>
                    </a:p>
                  </a:txBody>
                  <a:tcPr marL="69246" marR="69246" marT="47483" marB="47483" anchor="ctr"/>
                </a:tc>
                <a:extLst>
                  <a:ext uri="{0D108BD9-81ED-4DB2-BD59-A6C34878D82A}">
                    <a16:rowId xmlns:a16="http://schemas.microsoft.com/office/drawing/2014/main" val="2213821210"/>
                  </a:ext>
                </a:extLst>
              </a:tr>
              <a:tr h="273292">
                <a:tc>
                  <a:txBody>
                    <a:bodyPr/>
                    <a:lstStyle/>
                    <a:p>
                      <a:pPr rtl="0" fontAlgn="base">
                        <a:lnSpc>
                          <a:spcPts val="1050"/>
                        </a:lnSpc>
                        <a:buNone/>
                      </a:pPr>
                      <a:r>
                        <a:rPr lang="cy-GB" sz="900">
                          <a:effectLst/>
                        </a:rPr>
                        <a:t> </a:t>
                      </a:r>
                      <a:endParaRPr lang="cy-GB" sz="900" i="1">
                        <a:effectLst/>
                        <a:latin typeface="Aptos" panose="020B0004020202020204" pitchFamily="34" charset="0"/>
                      </a:endParaRPr>
                    </a:p>
                  </a:txBody>
                  <a:tcPr marL="69246" marR="69246" marT="47483" marB="47483" anchor="ctr"/>
                </a:tc>
                <a:tc>
                  <a:txBody>
                    <a:bodyPr/>
                    <a:lstStyle/>
                    <a:p>
                      <a:pPr rtl="0" fontAlgn="base">
                        <a:lnSpc>
                          <a:spcPts val="1050"/>
                        </a:lnSpc>
                        <a:buNone/>
                      </a:pPr>
                      <a:r>
                        <a:rPr lang="cy-GB" sz="900">
                          <a:solidFill>
                            <a:srgbClr val="000000"/>
                          </a:solidFill>
                          <a:effectLst/>
                        </a:rPr>
                        <a:t> </a:t>
                      </a:r>
                      <a:endParaRPr lang="cy-GB" sz="900" i="1">
                        <a:solidFill>
                          <a:srgbClr val="000000"/>
                        </a:solidFill>
                        <a:effectLst/>
                        <a:latin typeface="Aptos" panose="020B0004020202020204" pitchFamily="34" charset="0"/>
                      </a:endParaRPr>
                    </a:p>
                  </a:txBody>
                  <a:tcPr marL="69246" marR="69246" marT="47483" marB="47483" anchor="ctr"/>
                </a:tc>
                <a:tc>
                  <a:txBody>
                    <a:bodyPr/>
                    <a:lstStyle/>
                    <a:p>
                      <a:pPr rtl="0" fontAlgn="base">
                        <a:lnSpc>
                          <a:spcPts val="1050"/>
                        </a:lnSpc>
                        <a:buNone/>
                      </a:pPr>
                      <a:r>
                        <a:rPr lang="cy-GB" sz="900">
                          <a:solidFill>
                            <a:srgbClr val="000000"/>
                          </a:solidFill>
                          <a:effectLst/>
                        </a:rPr>
                        <a:t> </a:t>
                      </a:r>
                      <a:endParaRPr lang="cy-GB" sz="900" i="1">
                        <a:solidFill>
                          <a:srgbClr val="000000"/>
                        </a:solidFill>
                        <a:effectLst/>
                        <a:latin typeface="Aptos" panose="020B0004020202020204" pitchFamily="34" charset="0"/>
                      </a:endParaRPr>
                    </a:p>
                  </a:txBody>
                  <a:tcPr marL="69246" marR="69246" marT="47483" marB="47483" anchor="ctr"/>
                </a:tc>
                <a:tc>
                  <a:txBody>
                    <a:bodyPr/>
                    <a:lstStyle/>
                    <a:p>
                      <a:pPr rtl="0" fontAlgn="base">
                        <a:lnSpc>
                          <a:spcPts val="1050"/>
                        </a:lnSpc>
                        <a:buNone/>
                      </a:pPr>
                      <a:r>
                        <a:rPr lang="cy-GB" sz="900">
                          <a:solidFill>
                            <a:srgbClr val="000000"/>
                          </a:solidFill>
                          <a:effectLst/>
                        </a:rPr>
                        <a:t> </a:t>
                      </a:r>
                      <a:endParaRPr lang="cy-GB" sz="900" i="1">
                        <a:solidFill>
                          <a:srgbClr val="000000"/>
                        </a:solidFill>
                        <a:effectLst/>
                        <a:latin typeface="Aptos" panose="020B0004020202020204" pitchFamily="34" charset="0"/>
                      </a:endParaRPr>
                    </a:p>
                  </a:txBody>
                  <a:tcPr marL="69246" marR="69246" marT="47483" marB="47483" anchor="ctr"/>
                </a:tc>
                <a:extLst>
                  <a:ext uri="{0D108BD9-81ED-4DB2-BD59-A6C34878D82A}">
                    <a16:rowId xmlns:a16="http://schemas.microsoft.com/office/drawing/2014/main" val="2752624965"/>
                  </a:ext>
                </a:extLst>
              </a:tr>
              <a:tr h="317609">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extLst>
                  <a:ext uri="{0D108BD9-81ED-4DB2-BD59-A6C34878D82A}">
                    <a16:rowId xmlns:a16="http://schemas.microsoft.com/office/drawing/2014/main" val="1242670157"/>
                  </a:ext>
                </a:extLst>
              </a:tr>
              <a:tr h="317609">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extLst>
                  <a:ext uri="{0D108BD9-81ED-4DB2-BD59-A6C34878D82A}">
                    <a16:rowId xmlns:a16="http://schemas.microsoft.com/office/drawing/2014/main" val="1168674130"/>
                  </a:ext>
                </a:extLst>
              </a:tr>
              <a:tr h="317609">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tc>
                  <a:txBody>
                    <a:bodyPr/>
                    <a:lstStyle/>
                    <a:p>
                      <a:pPr rtl="0" fontAlgn="base">
                        <a:lnSpc>
                          <a:spcPts val="1350"/>
                        </a:lnSpc>
                        <a:buNone/>
                      </a:pPr>
                      <a:r>
                        <a:rPr lang="cy-GB" sz="1200">
                          <a:solidFill>
                            <a:srgbClr val="000000"/>
                          </a:solidFill>
                          <a:effectLst/>
                        </a:rPr>
                        <a:t> </a:t>
                      </a:r>
                      <a:r>
                        <a:rPr lang="en-GB" sz="1200">
                          <a:solidFill>
                            <a:srgbClr val="000000"/>
                          </a:solidFill>
                          <a:effectLst/>
                        </a:rPr>
                        <a:t> </a:t>
                      </a:r>
                      <a:endParaRPr lang="en-GB" sz="1900">
                        <a:effectLst/>
                      </a:endParaRPr>
                    </a:p>
                  </a:txBody>
                  <a:tcPr marL="69246" marR="69246" marT="47483" marB="47483" anchor="ctr"/>
                </a:tc>
                <a:extLst>
                  <a:ext uri="{0D108BD9-81ED-4DB2-BD59-A6C34878D82A}">
                    <a16:rowId xmlns:a16="http://schemas.microsoft.com/office/drawing/2014/main" val="1994771710"/>
                  </a:ext>
                </a:extLst>
              </a:tr>
            </a:tbl>
          </a:graphicData>
        </a:graphic>
      </p:graphicFrame>
    </p:spTree>
    <p:extLst>
      <p:ext uri="{BB962C8B-B14F-4D97-AF65-F5344CB8AC3E}">
        <p14:creationId xmlns:p14="http://schemas.microsoft.com/office/powerpoint/2010/main" val="2431200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9511223-F73D-772B-6D44-F64267F3B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008A3A5-CFEE-6C46-1790-319CDA5C6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B822A-FC1E-ECDF-3535-29E8621759CA}"/>
              </a:ext>
            </a:extLst>
          </p:cNvPr>
          <p:cNvSpPr>
            <a:spLocks noGrp="1"/>
          </p:cNvSpPr>
          <p:nvPr>
            <p:ph type="title"/>
          </p:nvPr>
        </p:nvSpPr>
        <p:spPr>
          <a:xfrm>
            <a:off x="3872567" y="0"/>
            <a:ext cx="3667919" cy="1571488"/>
          </a:xfrm>
        </p:spPr>
        <p:txBody>
          <a:bodyPr anchor="t">
            <a:normAutofit/>
          </a:bodyPr>
          <a:lstStyle/>
          <a:p>
            <a:r>
              <a:rPr lang="en-GB" sz="2800" dirty="0"/>
              <a:t>Rhan 1- </a:t>
            </a:r>
            <a:r>
              <a:rPr lang="en-GB" sz="2800" dirty="0" err="1"/>
              <a:t>Asesiad</a:t>
            </a:r>
            <a:r>
              <a:rPr lang="en-GB" sz="2800" dirty="0"/>
              <a:t> </a:t>
            </a:r>
            <a:r>
              <a:rPr lang="en-GB" sz="2800" dirty="0" err="1"/>
              <a:t>Ysgrifynedig</a:t>
            </a:r>
            <a:endParaRPr lang="en-GB" sz="2800" dirty="0"/>
          </a:p>
        </p:txBody>
      </p:sp>
      <p:sp>
        <p:nvSpPr>
          <p:cNvPr id="4" name="Rectangle 1">
            <a:extLst>
              <a:ext uri="{FF2B5EF4-FFF2-40B4-BE49-F238E27FC236}">
                <a16:creationId xmlns:a16="http://schemas.microsoft.com/office/drawing/2014/main" id="{4448B1A6-3B78-DBE2-6D08-9F1534D0E20C}"/>
              </a:ext>
            </a:extLst>
          </p:cNvPr>
          <p:cNvSpPr>
            <a:spLocks noGrp="1" noChangeArrowheads="1"/>
          </p:cNvSpPr>
          <p:nvPr>
            <p:ph idx="1"/>
          </p:nvPr>
        </p:nvSpPr>
        <p:spPr bwMode="auto">
          <a:xfrm>
            <a:off x="329012" y="2358845"/>
            <a:ext cx="11349025"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effectLst/>
                <a:latin typeface="Calibri"/>
                <a:ea typeface="Calibri"/>
                <a:cs typeface="Calibri"/>
              </a:rPr>
              <a:t>Trafodwch effaith ymarfer corff rheolaidd gan gysylltu ag agweddau corfforol a meddyliol.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solidFill>
                  <a:srgbClr val="000000"/>
                </a:solidFill>
                <a:effectLst/>
                <a:latin typeface="Calibri"/>
                <a:ea typeface="Calibri"/>
                <a:cs typeface="Calibri"/>
              </a:rPr>
              <a:t>Rhagarweiniad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solidFill>
                  <a:srgbClr val="000000"/>
                </a:solidFill>
                <a:effectLst/>
                <a:latin typeface="Calibri"/>
                <a:ea typeface="Calibri"/>
                <a:cs typeface="Calibri"/>
              </a:rPr>
              <a:t>Mae ymarfer corff rheolaidd yn chwarae rhan ganolog yn hyrwyddo iechyd corfforol a meddyliol mewn unigolion o bob oed. Yn y darn hwn, trafodir sut mae gweithgarwch corfforol yn cyfrannu at les corfforol drwy atal afiechydon cronig ac atgyfnerthu ffitrwydd cyffredinol. Yn ogystal, caiff ei effaith gadarnhaol ar iechyd meddyliol ei hystyried, gan gynnwys ei rôl wrth leihau straen, pryder ac iselder. Bydd y testun hefyd yn archwilio’r berthynas rhwng mecanweithiau biolegol ac emosiynol, gan amlygu sut mae’r corff a’r meddwl yn gweithio gyda’i gilydd i greu lles cyffredinol. Yn olaf, bydd pwyslais ar sut i feithrin arferion ymarfer corff cynaliadwy sy’n cefnogi iechyd tymor hir.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effectLst/>
                <a:latin typeface="WordVisiCarriageReturn_MSFontService"/>
              </a:rPr>
              <a:t> </a:t>
            </a:r>
            <a:br>
              <a:rPr lang="cy-GB" sz="800" b="0" i="0" u="none" strike="noStrike" cap="none" normalizeH="0" baseline="0" noProof="1">
                <a:ln>
                  <a:noFill/>
                </a:ln>
                <a:effectLst/>
                <a:latin typeface="WordVisiCarriageReturn_MSFontService"/>
              </a:rPr>
            </a:br>
            <a:r>
              <a:rPr kumimoji="0" lang="cy-GB" sz="800" b="0" i="0" u="none" strike="noStrike" cap="none" normalizeH="0" baseline="0" noProof="1">
                <a:ln>
                  <a:noFill/>
                </a:ln>
                <a:effectLst/>
                <a:latin typeface="WordVisiCarriageReturn_MSFontService"/>
              </a:rPr>
              <a:t> </a:t>
            </a:r>
            <a:br>
              <a:rPr lang="cy-GB" sz="800" b="0" i="0" u="none" strike="noStrike" cap="none" normalizeH="0" baseline="0" noProof="1">
                <a:ln>
                  <a:noFill/>
                </a:ln>
                <a:effectLst/>
                <a:latin typeface="WordVisiCarriageReturn_MSFontService"/>
              </a:rPr>
            </a:br>
            <a:r>
              <a:rPr kumimoji="0" lang="cy-GB" sz="800" b="0" i="0" u="none" strike="noStrike" cap="none" normalizeH="0" baseline="0" noProof="1">
                <a:ln>
                  <a:noFill/>
                </a:ln>
                <a:solidFill>
                  <a:srgbClr val="000000"/>
                </a:solidFill>
                <a:effectLst/>
                <a:latin typeface="Calibri"/>
                <a:ea typeface="Calibri"/>
                <a:cs typeface="Calibri"/>
              </a:rPr>
              <a:t>Mae ymchwil helaeth yn dangos bod ymarfer corff rheolaidd yn un o’r moddau mwyaf effeithiol i hybu iechyd corfforol a lleihau risg afiechydon cronig. Sonir Warburton (2006) bod gweithgarwch corfforol rheolaidd yn cyfrannu at atal afiechydon cardiofasgwlaidd, diabetes math 2, canser, gordewdra a cholli cyhyrau neu esgyrn (osteoporosis) yn fawr iawn. Trwy wella ffitrwydd aerobig, rheoli pwysau, a chryfhau cyhyrau ac esgyrn, mae pobl yn gallu cynnal mwy o annibyniaeth, llai o fygythiad marwolaeth gynamserol ac uwch ansawdd bywyd.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effectLst/>
                <a:latin typeface="WordVisiCarriageReturn_MSFontService"/>
              </a:rPr>
              <a:t> </a:t>
            </a:r>
            <a:br>
              <a:rPr lang="cy-GB" sz="800" b="0" i="0" u="none" strike="noStrike" cap="none" normalizeH="0" baseline="0" noProof="1">
                <a:ln>
                  <a:noFill/>
                </a:ln>
                <a:effectLst/>
                <a:latin typeface="WordVisiCarriageReturn_MSFontService"/>
              </a:rPr>
            </a:br>
            <a:r>
              <a:rPr kumimoji="0" lang="cy-GB" sz="800" b="0" i="0" u="none" strike="noStrike" cap="none" normalizeH="0" baseline="0" noProof="1">
                <a:ln>
                  <a:noFill/>
                </a:ln>
                <a:solidFill>
                  <a:srgbClr val="000000"/>
                </a:solidFill>
                <a:effectLst/>
                <a:latin typeface="Calibri"/>
                <a:ea typeface="Calibri"/>
                <a:cs typeface="Calibri"/>
              </a:rPr>
              <a:t>Yn ogystal â’r buddion corfforol, mae ymarfer corff hefyd yn chwarae rôl allweddol mewn gwella iechyd meddyliol ac emosiynol. Nodir Singh </a:t>
            </a:r>
            <a:r>
              <a:rPr kumimoji="0" lang="cy-GB" sz="800" b="0" i="1" u="none" strike="noStrike" cap="none" normalizeH="0" baseline="0" noProof="1">
                <a:ln>
                  <a:noFill/>
                </a:ln>
                <a:solidFill>
                  <a:srgbClr val="000000"/>
                </a:solidFill>
                <a:effectLst/>
                <a:latin typeface="Calibri"/>
                <a:ea typeface="Calibri"/>
                <a:cs typeface="Calibri"/>
              </a:rPr>
              <a:t>et al.</a:t>
            </a:r>
            <a:r>
              <a:rPr kumimoji="0" lang="cy-GB" sz="800" b="0" i="0" u="none" strike="noStrike" cap="none" normalizeH="0" baseline="0" noProof="1">
                <a:ln>
                  <a:noFill/>
                </a:ln>
                <a:solidFill>
                  <a:srgbClr val="000000"/>
                </a:solidFill>
                <a:effectLst/>
                <a:latin typeface="Calibri"/>
                <a:ea typeface="Calibri"/>
                <a:cs typeface="Calibri"/>
              </a:rPr>
              <a:t> (2023) yn erthygl bod gweithgaredd corfforol yn gallu lleihau symptomau iselder, pryder a straen o gymharu â gofal arferol. Mae hyn yn dangos y gall ymarfer corff fod yn ateb pwysig – nid yn unig ar gyfer iechyd y corff, ond hefyd ar gyfer lles y meddwl.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effectLst/>
                <a:latin typeface="WordVisiCarriageReturn_MSFontService"/>
              </a:rPr>
              <a:t> </a:t>
            </a:r>
            <a:br>
              <a:rPr lang="cy-GB" sz="800" b="0" i="0" u="none" strike="noStrike" cap="none" normalizeH="0" baseline="0" noProof="1">
                <a:ln>
                  <a:noFill/>
                </a:ln>
                <a:effectLst/>
                <a:latin typeface="WordVisiCarriageReturn_MSFontService"/>
              </a:rPr>
            </a:br>
            <a:r>
              <a:rPr kumimoji="0" lang="cy-GB" sz="800" b="0" i="0" u="none" strike="noStrike" cap="none" normalizeH="0" baseline="0" noProof="1">
                <a:ln>
                  <a:noFill/>
                </a:ln>
                <a:solidFill>
                  <a:srgbClr val="000000"/>
                </a:solidFill>
                <a:effectLst/>
                <a:latin typeface="Calibri"/>
                <a:ea typeface="Calibri"/>
                <a:cs typeface="Calibri"/>
              </a:rPr>
              <a:t>Mae gweithgarwch corfforol rheolaidd nid yn unig yn lleihau risg afiechydon a gwella iechyd meddyliol, ond hefyd yn gwella’r gallu i gymryd rhan mewn bywyd bob dydd. Dywed White (2024) mae bod yn gorfforol weithgar yn gallu cyfrannu at hunan-effeithlonrwydd, delwedd y corff, cefnogaeth gymdeithasol, a’r gallu i reoli straen. Wrth i unigolion deimlo’n well corfforol ac yn fwy hyderus, mae’n haws iddynt gymryd rhan mewn gweithgareddau cymdeithasol, chwaraeon, a gweithgareddau cymunedol sy’n cynyddu hyd yn oed ymhellach les cyfunol.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effectLst/>
                <a:latin typeface="WordVisiCarriageReturn_MSFontService"/>
              </a:rPr>
              <a:t> </a:t>
            </a:r>
            <a:br>
              <a:rPr lang="cy-GB" sz="800" b="0" i="0" u="none" strike="noStrike" cap="none" normalizeH="0" baseline="0" noProof="1">
                <a:ln>
                  <a:noFill/>
                </a:ln>
                <a:effectLst/>
                <a:latin typeface="WordVisiCarriageReturn_MSFontService"/>
              </a:rPr>
            </a:br>
            <a:r>
              <a:rPr kumimoji="0" lang="cy-GB" sz="800" b="0" i="0" u="none" strike="noStrike" cap="none" normalizeH="0" baseline="0" noProof="1">
                <a:ln>
                  <a:noFill/>
                </a:ln>
                <a:solidFill>
                  <a:srgbClr val="000000"/>
                </a:solidFill>
                <a:effectLst/>
                <a:latin typeface="Calibri"/>
                <a:ea typeface="Calibri"/>
                <a:cs typeface="Calibri"/>
              </a:rPr>
              <a:t>Mae ymchwil yn awgrymu bod y buddion o ymarfer corff yn mynd y tu hwnt i’r syniad o “gynyddu curiad y galon” neu “golli pwysau” – mae’r mecanweithiau’n cynnwys gostwng llid systemig, gwella cylchrediad y gwaed, cynyddu llif gwaed i’r ymennydd, a meithrin niwroblastigrwydd. Mae’r gwaith “Physical Exercise: An Overview of Benefits From Psychological…” yn nodi bod ymarfer corff yn gallu helpu i atal afiechydon hwyliau (fel iselder) trwy weithredu ar lefel moleciwlaidd a niwroddydd-meddyliol. Mae hyn yn darparu sail wyddonol i’r cysylltiad rhwng corff a meddwl — nid ydynt yn gweithio’n annibynnol, ond yn cydweithio.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effectLst/>
                <a:latin typeface="WordVisiCarriageReturn_MSFontService"/>
              </a:rPr>
              <a:t> </a:t>
            </a:r>
            <a:br>
              <a:rPr lang="cy-GB" sz="800" b="0" i="0" u="none" strike="noStrike" cap="none" normalizeH="0" baseline="0" noProof="1">
                <a:ln>
                  <a:noFill/>
                </a:ln>
                <a:effectLst/>
                <a:latin typeface="WordVisiCarriageReturn_MSFontService"/>
              </a:rPr>
            </a:br>
            <a:r>
              <a:rPr kumimoji="0" lang="cy-GB" sz="800" b="0" i="0" u="none" strike="noStrike" cap="none" normalizeH="0" baseline="0" noProof="1">
                <a:ln>
                  <a:noFill/>
                </a:ln>
                <a:solidFill>
                  <a:srgbClr val="000000"/>
                </a:solidFill>
                <a:effectLst/>
                <a:latin typeface="Calibri"/>
                <a:ea typeface="Calibri"/>
                <a:cs typeface="Calibri"/>
              </a:rPr>
              <a:t>Er bod y dystiolaeth ar gyfer ymarfer corff yn eglur, mae ansicrwydd ynghylch faint, pa fath a pha ddwysedd sydd orau – felly mae’n bwysig cynnig cyngor pragmataidd sy’n cynyddu’r tebygolrwydd o gynaliadwyedd. Er enghraifft, Warburton (2019) yn “HealthBenefits of Physical Activity: A Strengths-Based Approach” yn amlinellu bod llawer o bobl yn gallu elwa hyd yn oed gyda symiau cymedrol o weithgarwch. Mae hyn yn hanfodol ar gyfer argymhellion mewn addysg neu hyfforddiant – gwneud ymarfer yn rhan naturiol o’r dydd, creu arferion, a chreu amgylchedd sy’n hybu gweithgarwch corfforol i bawb.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800" b="0" i="0" u="none" strike="noStrike" cap="none" normalizeH="0" baseline="0" noProof="1">
              <a:ln>
                <a:noFill/>
              </a:ln>
              <a:effectLst/>
              <a:cs typeface="Aria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800" b="0" i="0" u="none" strike="noStrike" cap="none" normalizeH="0" baseline="0" noProof="1">
                <a:ln>
                  <a:noFill/>
                </a:ln>
                <a:solidFill>
                  <a:srgbClr val="000000"/>
                </a:solidFill>
                <a:effectLst/>
                <a:latin typeface="Calibri"/>
                <a:ea typeface="Calibri"/>
                <a:cs typeface="Calibri"/>
              </a:rPr>
              <a:t>I gloi, mae’n amlwg bod ymarfer corff rheolaidd yn hanfodol ar gyfer cynnal iechyd corfforol a meddyliol cadarn. Trwy gryfhau’r galon, yr esgyrn a’r cyhyrau, ac wrth leihau’r risg o afiechydon cronig, mae gweithgarwch corfforol yn sylfaen ar gyfer bywyd iach a chynaliadwy. Yn ogystal, mae ei effaith gadarnhaol ar iechyd meddyliol – megis lleihau straen ac iselder ac annog hwyliau gwell – yn dangos bod y corff a’r meddwl yn cydweithio’n agos wrth greu lles cyffredinol. Mae’r dystiolaeth wyddonol yn dangos yn glir nad yw ymarfer corff yn weithgaredd corfforol yn unig, ond yn arf hanfodol ar gyfer datblygiad, hunanreolaeth ac ansawdd bywyd gwell i bawb. </a:t>
            </a:r>
            <a:endParaRPr lang="cy-GB" sz="800" b="0" i="0" u="none" strike="noStrike" cap="none" normalizeH="0" baseline="0" noProof="1">
              <a:ln>
                <a:noFill/>
              </a:ln>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800" b="0" i="0" u="none" strike="noStrike" cap="none" normalizeH="0" baseline="0" noProof="1">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800" b="0" i="0" u="none" strike="noStrike" cap="none" normalizeH="0" baseline="0" noProof="1">
              <a:ln>
                <a:noFill/>
              </a:ln>
              <a:solidFill>
                <a:schemeClr val="tx1"/>
              </a:solidFill>
              <a:effectLst/>
              <a:latin typeface="Calibri"/>
              <a:ea typeface="Calibri"/>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800" b="0" i="0" u="none" strike="noStrike" cap="none" normalizeH="0" baseline="0" noProof="1">
              <a:ln>
                <a:noFill/>
              </a:ln>
              <a:solidFill>
                <a:schemeClr val="tx1"/>
              </a:solidFill>
              <a:effectLst/>
              <a:latin typeface="Arial" panose="020B0604020202020204" pitchFamily="34" charset="0"/>
            </a:endParaRPr>
          </a:p>
        </p:txBody>
      </p:sp>
      <p:pic>
        <p:nvPicPr>
          <p:cNvPr id="5" name="Audio Recording 13 May 2026 at 15:29:02">
            <a:hlinkClick r:id="" action="ppaction://media"/>
            <a:extLst>
              <a:ext uri="{FF2B5EF4-FFF2-40B4-BE49-F238E27FC236}">
                <a16:creationId xmlns:a16="http://schemas.microsoft.com/office/drawing/2014/main" id="{EDF50EDF-9F79-A761-B48D-602B00DE05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764105" y="307422"/>
            <a:ext cx="812800" cy="812800"/>
          </a:xfrm>
          <a:prstGeom prst="rect">
            <a:avLst/>
          </a:prstGeom>
        </p:spPr>
      </p:pic>
    </p:spTree>
    <p:extLst>
      <p:ext uri="{BB962C8B-B14F-4D97-AF65-F5344CB8AC3E}">
        <p14:creationId xmlns:p14="http://schemas.microsoft.com/office/powerpoint/2010/main" val="2011732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5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F74C59-445A-9824-B537-A392A6ECE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223C1-B3A6-088E-42DB-92ED89417EB1}"/>
              </a:ext>
            </a:extLst>
          </p:cNvPr>
          <p:cNvSpPr>
            <a:spLocks noGrp="1"/>
          </p:cNvSpPr>
          <p:nvPr>
            <p:ph type="title"/>
          </p:nvPr>
        </p:nvSpPr>
        <p:spPr>
          <a:xfrm>
            <a:off x="609601" y="1043569"/>
            <a:ext cx="4243753" cy="2371241"/>
          </a:xfrm>
        </p:spPr>
        <p:txBody>
          <a:bodyPr anchor="t">
            <a:normAutofit/>
          </a:bodyPr>
          <a:lstStyle/>
          <a:p>
            <a:r>
              <a:rPr lang="en-GB" dirty="0"/>
              <a:t>Rhan 2- </a:t>
            </a:r>
            <a:r>
              <a:rPr lang="en-GB" dirty="0" err="1"/>
              <a:t>Asesiad</a:t>
            </a:r>
            <a:r>
              <a:rPr lang="en-GB" dirty="0"/>
              <a:t> </a:t>
            </a:r>
            <a:r>
              <a:rPr lang="en-GB" dirty="0" err="1"/>
              <a:t>llafar</a:t>
            </a:r>
            <a:endParaRPr lang="en-GB" dirty="0"/>
          </a:p>
        </p:txBody>
      </p:sp>
      <p:sp>
        <p:nvSpPr>
          <p:cNvPr id="3" name="Content Placeholder 2">
            <a:extLst>
              <a:ext uri="{FF2B5EF4-FFF2-40B4-BE49-F238E27FC236}">
                <a16:creationId xmlns:a16="http://schemas.microsoft.com/office/drawing/2014/main" id="{62F46ECF-DBEC-5217-3F6F-9A53364BA23A}"/>
              </a:ext>
            </a:extLst>
          </p:cNvPr>
          <p:cNvSpPr>
            <a:spLocks noGrp="1"/>
          </p:cNvSpPr>
          <p:nvPr>
            <p:ph idx="1"/>
          </p:nvPr>
        </p:nvSpPr>
        <p:spPr>
          <a:xfrm>
            <a:off x="5996479" y="1068450"/>
            <a:ext cx="5106950" cy="4988105"/>
          </a:xfrm>
        </p:spPr>
        <p:txBody>
          <a:bodyPr vert="horz" lIns="91440" tIns="45720" rIns="91440" bIns="45720" rtlCol="0" anchor="t">
            <a:normAutofit/>
          </a:bodyPr>
          <a:lstStyle/>
          <a:p>
            <a:pPr marL="0" indent="0">
              <a:buNone/>
            </a:pPr>
            <a:r>
              <a:rPr lang="en-GB" sz="1800" dirty="0">
                <a:ea typeface="+mn-lt"/>
                <a:cs typeface="+mn-lt"/>
                <a:hlinkClick r:id="rId4"/>
              </a:rPr>
              <a:t>Part 2 script.docx</a:t>
            </a:r>
          </a:p>
          <a:p>
            <a:pPr>
              <a:buNone/>
            </a:pPr>
            <a:r>
              <a:rPr lang="en-GB" sz="1800" dirty="0">
                <a:ea typeface="+mn-lt"/>
                <a:cs typeface="+mn-lt"/>
                <a:hlinkClick r:id="rId5"/>
              </a:rPr>
              <a:t>Recap: </a:t>
            </a:r>
            <a:r>
              <a:rPr lang="en-GB" sz="1800" dirty="0" err="1">
                <a:ea typeface="+mn-lt"/>
                <a:cs typeface="+mn-lt"/>
                <a:hlinkClick r:id="rId5"/>
              </a:rPr>
              <a:t>Adborth</a:t>
            </a:r>
            <a:r>
              <a:rPr lang="en-GB" sz="1800" dirty="0">
                <a:ea typeface="+mn-lt"/>
                <a:cs typeface="+mn-lt"/>
                <a:hlinkClick r:id="rId5"/>
              </a:rPr>
              <a:t> </a:t>
            </a:r>
            <a:r>
              <a:rPr lang="en-GB" sz="1800" dirty="0" err="1">
                <a:ea typeface="+mn-lt"/>
                <a:cs typeface="+mn-lt"/>
                <a:hlinkClick r:id="rId5"/>
              </a:rPr>
              <a:t>recordiad</a:t>
            </a:r>
            <a:r>
              <a:rPr lang="en-GB" sz="1800" dirty="0">
                <a:ea typeface="+mn-lt"/>
                <a:cs typeface="+mn-lt"/>
                <a:hlinkClick r:id="rId5"/>
              </a:rPr>
              <a:t> Rhan 2 </a:t>
            </a:r>
            <a:r>
              <a:rPr lang="en-GB" sz="1800" dirty="0" err="1">
                <a:ea typeface="+mn-lt"/>
                <a:cs typeface="+mn-lt"/>
                <a:hlinkClick r:id="rId5"/>
              </a:rPr>
              <a:t>o'r</a:t>
            </a:r>
            <a:r>
              <a:rPr lang="en-GB" sz="1800" dirty="0">
                <a:ea typeface="+mn-lt"/>
                <a:cs typeface="+mn-lt"/>
                <a:hlinkClick r:id="rId5"/>
              </a:rPr>
              <a:t> </a:t>
            </a:r>
            <a:r>
              <a:rPr lang="en-GB" sz="1800" dirty="0" err="1">
                <a:ea typeface="+mn-lt"/>
                <a:cs typeface="+mn-lt"/>
                <a:hlinkClick r:id="rId5"/>
              </a:rPr>
              <a:t>portffolio</a:t>
            </a:r>
            <a:r>
              <a:rPr lang="en-GB" sz="1800" dirty="0">
                <a:ea typeface="+mn-lt"/>
                <a:cs typeface="+mn-lt"/>
                <a:hlinkClick r:id="rId5"/>
              </a:rPr>
              <a:t> T&amp;L 19 March | Meeting | Microsoft Teams</a:t>
            </a:r>
            <a:endParaRPr lang="en-GB"/>
          </a:p>
          <a:p>
            <a:pPr marL="0" indent="0">
              <a:buNone/>
            </a:pPr>
            <a:endParaRPr lang="en-GB" sz="1800" dirty="0"/>
          </a:p>
          <a:p>
            <a:pPr marL="0" indent="0">
              <a:buNone/>
            </a:pPr>
            <a:endParaRPr lang="en-GB" sz="1800"/>
          </a:p>
        </p:txBody>
      </p:sp>
      <p:pic>
        <p:nvPicPr>
          <p:cNvPr id="4" name="Audio Recording 13 May 2026 at 15:31:05">
            <a:hlinkClick r:id="" action="ppaction://media"/>
            <a:extLst>
              <a:ext uri="{FF2B5EF4-FFF2-40B4-BE49-F238E27FC236}">
                <a16:creationId xmlns:a16="http://schemas.microsoft.com/office/drawing/2014/main" id="{331A0236-5298-71FD-6AF5-F474EC3593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77396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1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1FCA9-D2CD-AEB3-3F15-188511825397}"/>
              </a:ext>
            </a:extLst>
          </p:cNvPr>
          <p:cNvSpPr>
            <a:spLocks noGrp="1"/>
          </p:cNvSpPr>
          <p:nvPr>
            <p:ph type="title"/>
          </p:nvPr>
        </p:nvSpPr>
        <p:spPr/>
        <p:txBody>
          <a:bodyPr/>
          <a:lstStyle/>
          <a:p>
            <a:r>
              <a:rPr lang="en-GB" dirty="0" err="1"/>
              <a:t>Adlewyrchiad</a:t>
            </a:r>
          </a:p>
        </p:txBody>
      </p:sp>
      <p:sp>
        <p:nvSpPr>
          <p:cNvPr id="3" name="Content Placeholder 2">
            <a:extLst>
              <a:ext uri="{FF2B5EF4-FFF2-40B4-BE49-F238E27FC236}">
                <a16:creationId xmlns:a16="http://schemas.microsoft.com/office/drawing/2014/main" id="{2BC2F8DF-3E1A-74A3-4C01-82E4CB29AA8B}"/>
              </a:ext>
            </a:extLst>
          </p:cNvPr>
          <p:cNvSpPr>
            <a:spLocks noGrp="1"/>
          </p:cNvSpPr>
          <p:nvPr>
            <p:ph idx="1"/>
          </p:nvPr>
        </p:nvSpPr>
        <p:spPr/>
        <p:txBody>
          <a:bodyPr vert="horz" lIns="91440" tIns="45720" rIns="91440" bIns="45720" rtlCol="0" anchor="t">
            <a:normAutofit/>
          </a:bodyPr>
          <a:lstStyle/>
          <a:p>
            <a:r>
              <a:rPr lang="en-GB" dirty="0" err="1"/>
              <a:t>Datblygu</a:t>
            </a:r>
            <a:r>
              <a:rPr lang="en-GB" dirty="0"/>
              <a:t> </a:t>
            </a:r>
            <a:r>
              <a:rPr lang="en-GB" dirty="0" err="1"/>
              <a:t>sgiliau</a:t>
            </a:r>
            <a:r>
              <a:rPr lang="en-GB" dirty="0"/>
              <a:t> </a:t>
            </a:r>
            <a:r>
              <a:rPr lang="cy-GB" dirty="0"/>
              <a:t>digidol fel references/citations</a:t>
            </a:r>
          </a:p>
          <a:p>
            <a:r>
              <a:rPr lang="cy-GB"/>
              <a:t>Ail-ddatblygu y iaith Gymraeg</a:t>
            </a:r>
            <a:endParaRPr lang="cy-GB" dirty="0"/>
          </a:p>
          <a:p>
            <a:r>
              <a:rPr lang="cy-GB"/>
              <a:t>Mwy o gysylltiad gyda tiwtor</a:t>
            </a:r>
            <a:endParaRPr lang="cy-GB" dirty="0"/>
          </a:p>
          <a:p>
            <a:r>
              <a:rPr lang="cy-GB"/>
              <a:t>Gwario amser yn well heb wastraffu a cadw hwyl</a:t>
            </a:r>
            <a:endParaRPr lang="cy-GB" dirty="0"/>
          </a:p>
          <a:p>
            <a:r>
              <a:rPr lang="cy-GB"/>
              <a:t>Helpu adolygu amd gwahanol arholiadau ac asesiadau</a:t>
            </a:r>
            <a:endParaRPr lang="cy-GB" dirty="0"/>
          </a:p>
          <a:p>
            <a:endParaRPr lang="cy-GB" dirty="0"/>
          </a:p>
          <a:p>
            <a:endParaRPr lang="cy-GB" dirty="0"/>
          </a:p>
        </p:txBody>
      </p:sp>
      <p:pic>
        <p:nvPicPr>
          <p:cNvPr id="4" name="Audio Recording 13 May 2026 at 15:36:23">
            <a:hlinkClick r:id="" action="ppaction://media"/>
            <a:extLst>
              <a:ext uri="{FF2B5EF4-FFF2-40B4-BE49-F238E27FC236}">
                <a16:creationId xmlns:a16="http://schemas.microsoft.com/office/drawing/2014/main" id="{A17B3049-95C3-B976-1442-9F2DD14021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17105" y="514006"/>
            <a:ext cx="812800" cy="812800"/>
          </a:xfrm>
          <a:prstGeom prst="rect">
            <a:avLst/>
          </a:prstGeom>
        </p:spPr>
      </p:pic>
    </p:spTree>
    <p:extLst>
      <p:ext uri="{BB962C8B-B14F-4D97-AF65-F5344CB8AC3E}">
        <p14:creationId xmlns:p14="http://schemas.microsoft.com/office/powerpoint/2010/main" val="1740197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36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0E35-3ED6-4D35-D971-CC7C73CBACFD}"/>
              </a:ext>
            </a:extLst>
          </p:cNvPr>
          <p:cNvSpPr>
            <a:spLocks noGrp="1"/>
          </p:cNvSpPr>
          <p:nvPr>
            <p:ph type="title"/>
          </p:nvPr>
        </p:nvSpPr>
        <p:spPr/>
        <p:txBody>
          <a:bodyPr/>
          <a:lstStyle/>
          <a:p>
            <a:r>
              <a:rPr lang="en-GB" dirty="0"/>
              <a:t>Student conference </a:t>
            </a:r>
            <a:r>
              <a:rPr lang="en-GB" dirty="0" err="1"/>
              <a:t>a'r</a:t>
            </a:r>
            <a:r>
              <a:rPr lang="en-GB" dirty="0"/>
              <a:t> </a:t>
            </a:r>
            <a:r>
              <a:rPr lang="en-GB" dirty="0" err="1"/>
              <a:t>camau</a:t>
            </a:r>
            <a:r>
              <a:rPr lang="en-GB" dirty="0"/>
              <a:t> </a:t>
            </a:r>
            <a:r>
              <a:rPr lang="en-GB" dirty="0" err="1"/>
              <a:t>nesa</a:t>
            </a:r>
            <a:r>
              <a:rPr lang="en-GB" dirty="0"/>
              <a:t>f</a:t>
            </a:r>
          </a:p>
        </p:txBody>
      </p:sp>
      <p:sp>
        <p:nvSpPr>
          <p:cNvPr id="3" name="Content Placeholder 2">
            <a:extLst>
              <a:ext uri="{FF2B5EF4-FFF2-40B4-BE49-F238E27FC236}">
                <a16:creationId xmlns:a16="http://schemas.microsoft.com/office/drawing/2014/main" id="{5D3D6A5F-17FB-253C-A83A-F40A0B8AEEF8}"/>
              </a:ext>
            </a:extLst>
          </p:cNvPr>
          <p:cNvSpPr>
            <a:spLocks noGrp="1"/>
          </p:cNvSpPr>
          <p:nvPr>
            <p:ph idx="1"/>
          </p:nvPr>
        </p:nvSpPr>
        <p:spPr/>
        <p:txBody>
          <a:bodyPr vert="horz" lIns="91440" tIns="45720" rIns="91440" bIns="45720" rtlCol="0" anchor="t">
            <a:normAutofit/>
          </a:bodyPr>
          <a:lstStyle/>
          <a:p>
            <a:pPr marL="0" indent="0">
              <a:buNone/>
            </a:pPr>
            <a:r>
              <a:rPr lang="cy-GB" sz="1600" u="sng"/>
              <a:t>Student conference</a:t>
            </a:r>
          </a:p>
          <a:p>
            <a:r>
              <a:rPr lang="cy-GB" sz="1600"/>
              <a:t>Dysgu sut oedd pobl yn paratoi am y conference</a:t>
            </a:r>
          </a:p>
          <a:p>
            <a:r>
              <a:rPr lang="cy-GB" sz="1600"/>
              <a:t>Siarad am 15 munud, eisiau gwybod sut a beth i ddweud </a:t>
            </a:r>
          </a:p>
          <a:p>
            <a:r>
              <a:rPr lang="cy-GB" sz="1600"/>
              <a:t>Dangos cryfder meddwl, bod yn composed a ddim yn ofni gormod</a:t>
            </a:r>
          </a:p>
          <a:p>
            <a:r>
              <a:rPr lang="cy-GB" sz="1600"/>
              <a:t>Dysgu'r sgript a llwyfo.</a:t>
            </a:r>
          </a:p>
          <a:p>
            <a:pPr marL="0" indent="0">
              <a:buNone/>
            </a:pPr>
            <a:r>
              <a:rPr lang="cy-GB" sz="1600" u="sng"/>
              <a:t>Camau Nesaf</a:t>
            </a:r>
          </a:p>
          <a:p>
            <a:r>
              <a:rPr lang="cy-GB" sz="1600"/>
              <a:t>Gwario amser yn well</a:t>
            </a:r>
          </a:p>
          <a:p>
            <a:r>
              <a:rPr lang="cy-GB" sz="1600"/>
              <a:t>Gwario mwy o amser yn y llyfyrgell</a:t>
            </a:r>
          </a:p>
          <a:p>
            <a:r>
              <a:rPr lang="cy-GB" sz="1600"/>
              <a:t>Cadw ar ben gwaith pob modiwl</a:t>
            </a:r>
          </a:p>
          <a:p>
            <a:r>
              <a:rPr lang="cy-GB" sz="1600"/>
              <a:t>Cyfathrebu gyda mwy o bobl ar cwrs fi, cael fwy o wahanol insights</a:t>
            </a:r>
          </a:p>
        </p:txBody>
      </p:sp>
      <p:pic>
        <p:nvPicPr>
          <p:cNvPr id="4" name="Audio Recording 13 May 2026 at 15:41:59">
            <a:hlinkClick r:id="" action="ppaction://media"/>
            <a:extLst>
              <a:ext uri="{FF2B5EF4-FFF2-40B4-BE49-F238E27FC236}">
                <a16:creationId xmlns:a16="http://schemas.microsoft.com/office/drawing/2014/main" id="{4E80188A-F8DE-4F39-8FDE-72C6D07350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23917" y="306374"/>
            <a:ext cx="812800" cy="812800"/>
          </a:xfrm>
          <a:prstGeom prst="rect">
            <a:avLst/>
          </a:prstGeom>
        </p:spPr>
      </p:pic>
      <p:pic>
        <p:nvPicPr>
          <p:cNvPr id="5" name="Picture 4" descr="Iestyn Wood- Poster yn y cynhadledd">
            <a:extLst>
              <a:ext uri="{FF2B5EF4-FFF2-40B4-BE49-F238E27FC236}">
                <a16:creationId xmlns:a16="http://schemas.microsoft.com/office/drawing/2014/main" id="{BF43CCAD-EF33-F448-6D50-891F07753CB1}"/>
              </a:ext>
            </a:extLst>
          </p:cNvPr>
          <p:cNvPicPr>
            <a:picLocks noChangeAspect="1"/>
          </p:cNvPicPr>
          <p:nvPr/>
        </p:nvPicPr>
        <p:blipFill>
          <a:blip r:embed="rId5"/>
          <a:stretch>
            <a:fillRect/>
          </a:stretch>
        </p:blipFill>
        <p:spPr>
          <a:xfrm rot="5400000">
            <a:off x="9139178" y="2135288"/>
            <a:ext cx="3076937" cy="2307703"/>
          </a:xfrm>
          <a:prstGeom prst="rect">
            <a:avLst/>
          </a:prstGeom>
        </p:spPr>
      </p:pic>
      <p:sp>
        <p:nvSpPr>
          <p:cNvPr id="6" name="TextBox 5">
            <a:extLst>
              <a:ext uri="{FF2B5EF4-FFF2-40B4-BE49-F238E27FC236}">
                <a16:creationId xmlns:a16="http://schemas.microsoft.com/office/drawing/2014/main" id="{415D590B-EBC2-9668-85D0-6218DADF0730}"/>
              </a:ext>
            </a:extLst>
          </p:cNvPr>
          <p:cNvSpPr txBox="1"/>
          <p:nvPr/>
        </p:nvSpPr>
        <p:spPr>
          <a:xfrm>
            <a:off x="9587696" y="4957822"/>
            <a:ext cx="222812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a:t>Iestyn Wood (lefel 6) yn cyflwyno ei phoster</a:t>
            </a:r>
          </a:p>
        </p:txBody>
      </p:sp>
    </p:spTree>
    <p:extLst>
      <p:ext uri="{BB962C8B-B14F-4D97-AF65-F5344CB8AC3E}">
        <p14:creationId xmlns:p14="http://schemas.microsoft.com/office/powerpoint/2010/main" val="53145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4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CD5B-079E-7CEC-F9F3-2D31F2C7CD12}"/>
              </a:ext>
            </a:extLst>
          </p:cNvPr>
          <p:cNvSpPr>
            <a:spLocks noGrp="1"/>
          </p:cNvSpPr>
          <p:nvPr>
            <p:ph type="title"/>
          </p:nvPr>
        </p:nvSpPr>
        <p:spPr/>
        <p:txBody>
          <a:bodyPr/>
          <a:lstStyle/>
          <a:p>
            <a:r>
              <a:rPr lang="en-GB" dirty="0" err="1"/>
              <a:t>Cyfeirnodau</a:t>
            </a:r>
          </a:p>
        </p:txBody>
      </p:sp>
      <p:sp>
        <p:nvSpPr>
          <p:cNvPr id="3" name="Content Placeholder 2">
            <a:extLst>
              <a:ext uri="{FF2B5EF4-FFF2-40B4-BE49-F238E27FC236}">
                <a16:creationId xmlns:a16="http://schemas.microsoft.com/office/drawing/2014/main" id="{3CC4670D-5A1F-C9C2-0EBF-79D7C36222DE}"/>
              </a:ext>
            </a:extLst>
          </p:cNvPr>
          <p:cNvSpPr>
            <a:spLocks noGrp="1"/>
          </p:cNvSpPr>
          <p:nvPr>
            <p:ph idx="1"/>
          </p:nvPr>
        </p:nvSpPr>
        <p:spPr>
          <a:xfrm>
            <a:off x="612647" y="1223608"/>
            <a:ext cx="10653579" cy="5317245"/>
          </a:xfrm>
        </p:spPr>
        <p:txBody>
          <a:bodyPr vert="horz" lIns="91440" tIns="45720" rIns="91440" bIns="45720" rtlCol="0" anchor="t">
            <a:normAutofit fontScale="85000" lnSpcReduction="20000"/>
          </a:bodyPr>
          <a:lstStyle/>
          <a:p>
            <a:r>
              <a:rPr lang="en-GB"/>
              <a:t>Rhan 1: </a:t>
            </a:r>
            <a:r>
              <a:rPr lang="cy-GB" sz="1400">
                <a:latin typeface="Calibri"/>
                <a:ea typeface="Calibri"/>
                <a:cs typeface="Calibri"/>
              </a:rPr>
              <a:t>Rhestr Cyfeirnodi / Reference List</a:t>
            </a:r>
            <a:endParaRPr lang="en-GB" sz="1400">
              <a:latin typeface="Calibri"/>
              <a:ea typeface="Calibri"/>
              <a:cs typeface="Calibri"/>
            </a:endParaRPr>
          </a:p>
          <a:p>
            <a:r>
              <a:rPr lang="en-US" sz="1200" dirty="0">
                <a:latin typeface="Aptos"/>
              </a:rPr>
              <a:t>Qiu, Y., (2023). “Exercise sustains the hallmarks of health.” Cell Reports </a:t>
            </a:r>
            <a:r>
              <a:rPr lang="en-US" sz="1200" dirty="0">
                <a:highlight>
                  <a:srgbClr val="EAEEFF"/>
                </a:highlight>
                <a:latin typeface="Aptos"/>
              </a:rPr>
              <a:t>Medicine, (</a:t>
            </a:r>
            <a:r>
              <a:rPr lang="en-US" sz="1200" dirty="0">
                <a:latin typeface="Aptos"/>
              </a:rPr>
              <a:t>article). </a:t>
            </a:r>
            <a:r>
              <a:rPr lang="en-US" sz="1200" dirty="0" err="1">
                <a:latin typeface="Aptos"/>
              </a:rPr>
              <a:t>Ar</a:t>
            </a:r>
            <a:r>
              <a:rPr lang="en-US" sz="1200" dirty="0">
                <a:latin typeface="Aptos"/>
              </a:rPr>
              <a:t> </a:t>
            </a:r>
            <a:r>
              <a:rPr lang="en-US" sz="1200" dirty="0" err="1">
                <a:latin typeface="Aptos"/>
              </a:rPr>
              <a:t>gael</a:t>
            </a:r>
            <a:r>
              <a:rPr lang="en-US" sz="1200" dirty="0">
                <a:latin typeface="Aptos"/>
              </a:rPr>
              <a:t> </a:t>
            </a:r>
            <a:r>
              <a:rPr lang="en-US" sz="1200" dirty="0" err="1">
                <a:latin typeface="Aptos"/>
              </a:rPr>
              <a:t>yn</a:t>
            </a:r>
            <a:r>
              <a:rPr lang="en-US" sz="1200" dirty="0">
                <a:latin typeface="Aptos"/>
              </a:rPr>
              <a:t>: </a:t>
            </a:r>
            <a:r>
              <a:rPr lang="en-US" sz="1200" dirty="0">
                <a:latin typeface="Aptos"/>
                <a:hlinkClick r:id="rId2"/>
              </a:rPr>
              <a:t>https://www.sciencedirect.com/science/article/pii/S209525462200103X</a:t>
            </a:r>
            <a:r>
              <a:rPr lang="en-US" sz="1200" dirty="0">
                <a:latin typeface="Aptos"/>
              </a:rPr>
              <a:t> (</a:t>
            </a:r>
            <a:r>
              <a:rPr lang="en-US" sz="1200" dirty="0" err="1">
                <a:latin typeface="Aptos"/>
              </a:rPr>
              <a:t>Cyrchwyd</a:t>
            </a:r>
            <a:r>
              <a:rPr lang="en-US" sz="1200" dirty="0">
                <a:latin typeface="Aptos"/>
              </a:rPr>
              <a:t>: 28 October 2025).</a:t>
            </a:r>
            <a:endParaRPr lang="en-GB" sz="1200" dirty="0">
              <a:latin typeface="Aptos"/>
            </a:endParaRPr>
          </a:p>
          <a:p>
            <a:r>
              <a:rPr lang="cy-GB" sz="1200">
                <a:latin typeface="Calibri"/>
                <a:ea typeface="Calibri"/>
                <a:cs typeface="Calibri"/>
              </a:rPr>
              <a:t>Singh, B., Olds, T., Curtis, R., Dumuid, D., Virgara, R., Watson, A., Szeto, K., O’Connor, E., Ferguson, T., Eglitis, E., Miatke, A., Simpson, C.E.M. &amp; Maher, C., 2023. “Effectiveness of physical activity interventions for improving depression, anxiety and distress: anoverview of systematic reviews.” </a:t>
            </a:r>
            <a:r>
              <a:rPr lang="cy-GB" sz="1200" i="1">
                <a:latin typeface="Calibri"/>
                <a:ea typeface="Calibri"/>
                <a:cs typeface="Calibri"/>
              </a:rPr>
              <a:t>British Journal of Sports Medicine</a:t>
            </a:r>
            <a:r>
              <a:rPr lang="cy-GB" sz="1200">
                <a:latin typeface="Calibri"/>
                <a:ea typeface="Calibri"/>
                <a:cs typeface="Calibri"/>
              </a:rPr>
              <a:t>, 57(18), pp.1203-1209. Ar gael yn: </a:t>
            </a:r>
            <a:r>
              <a:rPr lang="cy-GB" sz="1200" u="sng" dirty="0">
                <a:latin typeface="Calibri"/>
                <a:ea typeface="Calibri"/>
                <a:cs typeface="Calibri"/>
                <a:hlinkClick r:id="rId3"/>
              </a:rPr>
              <a:t>https://pmc.ncbi.nlm.nih.gov/articles/PMC10579187/</a:t>
            </a:r>
            <a:r>
              <a:rPr lang="cy-GB" sz="1200">
                <a:latin typeface="Calibri"/>
                <a:ea typeface="Calibri"/>
                <a:cs typeface="Calibri"/>
              </a:rPr>
              <a:t> (Cyrchwyd: 26 October 2025).</a:t>
            </a:r>
            <a:endParaRPr lang="en-GB" sz="1200">
              <a:latin typeface="Calibri"/>
              <a:ea typeface="Calibri"/>
              <a:cs typeface="Calibri"/>
            </a:endParaRPr>
          </a:p>
          <a:p>
            <a:r>
              <a:rPr lang="en-US" sz="1200" dirty="0">
                <a:latin typeface="Calibri"/>
                <a:ea typeface="Calibri"/>
                <a:cs typeface="Calibri"/>
              </a:rPr>
              <a:t>Warburton, D.E.R., (2019). “Health Benefits of Physical Activity: A Strengths-Based Approach.” </a:t>
            </a:r>
            <a:r>
              <a:rPr lang="en-US" sz="1200" i="1" dirty="0">
                <a:latin typeface="Calibri"/>
                <a:ea typeface="Calibri"/>
                <a:cs typeface="Calibri"/>
              </a:rPr>
              <a:t>Journal of Clinical Medicine</a:t>
            </a:r>
            <a:r>
              <a:rPr lang="en-US" sz="1200" dirty="0">
                <a:latin typeface="Calibri"/>
                <a:ea typeface="Calibri"/>
                <a:cs typeface="Calibri"/>
              </a:rPr>
              <a:t>, 8(12), 2044. </a:t>
            </a:r>
            <a:r>
              <a:rPr lang="en-US" sz="1200" dirty="0" err="1">
                <a:latin typeface="Calibri"/>
                <a:ea typeface="Calibri"/>
                <a:cs typeface="Calibri"/>
              </a:rPr>
              <a:t>Ar</a:t>
            </a:r>
            <a:r>
              <a:rPr lang="en-US" sz="1200" dirty="0">
                <a:latin typeface="Calibri"/>
                <a:ea typeface="Calibri"/>
                <a:cs typeface="Calibri"/>
              </a:rPr>
              <a:t> </a:t>
            </a:r>
            <a:r>
              <a:rPr lang="en-US" sz="1200" dirty="0" err="1">
                <a:latin typeface="Calibri"/>
                <a:ea typeface="Calibri"/>
                <a:cs typeface="Calibri"/>
              </a:rPr>
              <a:t>gael</a:t>
            </a:r>
            <a:r>
              <a:rPr lang="en-US" sz="1200" dirty="0">
                <a:latin typeface="Calibri"/>
                <a:ea typeface="Calibri"/>
                <a:cs typeface="Calibri"/>
              </a:rPr>
              <a:t> </a:t>
            </a:r>
            <a:r>
              <a:rPr lang="en-US" sz="1200" dirty="0" err="1">
                <a:latin typeface="Calibri"/>
                <a:ea typeface="Calibri"/>
                <a:cs typeface="Calibri"/>
              </a:rPr>
              <a:t>yn</a:t>
            </a:r>
            <a:r>
              <a:rPr lang="en-US" sz="1200" dirty="0">
                <a:latin typeface="Calibri"/>
                <a:ea typeface="Calibri"/>
                <a:cs typeface="Calibri"/>
              </a:rPr>
              <a:t>: </a:t>
            </a:r>
            <a:r>
              <a:rPr lang="en-US" sz="1200" u="sng" dirty="0">
                <a:latin typeface="Calibri"/>
                <a:ea typeface="Calibri"/>
                <a:cs typeface="Calibri"/>
                <a:hlinkClick r:id="rId4"/>
              </a:rPr>
              <a:t>https://www.mdpi.com/2077-0383/8/12/2044</a:t>
            </a:r>
            <a:r>
              <a:rPr lang="en-US" sz="1200" dirty="0">
                <a:latin typeface="Calibri"/>
                <a:ea typeface="Calibri"/>
                <a:cs typeface="Calibri"/>
              </a:rPr>
              <a:t> (</a:t>
            </a:r>
            <a:r>
              <a:rPr lang="en-US" sz="1200" dirty="0" err="1">
                <a:latin typeface="Calibri"/>
                <a:ea typeface="Calibri"/>
                <a:cs typeface="Calibri"/>
              </a:rPr>
              <a:t>Cyrchwyd</a:t>
            </a:r>
            <a:r>
              <a:rPr lang="en-US" sz="1200" dirty="0">
                <a:latin typeface="Calibri"/>
                <a:ea typeface="Calibri"/>
                <a:cs typeface="Calibri"/>
              </a:rPr>
              <a:t>: 28 October 2025).</a:t>
            </a:r>
            <a:endParaRPr lang="en-GB" sz="1200" dirty="0">
              <a:latin typeface="Calibri"/>
              <a:ea typeface="Calibri"/>
              <a:cs typeface="Calibri"/>
            </a:endParaRPr>
          </a:p>
          <a:p>
            <a:r>
              <a:rPr lang="en-US" sz="1200" dirty="0">
                <a:latin typeface="Calibri"/>
                <a:ea typeface="Calibri"/>
                <a:cs typeface="Calibri"/>
              </a:rPr>
              <a:t>Warburton, D.E.R., (2006). “Health benefits of physical activity: the evidence.” </a:t>
            </a:r>
            <a:r>
              <a:rPr lang="en-US" sz="1200" i="1" dirty="0">
                <a:latin typeface="Calibri"/>
                <a:ea typeface="Calibri"/>
                <a:cs typeface="Calibri"/>
              </a:rPr>
              <a:t>Canadian Medical Association Journal</a:t>
            </a:r>
            <a:r>
              <a:rPr lang="en-US" sz="1200" dirty="0">
                <a:latin typeface="Calibri"/>
                <a:ea typeface="Calibri"/>
                <a:cs typeface="Calibri"/>
              </a:rPr>
              <a:t>, 174(6), pp.801-809. </a:t>
            </a:r>
            <a:r>
              <a:rPr lang="en-US" sz="1200" dirty="0" err="1">
                <a:latin typeface="Calibri"/>
                <a:ea typeface="Calibri"/>
                <a:cs typeface="Calibri"/>
              </a:rPr>
              <a:t>Ar</a:t>
            </a:r>
            <a:r>
              <a:rPr lang="en-US" sz="1200" dirty="0">
                <a:latin typeface="Calibri"/>
                <a:ea typeface="Calibri"/>
                <a:cs typeface="Calibri"/>
              </a:rPr>
              <a:t> </a:t>
            </a:r>
            <a:r>
              <a:rPr lang="en-US" sz="1200" dirty="0" err="1">
                <a:latin typeface="Calibri"/>
                <a:ea typeface="Calibri"/>
                <a:cs typeface="Calibri"/>
              </a:rPr>
              <a:t>gael</a:t>
            </a:r>
            <a:r>
              <a:rPr lang="en-US" sz="1200" dirty="0">
                <a:latin typeface="Calibri"/>
                <a:ea typeface="Calibri"/>
                <a:cs typeface="Calibri"/>
              </a:rPr>
              <a:t> </a:t>
            </a:r>
            <a:r>
              <a:rPr lang="en-US" sz="1200" dirty="0" err="1">
                <a:latin typeface="Calibri"/>
                <a:ea typeface="Calibri"/>
                <a:cs typeface="Calibri"/>
              </a:rPr>
              <a:t>yn</a:t>
            </a:r>
            <a:r>
              <a:rPr lang="en-US" sz="1200" dirty="0">
                <a:latin typeface="Calibri"/>
                <a:ea typeface="Calibri"/>
                <a:cs typeface="Calibri"/>
              </a:rPr>
              <a:t>: </a:t>
            </a:r>
            <a:r>
              <a:rPr lang="en-US" sz="1200" u="sng" dirty="0">
                <a:latin typeface="Calibri"/>
                <a:ea typeface="Calibri"/>
                <a:cs typeface="Calibri"/>
                <a:hlinkClick r:id="rId5"/>
              </a:rPr>
              <a:t>https://pubmed.ncbi.nlm.nih.gov/16534088/</a:t>
            </a:r>
            <a:r>
              <a:rPr lang="en-US" sz="1200" dirty="0">
                <a:latin typeface="Calibri"/>
                <a:ea typeface="Calibri"/>
                <a:cs typeface="Calibri"/>
              </a:rPr>
              <a:t> (</a:t>
            </a:r>
            <a:r>
              <a:rPr lang="en-US" sz="1200" dirty="0" err="1">
                <a:latin typeface="Calibri"/>
                <a:ea typeface="Calibri"/>
                <a:cs typeface="Calibri"/>
              </a:rPr>
              <a:t>Cyrchwyd</a:t>
            </a:r>
            <a:r>
              <a:rPr lang="en-US" sz="1200" dirty="0">
                <a:latin typeface="Calibri"/>
                <a:ea typeface="Calibri"/>
                <a:cs typeface="Calibri"/>
              </a:rPr>
              <a:t>: 25 October 2025).</a:t>
            </a:r>
            <a:endParaRPr lang="en-GB" sz="1200" dirty="0">
              <a:latin typeface="Calibri"/>
              <a:ea typeface="Calibri"/>
              <a:cs typeface="Calibri"/>
            </a:endParaRPr>
          </a:p>
          <a:p>
            <a:r>
              <a:rPr lang="en-US" sz="1200" dirty="0">
                <a:latin typeface="Calibri"/>
                <a:ea typeface="Calibri"/>
                <a:cs typeface="Calibri"/>
              </a:rPr>
              <a:t>White, R.L., (2024). “Physical activity and mental health: a systematic review and best-evidence synthesis.” </a:t>
            </a:r>
            <a:r>
              <a:rPr lang="en-US" sz="1200" i="1" dirty="0">
                <a:latin typeface="Calibri"/>
                <a:ea typeface="Calibri"/>
                <a:cs typeface="Calibri"/>
              </a:rPr>
              <a:t>International Journal of Behavioral Nutrition and Physical Activity</a:t>
            </a:r>
            <a:r>
              <a:rPr lang="en-US" sz="1200" dirty="0">
                <a:latin typeface="Calibri"/>
                <a:ea typeface="Calibri"/>
                <a:cs typeface="Calibri"/>
              </a:rPr>
              <a:t>, (article 01676-6). </a:t>
            </a:r>
            <a:r>
              <a:rPr lang="en-US" sz="1200" dirty="0" err="1">
                <a:latin typeface="Calibri"/>
                <a:ea typeface="Calibri"/>
                <a:cs typeface="Calibri"/>
              </a:rPr>
              <a:t>Ar</a:t>
            </a:r>
            <a:r>
              <a:rPr lang="en-US" sz="1200" dirty="0">
                <a:latin typeface="Calibri"/>
                <a:ea typeface="Calibri"/>
                <a:cs typeface="Calibri"/>
              </a:rPr>
              <a:t> </a:t>
            </a:r>
            <a:r>
              <a:rPr lang="en-US" sz="1200" dirty="0" err="1">
                <a:latin typeface="Calibri"/>
                <a:ea typeface="Calibri"/>
                <a:cs typeface="Calibri"/>
              </a:rPr>
              <a:t>gael</a:t>
            </a:r>
            <a:r>
              <a:rPr lang="en-US" sz="1200" dirty="0">
                <a:latin typeface="Calibri"/>
                <a:ea typeface="Calibri"/>
                <a:cs typeface="Calibri"/>
              </a:rPr>
              <a:t> </a:t>
            </a:r>
            <a:r>
              <a:rPr lang="en-US" sz="1200" dirty="0" err="1">
                <a:latin typeface="Calibri"/>
                <a:ea typeface="Calibri"/>
                <a:cs typeface="Calibri"/>
              </a:rPr>
              <a:t>yn</a:t>
            </a:r>
            <a:r>
              <a:rPr lang="en-US" sz="1200" dirty="0">
                <a:latin typeface="Calibri"/>
                <a:ea typeface="Calibri"/>
                <a:cs typeface="Calibri"/>
              </a:rPr>
              <a:t>: </a:t>
            </a:r>
            <a:r>
              <a:rPr lang="en-US" sz="1200" u="sng" dirty="0">
                <a:latin typeface="Calibri"/>
                <a:ea typeface="Calibri"/>
                <a:cs typeface="Calibri"/>
                <a:hlinkClick r:id="rId6"/>
              </a:rPr>
              <a:t>https://ijbnpa.biomedcentral.com/articles/10.1186/s12966-024-01676-6</a:t>
            </a:r>
            <a:r>
              <a:rPr lang="en-US" sz="1200" dirty="0">
                <a:latin typeface="Calibri"/>
                <a:ea typeface="Calibri"/>
                <a:cs typeface="Calibri"/>
              </a:rPr>
              <a:t> (</a:t>
            </a:r>
            <a:r>
              <a:rPr lang="en-US" sz="1200" dirty="0" err="1">
                <a:latin typeface="Calibri"/>
                <a:ea typeface="Calibri"/>
                <a:cs typeface="Calibri"/>
              </a:rPr>
              <a:t>Cyrchwyd</a:t>
            </a:r>
            <a:r>
              <a:rPr lang="en-US" sz="1200" dirty="0">
                <a:latin typeface="Calibri"/>
                <a:ea typeface="Calibri"/>
                <a:cs typeface="Calibri"/>
              </a:rPr>
              <a:t>: 26October 2025).</a:t>
            </a:r>
            <a:endParaRPr lang="en-GB" sz="1200" dirty="0">
              <a:latin typeface="Calibri"/>
              <a:ea typeface="Calibri"/>
              <a:cs typeface="Calibri"/>
            </a:endParaRPr>
          </a:p>
          <a:p>
            <a:r>
              <a:rPr lang="en-GB"/>
              <a:t>Rhan 2: </a:t>
            </a:r>
            <a:r>
              <a:rPr lang="cy-GB" sz="1200">
                <a:latin typeface="Calibri"/>
                <a:ea typeface="Calibri"/>
                <a:cs typeface="Calibri"/>
              </a:rPr>
              <a:t>Rhestr Gyfeiriadau (yr un drefn â’r drafodiaeth)</a:t>
            </a:r>
            <a:endParaRPr lang="en-GB" sz="1200">
              <a:latin typeface="Calibri"/>
              <a:ea typeface="Calibri"/>
              <a:cs typeface="Calibri"/>
            </a:endParaRPr>
          </a:p>
          <a:p>
            <a:r>
              <a:rPr lang="cy-GB" sz="1200">
                <a:latin typeface="Calibri"/>
                <a:ea typeface="Calibri"/>
                <a:cs typeface="Calibri"/>
              </a:rPr>
              <a:t>Malina, R.M. (2006). Weight training in youth—growth, maturation, and safety. Clinical Journal of Sport Medicine</a:t>
            </a:r>
            <a:endParaRPr lang="en-GB" sz="1200">
              <a:latin typeface="Calibri"/>
              <a:ea typeface="Calibri"/>
              <a:cs typeface="Calibri"/>
            </a:endParaRPr>
          </a:p>
          <a:p>
            <a:r>
              <a:rPr lang="cy-GB" sz="1200">
                <a:latin typeface="Calibri"/>
                <a:ea typeface="Calibri"/>
                <a:cs typeface="Calibri"/>
              </a:rPr>
              <a:t>Brenner, J.S. (2007). Overuse injuries, overtraining, and burnout in child and adolescent athletes. Pediatrics</a:t>
            </a:r>
            <a:endParaRPr lang="en-GB" sz="1200">
              <a:latin typeface="Calibri"/>
              <a:ea typeface="Calibri"/>
              <a:cs typeface="Calibri"/>
            </a:endParaRPr>
          </a:p>
          <a:p>
            <a:r>
              <a:rPr lang="cy-GB" sz="1200">
                <a:latin typeface="Calibri"/>
                <a:ea typeface="Calibri"/>
                <a:cs typeface="Calibri"/>
              </a:rPr>
              <a:t>Faigenbaum, A.D. &amp; Myer, G.D. (2010). Resistance training among young athletes: safety, efficacy and injury prevention. British Journal of Sports Medicine</a:t>
            </a:r>
            <a:endParaRPr lang="en-GB" sz="1200">
              <a:latin typeface="Calibri"/>
              <a:ea typeface="Calibri"/>
              <a:cs typeface="Calibri"/>
            </a:endParaRPr>
          </a:p>
          <a:p>
            <a:r>
              <a:rPr lang="cy-GB" sz="1200">
                <a:latin typeface="Calibri"/>
                <a:ea typeface="Calibri"/>
                <a:cs typeface="Calibri"/>
              </a:rPr>
              <a:t>Behm, D.G., Faigenbaum, A.D., Falk, B., &amp; Klentrou, P. (2008). Canadian Society for Exercise Physiology position paper: youth resistance training. Applied Physiology, Nutrition, and Metabolism</a:t>
            </a:r>
            <a:endParaRPr lang="en-GB" sz="1200">
              <a:latin typeface="Calibri"/>
              <a:ea typeface="Calibri"/>
              <a:cs typeface="Calibri"/>
            </a:endParaRPr>
          </a:p>
          <a:p>
            <a:r>
              <a:rPr lang="cy-GB" sz="1200">
                <a:latin typeface="Calibri"/>
                <a:ea typeface="Calibri"/>
                <a:cs typeface="Calibri"/>
              </a:rPr>
              <a:t>Behringer, M., Vom Heede, A., Matthews, M., &amp; Mester, J. (2011). Effects of resistance training in children and adolescents: a meta-analysis. Pediatrics</a:t>
            </a:r>
            <a:endParaRPr lang="en-GB" sz="1200">
              <a:latin typeface="Calibri"/>
              <a:ea typeface="Calibri"/>
              <a:cs typeface="Calibri"/>
            </a:endParaRPr>
          </a:p>
          <a:p>
            <a:r>
              <a:rPr lang="cy-GB" sz="1200">
                <a:latin typeface="Calibri"/>
                <a:ea typeface="Calibri"/>
                <a:cs typeface="Calibri"/>
              </a:rPr>
              <a:t>Lloyd, R.S., Faigenbaum, A.D., Stone, M.H., et al. (2014). Position statement on youth resistance training.British Journal of Sports Medicine</a:t>
            </a:r>
            <a:endParaRPr lang="en-GB" sz="1200">
              <a:latin typeface="Calibri"/>
              <a:ea typeface="Calibri"/>
              <a:cs typeface="Calibri"/>
            </a:endParaRPr>
          </a:p>
          <a:p>
            <a:r>
              <a:rPr lang="cy-GB" sz="1200">
                <a:latin typeface="Calibri"/>
                <a:ea typeface="Calibri"/>
                <a:cs typeface="Calibri"/>
              </a:rPr>
              <a:t>Myer, G.D., Faigenbaum, A.D., Ford, K.R., Best, T.M., &amp; Hewett, T.E. (2011). Integrative neuromuscular training and injury prevention. American Journal of Sports </a:t>
            </a:r>
            <a:r>
              <a:rPr lang="cy-GB" sz="1200">
                <a:highlight>
                  <a:srgbClr val="FFE5E5"/>
                </a:highlight>
                <a:latin typeface="Calibri"/>
                <a:ea typeface="Calibri"/>
                <a:cs typeface="Calibri"/>
              </a:rPr>
              <a:t>Medicine</a:t>
            </a:r>
            <a:endParaRPr lang="en-GB" sz="1200">
              <a:latin typeface="Calibri"/>
              <a:ea typeface="Calibri"/>
              <a:cs typeface="Calibri"/>
            </a:endParaRPr>
          </a:p>
          <a:p>
            <a:endParaRPr lang="en-GB" dirty="0"/>
          </a:p>
        </p:txBody>
      </p:sp>
    </p:spTree>
    <p:extLst>
      <p:ext uri="{BB962C8B-B14F-4D97-AF65-F5344CB8AC3E}">
        <p14:creationId xmlns:p14="http://schemas.microsoft.com/office/powerpoint/2010/main" val="261816508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25</TotalTime>
  <Words>1825</Words>
  <Application>Microsoft Office PowerPoint</Application>
  <PresentationFormat>Widescreen</PresentationFormat>
  <Paragraphs>71</Paragraphs>
  <Slides>7</Slides>
  <Notes>0</Notes>
  <HiddenSlides>0</HiddenSlides>
  <MMClips>5</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VanillaVTI</vt:lpstr>
      <vt:lpstr>E-bortffolio</vt:lpstr>
      <vt:lpstr>Cydnabyddiaeth AI</vt:lpstr>
      <vt:lpstr>Rhan 1- Asesiad Ysgrifynedig</vt:lpstr>
      <vt:lpstr>Rhan 2- Asesiad llafar</vt:lpstr>
      <vt:lpstr>Adlewyrchiad</vt:lpstr>
      <vt:lpstr>Student conference a'r camau nesaf</vt:lpstr>
      <vt:lpstr>Cyfeirnodau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Wil John (2506144)</cp:lastModifiedBy>
  <cp:revision>169</cp:revision>
  <dcterms:created xsi:type="dcterms:W3CDTF">2026-04-20T08:42:50Z</dcterms:created>
  <dcterms:modified xsi:type="dcterms:W3CDTF">2026-05-14T13:52:51Z</dcterms:modified>
</cp:coreProperties>
</file>