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CA1EF-A0CE-4C9C-9852-62BA0AF8AA5D}" v="297" dt="2023-03-20T14:09:55.8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56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qeer shah" userId="5e010bbd494219e5" providerId="LiveId" clId="{3C4CA1EF-A0CE-4C9C-9852-62BA0AF8AA5D}"/>
    <pc:docChg chg="undo custSel addSld delSld modSld modMainMaster">
      <pc:chgData name="toqeer shah" userId="5e010bbd494219e5" providerId="LiveId" clId="{3C4CA1EF-A0CE-4C9C-9852-62BA0AF8AA5D}" dt="2023-03-20T14:09:55.864" v="1427"/>
      <pc:docMkLst>
        <pc:docMk/>
      </pc:docMkLst>
      <pc:sldChg chg="modTransition setBg modAnim">
        <pc:chgData name="toqeer shah" userId="5e010bbd494219e5" providerId="LiveId" clId="{3C4CA1EF-A0CE-4C9C-9852-62BA0AF8AA5D}" dt="2023-03-20T14:09:55.864" v="1427"/>
        <pc:sldMkLst>
          <pc:docMk/>
          <pc:sldMk cId="311717606" sldId="256"/>
        </pc:sldMkLst>
      </pc:sldChg>
      <pc:sldChg chg="modSp mod modTransition setBg modAnim">
        <pc:chgData name="toqeer shah" userId="5e010bbd494219e5" providerId="LiveId" clId="{3C4CA1EF-A0CE-4C9C-9852-62BA0AF8AA5D}" dt="2023-03-20T14:03:25.008" v="1425" actId="14100"/>
        <pc:sldMkLst>
          <pc:docMk/>
          <pc:sldMk cId="1147010734" sldId="257"/>
        </pc:sldMkLst>
        <pc:graphicFrameChg chg="mod modGraphic">
          <ac:chgData name="toqeer shah" userId="5e010bbd494219e5" providerId="LiveId" clId="{3C4CA1EF-A0CE-4C9C-9852-62BA0AF8AA5D}" dt="2023-03-20T14:03:25.008" v="1425" actId="14100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 mod modTransition setBg modAnim">
        <pc:chgData name="toqeer shah" userId="5e010bbd494219e5" providerId="LiveId" clId="{3C4CA1EF-A0CE-4C9C-9852-62BA0AF8AA5D}" dt="2023-03-20T14:09:55.864" v="1427"/>
        <pc:sldMkLst>
          <pc:docMk/>
          <pc:sldMk cId="2431601311" sldId="258"/>
        </pc:sldMkLst>
        <pc:spChg chg="mod">
          <ac:chgData name="toqeer shah" userId="5e010bbd494219e5" providerId="LiveId" clId="{3C4CA1EF-A0CE-4C9C-9852-62BA0AF8AA5D}" dt="2023-03-20T13:31:59.359" v="1345" actId="20577"/>
          <ac:spMkLst>
            <pc:docMk/>
            <pc:sldMk cId="2431601311" sldId="258"/>
            <ac:spMk id="3" creationId="{87E0FB5E-A107-942E-C251-8658773DCEAF}"/>
          </ac:spMkLst>
        </pc:spChg>
      </pc:sldChg>
      <pc:sldChg chg="new del">
        <pc:chgData name="toqeer shah" userId="5e010bbd494219e5" providerId="LiveId" clId="{3C4CA1EF-A0CE-4C9C-9852-62BA0AF8AA5D}" dt="2023-03-10T17:56:42.192" v="1082" actId="47"/>
        <pc:sldMkLst>
          <pc:docMk/>
          <pc:sldMk cId="2031884953" sldId="259"/>
        </pc:sldMkLst>
      </pc:sldChg>
      <pc:sldMasterChg chg="setBg modSldLayout">
        <pc:chgData name="toqeer shah" userId="5e010bbd494219e5" providerId="LiveId" clId="{3C4CA1EF-A0CE-4C9C-9852-62BA0AF8AA5D}" dt="2023-03-20T14:09:55.864" v="1427"/>
        <pc:sldMasterMkLst>
          <pc:docMk/>
          <pc:sldMasterMk cId="485663881" sldId="2147483648"/>
        </pc:sldMasterMkLst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1264519718" sldId="2147483649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2806184438" sldId="2147483650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1082050574" sldId="2147483651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831244512" sldId="2147483652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2740404263" sldId="2147483653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2884154798" sldId="2147483654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108313809" sldId="2147483655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3402624668" sldId="2147483656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2232765365" sldId="2147483657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2210329440" sldId="2147483658"/>
          </pc:sldLayoutMkLst>
        </pc:sldLayoutChg>
        <pc:sldLayoutChg chg="setBg">
          <pc:chgData name="toqeer shah" userId="5e010bbd494219e5" providerId="LiveId" clId="{3C4CA1EF-A0CE-4C9C-9852-62BA0AF8AA5D}" dt="2023-03-20T14:09:55.864" v="1427"/>
          <pc:sldLayoutMkLst>
            <pc:docMk/>
            <pc:sldMasterMk cId="485663881" sldId="2147483648"/>
            <pc:sldLayoutMk cId="1071083080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05A470FE-C5E7-A91C-2FA9-0530991275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 Name: TOQEER SHAH</a:t>
            </a:r>
          </a:p>
          <a:p>
            <a:r>
              <a:rPr lang="en-GB" dirty="0">
                <a:solidFill>
                  <a:srgbClr val="FFFFFF"/>
                </a:solidFill>
              </a:rPr>
              <a:t> STUDENT ID  NUMBER:2232808 </a:t>
            </a:r>
          </a:p>
          <a:p>
            <a:r>
              <a:rPr lang="en-GB" dirty="0">
                <a:solidFill>
                  <a:srgbClr val="FFFFFF"/>
                </a:solidFill>
              </a:rPr>
              <a:t>DATE:9 MARCH 2023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74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048201"/>
              </p:ext>
            </p:extLst>
          </p:nvPr>
        </p:nvGraphicFramePr>
        <p:xfrm>
          <a:off x="-81280" y="0"/>
          <a:ext cx="12273283" cy="968404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0053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000534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829734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498093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064152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8802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34222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aims for the future?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exact professional aspirations?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essential abilities do you need to achieve each 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abilities do you need to improve?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steps do you intend to take??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date are you aiming to finish 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2030537">
                <a:tc>
                  <a:txBody>
                    <a:bodyPr/>
                    <a:lstStyle/>
                    <a:p>
                      <a:r>
                        <a:rPr lang="en-GB" sz="1600" b="1" dirty="0"/>
                        <a:t> </a:t>
                      </a:r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Boost your computer literacy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Work on Microsoft suite and web develoing website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Microsoft Excel Microsoft word ,Wix ,Google site,Sway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finish the level 4 curriculum in</a:t>
                      </a:r>
                    </a:p>
                    <a:p>
                      <a:r>
                        <a:rPr lang="en-GB" sz="1400" b="1" dirty="0"/>
                        <a:t>University of Birmingham Welsh Saint David and practise time management so that I can accomplish more tasks on my own at home.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8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7896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         CARRER IN IT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Study more on computer programming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Computer programming integrates a variety of ideas, including general problem-solving and mathematical principles like algorithms and computational intelligence 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 have procedural programming to practise. Programming that is object-oriented (OOP) Programming with functions Programming logic (2)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I allotted extra time to continue my education on my own, utilising tools like open university and trips to the library. examinations and coursework for university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18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789627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Learn more on Database and operating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need to learn MySQL, Oracle, PostgreSQL, Microsoft SQL Server, 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oprating System I have to work on LINUX,UNIX and APPLE OS(3)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WORK ON ORACLE, POSTGRESQL</a:t>
                      </a:r>
                    </a:p>
                    <a:p>
                      <a:r>
                        <a:rPr lang="en-GB" sz="1400" b="1" dirty="0"/>
                        <a:t>Database and how to install 3 or more oprtating system on one computeer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Watch Youtube video,read books and group stiudy to help improve Database Skills.I have to purchase desktop computer and Install different operating system on one computer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30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2237034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seeking a dream job after achieving all of them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PERSONAL DEVELOPMENT,CONTINUES PROFESSIONAL DEVELOPMENT,EMPLOYEE DEVELOPMENT PLANNING</a:t>
                      </a:r>
                    </a:p>
                    <a:p>
                      <a:r>
                        <a:rPr lang="en-GB" sz="1400" b="1" dirty="0"/>
                        <a:t>Skills in self-management, self-motivation, perseverance, communication, and job hunting(4)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self-assured, believing in your ability to succeed, and having strong 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1Communications skills,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Commercial awareness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3Teamwork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 Leadership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 Confidence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 Organization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 Influencing skills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 Problem solving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40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86309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 Kamaruzzaman, M. (2021). </a:t>
            </a:r>
            <a:r>
              <a:rPr lang="en-GB" sz="1500" b="1" i="1" dirty="0">
                <a:latin typeface="Calibri" panose="020F0502020204030204" pitchFamily="34" charset="0"/>
              </a:rPr>
              <a:t>Top 10 Databases to Use in 2021</a:t>
            </a:r>
            <a:r>
              <a:rPr lang="en-GB" sz="1500" b="1" dirty="0">
                <a:latin typeface="Calibri" panose="020F0502020204030204" pitchFamily="34" charset="0"/>
              </a:rPr>
              <a:t> [online] Medium. Available from: https://www.towardsdatascience.com/top-10-databases-to-use-in-2021-d7e6a85402ba  [Accessed 10 March 2023].</a:t>
            </a:r>
          </a:p>
          <a:p>
            <a:pPr marL="0" indent="0">
              <a:buNone/>
            </a:pPr>
            <a:endParaRPr lang="en-GB" sz="15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1500" b="1" dirty="0">
                <a:latin typeface="Calibri" panose="020F0502020204030204" pitchFamily="34" charset="0"/>
              </a:rPr>
              <a:t>ogin.microsoftonline.com. (2023.). </a:t>
            </a:r>
            <a:r>
              <a:rPr lang="en-GB" sz="1500" b="1" i="1" dirty="0">
                <a:latin typeface="Calibri" panose="020F0502020204030204" pitchFamily="34" charset="0"/>
              </a:rPr>
              <a:t>Sign in to your account</a:t>
            </a:r>
            <a:r>
              <a:rPr lang="en-GB" sz="1500" b="1" dirty="0">
                <a:latin typeface="Calibri" panose="020F0502020204030204" pitchFamily="34" charset="0"/>
              </a:rPr>
              <a:t>. [online] Available from: https://www.ebookcentral.proquest.com/lib/trinity/reader.action?docID=6577749 </a:t>
            </a: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[accessed 10 Mar 2023].</a:t>
            </a:r>
            <a:endParaRPr lang="en-GB" sz="15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500" b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Programiz PRO Resources. (2022). </a:t>
            </a:r>
            <a:r>
              <a:rPr lang="en-GB" sz="1500" b="1" i="1" dirty="0">
                <a:latin typeface="Calibri" panose="020F0502020204030204" pitchFamily="34" charset="0"/>
              </a:rPr>
              <a:t>Types of Computer Programming. Coding Paradigms Explained!</a:t>
            </a:r>
            <a:r>
              <a:rPr lang="en-GB" sz="1500" b="1" dirty="0">
                <a:latin typeface="Calibri" panose="020F0502020204030204" pitchFamily="34" charset="0"/>
              </a:rPr>
              <a:t> [online] Available from: https://programiz.pro/resources/types-of-programming/</a:t>
            </a: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 [accessed 11 March 2023].</a:t>
            </a:r>
            <a:endParaRPr lang="en-GB" sz="15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i="0" dirty="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500" b="1" i="0" dirty="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500" b="1" i="0" dirty="0">
                <a:effectLst/>
                <a:latin typeface="Calibri" panose="020F0502020204030204" pitchFamily="34" charset="0"/>
              </a:rPr>
              <a:t>Uwtsd.ac.uk. (2023). Available </a:t>
            </a:r>
            <a:r>
              <a:rPr lang="en-GB" sz="1500" b="1" dirty="0">
                <a:latin typeface="Calibri" panose="020F0502020204030204" pitchFamily="34" charset="0"/>
              </a:rPr>
              <a:t>from</a:t>
            </a:r>
            <a:r>
              <a:rPr lang="en-GB" sz="1500" b="1" i="0" dirty="0">
                <a:effectLst/>
                <a:latin typeface="Calibri" panose="020F0502020204030204" pitchFamily="34" charset="0"/>
              </a:rPr>
              <a:t>: https://www-igi-global-com.ezproxy.uwtsd.ac.uk/gateway/book/112202</a:t>
            </a:r>
          </a:p>
          <a:p>
            <a:pPr marL="0" indent="0">
              <a:buNone/>
            </a:pPr>
            <a:r>
              <a:rPr lang="en-GB" sz="1500" b="1" i="0" dirty="0">
                <a:effectLst/>
                <a:latin typeface="Calibri" panose="020F0502020204030204" pitchFamily="34" charset="0"/>
              </a:rPr>
              <a:t> [</a:t>
            </a:r>
            <a:r>
              <a:rPr lang="en-GB" sz="1500" b="1" dirty="0">
                <a:latin typeface="Calibri" panose="020F0502020204030204" pitchFamily="34" charset="0"/>
              </a:rPr>
              <a:t>a</a:t>
            </a:r>
            <a:r>
              <a:rPr lang="en-GB" sz="1500" b="1" i="0" dirty="0">
                <a:effectLst/>
                <a:latin typeface="Calibri" panose="020F0502020204030204" pitchFamily="34" charset="0"/>
              </a:rPr>
              <a:t>ccessed 11 March 2023].</a:t>
            </a:r>
            <a:endParaRPr lang="en-GB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533</Words>
  <Application>Microsoft Office PowerPoint</Application>
  <PresentationFormat>Widescreen</PresentationFormat>
  <Paragraphs>60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toqeer shah</cp:lastModifiedBy>
  <cp:revision>4</cp:revision>
  <dcterms:created xsi:type="dcterms:W3CDTF">2022-07-21T09:53:39Z</dcterms:created>
  <dcterms:modified xsi:type="dcterms:W3CDTF">2023-03-20T14:10:04Z</dcterms:modified>
</cp:coreProperties>
</file>