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notesMasterIdLst>
    <p:notesMasterId r:id="rId36"/>
  </p:notesMasterIdLst>
  <p:handoutMasterIdLst>
    <p:handoutMasterId r:id="rId37"/>
  </p:handoutMasterIdLst>
  <p:sldIdLst>
    <p:sldId id="257" r:id="rId2"/>
    <p:sldId id="389" r:id="rId3"/>
    <p:sldId id="316" r:id="rId4"/>
    <p:sldId id="448" r:id="rId5"/>
    <p:sldId id="449" r:id="rId6"/>
    <p:sldId id="423" r:id="rId7"/>
    <p:sldId id="419" r:id="rId8"/>
    <p:sldId id="451" r:id="rId9"/>
    <p:sldId id="450" r:id="rId10"/>
    <p:sldId id="296" r:id="rId11"/>
    <p:sldId id="452" r:id="rId12"/>
    <p:sldId id="453" r:id="rId13"/>
    <p:sldId id="454" r:id="rId14"/>
    <p:sldId id="438" r:id="rId15"/>
    <p:sldId id="439" r:id="rId16"/>
    <p:sldId id="442" r:id="rId17"/>
    <p:sldId id="312" r:id="rId18"/>
    <p:sldId id="440" r:id="rId19"/>
    <p:sldId id="426" r:id="rId20"/>
    <p:sldId id="428" r:id="rId21"/>
    <p:sldId id="429" r:id="rId22"/>
    <p:sldId id="441" r:id="rId23"/>
    <p:sldId id="432" r:id="rId24"/>
    <p:sldId id="433" r:id="rId25"/>
    <p:sldId id="434" r:id="rId26"/>
    <p:sldId id="435" r:id="rId27"/>
    <p:sldId id="443" r:id="rId28"/>
    <p:sldId id="444" r:id="rId29"/>
    <p:sldId id="445" r:id="rId30"/>
    <p:sldId id="437" r:id="rId31"/>
    <p:sldId id="436" r:id="rId32"/>
    <p:sldId id="480" r:id="rId33"/>
    <p:sldId id="430" r:id="rId34"/>
    <p:sldId id="48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B020E-BB2C-0C1B-8C98-925CCEAFCB43}" v="189" dt="2020-02-18T08:43:48.719"/>
    <p1510:client id="{36545277-756F-13C3-315E-F730C3EFAF66}" v="16" dt="2020-02-17T15:25:08.476"/>
    <p1510:client id="{A0F2B9F6-4913-A475-06AE-77A0B6BF7C22}" v="35" dt="2020-02-20T14:47:06.060"/>
    <p1510:client id="{BD6ABFA8-40EF-6106-3C9B-85911859BE17}" v="14" dt="2020-02-20T11:01:50.908"/>
    <p1510:client id="{D649C8B1-6673-F2C1-068A-DA243187697A}" v="17" dt="2020-02-20T10:54:47.0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D649C8B1-6673-F2C1-068A-DA243187697A}"/>
    <pc:docChg chg="addSld modSld">
      <pc:chgData name="Nia Evans" userId="S::n.evans@uwtsd.ac.uk::73f80963-43f3-41cc-b629-1f52622eac76" providerId="AD" clId="Web-{D649C8B1-6673-F2C1-068A-DA243187697A}" dt="2020-02-20T10:54:47.088" v="16" actId="20577"/>
      <pc:docMkLst>
        <pc:docMk/>
      </pc:docMkLst>
      <pc:sldChg chg="modSp new">
        <pc:chgData name="Nia Evans" userId="S::n.evans@uwtsd.ac.uk::73f80963-43f3-41cc-b629-1f52622eac76" providerId="AD" clId="Web-{D649C8B1-6673-F2C1-068A-DA243187697A}" dt="2020-02-20T10:54:47.088" v="15" actId="20577"/>
        <pc:sldMkLst>
          <pc:docMk/>
          <pc:sldMk cId="2075816552" sldId="481"/>
        </pc:sldMkLst>
        <pc:spChg chg="mod">
          <ac:chgData name="Nia Evans" userId="S::n.evans@uwtsd.ac.uk::73f80963-43f3-41cc-b629-1f52622eac76" providerId="AD" clId="Web-{D649C8B1-6673-F2C1-068A-DA243187697A}" dt="2020-02-20T10:54:47.088" v="15" actId="20577"/>
          <ac:spMkLst>
            <pc:docMk/>
            <pc:sldMk cId="2075816552" sldId="481"/>
            <ac:spMk id="2" creationId="{69119B94-92BD-4AE2-9B1A-4BA20026E413}"/>
          </ac:spMkLst>
        </pc:spChg>
      </pc:sldChg>
    </pc:docChg>
  </pc:docChgLst>
  <pc:docChgLst>
    <pc:chgData name="Nia Evans" userId="S::n.evans@uwtsd.ac.uk::73f80963-43f3-41cc-b629-1f52622eac76" providerId="AD" clId="Web-{A0F2B9F6-4913-A475-06AE-77A0B6BF7C22}"/>
    <pc:docChg chg="delSld">
      <pc:chgData name="Nia Evans" userId="S::n.evans@uwtsd.ac.uk::73f80963-43f3-41cc-b629-1f52622eac76" providerId="AD" clId="Web-{A0F2B9F6-4913-A475-06AE-77A0B6BF7C22}" dt="2020-02-20T14:47:06.060" v="34"/>
      <pc:docMkLst>
        <pc:docMk/>
      </pc:docMkLst>
      <pc:sldChg chg="del">
        <pc:chgData name="Nia Evans" userId="S::n.evans@uwtsd.ac.uk::73f80963-43f3-41cc-b629-1f52622eac76" providerId="AD" clId="Web-{A0F2B9F6-4913-A475-06AE-77A0B6BF7C22}" dt="2020-02-20T14:46:47.467" v="28"/>
        <pc:sldMkLst>
          <pc:docMk/>
          <pc:sldMk cId="2679202001" sldId="271"/>
        </pc:sldMkLst>
      </pc:sldChg>
      <pc:sldChg chg="del">
        <pc:chgData name="Nia Evans" userId="S::n.evans@uwtsd.ac.uk::73f80963-43f3-41cc-b629-1f52622eac76" providerId="AD" clId="Web-{A0F2B9F6-4913-A475-06AE-77A0B6BF7C22}" dt="2020-02-20T14:46:50.107" v="29"/>
        <pc:sldMkLst>
          <pc:docMk/>
          <pc:sldMk cId="160203861" sldId="272"/>
        </pc:sldMkLst>
      </pc:sldChg>
      <pc:sldChg chg="del">
        <pc:chgData name="Nia Evans" userId="S::n.evans@uwtsd.ac.uk::73f80963-43f3-41cc-b629-1f52622eac76" providerId="AD" clId="Web-{A0F2B9F6-4913-A475-06AE-77A0B6BF7C22}" dt="2020-02-20T14:46:04.935" v="12"/>
        <pc:sldMkLst>
          <pc:docMk/>
          <pc:sldMk cId="3490180585" sldId="297"/>
        </pc:sldMkLst>
      </pc:sldChg>
      <pc:sldChg chg="del">
        <pc:chgData name="Nia Evans" userId="S::n.evans@uwtsd.ac.uk::73f80963-43f3-41cc-b629-1f52622eac76" providerId="AD" clId="Web-{A0F2B9F6-4913-A475-06AE-77A0B6BF7C22}" dt="2020-02-20T14:46:02.810" v="11"/>
        <pc:sldMkLst>
          <pc:docMk/>
          <pc:sldMk cId="532162197" sldId="301"/>
        </pc:sldMkLst>
      </pc:sldChg>
      <pc:sldChg chg="del">
        <pc:chgData name="Nia Evans" userId="S::n.evans@uwtsd.ac.uk::73f80963-43f3-41cc-b629-1f52622eac76" providerId="AD" clId="Web-{A0F2B9F6-4913-A475-06AE-77A0B6BF7C22}" dt="2020-02-20T14:46:21.748" v="18"/>
        <pc:sldMkLst>
          <pc:docMk/>
          <pc:sldMk cId="395932161" sldId="307"/>
        </pc:sldMkLst>
      </pc:sldChg>
      <pc:sldChg chg="del">
        <pc:chgData name="Nia Evans" userId="S::n.evans@uwtsd.ac.uk::73f80963-43f3-41cc-b629-1f52622eac76" providerId="AD" clId="Web-{A0F2B9F6-4913-A475-06AE-77A0B6BF7C22}" dt="2020-02-20T14:46:43.748" v="27"/>
        <pc:sldMkLst>
          <pc:docMk/>
          <pc:sldMk cId="424470665" sldId="317"/>
        </pc:sldMkLst>
      </pc:sldChg>
      <pc:sldChg chg="del">
        <pc:chgData name="Nia Evans" userId="S::n.evans@uwtsd.ac.uk::73f80963-43f3-41cc-b629-1f52622eac76" providerId="AD" clId="Web-{A0F2B9F6-4913-A475-06AE-77A0B6BF7C22}" dt="2020-02-20T14:45:46.216" v="4"/>
        <pc:sldMkLst>
          <pc:docMk/>
          <pc:sldMk cId="1359630497" sldId="319"/>
        </pc:sldMkLst>
      </pc:sldChg>
      <pc:sldChg chg="del">
        <pc:chgData name="Nia Evans" userId="S::n.evans@uwtsd.ac.uk::73f80963-43f3-41cc-b629-1f52622eac76" providerId="AD" clId="Web-{A0F2B9F6-4913-A475-06AE-77A0B6BF7C22}" dt="2020-02-20T14:45:50.950" v="6"/>
        <pc:sldMkLst>
          <pc:docMk/>
          <pc:sldMk cId="3875492966" sldId="321"/>
        </pc:sldMkLst>
      </pc:sldChg>
      <pc:sldChg chg="del">
        <pc:chgData name="Nia Evans" userId="S::n.evans@uwtsd.ac.uk::73f80963-43f3-41cc-b629-1f52622eac76" providerId="AD" clId="Web-{A0F2B9F6-4913-A475-06AE-77A0B6BF7C22}" dt="2020-02-20T14:46:40.451" v="26"/>
        <pc:sldMkLst>
          <pc:docMk/>
          <pc:sldMk cId="912982267" sldId="399"/>
        </pc:sldMkLst>
      </pc:sldChg>
      <pc:sldChg chg="del">
        <pc:chgData name="Nia Evans" userId="S::n.evans@uwtsd.ac.uk::73f80963-43f3-41cc-b629-1f52622eac76" providerId="AD" clId="Web-{A0F2B9F6-4913-A475-06AE-77A0B6BF7C22}" dt="2020-02-20T14:45:39.935" v="1"/>
        <pc:sldMkLst>
          <pc:docMk/>
          <pc:sldMk cId="2030691064" sldId="416"/>
        </pc:sldMkLst>
      </pc:sldChg>
      <pc:sldChg chg="del">
        <pc:chgData name="Nia Evans" userId="S::n.evans@uwtsd.ac.uk::73f80963-43f3-41cc-b629-1f52622eac76" providerId="AD" clId="Web-{A0F2B9F6-4913-A475-06AE-77A0B6BF7C22}" dt="2020-02-20T14:47:06.060" v="34"/>
        <pc:sldMkLst>
          <pc:docMk/>
          <pc:sldMk cId="1235153706" sldId="424"/>
        </pc:sldMkLst>
      </pc:sldChg>
      <pc:sldChg chg="del">
        <pc:chgData name="Nia Evans" userId="S::n.evans@uwtsd.ac.uk::73f80963-43f3-41cc-b629-1f52622eac76" providerId="AD" clId="Web-{A0F2B9F6-4913-A475-06AE-77A0B6BF7C22}" dt="2020-02-20T14:45:37.700" v="0"/>
        <pc:sldMkLst>
          <pc:docMk/>
          <pc:sldMk cId="298002346" sldId="455"/>
        </pc:sldMkLst>
      </pc:sldChg>
      <pc:sldChg chg="del">
        <pc:chgData name="Nia Evans" userId="S::n.evans@uwtsd.ac.uk::73f80963-43f3-41cc-b629-1f52622eac76" providerId="AD" clId="Web-{A0F2B9F6-4913-A475-06AE-77A0B6BF7C22}" dt="2020-02-20T14:45:41.872" v="2"/>
        <pc:sldMkLst>
          <pc:docMk/>
          <pc:sldMk cId="2361541190" sldId="456"/>
        </pc:sldMkLst>
      </pc:sldChg>
      <pc:sldChg chg="del">
        <pc:chgData name="Nia Evans" userId="S::n.evans@uwtsd.ac.uk::73f80963-43f3-41cc-b629-1f52622eac76" providerId="AD" clId="Web-{A0F2B9F6-4913-A475-06AE-77A0B6BF7C22}" dt="2020-02-20T14:45:43.982" v="3"/>
        <pc:sldMkLst>
          <pc:docMk/>
          <pc:sldMk cId="1956334068" sldId="457"/>
        </pc:sldMkLst>
      </pc:sldChg>
      <pc:sldChg chg="del">
        <pc:chgData name="Nia Evans" userId="S::n.evans@uwtsd.ac.uk::73f80963-43f3-41cc-b629-1f52622eac76" providerId="AD" clId="Web-{A0F2B9F6-4913-A475-06AE-77A0B6BF7C22}" dt="2020-02-20T14:45:48.997" v="5"/>
        <pc:sldMkLst>
          <pc:docMk/>
          <pc:sldMk cId="1434039558" sldId="459"/>
        </pc:sldMkLst>
      </pc:sldChg>
      <pc:sldChg chg="del">
        <pc:chgData name="Nia Evans" userId="S::n.evans@uwtsd.ac.uk::73f80963-43f3-41cc-b629-1f52622eac76" providerId="AD" clId="Web-{A0F2B9F6-4913-A475-06AE-77A0B6BF7C22}" dt="2020-02-20T14:45:53.544" v="7"/>
        <pc:sldMkLst>
          <pc:docMk/>
          <pc:sldMk cId="1125580700" sldId="460"/>
        </pc:sldMkLst>
      </pc:sldChg>
      <pc:sldChg chg="del">
        <pc:chgData name="Nia Evans" userId="S::n.evans@uwtsd.ac.uk::73f80963-43f3-41cc-b629-1f52622eac76" providerId="AD" clId="Web-{A0F2B9F6-4913-A475-06AE-77A0B6BF7C22}" dt="2020-02-20T14:46:00.607" v="10"/>
        <pc:sldMkLst>
          <pc:docMk/>
          <pc:sldMk cId="2390110587" sldId="461"/>
        </pc:sldMkLst>
      </pc:sldChg>
      <pc:sldChg chg="del">
        <pc:chgData name="Nia Evans" userId="S::n.evans@uwtsd.ac.uk::73f80963-43f3-41cc-b629-1f52622eac76" providerId="AD" clId="Web-{A0F2B9F6-4913-A475-06AE-77A0B6BF7C22}" dt="2020-02-20T14:46:07.263" v="13"/>
        <pc:sldMkLst>
          <pc:docMk/>
          <pc:sldMk cId="2767100493" sldId="462"/>
        </pc:sldMkLst>
      </pc:sldChg>
      <pc:sldChg chg="del">
        <pc:chgData name="Nia Evans" userId="S::n.evans@uwtsd.ac.uk::73f80963-43f3-41cc-b629-1f52622eac76" providerId="AD" clId="Web-{A0F2B9F6-4913-A475-06AE-77A0B6BF7C22}" dt="2020-02-20T14:46:09.326" v="14"/>
        <pc:sldMkLst>
          <pc:docMk/>
          <pc:sldMk cId="1392024244" sldId="463"/>
        </pc:sldMkLst>
      </pc:sldChg>
      <pc:sldChg chg="del">
        <pc:chgData name="Nia Evans" userId="S::n.evans@uwtsd.ac.uk::73f80963-43f3-41cc-b629-1f52622eac76" providerId="AD" clId="Web-{A0F2B9F6-4913-A475-06AE-77A0B6BF7C22}" dt="2020-02-20T14:46:11.544" v="15"/>
        <pc:sldMkLst>
          <pc:docMk/>
          <pc:sldMk cId="2281559971" sldId="464"/>
        </pc:sldMkLst>
      </pc:sldChg>
      <pc:sldChg chg="del">
        <pc:chgData name="Nia Evans" userId="S::n.evans@uwtsd.ac.uk::73f80963-43f3-41cc-b629-1f52622eac76" providerId="AD" clId="Web-{A0F2B9F6-4913-A475-06AE-77A0B6BF7C22}" dt="2020-02-20T14:46:13.560" v="16"/>
        <pc:sldMkLst>
          <pc:docMk/>
          <pc:sldMk cId="2422227062" sldId="465"/>
        </pc:sldMkLst>
      </pc:sldChg>
      <pc:sldChg chg="del">
        <pc:chgData name="Nia Evans" userId="S::n.evans@uwtsd.ac.uk::73f80963-43f3-41cc-b629-1f52622eac76" providerId="AD" clId="Web-{A0F2B9F6-4913-A475-06AE-77A0B6BF7C22}" dt="2020-02-20T14:46:15.919" v="17"/>
        <pc:sldMkLst>
          <pc:docMk/>
          <pc:sldMk cId="1861659913" sldId="466"/>
        </pc:sldMkLst>
      </pc:sldChg>
      <pc:sldChg chg="del">
        <pc:chgData name="Nia Evans" userId="S::n.evans@uwtsd.ac.uk::73f80963-43f3-41cc-b629-1f52622eac76" providerId="AD" clId="Web-{A0F2B9F6-4913-A475-06AE-77A0B6BF7C22}" dt="2020-02-20T14:46:24.154" v="19"/>
        <pc:sldMkLst>
          <pc:docMk/>
          <pc:sldMk cId="331087273" sldId="467"/>
        </pc:sldMkLst>
      </pc:sldChg>
      <pc:sldChg chg="del">
        <pc:chgData name="Nia Evans" userId="S::n.evans@uwtsd.ac.uk::73f80963-43f3-41cc-b629-1f52622eac76" providerId="AD" clId="Web-{A0F2B9F6-4913-A475-06AE-77A0B6BF7C22}" dt="2020-02-20T14:46:26.341" v="20"/>
        <pc:sldMkLst>
          <pc:docMk/>
          <pc:sldMk cId="3887439487" sldId="468"/>
        </pc:sldMkLst>
      </pc:sldChg>
      <pc:sldChg chg="del">
        <pc:chgData name="Nia Evans" userId="S::n.evans@uwtsd.ac.uk::73f80963-43f3-41cc-b629-1f52622eac76" providerId="AD" clId="Web-{A0F2B9F6-4913-A475-06AE-77A0B6BF7C22}" dt="2020-02-20T14:46:28.841" v="21"/>
        <pc:sldMkLst>
          <pc:docMk/>
          <pc:sldMk cId="4009372142" sldId="469"/>
        </pc:sldMkLst>
      </pc:sldChg>
      <pc:sldChg chg="del">
        <pc:chgData name="Nia Evans" userId="S::n.evans@uwtsd.ac.uk::73f80963-43f3-41cc-b629-1f52622eac76" providerId="AD" clId="Web-{A0F2B9F6-4913-A475-06AE-77A0B6BF7C22}" dt="2020-02-20T14:46:31.138" v="22"/>
        <pc:sldMkLst>
          <pc:docMk/>
          <pc:sldMk cId="2364607285" sldId="470"/>
        </pc:sldMkLst>
      </pc:sldChg>
      <pc:sldChg chg="del">
        <pc:chgData name="Nia Evans" userId="S::n.evans@uwtsd.ac.uk::73f80963-43f3-41cc-b629-1f52622eac76" providerId="AD" clId="Web-{A0F2B9F6-4913-A475-06AE-77A0B6BF7C22}" dt="2020-02-20T14:46:33.435" v="23"/>
        <pc:sldMkLst>
          <pc:docMk/>
          <pc:sldMk cId="3496041414" sldId="471"/>
        </pc:sldMkLst>
      </pc:sldChg>
      <pc:sldChg chg="del">
        <pc:chgData name="Nia Evans" userId="S::n.evans@uwtsd.ac.uk::73f80963-43f3-41cc-b629-1f52622eac76" providerId="AD" clId="Web-{A0F2B9F6-4913-A475-06AE-77A0B6BF7C22}" dt="2020-02-20T14:46:35.404" v="24"/>
        <pc:sldMkLst>
          <pc:docMk/>
          <pc:sldMk cId="475594933" sldId="472"/>
        </pc:sldMkLst>
      </pc:sldChg>
      <pc:sldChg chg="del">
        <pc:chgData name="Nia Evans" userId="S::n.evans@uwtsd.ac.uk::73f80963-43f3-41cc-b629-1f52622eac76" providerId="AD" clId="Web-{A0F2B9F6-4913-A475-06AE-77A0B6BF7C22}" dt="2020-02-20T14:45:55.700" v="8"/>
        <pc:sldMkLst>
          <pc:docMk/>
          <pc:sldMk cId="381880203" sldId="473"/>
        </pc:sldMkLst>
      </pc:sldChg>
      <pc:sldChg chg="del">
        <pc:chgData name="Nia Evans" userId="S::n.evans@uwtsd.ac.uk::73f80963-43f3-41cc-b629-1f52622eac76" providerId="AD" clId="Web-{A0F2B9F6-4913-A475-06AE-77A0B6BF7C22}" dt="2020-02-20T14:45:58.232" v="9"/>
        <pc:sldMkLst>
          <pc:docMk/>
          <pc:sldMk cId="3831889491" sldId="474"/>
        </pc:sldMkLst>
      </pc:sldChg>
      <pc:sldChg chg="del">
        <pc:chgData name="Nia Evans" userId="S::n.evans@uwtsd.ac.uk::73f80963-43f3-41cc-b629-1f52622eac76" providerId="AD" clId="Web-{A0F2B9F6-4913-A475-06AE-77A0B6BF7C22}" dt="2020-02-20T14:46:38.263" v="25"/>
        <pc:sldMkLst>
          <pc:docMk/>
          <pc:sldMk cId="3271321116" sldId="475"/>
        </pc:sldMkLst>
      </pc:sldChg>
      <pc:sldChg chg="del">
        <pc:chgData name="Nia Evans" userId="S::n.evans@uwtsd.ac.uk::73f80963-43f3-41cc-b629-1f52622eac76" providerId="AD" clId="Web-{A0F2B9F6-4913-A475-06AE-77A0B6BF7C22}" dt="2020-02-20T14:46:54.607" v="30"/>
        <pc:sldMkLst>
          <pc:docMk/>
          <pc:sldMk cId="3654186045" sldId="476"/>
        </pc:sldMkLst>
      </pc:sldChg>
      <pc:sldChg chg="del">
        <pc:chgData name="Nia Evans" userId="S::n.evans@uwtsd.ac.uk::73f80963-43f3-41cc-b629-1f52622eac76" providerId="AD" clId="Web-{A0F2B9F6-4913-A475-06AE-77A0B6BF7C22}" dt="2020-02-20T14:46:56.748" v="31"/>
        <pc:sldMkLst>
          <pc:docMk/>
          <pc:sldMk cId="3133870367" sldId="477"/>
        </pc:sldMkLst>
      </pc:sldChg>
      <pc:sldChg chg="del">
        <pc:chgData name="Nia Evans" userId="S::n.evans@uwtsd.ac.uk::73f80963-43f3-41cc-b629-1f52622eac76" providerId="AD" clId="Web-{A0F2B9F6-4913-A475-06AE-77A0B6BF7C22}" dt="2020-02-20T14:46:59.482" v="32"/>
        <pc:sldMkLst>
          <pc:docMk/>
          <pc:sldMk cId="2138063987" sldId="478"/>
        </pc:sldMkLst>
      </pc:sldChg>
      <pc:sldChg chg="del">
        <pc:chgData name="Nia Evans" userId="S::n.evans@uwtsd.ac.uk::73f80963-43f3-41cc-b629-1f52622eac76" providerId="AD" clId="Web-{A0F2B9F6-4913-A475-06AE-77A0B6BF7C22}" dt="2020-02-20T14:47:03.342" v="33"/>
        <pc:sldMkLst>
          <pc:docMk/>
          <pc:sldMk cId="389282871" sldId="479"/>
        </pc:sldMkLst>
      </pc:sldChg>
    </pc:docChg>
  </pc:docChgLst>
  <pc:docChgLst>
    <pc:chgData name="Nia Evans" userId="S::n.evans@uwtsd.ac.uk::73f80963-43f3-41cc-b629-1f52622eac76" providerId="AD" clId="Web-{BD6ABFA8-40EF-6106-3C9B-85911859BE17}"/>
    <pc:docChg chg="modSld">
      <pc:chgData name="Nia Evans" userId="S::n.evans@uwtsd.ac.uk::73f80963-43f3-41cc-b629-1f52622eac76" providerId="AD" clId="Web-{BD6ABFA8-40EF-6106-3C9B-85911859BE17}" dt="2020-02-20T11:01:50.908" v="11" actId="1076"/>
      <pc:docMkLst>
        <pc:docMk/>
      </pc:docMkLst>
      <pc:sldChg chg="addSp delSp modSp">
        <pc:chgData name="Nia Evans" userId="S::n.evans@uwtsd.ac.uk::73f80963-43f3-41cc-b629-1f52622eac76" providerId="AD" clId="Web-{BD6ABFA8-40EF-6106-3C9B-85911859BE17}" dt="2020-02-20T11:01:50.908" v="11" actId="1076"/>
        <pc:sldMkLst>
          <pc:docMk/>
          <pc:sldMk cId="2075816552" sldId="481"/>
        </pc:sldMkLst>
        <pc:spChg chg="mod">
          <ac:chgData name="Nia Evans" userId="S::n.evans@uwtsd.ac.uk::73f80963-43f3-41cc-b629-1f52622eac76" providerId="AD" clId="Web-{BD6ABFA8-40EF-6106-3C9B-85911859BE17}" dt="2020-02-20T11:01:02.705" v="7" actId="14100"/>
          <ac:spMkLst>
            <pc:docMk/>
            <pc:sldMk cId="2075816552" sldId="481"/>
            <ac:spMk id="2" creationId="{69119B94-92BD-4AE2-9B1A-4BA20026E413}"/>
          </ac:spMkLst>
        </pc:spChg>
        <pc:spChg chg="del mod">
          <ac:chgData name="Nia Evans" userId="S::n.evans@uwtsd.ac.uk::73f80963-43f3-41cc-b629-1f52622eac76" providerId="AD" clId="Web-{BD6ABFA8-40EF-6106-3C9B-85911859BE17}" dt="2020-02-20T11:00:51.439" v="3"/>
          <ac:spMkLst>
            <pc:docMk/>
            <pc:sldMk cId="2075816552" sldId="481"/>
            <ac:spMk id="3" creationId="{CAC775A6-2C53-4B55-A006-691BB1B4AC2D}"/>
          </ac:spMkLst>
        </pc:spChg>
        <pc:picChg chg="add mod ord">
          <ac:chgData name="Nia Evans" userId="S::n.evans@uwtsd.ac.uk::73f80963-43f3-41cc-b629-1f52622eac76" providerId="AD" clId="Web-{BD6ABFA8-40EF-6106-3C9B-85911859BE17}" dt="2020-02-20T11:01:48.471" v="10" actId="1076"/>
          <ac:picMkLst>
            <pc:docMk/>
            <pc:sldMk cId="2075816552" sldId="481"/>
            <ac:picMk id="4" creationId="{04887448-8B59-4B1D-915E-9CBF31160B05}"/>
          </ac:picMkLst>
        </pc:picChg>
        <pc:picChg chg="add mod">
          <ac:chgData name="Nia Evans" userId="S::n.evans@uwtsd.ac.uk::73f80963-43f3-41cc-b629-1f52622eac76" providerId="AD" clId="Web-{BD6ABFA8-40EF-6106-3C9B-85911859BE17}" dt="2020-02-20T11:01:50.908" v="11" actId="1076"/>
          <ac:picMkLst>
            <pc:docMk/>
            <pc:sldMk cId="2075816552" sldId="481"/>
            <ac:picMk id="6" creationId="{8E481644-2FBB-46EF-8C05-56BD231D12FC}"/>
          </ac:picMkLst>
        </pc:picChg>
      </pc:sldChg>
    </pc:docChg>
  </pc:docChgLst>
  <pc:docChgLst>
    <pc:chgData name="Nia Evans" userId="S::n.evans@uwtsd.ac.uk::73f80963-43f3-41cc-b629-1f52622eac76" providerId="AD" clId="Web-{091B020E-BB2C-0C1B-8C98-925CCEAFCB43}"/>
    <pc:docChg chg="addSld modSld sldOrd">
      <pc:chgData name="Nia Evans" userId="S::n.evans@uwtsd.ac.uk::73f80963-43f3-41cc-b629-1f52622eac76" providerId="AD" clId="Web-{091B020E-BB2C-0C1B-8C98-925CCEAFCB43}" dt="2020-02-18T08:43:48.719" v="183"/>
      <pc:docMkLst>
        <pc:docMk/>
      </pc:docMkLst>
      <pc:sldChg chg="delSp modSp add ord replId delAnim">
        <pc:chgData name="Nia Evans" userId="S::n.evans@uwtsd.ac.uk::73f80963-43f3-41cc-b629-1f52622eac76" providerId="AD" clId="Web-{091B020E-BB2C-0C1B-8C98-925CCEAFCB43}" dt="2020-02-18T08:43:48.719" v="183"/>
        <pc:sldMkLst>
          <pc:docMk/>
          <pc:sldMk cId="2414013243" sldId="480"/>
        </pc:sldMkLst>
        <pc:spChg chg="mod">
          <ac:chgData name="Nia Evans" userId="S::n.evans@uwtsd.ac.uk::73f80963-43f3-41cc-b629-1f52622eac76" providerId="AD" clId="Web-{091B020E-BB2C-0C1B-8C98-925CCEAFCB43}" dt="2020-02-18T08:43:46.157" v="182" actId="1076"/>
          <ac:spMkLst>
            <pc:docMk/>
            <pc:sldMk cId="2414013243" sldId="480"/>
            <ac:spMk id="5" creationId="{2E37A35E-3397-AA42-9DE6-F436FB405ABC}"/>
          </ac:spMkLst>
        </pc:spChg>
        <pc:spChg chg="mod">
          <ac:chgData name="Nia Evans" userId="S::n.evans@uwtsd.ac.uk::73f80963-43f3-41cc-b629-1f52622eac76" providerId="AD" clId="Web-{091B020E-BB2C-0C1B-8C98-925CCEAFCB43}" dt="2020-02-18T08:40:56.093" v="14" actId="20577"/>
          <ac:spMkLst>
            <pc:docMk/>
            <pc:sldMk cId="2414013243" sldId="480"/>
            <ac:spMk id="6" creationId="{DE5F1BB2-C9CC-A74E-BA40-9E26B82D2193}"/>
          </ac:spMkLst>
        </pc:spChg>
        <pc:spChg chg="mod">
          <ac:chgData name="Nia Evans" userId="S::n.evans@uwtsd.ac.uk::73f80963-43f3-41cc-b629-1f52622eac76" providerId="AD" clId="Web-{091B020E-BB2C-0C1B-8C98-925CCEAFCB43}" dt="2020-02-18T08:43:23.625" v="150" actId="20577"/>
          <ac:spMkLst>
            <pc:docMk/>
            <pc:sldMk cId="2414013243" sldId="480"/>
            <ac:spMk id="7" creationId="{BB432A23-5CCC-A14D-AEBC-4870579A811D}"/>
          </ac:spMkLst>
        </pc:spChg>
        <pc:spChg chg="del">
          <ac:chgData name="Nia Evans" userId="S::n.evans@uwtsd.ac.uk::73f80963-43f3-41cc-b629-1f52622eac76" providerId="AD" clId="Web-{091B020E-BB2C-0C1B-8C98-925CCEAFCB43}" dt="2020-02-18T08:43:48.719" v="183"/>
          <ac:spMkLst>
            <pc:docMk/>
            <pc:sldMk cId="2414013243" sldId="480"/>
            <ac:spMk id="8" creationId="{720D7401-C2BA-5E4D-BE67-BC5E7DF62FB4}"/>
          </ac:spMkLst>
        </pc:spChg>
        <pc:spChg chg="mod">
          <ac:chgData name="Nia Evans" userId="S::n.evans@uwtsd.ac.uk::73f80963-43f3-41cc-b629-1f52622eac76" providerId="AD" clId="Web-{091B020E-BB2C-0C1B-8C98-925CCEAFCB43}" dt="2020-02-18T08:41:09.859" v="28" actId="1076"/>
          <ac:spMkLst>
            <pc:docMk/>
            <pc:sldMk cId="2414013243" sldId="480"/>
            <ac:spMk id="11" creationId="{E2F4D0D7-E953-EA49-A10B-B900AB76F28C}"/>
          </ac:spMkLst>
        </pc:spChg>
        <pc:spChg chg="del">
          <ac:chgData name="Nia Evans" userId="S::n.evans@uwtsd.ac.uk::73f80963-43f3-41cc-b629-1f52622eac76" providerId="AD" clId="Web-{091B020E-BB2C-0C1B-8C98-925CCEAFCB43}" dt="2020-02-18T08:41:33.468" v="54"/>
          <ac:spMkLst>
            <pc:docMk/>
            <pc:sldMk cId="2414013243" sldId="480"/>
            <ac:spMk id="12" creationId="{8F6074B4-2C61-5A4E-9B99-A58EF5DBBB34}"/>
          </ac:spMkLst>
        </pc:spChg>
        <pc:spChg chg="mod">
          <ac:chgData name="Nia Evans" userId="S::n.evans@uwtsd.ac.uk::73f80963-43f3-41cc-b629-1f52622eac76" providerId="AD" clId="Web-{091B020E-BB2C-0C1B-8C98-925CCEAFCB43}" dt="2020-02-18T08:41:30.468" v="51" actId="20577"/>
          <ac:spMkLst>
            <pc:docMk/>
            <pc:sldMk cId="2414013243" sldId="480"/>
            <ac:spMk id="13" creationId="{F50B3532-1917-EC4E-AA3D-D71A9AB57B94}"/>
          </ac:spMkLst>
        </pc:spChg>
      </pc:sldChg>
    </pc:docChg>
  </pc:docChgLst>
  <pc:docChgLst>
    <pc:chgData name="Nia Evans" userId="S::n.evans@uwtsd.ac.uk::73f80963-43f3-41cc-b629-1f52622eac76" providerId="AD" clId="Web-{36545277-756F-13C3-315E-F730C3EFAF66}"/>
    <pc:docChg chg="modSld">
      <pc:chgData name="Nia Evans" userId="S::n.evans@uwtsd.ac.uk::73f80963-43f3-41cc-b629-1f52622eac76" providerId="AD" clId="Web-{36545277-756F-13C3-315E-F730C3EFAF66}" dt="2020-02-17T15:25:08.476" v="15" actId="20577"/>
      <pc:docMkLst>
        <pc:docMk/>
      </pc:docMkLst>
      <pc:sldChg chg="modSp">
        <pc:chgData name="Nia Evans" userId="S::n.evans@uwtsd.ac.uk::73f80963-43f3-41cc-b629-1f52622eac76" providerId="AD" clId="Web-{36545277-756F-13C3-315E-F730C3EFAF66}" dt="2020-02-17T15:25:08.476" v="14" actId="20577"/>
        <pc:sldMkLst>
          <pc:docMk/>
          <pc:sldMk cId="723565468" sldId="453"/>
        </pc:sldMkLst>
        <pc:spChg chg="mod">
          <ac:chgData name="Nia Evans" userId="S::n.evans@uwtsd.ac.uk::73f80963-43f3-41cc-b629-1f52622eac76" providerId="AD" clId="Web-{36545277-756F-13C3-315E-F730C3EFAF66}" dt="2020-02-17T15:25:08.476" v="14" actId="20577"/>
          <ac:spMkLst>
            <pc:docMk/>
            <pc:sldMk cId="723565468" sldId="453"/>
            <ac:spMk id="8" creationId="{3E299A71-086F-464C-A751-7A475EB58AB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C8694-7B2A-4B49-8C2C-523ACE46547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1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10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20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849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283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236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48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Nawr newidiwch y sgwrs I siarad gydg un plentyn. 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Now practise the dialogue as if you were talking to one child.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7F640E61-BC67-7D40-8150-9A102CA967CC}" type="slidenum">
              <a:rPr lang="en-US" altLang="en-US" sz="1200"/>
              <a:pPr eaLnBrk="1" hangingPunct="1"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9226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545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761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9045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393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7614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3937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301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81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44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85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69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36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63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00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039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085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18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53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4478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34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273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309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7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59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11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png"/><Relationship Id="rId7" Type="http://schemas.openxmlformats.org/officeDocument/2006/relationships/image" Target="../media/image1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10" Type="http://schemas.openxmlformats.org/officeDocument/2006/relationships/image" Target="../media/image21.jpeg"/><Relationship Id="rId4" Type="http://schemas.openxmlformats.org/officeDocument/2006/relationships/image" Target="../media/image15.tiff"/><Relationship Id="rId9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tiff"/><Relationship Id="rId3" Type="http://schemas.openxmlformats.org/officeDocument/2006/relationships/image" Target="../media/image22.png"/><Relationship Id="rId7" Type="http://schemas.openxmlformats.org/officeDocument/2006/relationships/image" Target="../media/image17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tiff"/><Relationship Id="rId11" Type="http://schemas.openxmlformats.org/officeDocument/2006/relationships/image" Target="../media/image21.jpeg"/><Relationship Id="rId5" Type="http://schemas.openxmlformats.org/officeDocument/2006/relationships/image" Target="../media/image15.tiff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tif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hyperlink" Target="http://images.google.com/imgres?imgurl=http://www.kidssundayschool.com/Main/Aids/Images/listen.gif&amp;imgrefurl=http://www.kidssundayschool.com/Main/Aids/1aids12.php&amp;usg=__9777dt4O8Qm7GKh-Rm8Nrhta6i8=&amp;h=171&amp;w=175&amp;sz=13&amp;hl=en&amp;start=2&amp;zoom=1&amp;tbnid=vBsElme-rxRxJM:&amp;tbnh=98&amp;tbnw=100&amp;ei=Z-UPUY_YBYjAhAeA2oGIDg&amp;prev=/search?q=children+listening+in+class&amp;hl=en&amp;gbv=2&amp;tbm=isch&amp;itbs=1" TargetMode="External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hyperlink" Target="http://images.google.com/imgres?imgurl=http://playoneducation.co.uk/wp-content/uploads/2011/05/children-singing1.gif&amp;imgrefurl=http://playoneducation.co.uk/baby-toddler-preschool-music-classes&amp;usg=__myy7qFp4mrcv8z5di7VCxCm5rCI=&amp;h=289&amp;w=362&amp;sz=16&amp;hl=en&amp;start=2&amp;zoom=1&amp;tbnid=k2mFN_gaBuHppM:&amp;tbnh=97&amp;tbnw=121&amp;ei=FOYPUaaZJcaGhQfzsYHgBw&amp;prev=/search?q=children+singing+in+class&amp;hl=en&amp;gbv=2&amp;tbm=isch&amp;itbs=1" TargetMode="External"/><Relationship Id="rId4" Type="http://schemas.openxmlformats.org/officeDocument/2006/relationships/image" Target="../media/image26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1930211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err="1"/>
              <a:t>Cymraeg</a:t>
            </a:r>
            <a:endParaRPr lang="en-GB" sz="6000"/>
          </a:p>
        </p:txBody>
      </p:sp>
      <p:sp>
        <p:nvSpPr>
          <p:cNvPr id="3" name="TextBox 2"/>
          <p:cNvSpPr txBox="1"/>
          <p:nvPr/>
        </p:nvSpPr>
        <p:spPr>
          <a:xfrm>
            <a:off x="342291" y="422870"/>
            <a:ext cx="11310452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800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B.A. </a:t>
            </a:r>
            <a:r>
              <a:rPr lang="en-US" sz="8000" err="1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Addysg</a:t>
            </a:r>
            <a:r>
              <a:rPr lang="en-US" sz="800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 Bl. 2B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63038" y="5058383"/>
            <a:ext cx="10340502" cy="1246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endParaRPr lang="en-US" sz="2500">
              <a:latin typeface="Segoe Print" panose="02000800000000000000" pitchFamily="2" charset="0"/>
            </a:endParaRPr>
          </a:p>
          <a:p>
            <a:pPr algn="ctr"/>
            <a:r>
              <a:rPr lang="en-US" sz="2500" err="1">
                <a:latin typeface="Segoe Print"/>
              </a:rPr>
              <a:t>Dydd</a:t>
            </a:r>
            <a:r>
              <a:rPr lang="en-US" sz="2500">
                <a:latin typeface="Segoe Print"/>
              </a:rPr>
              <a:t> </a:t>
            </a:r>
            <a:r>
              <a:rPr lang="en-US" sz="2500" err="1">
                <a:latin typeface="Segoe Print"/>
              </a:rPr>
              <a:t>Mawrth</a:t>
            </a:r>
            <a:r>
              <a:rPr lang="en-US" sz="2500">
                <a:latin typeface="Segoe Print"/>
              </a:rPr>
              <a:t>, 18fed o </a:t>
            </a:r>
            <a:r>
              <a:rPr lang="en-US" sz="2500" err="1">
                <a:latin typeface="Segoe Print"/>
              </a:rPr>
              <a:t>Chwefror</a:t>
            </a:r>
            <a:r>
              <a:rPr lang="en-US" sz="2500">
                <a:latin typeface="Segoe Print"/>
              </a:rPr>
              <a:t>, 2020</a:t>
            </a:r>
          </a:p>
          <a:p>
            <a:endParaRPr lang="en-US" sz="2500"/>
          </a:p>
        </p:txBody>
      </p:sp>
      <p:pic>
        <p:nvPicPr>
          <p:cNvPr id="5" name="Picture 5" descr="A picture containing many, young, girl, little&#10;&#10;Description generated with very high confidence">
            <a:extLst>
              <a:ext uri="{FF2B5EF4-FFF2-40B4-BE49-F238E27FC236}">
                <a16:creationId xmlns:a16="http://schemas.microsoft.com/office/drawing/2014/main" id="{1F1736B8-2D5F-49B4-9369-5C80F15F3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0446" y="2955946"/>
            <a:ext cx="4523138" cy="20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4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/>
              <a:t>Bore da! Bore  da!</a:t>
            </a:r>
            <a:br>
              <a:rPr lang="en-GB" sz="5000" b="1"/>
            </a:br>
            <a:r>
              <a:rPr lang="en-GB" sz="5000" b="1" err="1"/>
              <a:t>Sut</a:t>
            </a:r>
            <a:r>
              <a:rPr lang="en-GB" sz="5000" b="1"/>
              <a:t> '</a:t>
            </a:r>
            <a:r>
              <a:rPr lang="en-GB" sz="5000" b="1" err="1"/>
              <a:t>dych</a:t>
            </a:r>
            <a:r>
              <a:rPr lang="en-GB" sz="5000" b="1"/>
              <a:t> chi?  </a:t>
            </a:r>
            <a:r>
              <a:rPr lang="en-GB" sz="5000" b="1" err="1"/>
              <a:t>Sut</a:t>
            </a:r>
            <a:r>
              <a:rPr lang="en-GB" sz="5000" b="1"/>
              <a:t> '</a:t>
            </a:r>
            <a:r>
              <a:rPr lang="en-GB" sz="5000" b="1" err="1"/>
              <a:t>dych</a:t>
            </a:r>
            <a:r>
              <a:rPr lang="en-GB" sz="5000" b="1"/>
              <a:t> chi?</a:t>
            </a:r>
            <a:br>
              <a:rPr lang="en-GB" sz="5000" b="1"/>
            </a:br>
            <a:r>
              <a:rPr lang="en-GB" sz="5000" b="1"/>
              <a:t>Da </a:t>
            </a:r>
            <a:r>
              <a:rPr lang="en-GB" sz="5000" b="1" err="1"/>
              <a:t>iawn</a:t>
            </a:r>
            <a:r>
              <a:rPr lang="en-GB" sz="5000" b="1"/>
              <a:t>, </a:t>
            </a:r>
            <a:r>
              <a:rPr lang="en-GB" sz="5000" b="1" err="1"/>
              <a:t>diolch</a:t>
            </a:r>
            <a:r>
              <a:rPr lang="en-GB" sz="5000" b="1"/>
              <a:t>!  Da </a:t>
            </a:r>
            <a:r>
              <a:rPr lang="en-GB" sz="5000" b="1" err="1"/>
              <a:t>iawn</a:t>
            </a:r>
            <a:r>
              <a:rPr lang="en-GB" sz="5000" b="1"/>
              <a:t>, </a:t>
            </a:r>
            <a:r>
              <a:rPr lang="en-GB" sz="5000" b="1" err="1"/>
              <a:t>diolch</a:t>
            </a:r>
            <a:r>
              <a:rPr lang="en-GB" sz="5000" b="1"/>
              <a:t>!</a:t>
            </a:r>
            <a:br>
              <a:rPr lang="en-GB" sz="5000" b="1"/>
            </a:b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 </a:t>
            </a: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95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Ydy</a:t>
            </a:r>
            <a:r>
              <a:rPr lang="en-US" sz="3600" b="1"/>
              <a:t>  …......  </a:t>
            </a:r>
            <a:r>
              <a:rPr lang="en-US" sz="3600" b="1" err="1"/>
              <a:t>yma</a:t>
            </a:r>
            <a:r>
              <a:rPr lang="en-US" sz="3600" b="1"/>
              <a:t> </a:t>
            </a:r>
            <a:r>
              <a:rPr lang="en-US" sz="3600" b="1" err="1"/>
              <a:t>heddiw</a:t>
            </a:r>
            <a:r>
              <a:rPr lang="en-US" sz="3600" b="1"/>
              <a:t>?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446ED20-7543-4D1B-B90B-2ADFE8C4BF1C}"/>
              </a:ext>
            </a:extLst>
          </p:cNvPr>
          <p:cNvSpPr/>
          <p:nvPr/>
        </p:nvSpPr>
        <p:spPr>
          <a:xfrm rot="1620000">
            <a:off x="4000541" y="2394981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B543AD05-2853-4B8C-806E-5EE6F87FFCF6}"/>
              </a:ext>
            </a:extLst>
          </p:cNvPr>
          <p:cNvSpPr/>
          <p:nvPr/>
        </p:nvSpPr>
        <p:spPr>
          <a:xfrm rot="-1260000">
            <a:off x="6903120" y="2400797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2113429" y="4353999"/>
            <a:ext cx="186439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Yma</a:t>
            </a:r>
            <a:r>
              <a:rPr lang="en-US" sz="3600" b="1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318971" y="4359817"/>
            <a:ext cx="42318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Nac </a:t>
            </a:r>
            <a:r>
              <a:rPr lang="en-US" sz="3600" b="1" err="1"/>
              <a:t>ydy</a:t>
            </a:r>
            <a:r>
              <a:rPr lang="en-US" sz="3600" b="1"/>
              <a:t>. </a:t>
            </a:r>
            <a:r>
              <a:rPr lang="en-US" sz="3600" b="1" err="1"/>
              <a:t>Absennol</a:t>
            </a:r>
            <a:r>
              <a:rPr lang="en-US" sz="3600" b="1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509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468702" y="1719533"/>
            <a:ext cx="1113957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err="1"/>
              <a:t>Athro</a:t>
            </a:r>
            <a:r>
              <a:rPr lang="en-GB" sz="3600" b="1"/>
              <a:t>:   Bore da, </a:t>
            </a:r>
            <a:r>
              <a:rPr lang="en-GB" sz="3600" b="1" err="1"/>
              <a:t>blant</a:t>
            </a:r>
            <a:r>
              <a:rPr lang="en-GB" sz="3600" b="1"/>
              <a:t>.</a:t>
            </a:r>
          </a:p>
          <a:p>
            <a:r>
              <a:rPr lang="en-GB" sz="3600" b="1"/>
              <a:t>Plant:    Bore da, Syr. Bore da, </a:t>
            </a:r>
            <a:r>
              <a:rPr lang="en-GB" sz="3600" b="1" err="1"/>
              <a:t>ffrindiau</a:t>
            </a:r>
            <a:r>
              <a:rPr lang="en-GB" sz="3600" b="1"/>
              <a:t>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</a:t>
            </a:r>
            <a:r>
              <a:rPr lang="en-GB" sz="3600" b="1" err="1"/>
              <a:t>Nawr</a:t>
            </a:r>
            <a:r>
              <a:rPr lang="en-GB" sz="3600" b="1"/>
              <a:t> '</a:t>
            </a:r>
            <a:r>
              <a:rPr lang="en-GB" sz="3600" b="1" err="1"/>
              <a:t>te</a:t>
            </a:r>
            <a:r>
              <a:rPr lang="en-GB" sz="3600" b="1"/>
              <a:t>, y </a:t>
            </a:r>
            <a:r>
              <a:rPr lang="en-GB" sz="3600" b="1" err="1"/>
              <a:t>gofrestr</a:t>
            </a:r>
            <a:r>
              <a:rPr lang="en-GB" sz="3600" b="1"/>
              <a:t>.  Martin?</a:t>
            </a:r>
          </a:p>
          <a:p>
            <a:r>
              <a:rPr lang="en-GB" sz="3600" b="1"/>
              <a:t>Martin: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 Sara?</a:t>
            </a:r>
          </a:p>
          <a:p>
            <a:r>
              <a:rPr lang="en-GB" sz="3600" b="1"/>
              <a:t>Sara:   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Liam?</a:t>
            </a:r>
          </a:p>
          <a:p>
            <a:r>
              <a:rPr lang="en-GB" sz="3600" b="1"/>
              <a:t>Plant:    </a:t>
            </a:r>
            <a:r>
              <a:rPr lang="en-GB" sz="3600" b="1" err="1"/>
              <a:t>Absennol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O, </a:t>
            </a:r>
            <a:r>
              <a:rPr lang="en-GB" sz="3600" b="1" err="1"/>
              <a:t>mae</a:t>
            </a:r>
            <a:r>
              <a:rPr lang="en-GB" sz="3600" b="1"/>
              <a:t> Liam </a:t>
            </a:r>
            <a:r>
              <a:rPr lang="en-GB" sz="3600" b="1" err="1"/>
              <a:t>yn</a:t>
            </a:r>
            <a:r>
              <a:rPr lang="en-GB" sz="3600" b="1"/>
              <a:t> </a:t>
            </a:r>
            <a:r>
              <a:rPr lang="en-GB" sz="3600" b="1" err="1"/>
              <a:t>absennol</a:t>
            </a:r>
            <a:r>
              <a:rPr lang="en-GB" sz="3600" b="1"/>
              <a:t>.  Dyna </a:t>
            </a:r>
            <a:r>
              <a:rPr lang="en-GB" sz="3600" b="1" err="1"/>
              <a:t>drueni</a:t>
            </a:r>
            <a:r>
              <a:rPr lang="en-GB" sz="3600" b="1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915" y="3477435"/>
            <a:ext cx="4253002" cy="264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970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468702" y="1719533"/>
            <a:ext cx="1113957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err="1"/>
              <a:t>Athro</a:t>
            </a:r>
            <a:r>
              <a:rPr lang="en-GB" sz="3600" b="1"/>
              <a:t>:   Bore da, </a:t>
            </a:r>
            <a:r>
              <a:rPr lang="en-GB" sz="3600" b="1" err="1"/>
              <a:t>blant</a:t>
            </a:r>
            <a:r>
              <a:rPr lang="en-GB" sz="3600" b="1"/>
              <a:t>.</a:t>
            </a:r>
          </a:p>
          <a:p>
            <a:r>
              <a:rPr lang="en-GB" sz="3600" b="1"/>
              <a:t>Plant:    Bore da, Syr. Bore da, </a:t>
            </a:r>
            <a:r>
              <a:rPr lang="en-GB" sz="3600" b="1" err="1"/>
              <a:t>ffrindiau</a:t>
            </a:r>
            <a:r>
              <a:rPr lang="en-GB" sz="3600" b="1"/>
              <a:t>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</a:t>
            </a:r>
            <a:r>
              <a:rPr lang="en-GB" sz="3600" b="1" err="1"/>
              <a:t>Nawr</a:t>
            </a:r>
            <a:r>
              <a:rPr lang="en-GB" sz="3600" b="1"/>
              <a:t> '</a:t>
            </a:r>
            <a:r>
              <a:rPr lang="en-GB" sz="3600" b="1" err="1"/>
              <a:t>te</a:t>
            </a:r>
            <a:r>
              <a:rPr lang="en-GB" sz="3600" b="1"/>
              <a:t>, y </a:t>
            </a:r>
            <a:r>
              <a:rPr lang="en-GB" sz="3600" b="1" err="1"/>
              <a:t>gofrestr</a:t>
            </a:r>
            <a:r>
              <a:rPr lang="en-GB" sz="3600" b="1"/>
              <a:t>.  ________?</a:t>
            </a:r>
          </a:p>
          <a:p>
            <a:r>
              <a:rPr lang="en-GB" sz="3600" b="1"/>
              <a:t>______: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 ______?</a:t>
            </a:r>
          </a:p>
          <a:p>
            <a:r>
              <a:rPr lang="en-GB" sz="3600" b="1"/>
              <a:t>______:     </a:t>
            </a:r>
            <a:r>
              <a:rPr lang="en-GB" sz="3600" b="1" err="1"/>
              <a:t>Yma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______?</a:t>
            </a:r>
          </a:p>
          <a:p>
            <a:r>
              <a:rPr lang="en-GB" sz="3600" b="1"/>
              <a:t>Plant:    </a:t>
            </a:r>
            <a:r>
              <a:rPr lang="en-GB" sz="3600" b="1" err="1"/>
              <a:t>Absennol</a:t>
            </a:r>
            <a:r>
              <a:rPr lang="en-GB" sz="3600" b="1"/>
              <a:t>, syr.</a:t>
            </a:r>
          </a:p>
          <a:p>
            <a:r>
              <a:rPr lang="en-GB" sz="3600" b="1" err="1"/>
              <a:t>Athro</a:t>
            </a:r>
            <a:r>
              <a:rPr lang="en-GB" sz="3600" b="1"/>
              <a:t>:   O, </a:t>
            </a:r>
            <a:r>
              <a:rPr lang="en-GB" sz="3600" b="1" err="1"/>
              <a:t>mae</a:t>
            </a:r>
            <a:r>
              <a:rPr lang="en-GB" sz="3600" b="1"/>
              <a:t> _____ </a:t>
            </a:r>
            <a:r>
              <a:rPr lang="en-GB" sz="3600" b="1" err="1"/>
              <a:t>yn</a:t>
            </a:r>
            <a:r>
              <a:rPr lang="en-GB" sz="3600" b="1"/>
              <a:t> </a:t>
            </a:r>
            <a:r>
              <a:rPr lang="en-GB" sz="3600" b="1" err="1"/>
              <a:t>absennol</a:t>
            </a:r>
            <a:r>
              <a:rPr lang="en-GB" sz="3600" b="1"/>
              <a:t>.  Dyna </a:t>
            </a:r>
            <a:r>
              <a:rPr lang="en-GB" sz="3600" b="1" err="1"/>
              <a:t>drueni</a:t>
            </a:r>
            <a:r>
              <a:rPr lang="en-GB" sz="3600" b="1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915" y="3477435"/>
            <a:ext cx="4253002" cy="264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77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356134" y="983510"/>
            <a:ext cx="11723298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err="1"/>
              <a:t>Athro</a:t>
            </a:r>
            <a:r>
              <a:rPr lang="en-GB" sz="2800" b="1"/>
              <a:t>:     Bore da, ________.</a:t>
            </a:r>
          </a:p>
          <a:p>
            <a:r>
              <a:rPr lang="en-GB" sz="2800" b="1"/>
              <a:t>Plant:      Bore da, ______. Bore da, _______.</a:t>
            </a:r>
          </a:p>
          <a:p>
            <a:r>
              <a:rPr lang="en-GB" sz="2800" b="1" err="1"/>
              <a:t>Athro</a:t>
            </a:r>
            <a:r>
              <a:rPr lang="en-GB" sz="2800" b="1"/>
              <a:t>:     </a:t>
            </a:r>
            <a:r>
              <a:rPr lang="en-GB" sz="2800" b="1" err="1"/>
              <a:t>Nawr</a:t>
            </a:r>
            <a:r>
              <a:rPr lang="en-GB" sz="2800" b="1"/>
              <a:t> '</a:t>
            </a:r>
            <a:r>
              <a:rPr lang="en-GB" sz="2800" b="1" err="1"/>
              <a:t>te</a:t>
            </a:r>
            <a:r>
              <a:rPr lang="en-GB" sz="2800" b="1"/>
              <a:t>, y </a:t>
            </a:r>
            <a:r>
              <a:rPr lang="en-GB" sz="2800" b="1" err="1"/>
              <a:t>gofrestr</a:t>
            </a:r>
            <a:r>
              <a:rPr lang="en-GB" sz="2800" b="1"/>
              <a:t>.  ________?</a:t>
            </a:r>
          </a:p>
          <a:p>
            <a:r>
              <a:rPr lang="en-GB" sz="2800" b="1" err="1"/>
              <a:t>Plentyn</a:t>
            </a:r>
            <a:r>
              <a:rPr lang="en-GB" sz="2800" b="1"/>
              <a:t>:  </a:t>
            </a:r>
            <a:r>
              <a:rPr lang="en-GB" sz="2800" b="1" err="1"/>
              <a:t>Yma</a:t>
            </a:r>
            <a:r>
              <a:rPr lang="en-GB" sz="2800" b="1"/>
              <a:t>, ______.</a:t>
            </a:r>
          </a:p>
          <a:p>
            <a:r>
              <a:rPr lang="en-GB" sz="2800" b="1"/>
              <a:t>Athro:     Cinio neu brechdanau?</a:t>
            </a:r>
          </a:p>
          <a:p>
            <a:r>
              <a:rPr lang="en-GB" sz="2800" b="1"/>
              <a:t>Plentyn:  Cinio, os gwelwch yn dda.</a:t>
            </a:r>
          </a:p>
          <a:p>
            <a:r>
              <a:rPr lang="en-GB" sz="2800" b="1"/>
              <a:t>Athro:     Marc?</a:t>
            </a:r>
          </a:p>
          <a:p>
            <a:r>
              <a:rPr lang="en-GB" sz="2800" b="1" err="1"/>
              <a:t>Plentyn</a:t>
            </a:r>
            <a:r>
              <a:rPr lang="en-GB" sz="2800" b="1"/>
              <a:t>:  _____, Syr.</a:t>
            </a:r>
          </a:p>
          <a:p>
            <a:r>
              <a:rPr lang="en-GB" sz="2800" b="1"/>
              <a:t>Athro:     Cinio neu brechdanau?</a:t>
            </a:r>
          </a:p>
          <a:p>
            <a:r>
              <a:rPr lang="en-GB" sz="2800" b="1"/>
              <a:t>Marc:      Brechdanau, os gwelwch yn dda.</a:t>
            </a:r>
          </a:p>
          <a:p>
            <a:r>
              <a:rPr lang="en-GB" sz="2800" b="1"/>
              <a:t>Athro:     Rhys?</a:t>
            </a:r>
          </a:p>
          <a:p>
            <a:r>
              <a:rPr lang="en-GB" sz="2800" b="1"/>
              <a:t>Plant:     </a:t>
            </a:r>
            <a:r>
              <a:rPr lang="en-GB" sz="2800" b="1" err="1"/>
              <a:t>Absennol</a:t>
            </a:r>
            <a:r>
              <a:rPr lang="en-GB" sz="2800" b="1"/>
              <a:t>.</a:t>
            </a:r>
          </a:p>
          <a:p>
            <a:r>
              <a:rPr lang="en-GB" sz="2800" b="1" err="1"/>
              <a:t>Athro</a:t>
            </a:r>
            <a:r>
              <a:rPr lang="en-GB" sz="2800" b="1"/>
              <a:t>:    O, </a:t>
            </a:r>
            <a:r>
              <a:rPr lang="en-GB" sz="2800" b="1" err="1"/>
              <a:t>mae</a:t>
            </a:r>
            <a:r>
              <a:rPr lang="en-GB" sz="2800" b="1"/>
              <a:t> _______ </a:t>
            </a:r>
            <a:r>
              <a:rPr lang="en-GB" sz="2800" b="1" err="1"/>
              <a:t>yn</a:t>
            </a:r>
            <a:r>
              <a:rPr lang="en-GB" sz="2800" b="1"/>
              <a:t> </a:t>
            </a:r>
            <a:r>
              <a:rPr lang="en-GB" sz="2800" b="1" err="1"/>
              <a:t>absennol</a:t>
            </a:r>
            <a:r>
              <a:rPr lang="en-GB" sz="2800" b="1"/>
              <a:t>.  Dyna </a:t>
            </a:r>
            <a:r>
              <a:rPr lang="en-GB" sz="2800" b="1" err="1"/>
              <a:t>drueni</a:t>
            </a:r>
            <a:r>
              <a:rPr lang="en-GB" sz="2800" b="1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3367" y="3668843"/>
            <a:ext cx="3507475" cy="218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08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30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Wyddor</a:t>
                      </a:r>
                      <a:endParaRPr lang="en-US" sz="30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7988364" y="539248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137160" y="588844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37160" y="6288640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9345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758107" y="183633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ddfa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15963" y="185346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ew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156625" y="463844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515963" y="45774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96000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2461111" y="57722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179-57B3-584F-8A4D-48A478DD43E6}"/>
              </a:ext>
            </a:extLst>
          </p:cNvPr>
          <p:cNvSpPr txBox="1"/>
          <p:nvPr/>
        </p:nvSpPr>
        <p:spPr>
          <a:xfrm>
            <a:off x="4562975" y="14173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FCB860-45AF-CB43-B4B9-841F8F6790C5}"/>
              </a:ext>
            </a:extLst>
          </p:cNvPr>
          <p:cNvSpPr txBox="1"/>
          <p:nvPr/>
        </p:nvSpPr>
        <p:spPr>
          <a:xfrm>
            <a:off x="6096000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A7F8F7-7C95-4844-A81C-73C0F8995877}"/>
              </a:ext>
            </a:extLst>
          </p:cNvPr>
          <p:cNvSpPr txBox="1"/>
          <p:nvPr/>
        </p:nvSpPr>
        <p:spPr>
          <a:xfrm>
            <a:off x="3542183" y="4497461"/>
            <a:ext cx="4155138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Dydd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M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A49FCC-022B-6B46-8814-A6084CF68852}"/>
              </a:ext>
            </a:extLst>
          </p:cNvPr>
          <p:cNvSpPr txBox="1"/>
          <p:nvPr/>
        </p:nvSpPr>
        <p:spPr>
          <a:xfrm>
            <a:off x="9243849" y="6431622"/>
            <a:ext cx="282202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err="1"/>
              <a:t>Adolygu’r</a:t>
            </a:r>
            <a:r>
              <a:rPr lang="en-US"/>
              <a:t> </a:t>
            </a:r>
            <a:r>
              <a:rPr lang="en-US" err="1"/>
              <a:t>patrymau</a:t>
            </a:r>
            <a:r>
              <a:rPr lang="en-US"/>
              <a:t> i </a:t>
            </a:r>
            <a:r>
              <a:rPr lang="en-US" err="1"/>
              <a:t>gyd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20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 …?                    Time to revise ….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 panose="02000800000000000000" pitchFamily="2" charset="0"/>
              </a:rPr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4132686" y="4697577"/>
            <a:ext cx="336282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err="1"/>
              <a:t>Wyt</a:t>
            </a:r>
            <a:r>
              <a:rPr lang="en-US" sz="3600" b="1"/>
              <a:t> </a:t>
            </a:r>
            <a:r>
              <a:rPr lang="en-US" sz="3600" b="1" err="1"/>
              <a:t>ti</a:t>
            </a:r>
            <a:r>
              <a:rPr lang="en-US" sz="3600" b="1"/>
              <a:t> </a:t>
            </a:r>
            <a:r>
              <a:rPr lang="en-US" sz="3600" b="1" err="1"/>
              <a:t>wedi</a:t>
            </a:r>
            <a:r>
              <a:rPr lang="en-US" sz="3600" b="1"/>
              <a:t> </a:t>
            </a:r>
            <a:r>
              <a:rPr lang="en-US" sz="3600" b="1" err="1"/>
              <a:t>gorffen</a:t>
            </a:r>
            <a:r>
              <a:rPr lang="en-US" sz="3600" b="1"/>
              <a:t> </a:t>
            </a:r>
            <a:r>
              <a:rPr lang="en-US" sz="3600" b="1" err="1"/>
              <a:t>dy</a:t>
            </a:r>
            <a:r>
              <a:rPr lang="en-US" sz="3600" b="1"/>
              <a:t> </a:t>
            </a:r>
            <a:r>
              <a:rPr lang="en-US" sz="3600" b="1" err="1"/>
              <a:t>waith</a:t>
            </a:r>
            <a:r>
              <a:rPr lang="en-US" sz="3600" b="1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24070" y="1542963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Bore da!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473206" y="3664870"/>
            <a:ext cx="316735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Dosbarth</a:t>
            </a:r>
            <a:r>
              <a:rPr lang="en-US" sz="3600" b="1"/>
              <a:t> </a:t>
            </a:r>
            <a:r>
              <a:rPr lang="en-US" sz="3600" b="1" err="1"/>
              <a:t>Derbyn</a:t>
            </a:r>
            <a:endParaRPr lang="en-US" sz="36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D7401-C2BA-5E4D-BE67-BC5E7DF62FB4}"/>
              </a:ext>
            </a:extLst>
          </p:cNvPr>
          <p:cNvSpPr txBox="1"/>
          <p:nvPr/>
        </p:nvSpPr>
        <p:spPr>
          <a:xfrm>
            <a:off x="8197446" y="3558209"/>
            <a:ext cx="306037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Blwyddyn</a:t>
            </a:r>
            <a:r>
              <a:rPr lang="en-US" sz="3600" b="1"/>
              <a:t> </a:t>
            </a:r>
            <a:r>
              <a:rPr lang="en-US" sz="3600" b="1" err="1"/>
              <a:t>chwech</a:t>
            </a:r>
            <a:endParaRPr lang="en-US" sz="3600" b="1"/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4D0D7-E953-EA49-A10B-B900AB76F28C}"/>
              </a:ext>
            </a:extLst>
          </p:cNvPr>
          <p:cNvSpPr txBox="1"/>
          <p:nvPr/>
        </p:nvSpPr>
        <p:spPr>
          <a:xfrm>
            <a:off x="4580898" y="1668151"/>
            <a:ext cx="206882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athro</a:t>
            </a:r>
            <a:endParaRPr lang="en-US" sz="36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6074B4-2C61-5A4E-9B99-A58EF5DBBB34}"/>
              </a:ext>
            </a:extLst>
          </p:cNvPr>
          <p:cNvSpPr txBox="1"/>
          <p:nvPr/>
        </p:nvSpPr>
        <p:spPr>
          <a:xfrm>
            <a:off x="4403035" y="3182864"/>
            <a:ext cx="28221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athrawes</a:t>
            </a:r>
            <a:endParaRPr lang="en-US" sz="36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0B3532-1917-EC4E-AA3D-D71A9AB57B94}"/>
              </a:ext>
            </a:extLst>
          </p:cNvPr>
          <p:cNvSpPr txBox="1"/>
          <p:nvPr/>
        </p:nvSpPr>
        <p:spPr>
          <a:xfrm>
            <a:off x="8197446" y="1499298"/>
            <a:ext cx="3060371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err="1"/>
              <a:t>Prynhawn</a:t>
            </a:r>
            <a:r>
              <a:rPr lang="en-US" sz="3600" b="1"/>
              <a:t> da, </a:t>
            </a:r>
            <a:r>
              <a:rPr lang="en-US" sz="3600" b="1" err="1"/>
              <a:t>blant</a:t>
            </a:r>
            <a:r>
              <a:rPr lang="en-US" sz="3600" b="1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4818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 …?                    Time to revise ….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 panose="02000800000000000000" pitchFamily="2" charset="0"/>
              </a:rPr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424070" y="1251444"/>
            <a:ext cx="336282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/>
              <a:t>Good</a:t>
            </a:r>
          </a:p>
          <a:p>
            <a:pPr algn="ctr"/>
            <a:r>
              <a:rPr lang="en-US" sz="3600" b="1"/>
              <a:t> afternoon, class!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512320" y="1629977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apples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473206" y="3664870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Excuse me.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D7401-C2BA-5E4D-BE67-BC5E7DF62FB4}"/>
              </a:ext>
            </a:extLst>
          </p:cNvPr>
          <p:cNvSpPr txBox="1"/>
          <p:nvPr/>
        </p:nvSpPr>
        <p:spPr>
          <a:xfrm>
            <a:off x="4403035" y="4758537"/>
            <a:ext cx="398232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numbers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C52B32-E145-244F-8175-5C85E2AFA22D}"/>
              </a:ext>
            </a:extLst>
          </p:cNvPr>
          <p:cNvSpPr txBox="1"/>
          <p:nvPr/>
        </p:nvSpPr>
        <p:spPr>
          <a:xfrm>
            <a:off x="619540" y="5940627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Year 1 </a:t>
            </a:r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4D0D7-E953-EA49-A10B-B900AB76F28C}"/>
              </a:ext>
            </a:extLst>
          </p:cNvPr>
          <p:cNvSpPr txBox="1"/>
          <p:nvPr/>
        </p:nvSpPr>
        <p:spPr>
          <a:xfrm>
            <a:off x="5061587" y="3194257"/>
            <a:ext cx="206882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book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6074B4-2C61-5A4E-9B99-A58EF5DBBB34}"/>
              </a:ext>
            </a:extLst>
          </p:cNvPr>
          <p:cNvSpPr txBox="1"/>
          <p:nvPr/>
        </p:nvSpPr>
        <p:spPr>
          <a:xfrm>
            <a:off x="8896662" y="3664871"/>
            <a:ext cx="28221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books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0B3532-1917-EC4E-AA3D-D71A9AB57B94}"/>
              </a:ext>
            </a:extLst>
          </p:cNvPr>
          <p:cNvSpPr txBox="1"/>
          <p:nvPr/>
        </p:nvSpPr>
        <p:spPr>
          <a:xfrm>
            <a:off x="8537269" y="1352977"/>
            <a:ext cx="3060371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/>
              <a:t>May I have one?</a:t>
            </a:r>
          </a:p>
        </p:txBody>
      </p:sp>
    </p:spTree>
    <p:extLst>
      <p:ext uri="{BB962C8B-B14F-4D97-AF65-F5344CB8AC3E}">
        <p14:creationId xmlns:p14="http://schemas.microsoft.com/office/powerpoint/2010/main" val="7327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1042"/>
            <a:ext cx="1104900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?                                   How are you?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Sut</a:t>
            </a:r>
            <a:r>
              <a:rPr lang="en-US" sz="3600" b="1"/>
              <a:t> </a:t>
            </a:r>
            <a:r>
              <a:rPr lang="en-US" sz="3600" b="1" err="1"/>
              <a:t>wyt</a:t>
            </a:r>
            <a:r>
              <a:rPr lang="en-US" sz="3600" b="1"/>
              <a:t> </a:t>
            </a:r>
            <a:r>
              <a:rPr lang="en-US" sz="3600" b="1" err="1"/>
              <a:t>ti</a:t>
            </a:r>
            <a:r>
              <a:rPr lang="en-US" sz="3600" b="1"/>
              <a:t> </a:t>
            </a:r>
            <a:r>
              <a:rPr lang="en-US" sz="3600" b="1" err="1"/>
              <a:t>heddiw</a:t>
            </a:r>
            <a:r>
              <a:rPr lang="en-US" sz="3600" b="1"/>
              <a:t> </a:t>
            </a:r>
            <a:r>
              <a:rPr lang="en-US" sz="3600" b="1" err="1"/>
              <a:t>heddiw</a:t>
            </a:r>
            <a:r>
              <a:rPr lang="en-US" sz="3600" b="1"/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41" y="2608191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608191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3" y="2430379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770" y="2495906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842146" y="464376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7433248" y="464376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92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1042"/>
            <a:ext cx="1104900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ti’n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hoffi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…?                         Do you like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Wyt</a:t>
            </a:r>
            <a:r>
              <a:rPr lang="en-US" sz="3600" b="1"/>
              <a:t> </a:t>
            </a:r>
            <a:r>
              <a:rPr lang="en-US" sz="3600" b="1" err="1"/>
              <a:t>ti’n</a:t>
            </a:r>
            <a:r>
              <a:rPr lang="en-US" sz="3600" b="1"/>
              <a:t> </a:t>
            </a:r>
            <a:r>
              <a:rPr lang="en-US" sz="3600" b="1" err="1"/>
              <a:t>hoffi</a:t>
            </a:r>
            <a:r>
              <a:rPr lang="en-US" sz="3600" b="1"/>
              <a:t>?</a:t>
            </a:r>
          </a:p>
        </p:txBody>
      </p:sp>
      <p:sp>
        <p:nvSpPr>
          <p:cNvPr id="3" name="Down Arrow 2">
            <a:extLst>
              <a:ext uri="{FF2B5EF4-FFF2-40B4-BE49-F238E27FC236}">
                <a16:creationId xmlns:a16="http://schemas.microsoft.com/office/drawing/2014/main" id="{321278FD-387F-314D-8063-5BC8337EFC77}"/>
              </a:ext>
            </a:extLst>
          </p:cNvPr>
          <p:cNvSpPr/>
          <p:nvPr/>
        </p:nvSpPr>
        <p:spPr>
          <a:xfrm rot="1782012">
            <a:off x="3026065" y="2248137"/>
            <a:ext cx="901284" cy="18181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B3C41273-449A-2043-AB3E-E1B32585E469}"/>
              </a:ext>
            </a:extLst>
          </p:cNvPr>
          <p:cNvSpPr/>
          <p:nvPr/>
        </p:nvSpPr>
        <p:spPr>
          <a:xfrm rot="19962539">
            <a:off x="7925716" y="2246553"/>
            <a:ext cx="901284" cy="18181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FB91D4-90EF-7E43-B25B-8FC4B10F5400}"/>
              </a:ext>
            </a:extLst>
          </p:cNvPr>
          <p:cNvSpPr txBox="1"/>
          <p:nvPr/>
        </p:nvSpPr>
        <p:spPr>
          <a:xfrm>
            <a:off x="533415" y="4490146"/>
            <a:ext cx="4236706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Ydw</a:t>
            </a:r>
            <a:r>
              <a:rPr lang="en-US" sz="3600" b="1"/>
              <a:t>, </a:t>
            </a:r>
            <a:r>
              <a:rPr lang="en-US" sz="3600" b="1" err="1"/>
              <a:t>rydw</a:t>
            </a:r>
            <a:r>
              <a:rPr lang="en-US" sz="3600" b="1"/>
              <a:t> </a:t>
            </a:r>
            <a:r>
              <a:rPr lang="en-US" sz="3600" b="1" err="1"/>
              <a:t>i’n</a:t>
            </a:r>
            <a:r>
              <a:rPr lang="en-US" sz="3600" b="1"/>
              <a:t> </a:t>
            </a:r>
            <a:r>
              <a:rPr lang="en-US" sz="3600" b="1" err="1"/>
              <a:t>hoffi</a:t>
            </a:r>
            <a:r>
              <a:rPr lang="en-US" sz="3600" b="1"/>
              <a:t> 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299A71-086F-464C-A751-7A475EB58ABC}"/>
              </a:ext>
            </a:extLst>
          </p:cNvPr>
          <p:cNvSpPr txBox="1"/>
          <p:nvPr/>
        </p:nvSpPr>
        <p:spPr>
          <a:xfrm>
            <a:off x="7075309" y="4490145"/>
            <a:ext cx="4236706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Nac </a:t>
            </a:r>
            <a:r>
              <a:rPr lang="en-US" sz="3600" b="1" err="1"/>
              <a:t>ydw</a:t>
            </a:r>
            <a:r>
              <a:rPr lang="en-US" sz="3600" b="1"/>
              <a:t>, </a:t>
            </a:r>
            <a:r>
              <a:rPr lang="en-US" sz="3600" b="1" err="1"/>
              <a:t>dydw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ddim</a:t>
            </a:r>
            <a:r>
              <a:rPr lang="en-US" sz="3600" b="1"/>
              <a:t> </a:t>
            </a:r>
            <a:r>
              <a:rPr lang="en-US" sz="3600" b="1" err="1"/>
              <a:t>yn</a:t>
            </a:r>
            <a:r>
              <a:rPr lang="en-US" sz="3600" b="1"/>
              <a:t> </a:t>
            </a:r>
            <a:r>
              <a:rPr lang="en-US" sz="3600" b="1" err="1"/>
              <a:t>hoffi</a:t>
            </a:r>
            <a:r>
              <a:rPr lang="en-US" sz="3600" b="1"/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723565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1042"/>
            <a:ext cx="1104900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ti’n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hoffi</a:t>
            </a:r>
            <a:r>
              <a:rPr lang="en-US" b="1">
                <a:solidFill>
                  <a:schemeClr val="bg1"/>
                </a:solidFill>
                <a:latin typeface="Segoe Print"/>
              </a:rPr>
              <a:t> …?                         Do you like …?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/>
              </a:rPr>
              <a:t> 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26117" y="1377716"/>
            <a:ext cx="4932947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Wyt</a:t>
            </a:r>
            <a:r>
              <a:rPr lang="en-US" sz="3600" b="1"/>
              <a:t> </a:t>
            </a:r>
            <a:r>
              <a:rPr lang="en-US" sz="3600" b="1" err="1"/>
              <a:t>ti’n</a:t>
            </a:r>
            <a:r>
              <a:rPr lang="en-US" sz="3600" b="1"/>
              <a:t> </a:t>
            </a:r>
            <a:r>
              <a:rPr lang="en-US" sz="3600" b="1" err="1"/>
              <a:t>hoffi</a:t>
            </a:r>
            <a:r>
              <a:rPr lang="en-US" sz="3600" b="1"/>
              <a:t>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299A71-086F-464C-A751-7A475EB58ABC}"/>
              </a:ext>
            </a:extLst>
          </p:cNvPr>
          <p:cNvSpPr txBox="1"/>
          <p:nvPr/>
        </p:nvSpPr>
        <p:spPr>
          <a:xfrm>
            <a:off x="323989" y="2678145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canu</a:t>
            </a:r>
            <a:endParaRPr lang="en-US" sz="36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B31793-AA09-3E49-8162-2FEEEA8DB33F}"/>
              </a:ext>
            </a:extLst>
          </p:cNvPr>
          <p:cNvSpPr txBox="1"/>
          <p:nvPr/>
        </p:nvSpPr>
        <p:spPr>
          <a:xfrm>
            <a:off x="8553589" y="2678144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rhedeg</a:t>
            </a:r>
            <a:endParaRPr lang="en-US" sz="36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AA6DCF-EC41-1E48-874C-BD5A81A017C0}"/>
              </a:ext>
            </a:extLst>
          </p:cNvPr>
          <p:cNvSpPr txBox="1"/>
          <p:nvPr/>
        </p:nvSpPr>
        <p:spPr>
          <a:xfrm>
            <a:off x="4543494" y="2678144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pêl-droed</a:t>
            </a:r>
            <a:endParaRPr lang="en-US" sz="36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7B9951-8773-7049-B91F-1FF4081E1947}"/>
              </a:ext>
            </a:extLst>
          </p:cNvPr>
          <p:cNvSpPr txBox="1"/>
          <p:nvPr/>
        </p:nvSpPr>
        <p:spPr>
          <a:xfrm>
            <a:off x="2442349" y="3858333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coginio</a:t>
            </a:r>
            <a:endParaRPr lang="en-US" sz="36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A046C1-0CF0-724C-9A65-9A4658EAC89D}"/>
              </a:ext>
            </a:extLst>
          </p:cNvPr>
          <p:cNvSpPr txBox="1"/>
          <p:nvPr/>
        </p:nvSpPr>
        <p:spPr>
          <a:xfrm>
            <a:off x="6526669" y="3858332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darllen</a:t>
            </a:r>
            <a:endParaRPr lang="en-US" sz="36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C2E93F-38CD-6C46-AE38-94F2DE487165}"/>
              </a:ext>
            </a:extLst>
          </p:cNvPr>
          <p:cNvSpPr txBox="1"/>
          <p:nvPr/>
        </p:nvSpPr>
        <p:spPr>
          <a:xfrm>
            <a:off x="323989" y="5162265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bwyta</a:t>
            </a:r>
            <a:r>
              <a:rPr lang="en-US" sz="3600" b="1"/>
              <a:t> mas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4E54DA-BD01-9B4F-A22C-D5B607911A26}"/>
              </a:ext>
            </a:extLst>
          </p:cNvPr>
          <p:cNvSpPr txBox="1"/>
          <p:nvPr/>
        </p:nvSpPr>
        <p:spPr>
          <a:xfrm>
            <a:off x="4581594" y="5162264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garddio</a:t>
            </a:r>
            <a:endParaRPr lang="en-US" sz="3600" b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4CCA29-B59E-664F-B63D-13660AEA0A84}"/>
              </a:ext>
            </a:extLst>
          </p:cNvPr>
          <p:cNvSpPr txBox="1"/>
          <p:nvPr/>
        </p:nvSpPr>
        <p:spPr>
          <a:xfrm>
            <a:off x="8553589" y="5144749"/>
            <a:ext cx="3105011" cy="64633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err="1"/>
              <a:t>dawnsio</a:t>
            </a:r>
            <a:endParaRPr lang="en-US" sz="3600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D256D9-B2F4-0040-86A9-1D64F5E7C37A}"/>
              </a:ext>
            </a:extLst>
          </p:cNvPr>
          <p:cNvSpPr txBox="1"/>
          <p:nvPr/>
        </p:nvSpPr>
        <p:spPr>
          <a:xfrm>
            <a:off x="3620642" y="6125514"/>
            <a:ext cx="4932947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/>
              <a:t> Pam?</a:t>
            </a:r>
          </a:p>
        </p:txBody>
      </p:sp>
    </p:spTree>
    <p:extLst>
      <p:ext uri="{BB962C8B-B14F-4D97-AF65-F5344CB8AC3E}">
        <p14:creationId xmlns:p14="http://schemas.microsoft.com/office/powerpoint/2010/main" val="21011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3C609F-F3C4-8646-8DEA-04431C3AA64C}"/>
              </a:ext>
            </a:extLst>
          </p:cNvPr>
          <p:cNvSpPr txBox="1"/>
          <p:nvPr/>
        </p:nvSpPr>
        <p:spPr>
          <a:xfrm>
            <a:off x="1504604" y="1246909"/>
            <a:ext cx="8404167" cy="39087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200" b="1" err="1"/>
              <a:t>Gorchmynion</a:t>
            </a:r>
            <a:endParaRPr lang="en-US" sz="7200" b="1"/>
          </a:p>
          <a:p>
            <a:pPr algn="ctr"/>
            <a:endParaRPr lang="en-US" sz="7200" b="1"/>
          </a:p>
          <a:p>
            <a:pPr algn="ctr"/>
            <a:r>
              <a:rPr lang="en-US" sz="7200" b="1"/>
              <a:t>Commands</a:t>
            </a:r>
          </a:p>
          <a:p>
            <a:pPr algn="ctr"/>
            <a:endParaRPr lang="en-US" sz="1600" b="1"/>
          </a:p>
          <a:p>
            <a:pPr algn="ctr"/>
            <a:r>
              <a:rPr lang="en-US" sz="1600" b="1"/>
              <a:t>(</a:t>
            </a:r>
            <a:r>
              <a:rPr lang="en-US" sz="1600" b="1" err="1"/>
              <a:t>Uned</a:t>
            </a:r>
            <a:r>
              <a:rPr lang="en-US" sz="1600" b="1"/>
              <a:t> 4: </a:t>
            </a:r>
            <a:r>
              <a:rPr lang="en-US" sz="1600" b="1" err="1"/>
              <a:t>Mynediad</a:t>
            </a:r>
            <a:r>
              <a:rPr lang="en-US" sz="1600" b="1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00582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D808928-927C-E64F-9BA7-544BF1B368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192149"/>
              </p:ext>
            </p:extLst>
          </p:nvPr>
        </p:nvGraphicFramePr>
        <p:xfrm>
          <a:off x="909781" y="144703"/>
          <a:ext cx="4502816" cy="657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1408">
                  <a:extLst>
                    <a:ext uri="{9D8B030D-6E8A-4147-A177-3AD203B41FA5}">
                      <a16:colId xmlns:a16="http://schemas.microsoft.com/office/drawing/2014/main" val="547706754"/>
                    </a:ext>
                  </a:extLst>
                </a:gridCol>
                <a:gridCol w="2251408">
                  <a:extLst>
                    <a:ext uri="{9D8B030D-6E8A-4147-A177-3AD203B41FA5}">
                      <a16:colId xmlns:a16="http://schemas.microsoft.com/office/drawing/2014/main" val="619359482"/>
                    </a:ext>
                  </a:extLst>
                </a:gridCol>
              </a:tblGrid>
              <a:tr h="35067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yn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yr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ysgol</a:t>
                      </a:r>
                      <a:endParaRPr lang="en-US"/>
                    </a:p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306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athrawes</a:t>
                      </a:r>
                      <a:r>
                        <a:rPr lang="en-US"/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teacher (f)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4174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athro</a:t>
                      </a:r>
                      <a:r>
                        <a:rPr lang="en-US"/>
                        <a:t> (g)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teacher (m)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7827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cadair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chair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94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bwrdd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gwyn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white board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2158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mat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93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bwrdd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4195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byrddau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tables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2125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desg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desk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1423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desgiau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desks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76134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llawr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floor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6423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dosbarth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classroom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87137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ffeutur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canteen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593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tegan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711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teganau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toys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4264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llythrennau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letters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3559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rhifau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numbers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909407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45630"/>
              </p:ext>
            </p:extLst>
          </p:nvPr>
        </p:nvGraphicFramePr>
        <p:xfrm>
          <a:off x="6288952" y="144703"/>
          <a:ext cx="4750350" cy="63524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Geirfa:yn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yr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ysgol</a:t>
                      </a:r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papur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paper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glud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glue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siswrn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scissors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paent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paint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brws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brush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ffedog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apron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147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409454"/>
              </p:ext>
            </p:extLst>
          </p:nvPr>
        </p:nvGraphicFramePr>
        <p:xfrm>
          <a:off x="46173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walk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quarrel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play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read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climb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shout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do / to make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listen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jump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skip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tidy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005802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fold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turn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open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stir / to mix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9273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11974" y="202277"/>
            <a:ext cx="4387888" cy="944880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sz="5400" b="1" err="1">
                <a:solidFill>
                  <a:schemeClr val="bg1"/>
                </a:solidFill>
              </a:rPr>
              <a:t>Rhaid</a:t>
            </a:r>
            <a:r>
              <a:rPr lang="en-US" sz="5400" b="1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77334" y="1404851"/>
            <a:ext cx="10802542" cy="4636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err="1"/>
              <a:t>Yn</a:t>
            </a:r>
            <a:r>
              <a:rPr lang="en-US" sz="3200" b="1"/>
              <a:t> </a:t>
            </a:r>
            <a:r>
              <a:rPr lang="en-US" sz="3200" b="1" err="1"/>
              <a:t>ein</a:t>
            </a:r>
            <a:r>
              <a:rPr lang="en-US" sz="3200" b="1"/>
              <a:t> </a:t>
            </a:r>
            <a:r>
              <a:rPr lang="en-US" sz="3200" b="1" err="1"/>
              <a:t>hysgol</a:t>
            </a:r>
            <a:r>
              <a:rPr lang="en-US" sz="3200" b="1"/>
              <a:t> </a:t>
            </a:r>
            <a:r>
              <a:rPr lang="en-US" sz="3200" b="1" err="1"/>
              <a:t>ni</a:t>
            </a:r>
            <a:r>
              <a:rPr lang="en-US" sz="3200" b="1"/>
              <a:t>:</a:t>
            </a:r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 b="1"/>
              <a:t>           “</a:t>
            </a:r>
            <a:r>
              <a:rPr lang="en-US" sz="3200" b="1" err="1"/>
              <a:t>Rhaid</a:t>
            </a:r>
            <a:r>
              <a:rPr lang="en-US" sz="3200" b="1"/>
              <a:t> </a:t>
            </a:r>
            <a:r>
              <a:rPr lang="en-US" sz="3200" b="1" err="1"/>
              <a:t>cerdded</a:t>
            </a:r>
            <a:r>
              <a:rPr lang="en-US" sz="3200" b="1"/>
              <a:t> </a:t>
            </a:r>
            <a:r>
              <a:rPr lang="en-US" sz="3200" b="1" err="1"/>
              <a:t>yn</a:t>
            </a:r>
            <a:r>
              <a:rPr lang="en-US" sz="3200" b="1"/>
              <a:t> y </a:t>
            </a:r>
            <a:r>
              <a:rPr lang="en-US" sz="3200" b="1" err="1"/>
              <a:t>neuadd</a:t>
            </a:r>
            <a:r>
              <a:rPr lang="en-US" sz="3200" b="1"/>
              <a:t>!”</a:t>
            </a:r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 b="1"/>
              <a:t>			“</a:t>
            </a:r>
            <a:r>
              <a:rPr lang="en-US" sz="3200" b="1" err="1"/>
              <a:t>Rhaid</a:t>
            </a:r>
            <a:r>
              <a:rPr lang="en-US" sz="3200" b="1"/>
              <a:t> </a:t>
            </a:r>
            <a:r>
              <a:rPr lang="en-US" sz="3200" b="1" err="1"/>
              <a:t>gwrando</a:t>
            </a:r>
            <a:r>
              <a:rPr lang="en-US" sz="3200" b="1"/>
              <a:t> </a:t>
            </a:r>
            <a:r>
              <a:rPr lang="en-US" sz="3200" b="1" err="1"/>
              <a:t>yn</a:t>
            </a:r>
            <a:r>
              <a:rPr lang="en-US" sz="3200" b="1"/>
              <a:t> y </a:t>
            </a:r>
            <a:r>
              <a:rPr lang="en-US" sz="3200" b="1" err="1"/>
              <a:t>dosbarth</a:t>
            </a:r>
            <a:r>
              <a:rPr lang="en-US" sz="3200" b="1"/>
              <a:t>!”</a:t>
            </a:r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 b="1"/>
              <a:t>			“</a:t>
            </a:r>
            <a:r>
              <a:rPr lang="en-US" sz="3200" b="1" err="1"/>
              <a:t>Rhaid</a:t>
            </a:r>
            <a:r>
              <a:rPr lang="en-US" sz="3200" b="1"/>
              <a:t> ……….</a:t>
            </a:r>
          </a:p>
        </p:txBody>
      </p:sp>
    </p:spTree>
    <p:extLst>
      <p:ext uri="{BB962C8B-B14F-4D97-AF65-F5344CB8AC3E}">
        <p14:creationId xmlns:p14="http://schemas.microsoft.com/office/powerpoint/2010/main" val="1164850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F4701-DF56-2549-A8A7-BCF886262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116" y="169025"/>
            <a:ext cx="3071706" cy="745375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4400" b="1" err="1">
                <a:solidFill>
                  <a:schemeClr val="bg1"/>
                </a:solidFill>
              </a:rPr>
              <a:t>Dril</a:t>
            </a:r>
            <a:r>
              <a:rPr lang="en-US" sz="4400" b="1">
                <a:solidFill>
                  <a:schemeClr val="bg1"/>
                </a:solidFill>
              </a:rPr>
              <a:t>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DEC65-621D-E74B-B5E8-34DAA3F6F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814953" y="-1818169"/>
            <a:ext cx="4101985" cy="1120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164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895" y="146372"/>
            <a:ext cx="6564284" cy="8226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err="1">
                <a:solidFill>
                  <a:schemeClr val="bg1"/>
                </a:solidFill>
                <a:ea typeface="ＭＳ Ｐゴシック" charset="-128"/>
              </a:rPr>
              <a:t>Gorchmynion</a:t>
            </a:r>
            <a:r>
              <a:rPr lang="en-GB" altLang="en-US" sz="4000" b="1">
                <a:solidFill>
                  <a:schemeClr val="bg1"/>
                </a:solidFill>
                <a:ea typeface="ＭＳ Ｐゴシック" charset="-128"/>
              </a:rPr>
              <a:t> / Commands</a:t>
            </a:r>
            <a:endParaRPr lang="en-US" altLang="en-US" sz="4000" b="1">
              <a:solidFill>
                <a:schemeClr val="bg1"/>
              </a:solidFill>
              <a:ea typeface="ＭＳ Ｐゴシック" charset="-128"/>
            </a:endParaRPr>
          </a:p>
        </p:txBody>
      </p:sp>
      <p:sp>
        <p:nvSpPr>
          <p:cNvPr id="24579" name="Text Box 8"/>
          <p:cNvSpPr txBox="1">
            <a:spLocks noChangeArrowheads="1"/>
          </p:cNvSpPr>
          <p:nvPr/>
        </p:nvSpPr>
        <p:spPr bwMode="auto">
          <a:xfrm>
            <a:off x="6096000" y="4734948"/>
            <a:ext cx="34925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latin typeface="Comic Sans MS" charset="0"/>
              </a:rPr>
              <a:t>Use </a:t>
            </a:r>
            <a:r>
              <a:rPr lang="en-GB" altLang="en-US">
                <a:solidFill>
                  <a:srgbClr val="5959FF"/>
                </a:solidFill>
                <a:latin typeface="Comic Sans MS" charset="0"/>
              </a:rPr>
              <a:t>–</a:t>
            </a:r>
            <a:r>
              <a:rPr lang="en-GB" altLang="en-US" err="1">
                <a:solidFill>
                  <a:srgbClr val="5959FF"/>
                </a:solidFill>
                <a:latin typeface="Comic Sans MS" charset="0"/>
              </a:rPr>
              <a:t>wch</a:t>
            </a:r>
            <a:r>
              <a:rPr lang="en-GB" altLang="en-US">
                <a:solidFill>
                  <a:srgbClr val="5959FF"/>
                </a:solidFill>
                <a:latin typeface="Comic Sans MS" charset="0"/>
              </a:rPr>
              <a:t> </a:t>
            </a:r>
            <a:r>
              <a:rPr lang="en-GB" altLang="en-US">
                <a:latin typeface="Comic Sans MS" charset="0"/>
              </a:rPr>
              <a:t>when speaking to more than one person/child</a:t>
            </a:r>
          </a:p>
        </p:txBody>
      </p:sp>
      <p:grpSp>
        <p:nvGrpSpPr>
          <p:cNvPr id="24580" name="Group 12"/>
          <p:cNvGrpSpPr>
            <a:grpSpLocks/>
          </p:cNvGrpSpPr>
          <p:nvPr/>
        </p:nvGrpSpPr>
        <p:grpSpPr bwMode="auto">
          <a:xfrm>
            <a:off x="1679171" y="1378515"/>
            <a:ext cx="7436255" cy="3430587"/>
            <a:chOff x="930" y="935"/>
            <a:chExt cx="4284" cy="2161"/>
          </a:xfrm>
        </p:grpSpPr>
        <p:pic>
          <p:nvPicPr>
            <p:cNvPr id="24582" name="Picture 7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2" y="1026"/>
              <a:ext cx="2062" cy="18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83" name="Picture 9" descr="MPj04393300000[1]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0" y="935"/>
              <a:ext cx="1017" cy="2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4581" name="Text Box 11"/>
          <p:cNvSpPr txBox="1">
            <a:spLocks noChangeArrowheads="1"/>
          </p:cNvSpPr>
          <p:nvPr/>
        </p:nvSpPr>
        <p:spPr bwMode="auto">
          <a:xfrm>
            <a:off x="1190235" y="4879410"/>
            <a:ext cx="2743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>
                <a:latin typeface="Comic Sans MS" charset="0"/>
              </a:rPr>
              <a:t>Use </a:t>
            </a:r>
            <a:r>
              <a:rPr lang="en-GB" altLang="en-US">
                <a:solidFill>
                  <a:srgbClr val="5959FF"/>
                </a:solidFill>
                <a:latin typeface="Comic Sans MS" charset="0"/>
              </a:rPr>
              <a:t>–a</a:t>
            </a:r>
            <a:r>
              <a:rPr lang="en-GB" altLang="en-US">
                <a:latin typeface="Comic Sans MS" charset="0"/>
              </a:rPr>
              <a:t> when speaking to a person/child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926C89-F46C-0145-86D7-E08C35B62BAE}"/>
              </a:ext>
            </a:extLst>
          </p:cNvPr>
          <p:cNvSpPr txBox="1"/>
          <p:nvPr/>
        </p:nvSpPr>
        <p:spPr>
          <a:xfrm>
            <a:off x="232756" y="1654233"/>
            <a:ext cx="1828800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err="1"/>
              <a:t>Cerdda</a:t>
            </a:r>
            <a:endParaRPr lang="en-US" sz="28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8EBC29-FACA-FB4E-BEDA-6F206DD64287}"/>
              </a:ext>
            </a:extLst>
          </p:cNvPr>
          <p:cNvSpPr txBox="1"/>
          <p:nvPr/>
        </p:nvSpPr>
        <p:spPr>
          <a:xfrm>
            <a:off x="9811788" y="1665317"/>
            <a:ext cx="2147455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err="1"/>
              <a:t>Cerddwch</a:t>
            </a:r>
            <a:endParaRPr lang="en-US" sz="28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B2D80B-4CFA-DE43-B850-487C816B4F30}"/>
              </a:ext>
            </a:extLst>
          </p:cNvPr>
          <p:cNvSpPr txBox="1"/>
          <p:nvPr/>
        </p:nvSpPr>
        <p:spPr>
          <a:xfrm>
            <a:off x="232756" y="2905780"/>
            <a:ext cx="1828800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err="1"/>
              <a:t>Gwranda</a:t>
            </a:r>
            <a:endParaRPr lang="en-US" sz="28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638ABA-942F-0347-97AA-9369D545E16E}"/>
              </a:ext>
            </a:extLst>
          </p:cNvPr>
          <p:cNvSpPr txBox="1"/>
          <p:nvPr/>
        </p:nvSpPr>
        <p:spPr>
          <a:xfrm>
            <a:off x="9588500" y="2876543"/>
            <a:ext cx="2440016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err="1"/>
              <a:t>Gwrandewch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317352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  <p:bldP spid="4" grpId="0" animBg="1"/>
      <p:bldP spid="11" grpId="0" animBg="1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6709" y="210589"/>
            <a:ext cx="5731779" cy="76200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4000" b="1">
                <a:solidFill>
                  <a:schemeClr val="bg1"/>
                </a:solidFill>
              </a:rPr>
              <a:t>Groups and individuals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453" y="1420757"/>
            <a:ext cx="10744353" cy="51047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/>
              <a:t>Usually we add </a:t>
            </a:r>
          </a:p>
          <a:p>
            <a:pPr marL="0" indent="0">
              <a:buNone/>
            </a:pPr>
            <a:r>
              <a:rPr lang="en-US" sz="2800"/>
              <a:t>	</a:t>
            </a:r>
            <a:r>
              <a:rPr lang="en-US" sz="2800" b="1">
                <a:solidFill>
                  <a:schemeClr val="accent5"/>
                </a:solidFill>
              </a:rPr>
              <a:t>–</a:t>
            </a:r>
            <a:r>
              <a:rPr lang="en-US" sz="2800" b="1" err="1">
                <a:solidFill>
                  <a:schemeClr val="accent5"/>
                </a:solidFill>
              </a:rPr>
              <a:t>wch</a:t>
            </a:r>
            <a:r>
              <a:rPr lang="en-US" sz="2800" b="1">
                <a:solidFill>
                  <a:schemeClr val="accent5"/>
                </a:solidFill>
              </a:rPr>
              <a:t> </a:t>
            </a:r>
            <a:r>
              <a:rPr lang="en-US" sz="2800"/>
              <a:t>when talking to a group</a:t>
            </a:r>
            <a:br>
              <a:rPr lang="en-US" sz="2800"/>
            </a:br>
            <a:r>
              <a:rPr lang="en-US" sz="2800"/>
              <a:t>	</a:t>
            </a:r>
            <a:r>
              <a:rPr lang="en-US" sz="2800" b="1">
                <a:solidFill>
                  <a:schemeClr val="accent5"/>
                </a:solidFill>
              </a:rPr>
              <a:t>-a</a:t>
            </a:r>
            <a:r>
              <a:rPr lang="en-US" sz="2800">
                <a:solidFill>
                  <a:srgbClr val="FFFF00"/>
                </a:solidFill>
              </a:rPr>
              <a:t> </a:t>
            </a:r>
            <a:r>
              <a:rPr lang="en-US" sz="2800"/>
              <a:t>when talking to one person</a:t>
            </a:r>
          </a:p>
          <a:p>
            <a:pPr marL="0" indent="0" algn="ctr">
              <a:buNone/>
            </a:pPr>
            <a:r>
              <a:rPr lang="en-US" sz="2800" err="1"/>
              <a:t>Siarad</a:t>
            </a:r>
            <a:r>
              <a:rPr lang="en-US" sz="2800" err="1">
                <a:highlight>
                  <a:srgbClr val="FFFF00"/>
                </a:highlight>
              </a:rPr>
              <a:t>wch</a:t>
            </a:r>
            <a:r>
              <a:rPr lang="en-US" sz="2800"/>
              <a:t>!		</a:t>
            </a:r>
            <a:r>
              <a:rPr lang="en-US" sz="2800" err="1"/>
              <a:t>Siarad</a:t>
            </a:r>
            <a:r>
              <a:rPr lang="en-US" sz="2800" err="1">
                <a:highlight>
                  <a:srgbClr val="FFFF00"/>
                </a:highlight>
              </a:rPr>
              <a:t>a</a:t>
            </a:r>
            <a:r>
              <a:rPr lang="en-US" sz="2800"/>
              <a:t>!</a:t>
            </a:r>
          </a:p>
          <a:p>
            <a:pPr marL="0" indent="0">
              <a:buNone/>
            </a:pPr>
            <a:endParaRPr lang="en-US" sz="2800"/>
          </a:p>
          <a:p>
            <a:pPr marL="0" indent="0">
              <a:buNone/>
            </a:pPr>
            <a:r>
              <a:rPr lang="en-US" sz="2800"/>
              <a:t>Sometimes we drop letters from the verb-noun before adding the ending:</a:t>
            </a:r>
          </a:p>
          <a:p>
            <a:pPr marL="0" indent="0" algn="ctr">
              <a:buNone/>
            </a:pPr>
            <a:r>
              <a:rPr lang="en-US" sz="2800" err="1"/>
              <a:t>Cerdd</a:t>
            </a:r>
            <a:r>
              <a:rPr lang="en-US" sz="2800" err="1">
                <a:highlight>
                  <a:srgbClr val="FFFF00"/>
                </a:highlight>
              </a:rPr>
              <a:t>ed</a:t>
            </a:r>
            <a:r>
              <a:rPr lang="en-US" sz="2800"/>
              <a:t>: 	  </a:t>
            </a:r>
            <a:r>
              <a:rPr lang="en-US" sz="2800" err="1"/>
              <a:t>Cerddwch</a:t>
            </a:r>
            <a:r>
              <a:rPr lang="en-US" sz="2800"/>
              <a:t>!	 </a:t>
            </a:r>
            <a:r>
              <a:rPr lang="en-US" sz="2800" err="1"/>
              <a:t>Cerdda</a:t>
            </a:r>
            <a:r>
              <a:rPr lang="en-US" sz="280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47089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82633" y="225881"/>
            <a:ext cx="11388436" cy="75502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err="1">
                <a:solidFill>
                  <a:schemeClr val="tx1"/>
                </a:solidFill>
                <a:latin typeface="+mn-lt"/>
                <a:cs typeface="Lucida Handwriting"/>
              </a:rPr>
              <a:t>Sut</a:t>
            </a:r>
            <a:r>
              <a:rPr lang="en-US" sz="4000" b="1">
                <a:solidFill>
                  <a:schemeClr val="tx1"/>
                </a:solidFill>
                <a:latin typeface="+mn-lt"/>
                <a:cs typeface="Lucida Handwriting"/>
              </a:rPr>
              <a:t> </a:t>
            </a:r>
            <a:r>
              <a:rPr lang="en-US" sz="4000" b="1" err="1">
                <a:solidFill>
                  <a:schemeClr val="tx1"/>
                </a:solidFill>
                <a:latin typeface="+mn-lt"/>
                <a:cs typeface="Lucida Handwriting"/>
              </a:rPr>
              <a:t>mae</a:t>
            </a:r>
            <a:r>
              <a:rPr lang="en-US" sz="4000" b="1">
                <a:solidFill>
                  <a:schemeClr val="tx1"/>
                </a:solidFill>
                <a:latin typeface="+mn-lt"/>
                <a:cs typeface="Lucida Handwriting"/>
              </a:rPr>
              <a:t> </a:t>
            </a:r>
            <a:r>
              <a:rPr lang="en-US" sz="4000" b="1" err="1">
                <a:solidFill>
                  <a:schemeClr val="tx1"/>
                </a:solidFill>
                <a:latin typeface="+mn-lt"/>
                <a:cs typeface="Lucida Handwriting"/>
              </a:rPr>
              <a:t>dweud</a:t>
            </a:r>
            <a:r>
              <a:rPr lang="en-US" sz="4000" b="1">
                <a:solidFill>
                  <a:schemeClr val="tx1"/>
                </a:solidFill>
                <a:latin typeface="+mn-lt"/>
                <a:cs typeface="Lucida Handwriting"/>
              </a:rPr>
              <a:t>…?                    How do I say…?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16495" y="1978715"/>
            <a:ext cx="1987550" cy="19875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40691" y="4479105"/>
            <a:ext cx="2091784" cy="209178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649825" y="3927479"/>
            <a:ext cx="1459455" cy="282826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48725" y="1779060"/>
            <a:ext cx="2334287" cy="238686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3267" y="4479105"/>
            <a:ext cx="1509822" cy="20234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934450" y="1653119"/>
            <a:ext cx="2476500" cy="2095500"/>
          </a:xfrm>
          <a:prstGeom prst="rect">
            <a:avLst/>
          </a:prstGeom>
        </p:spPr>
      </p:pic>
      <p:pic>
        <p:nvPicPr>
          <p:cNvPr id="48130" name="Picture 2" descr="Image result for clipart read">
            <a:extLst>
              <a:ext uri="{FF2B5EF4-FFF2-40B4-BE49-F238E27FC236}">
                <a16:creationId xmlns:a16="http://schemas.microsoft.com/office/drawing/2014/main" id="{E0D50838-E2E8-B84F-93D3-CCFA7F0B8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7" y="2132315"/>
            <a:ext cx="3221982" cy="178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32" name="Picture 4" descr="Image result for clipart eating">
            <a:extLst>
              <a:ext uri="{FF2B5EF4-FFF2-40B4-BE49-F238E27FC236}">
                <a16:creationId xmlns:a16="http://schemas.microsoft.com/office/drawing/2014/main" id="{6CA0008C-1770-B84F-AC3D-98AA1F519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77" y="4471139"/>
            <a:ext cx="1617470" cy="238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9942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rcRect l="10800" t="12133" r="12400" b="10533"/>
          <a:stretch>
            <a:fillRect/>
          </a:stretch>
        </p:blipFill>
        <p:spPr>
          <a:xfrm>
            <a:off x="1752600" y="381001"/>
            <a:ext cx="1430866" cy="1440803"/>
          </a:xfrm>
          <a:prstGeom prst="rect">
            <a:avLst/>
          </a:prstGeom>
        </p:spPr>
      </p:pic>
      <p:sp>
        <p:nvSpPr>
          <p:cNvPr id="3" name="Oval Callout 2"/>
          <p:cNvSpPr/>
          <p:nvPr/>
        </p:nvSpPr>
        <p:spPr>
          <a:xfrm>
            <a:off x="3505200" y="381000"/>
            <a:ext cx="7162800" cy="1219200"/>
          </a:xfrm>
          <a:prstGeom prst="wedgeEllipseCallout">
            <a:avLst>
              <a:gd name="adj1" fmla="val -58619"/>
              <a:gd name="adj2" fmla="val 3885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267199" y="559860"/>
            <a:ext cx="6400800" cy="9143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>
                <a:solidFill>
                  <a:schemeClr val="tx1"/>
                </a:solidFill>
                <a:latin typeface="Lucida Handwriting"/>
                <a:cs typeface="Lucida Handwriting"/>
              </a:rPr>
              <a:t>Mae </a:t>
            </a:r>
            <a:r>
              <a:rPr lang="en-US" sz="3000" err="1">
                <a:solidFill>
                  <a:schemeClr val="tx1"/>
                </a:solidFill>
                <a:latin typeface="Lucida Handwriting"/>
                <a:cs typeface="Lucida Handwriting"/>
              </a:rPr>
              <a:t>Seimon</a:t>
            </a:r>
            <a:r>
              <a:rPr lang="en-US" sz="3000">
                <a:solidFill>
                  <a:schemeClr val="tx1"/>
                </a:solidFill>
                <a:latin typeface="Lucida Handwriting"/>
                <a:cs typeface="Lucida Handwriting"/>
              </a:rPr>
              <a:t> </a:t>
            </a:r>
            <a:r>
              <a:rPr lang="en-US" sz="3000" err="1">
                <a:solidFill>
                  <a:schemeClr val="tx1"/>
                </a:solidFill>
                <a:latin typeface="Lucida Handwriting"/>
                <a:cs typeface="Lucida Handwriting"/>
              </a:rPr>
              <a:t>yn</a:t>
            </a:r>
            <a:r>
              <a:rPr lang="en-US" sz="3000">
                <a:solidFill>
                  <a:schemeClr val="tx1"/>
                </a:solidFill>
                <a:latin typeface="Lucida Handwriting"/>
                <a:cs typeface="Lucida Handwriting"/>
              </a:rPr>
              <a:t> </a:t>
            </a:r>
            <a:r>
              <a:rPr lang="en-US" sz="3000" err="1">
                <a:solidFill>
                  <a:schemeClr val="tx1"/>
                </a:solidFill>
                <a:latin typeface="Lucida Handwriting"/>
                <a:cs typeface="Lucida Handwriting"/>
              </a:rPr>
              <a:t>dweud</a:t>
            </a:r>
            <a:r>
              <a:rPr lang="en-US" sz="3000">
                <a:solidFill>
                  <a:schemeClr val="tx1"/>
                </a:solidFill>
                <a:latin typeface="Lucida Handwriting"/>
                <a:cs typeface="Lucida Handwriting"/>
              </a:rPr>
              <a:t>…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16495" y="1978715"/>
            <a:ext cx="1987550" cy="19875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40691" y="4479105"/>
            <a:ext cx="2091784" cy="209178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649825" y="3927479"/>
            <a:ext cx="1459455" cy="282826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48725" y="1779060"/>
            <a:ext cx="2334287" cy="238686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73267" y="4479105"/>
            <a:ext cx="1509822" cy="20234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34450" y="1653119"/>
            <a:ext cx="2476500" cy="2095500"/>
          </a:xfrm>
          <a:prstGeom prst="rect">
            <a:avLst/>
          </a:prstGeom>
        </p:spPr>
      </p:pic>
      <p:pic>
        <p:nvPicPr>
          <p:cNvPr id="48130" name="Picture 2" descr="Image result for clipart read">
            <a:extLst>
              <a:ext uri="{FF2B5EF4-FFF2-40B4-BE49-F238E27FC236}">
                <a16:creationId xmlns:a16="http://schemas.microsoft.com/office/drawing/2014/main" id="{E0D50838-E2E8-B84F-93D3-CCFA7F0B8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7" y="2132315"/>
            <a:ext cx="3221982" cy="178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32" name="Picture 4" descr="Image result for clipart eating">
            <a:extLst>
              <a:ext uri="{FF2B5EF4-FFF2-40B4-BE49-F238E27FC236}">
                <a16:creationId xmlns:a16="http://schemas.microsoft.com/office/drawing/2014/main" id="{6CA0008C-1770-B84F-AC3D-98AA1F519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77" y="4471139"/>
            <a:ext cx="1617470" cy="238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4969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3553538" y="252153"/>
            <a:ext cx="3129895" cy="753687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altLang="en-US" sz="4000" b="1" err="1">
                <a:solidFill>
                  <a:schemeClr val="bg1"/>
                </a:solidFill>
                <a:ea typeface="ＭＳ Ｐゴシック" charset="-128"/>
              </a:rPr>
              <a:t>Sgwrs</a:t>
            </a:r>
            <a:endParaRPr lang="en-US" altLang="en-US" sz="4000" b="1">
              <a:solidFill>
                <a:schemeClr val="bg1"/>
              </a:solidFill>
              <a:ea typeface="ＭＳ Ｐゴシック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324196" y="1538943"/>
            <a:ext cx="10781608" cy="3388658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Reit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blant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gwisg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ffedog</a:t>
            </a:r>
            <a:r>
              <a:rPr lang="en-US" altLang="en-US" sz="2400" b="1">
                <a:ea typeface="ＭＳ Ｐゴシック" charset="-128"/>
              </a:rPr>
              <a:t>. </a:t>
            </a:r>
            <a:r>
              <a:rPr lang="en-US" altLang="en-US" sz="2400" b="1" err="1">
                <a:ea typeface="ＭＳ Ｐゴシック" charset="-128"/>
              </a:rPr>
              <a:t>Barod</a:t>
            </a:r>
            <a:r>
              <a:rPr lang="en-US" altLang="en-US" sz="2400" b="1">
                <a:ea typeface="ＭＳ Ｐゴシック" charset="-128"/>
              </a:rPr>
              <a:t>?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Barod</a:t>
            </a:r>
            <a:r>
              <a:rPr lang="en-US" altLang="en-US" sz="2400" b="1">
                <a:ea typeface="ＭＳ Ｐゴシック" charset="-128"/>
              </a:rPr>
              <a:t>, Miss.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Cymysg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solidFill>
                  <a:srgbClr val="5959FF"/>
                </a:solidFill>
                <a:ea typeface="ＭＳ Ｐゴシック" charset="-128"/>
              </a:rPr>
              <a:t> </a:t>
            </a:r>
            <a:r>
              <a:rPr lang="en-US" altLang="en-US" sz="2400" b="1">
                <a:ea typeface="ＭＳ Ｐゴシック" charset="-128"/>
              </a:rPr>
              <a:t>y </a:t>
            </a:r>
            <a:r>
              <a:rPr lang="en-US" altLang="en-US" sz="2400" b="1" err="1">
                <a:ea typeface="ＭＳ Ｐゴシック" charset="-128"/>
              </a:rPr>
              <a:t>paent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a’r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dŵr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Wps</a:t>
            </a:r>
            <a:r>
              <a:rPr lang="en-US" altLang="en-US" sz="2400" b="1">
                <a:ea typeface="ＭＳ Ｐゴシック" charset="-128"/>
              </a:rPr>
              <a:t>!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Bydd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yn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ofalus</a:t>
            </a:r>
            <a:r>
              <a:rPr lang="en-US" altLang="en-US" sz="2400" b="1">
                <a:ea typeface="ＭＳ Ｐゴシック" charset="-128"/>
              </a:rPr>
              <a:t>!  </a:t>
            </a:r>
            <a:r>
              <a:rPr lang="en-US" altLang="en-US" sz="2400" b="1" err="1">
                <a:ea typeface="ＭＳ Ｐゴシック" charset="-128"/>
              </a:rPr>
              <a:t>Nawr</a:t>
            </a:r>
            <a:r>
              <a:rPr lang="en-US" altLang="en-US" sz="2400" b="1">
                <a:ea typeface="ＭＳ Ｐゴシック" charset="-128"/>
              </a:rPr>
              <a:t> ‘</a:t>
            </a:r>
            <a:r>
              <a:rPr lang="en-US" altLang="en-US" sz="2400" b="1" err="1">
                <a:ea typeface="ＭＳ Ｐゴシック" charset="-128"/>
              </a:rPr>
              <a:t>te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rho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y </a:t>
            </a:r>
            <a:r>
              <a:rPr lang="en-US" altLang="en-US" sz="2400" b="1" err="1">
                <a:ea typeface="ＭＳ Ｐゴシック" charset="-128"/>
              </a:rPr>
              <a:t>brwsh</a:t>
            </a:r>
            <a:r>
              <a:rPr lang="en-US" altLang="en-US" sz="2400" b="1">
                <a:ea typeface="ＭＳ Ｐゴシック" charset="-128"/>
              </a:rPr>
              <a:t>  </a:t>
            </a:r>
            <a:r>
              <a:rPr lang="en-US" altLang="en-US" sz="2400" b="1" err="1">
                <a:ea typeface="ＭＳ Ｐゴシック" charset="-128"/>
              </a:rPr>
              <a:t>yn</a:t>
            </a:r>
            <a:r>
              <a:rPr lang="en-US" altLang="en-US" sz="2400" b="1">
                <a:ea typeface="ＭＳ Ｐゴシック" charset="-128"/>
              </a:rPr>
              <a:t> y </a:t>
            </a:r>
            <a:r>
              <a:rPr lang="en-US" altLang="en-US" sz="2400" b="1" err="1">
                <a:ea typeface="ＭＳ Ｐゴシック" charset="-128"/>
              </a:rPr>
              <a:t>paent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>
                <a:ea typeface="ＭＳ Ｐゴシック" charset="-128"/>
              </a:rPr>
              <a:t>Plant:		     </a:t>
            </a:r>
            <a:r>
              <a:rPr lang="en-US" altLang="en-US" sz="2400" b="1" err="1">
                <a:ea typeface="ＭＳ Ｐゴシック" charset="-128"/>
              </a:rPr>
              <a:t>Iawn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 err="1">
                <a:ea typeface="ＭＳ Ｐゴシック" charset="-128"/>
              </a:rPr>
              <a:t>Athrawes</a:t>
            </a:r>
            <a:r>
              <a:rPr lang="en-US" altLang="en-US" sz="2400" b="1">
                <a:ea typeface="ＭＳ Ｐゴシック" charset="-128"/>
              </a:rPr>
              <a:t>:	</a:t>
            </a:r>
            <a:r>
              <a:rPr lang="en-US" altLang="en-US" sz="2400" b="1" err="1">
                <a:ea typeface="ＭＳ Ｐゴシック" charset="-128"/>
              </a:rPr>
              <a:t>Gwne</a:t>
            </a:r>
            <a:r>
              <a:rPr lang="en-US" altLang="en-US" sz="2400" b="1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batrwm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igam</a:t>
            </a:r>
            <a:r>
              <a:rPr lang="en-US" altLang="en-US" sz="2400" b="1">
                <a:ea typeface="ＭＳ Ｐゴシック" charset="-128"/>
              </a:rPr>
              <a:t> </a:t>
            </a:r>
            <a:r>
              <a:rPr lang="en-US" altLang="en-US" sz="2400" b="1" err="1">
                <a:ea typeface="ＭＳ Ｐゴシック" charset="-128"/>
              </a:rPr>
              <a:t>ogam</a:t>
            </a:r>
            <a:r>
              <a:rPr lang="en-US" altLang="en-US" sz="2400" b="1">
                <a:ea typeface="ＭＳ Ｐゴシック" charset="-128"/>
              </a:rPr>
              <a:t> (</a:t>
            </a:r>
            <a:r>
              <a:rPr lang="en-US" altLang="en-US" sz="2400" b="1" i="1">
                <a:ea typeface="ＭＳ Ｐゴシック" charset="-128"/>
              </a:rPr>
              <a:t>zig </a:t>
            </a:r>
            <a:r>
              <a:rPr lang="en-US" altLang="en-US" sz="2400" b="1" i="1" err="1">
                <a:ea typeface="ＭＳ Ｐゴシック" charset="-128"/>
              </a:rPr>
              <a:t>zag</a:t>
            </a:r>
            <a:r>
              <a:rPr lang="en-US" altLang="en-US" sz="2400" b="1">
                <a:ea typeface="ＭＳ Ｐゴシック" charset="-128"/>
              </a:rPr>
              <a:t>). Da </a:t>
            </a:r>
            <a:r>
              <a:rPr lang="en-US" altLang="en-US" sz="2400" b="1" err="1">
                <a:ea typeface="ＭＳ Ｐゴシック" charset="-128"/>
              </a:rPr>
              <a:t>iawn</a:t>
            </a:r>
            <a:r>
              <a:rPr lang="en-US" altLang="en-US" sz="2400" b="1">
                <a:ea typeface="ＭＳ Ｐゴシック" charset="-128"/>
              </a:rPr>
              <a:t>, </a:t>
            </a:r>
            <a:r>
              <a:rPr lang="en-US" altLang="en-US" sz="2400" b="1" err="1">
                <a:ea typeface="ＭＳ Ｐゴシック" charset="-128"/>
              </a:rPr>
              <a:t>wir</a:t>
            </a:r>
            <a:r>
              <a:rPr lang="en-US" altLang="en-US" sz="2400" b="1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1050" b="1">
                <a:ea typeface="ＭＳ Ｐゴシック" charset="-128"/>
              </a:rPr>
              <a:t>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075500-F24E-E541-BA9A-657D1D62222D}"/>
              </a:ext>
            </a:extLst>
          </p:cNvPr>
          <p:cNvSpPr txBox="1"/>
          <p:nvPr/>
        </p:nvSpPr>
        <p:spPr>
          <a:xfrm>
            <a:off x="2464723" y="6043353"/>
            <a:ext cx="6500553" cy="369332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tro</a:t>
            </a:r>
            <a:r>
              <a:rPr lang="en-US"/>
              <a:t> chi:  Beth am </a:t>
            </a:r>
            <a:r>
              <a:rPr lang="en-US" err="1"/>
              <a:t>greu</a:t>
            </a:r>
            <a:r>
              <a:rPr lang="en-US"/>
              <a:t> </a:t>
            </a:r>
            <a:r>
              <a:rPr lang="en-US" err="1"/>
              <a:t>sgwrs</a:t>
            </a:r>
            <a:r>
              <a:rPr lang="en-US"/>
              <a:t> </a:t>
            </a:r>
            <a:r>
              <a:rPr lang="en-US" err="1"/>
              <a:t>newydd</a:t>
            </a:r>
            <a:r>
              <a:rPr lang="en-US"/>
              <a:t> </a:t>
            </a:r>
            <a:r>
              <a:rPr lang="en-US" err="1"/>
              <a:t>gyda</a:t>
            </a:r>
            <a:r>
              <a:rPr lang="en-US"/>
              <a:t> </a:t>
            </a:r>
            <a:r>
              <a:rPr lang="en-US" err="1"/>
              <a:t>phartner</a:t>
            </a:r>
            <a:r>
              <a:rPr lang="en-US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3457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614" y="165879"/>
            <a:ext cx="6720993" cy="753687"/>
          </a:xfrm>
          <a:solidFill>
            <a:schemeClr val="accent2"/>
          </a:solidFill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Dim /  Paid / </a:t>
            </a:r>
            <a:r>
              <a:rPr lang="en-US" err="1">
                <a:solidFill>
                  <a:schemeClr val="bg1"/>
                </a:solidFill>
              </a:rPr>
              <a:t>Peidiwch</a:t>
            </a:r>
            <a:r>
              <a:rPr lang="en-US">
                <a:solidFill>
                  <a:schemeClr val="bg1"/>
                </a:solidFill>
              </a:rPr>
              <a:t>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519" y="1611949"/>
            <a:ext cx="1073604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/>
              <a:t>Dim ……                 No …..</a:t>
            </a:r>
          </a:p>
          <a:p>
            <a:pPr marL="0" indent="0">
              <a:buNone/>
            </a:pPr>
            <a:r>
              <a:rPr lang="en-US" sz="4000" b="1"/>
              <a:t>Paid  ……..             Do not / Don’t   (s)</a:t>
            </a:r>
          </a:p>
          <a:p>
            <a:pPr marL="0" indent="0">
              <a:buNone/>
            </a:pPr>
            <a:r>
              <a:rPr lang="en-US" sz="4000" b="1" err="1"/>
              <a:t>Peidiwch</a:t>
            </a:r>
            <a:r>
              <a:rPr lang="en-US" sz="4000" b="1"/>
              <a:t> ……..       Do not    / Don’t  (pl)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35110" y="4460550"/>
            <a:ext cx="2231571" cy="2231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1276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1877" y="243840"/>
            <a:ext cx="4468245" cy="695498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Irregular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b="1" err="1"/>
              <a:t>Cer</a:t>
            </a:r>
            <a:r>
              <a:rPr lang="en-US" sz="5400" b="1"/>
              <a:t>!					</a:t>
            </a:r>
            <a:r>
              <a:rPr lang="en-US" sz="5400" b="1" err="1"/>
              <a:t>Ewch</a:t>
            </a:r>
            <a:r>
              <a:rPr lang="en-US" sz="5400" b="1"/>
              <a:t>!</a:t>
            </a:r>
          </a:p>
          <a:p>
            <a:pPr marL="0" indent="0">
              <a:buNone/>
            </a:pPr>
            <a:r>
              <a:rPr lang="en-US" sz="5400" b="1" err="1"/>
              <a:t>Dere</a:t>
            </a:r>
            <a:r>
              <a:rPr lang="en-US" sz="5400" b="1"/>
              <a:t>!				</a:t>
            </a:r>
            <a:r>
              <a:rPr lang="en-US" sz="5400" b="1" err="1"/>
              <a:t>Dewch</a:t>
            </a:r>
            <a:r>
              <a:rPr lang="en-US" sz="5400" b="1"/>
              <a:t>!</a:t>
            </a:r>
          </a:p>
          <a:p>
            <a:pPr marL="0" indent="0">
              <a:buNone/>
            </a:pPr>
            <a:r>
              <a:rPr lang="en-US" sz="5400" b="1" err="1"/>
              <a:t>Gwna</a:t>
            </a:r>
            <a:r>
              <a:rPr lang="en-US" sz="5400" b="1"/>
              <a:t>!			</a:t>
            </a:r>
            <a:r>
              <a:rPr lang="en-US" sz="5400" b="1" err="1"/>
              <a:t>Gwnewch</a:t>
            </a:r>
            <a:r>
              <a:rPr lang="en-US" sz="5400" b="1"/>
              <a:t>!</a:t>
            </a:r>
          </a:p>
          <a:p>
            <a:pPr marL="0" indent="0">
              <a:buNone/>
            </a:pPr>
            <a:r>
              <a:rPr lang="en-US" sz="5400" b="1" err="1"/>
              <a:t>Bydda</a:t>
            </a:r>
            <a:r>
              <a:rPr lang="en-US" sz="5400" b="1"/>
              <a:t>!			</a:t>
            </a:r>
            <a:r>
              <a:rPr lang="en-US" sz="5400" b="1" err="1"/>
              <a:t>Byddwch</a:t>
            </a:r>
            <a:r>
              <a:rPr lang="en-US" sz="5400" b="1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459891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6445" y="243840"/>
            <a:ext cx="4119110" cy="778625"/>
          </a:xfrm>
          <a:solidFill>
            <a:schemeClr val="accent2"/>
          </a:solidFill>
        </p:spPr>
        <p:txBody>
          <a:bodyPr/>
          <a:lstStyle/>
          <a:p>
            <a:r>
              <a:rPr lang="en-US" b="1" err="1">
                <a:solidFill>
                  <a:schemeClr val="bg1"/>
                </a:solidFill>
              </a:rPr>
              <a:t>Dewch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i</a:t>
            </a:r>
            <a:r>
              <a:rPr lang="en-US" b="1">
                <a:solidFill>
                  <a:schemeClr val="bg1"/>
                </a:solidFill>
              </a:rPr>
              <a:t> </a:t>
            </a:r>
            <a:r>
              <a:rPr lang="en-US" b="1" err="1">
                <a:solidFill>
                  <a:schemeClr val="bg1"/>
                </a:solidFill>
              </a:rPr>
              <a:t>eistedd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r>
              <a:rPr lang="en-US" sz="3600" b="1"/>
              <a:t>, </a:t>
            </a: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endParaRPr lang="en-US" sz="3600" b="1"/>
          </a:p>
          <a:p>
            <a:pPr marL="0" indent="0" algn="ctr">
              <a:buNone/>
            </a:pPr>
            <a:r>
              <a:rPr lang="en-US" sz="3600" b="1" err="1"/>
              <a:t>Ar</a:t>
            </a:r>
            <a:r>
              <a:rPr lang="en-US" sz="3600" b="1"/>
              <a:t> y carped </a:t>
            </a:r>
            <a:r>
              <a:rPr lang="en-US" sz="3600" b="1" err="1"/>
              <a:t>gyda</a:t>
            </a:r>
            <a:r>
              <a:rPr lang="en-US" sz="3600" b="1"/>
              <a:t> fi</a:t>
            </a:r>
          </a:p>
          <a:p>
            <a:pPr marL="0" indent="0" algn="ctr">
              <a:buNone/>
            </a:pP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r>
              <a:rPr lang="en-US" sz="3600" b="1"/>
              <a:t>, </a:t>
            </a:r>
            <a:r>
              <a:rPr lang="en-US" sz="3600" b="1" err="1"/>
              <a:t>dewch</a:t>
            </a:r>
            <a:r>
              <a:rPr lang="en-US" sz="3600" b="1"/>
              <a:t> </a:t>
            </a:r>
            <a:r>
              <a:rPr lang="en-US" sz="3600" b="1" err="1"/>
              <a:t>i</a:t>
            </a:r>
            <a:r>
              <a:rPr lang="en-US" sz="3600" b="1"/>
              <a:t> </a:t>
            </a:r>
            <a:r>
              <a:rPr lang="en-US" sz="3600" b="1" err="1"/>
              <a:t>eistedd</a:t>
            </a:r>
            <a:endParaRPr lang="en-US" sz="3600" b="1"/>
          </a:p>
          <a:p>
            <a:pPr marL="0" indent="0" algn="ctr">
              <a:buNone/>
            </a:pPr>
            <a:r>
              <a:rPr lang="en-US" sz="3600" b="1" err="1"/>
              <a:t>Ar</a:t>
            </a:r>
            <a:r>
              <a:rPr lang="en-US" sz="3600" b="1"/>
              <a:t> y carped </a:t>
            </a:r>
            <a:r>
              <a:rPr lang="en-US" sz="3600" b="1" err="1"/>
              <a:t>gyda</a:t>
            </a:r>
            <a:r>
              <a:rPr lang="en-US" sz="3600" b="1"/>
              <a:t> fi!</a:t>
            </a:r>
          </a:p>
        </p:txBody>
      </p:sp>
    </p:spTree>
    <p:extLst>
      <p:ext uri="{BB962C8B-B14F-4D97-AF65-F5344CB8AC3E}">
        <p14:creationId xmlns:p14="http://schemas.microsoft.com/office/powerpoint/2010/main" val="21619042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5468" r="7602"/>
          <a:stretch/>
        </p:blipFill>
        <p:spPr>
          <a:xfrm rot="16200000">
            <a:off x="4428008" y="-2842526"/>
            <a:ext cx="3237808" cy="1199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9160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4478" r="42012"/>
          <a:stretch/>
        </p:blipFill>
        <p:spPr>
          <a:xfrm rot="16200000">
            <a:off x="4686826" y="-2641338"/>
            <a:ext cx="2801389" cy="1189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450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73642"/>
          <a:stretch/>
        </p:blipFill>
        <p:spPr>
          <a:xfrm rot="16200000">
            <a:off x="4435066" y="-3081965"/>
            <a:ext cx="3167151" cy="1199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1285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32509" y="407324"/>
            <a:ext cx="11405062" cy="64506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err="1">
                <a:solidFill>
                  <a:schemeClr val="accent2"/>
                </a:solidFill>
                <a:effectLst/>
              </a:rPr>
              <a:t>Rheolau’r</a:t>
            </a:r>
            <a:r>
              <a:rPr lang="en-GB" sz="4000" b="1">
                <a:solidFill>
                  <a:schemeClr val="accent2"/>
                </a:solidFill>
                <a:effectLst/>
              </a:rPr>
              <a:t> </a:t>
            </a:r>
            <a:r>
              <a:rPr lang="en-GB" sz="4000" b="1" err="1">
                <a:solidFill>
                  <a:schemeClr val="accent2"/>
                </a:solidFill>
                <a:effectLst/>
              </a:rPr>
              <a:t>Dosbarth</a:t>
            </a:r>
            <a:endParaRPr lang="en-GB" sz="4000" b="1">
              <a:solidFill>
                <a:schemeClr val="accent2"/>
              </a:solidFill>
              <a:effectLst/>
            </a:endParaRPr>
          </a:p>
          <a:p>
            <a:pPr marL="0" indent="0">
              <a:buNone/>
            </a:pPr>
            <a:endParaRPr lang="en-GB">
              <a:effectLst/>
            </a:endParaRPr>
          </a:p>
          <a:p>
            <a:pPr marL="0" indent="0">
              <a:buNone/>
            </a:pPr>
            <a:r>
              <a:rPr lang="en-GB" b="1">
                <a:effectLst/>
              </a:rPr>
              <a:t>     </a:t>
            </a:r>
            <a:r>
              <a:rPr lang="en-GB" b="1" err="1">
                <a:effectLst/>
              </a:rPr>
              <a:t>Gwnewch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boster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ar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gyfer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eich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ystafell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ddosbarth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gyda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gorchmynion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defnyddiol</a:t>
            </a:r>
            <a:r>
              <a:rPr lang="en-GB" b="1">
                <a:effectLst/>
              </a:rPr>
              <a:t> </a:t>
            </a:r>
            <a:r>
              <a:rPr lang="en-GB" b="1" err="1">
                <a:effectLst/>
              </a:rPr>
              <a:t>i’r</a:t>
            </a:r>
            <a:r>
              <a:rPr lang="en-GB" b="1">
                <a:effectLst/>
              </a:rPr>
              <a:t> plant.</a:t>
            </a:r>
            <a:br>
              <a:rPr lang="en-GB" b="1">
                <a:effectLst/>
              </a:rPr>
            </a:br>
            <a:r>
              <a:rPr lang="en-GB" b="1">
                <a:effectLst/>
              </a:rPr>
              <a:t>     </a:t>
            </a:r>
            <a:r>
              <a:rPr lang="en-GB" i="1">
                <a:solidFill>
                  <a:schemeClr val="tx1"/>
                </a:solidFill>
                <a:effectLst/>
              </a:rPr>
              <a:t>Create a poster for your classroom with useful commands for the children.</a:t>
            </a:r>
          </a:p>
          <a:p>
            <a:pPr marL="0" indent="0">
              <a:buNone/>
            </a:pPr>
            <a:r>
              <a:rPr lang="en-GB" i="1">
                <a:solidFill>
                  <a:schemeClr val="tx1"/>
                </a:solidFill>
                <a:effectLst/>
              </a:rPr>
              <a:t>     </a:t>
            </a:r>
          </a:p>
          <a:p>
            <a:pPr marL="0" indent="0">
              <a:buNone/>
            </a:pPr>
            <a:r>
              <a:rPr lang="en-GB" b="1" i="1">
                <a:solidFill>
                  <a:schemeClr val="tx1"/>
                </a:solidFill>
                <a:effectLst/>
              </a:rPr>
              <a:t>     </a:t>
            </a:r>
            <a:r>
              <a:rPr lang="en-GB" b="1" err="1">
                <a:solidFill>
                  <a:schemeClr val="tx1"/>
                </a:solidFill>
                <a:effectLst/>
              </a:rPr>
              <a:t>Triwch</a:t>
            </a:r>
            <a:r>
              <a:rPr lang="en-GB" b="1">
                <a:solidFill>
                  <a:schemeClr val="tx1"/>
                </a:solidFill>
                <a:effectLst/>
              </a:rPr>
              <a:t> </a:t>
            </a:r>
            <a:r>
              <a:rPr lang="en-GB" b="1" err="1">
                <a:solidFill>
                  <a:schemeClr val="tx1"/>
                </a:solidFill>
                <a:effectLst/>
              </a:rPr>
              <a:t>gynnwys</a:t>
            </a:r>
            <a:r>
              <a:rPr lang="en-GB" b="1">
                <a:solidFill>
                  <a:schemeClr val="tx1"/>
                </a:solidFill>
                <a:effectLst/>
              </a:rPr>
              <a:t> </a:t>
            </a:r>
            <a:r>
              <a:rPr lang="en-GB" b="1" err="1">
                <a:solidFill>
                  <a:schemeClr val="tx1"/>
                </a:solidFill>
                <a:effectLst/>
              </a:rPr>
              <a:t>amrywiaeth</a:t>
            </a:r>
            <a:r>
              <a:rPr lang="en-GB" b="1">
                <a:solidFill>
                  <a:schemeClr val="tx1"/>
                </a:solidFill>
                <a:effectLst/>
              </a:rPr>
              <a:t> o </a:t>
            </a:r>
            <a:r>
              <a:rPr lang="en-GB" b="1" err="1">
                <a:solidFill>
                  <a:schemeClr val="tx1"/>
                </a:solidFill>
                <a:effectLst/>
              </a:rPr>
              <a:t>batrymau</a:t>
            </a:r>
            <a:r>
              <a:rPr lang="en-GB" b="1">
                <a:solidFill>
                  <a:schemeClr val="tx1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i="1">
                <a:solidFill>
                  <a:schemeClr val="tx1"/>
                </a:solidFill>
                <a:effectLst/>
              </a:rPr>
              <a:t>     You should try and include various patterns…</a:t>
            </a:r>
          </a:p>
          <a:p>
            <a:pPr marL="0" indent="0">
              <a:buNone/>
            </a:pPr>
            <a:r>
              <a:rPr lang="en-GB" i="1">
                <a:solidFill>
                  <a:schemeClr val="tx1"/>
                </a:solidFill>
              </a:rPr>
              <a:t>	</a:t>
            </a:r>
            <a:endParaRPr lang="en-GB" i="1">
              <a:solidFill>
                <a:schemeClr val="tx1"/>
              </a:solidFill>
              <a:effectLst/>
            </a:endParaRPr>
          </a:p>
          <a:p>
            <a:r>
              <a:rPr lang="en-GB" b="1">
                <a:effectLst/>
              </a:rPr>
              <a:t>Dim …</a:t>
            </a:r>
          </a:p>
          <a:p>
            <a:r>
              <a:rPr lang="en-GB" b="1" err="1">
                <a:effectLst/>
              </a:rPr>
              <a:t>Rhaid</a:t>
            </a:r>
            <a:r>
              <a:rPr lang="en-GB" b="1">
                <a:effectLst/>
              </a:rPr>
              <a:t> …</a:t>
            </a:r>
          </a:p>
          <a:p>
            <a:r>
              <a:rPr lang="en-GB" b="1" err="1">
                <a:effectLst/>
              </a:rPr>
              <a:t>Peidiwch</a:t>
            </a:r>
            <a:r>
              <a:rPr lang="en-GB" b="1">
                <a:effectLst/>
              </a:rPr>
              <a:t> …</a:t>
            </a:r>
          </a:p>
          <a:p>
            <a:r>
              <a:rPr lang="en-GB" b="1" err="1">
                <a:effectLst/>
              </a:rPr>
              <a:t>Cerddwch</a:t>
            </a:r>
            <a:r>
              <a:rPr lang="en-GB" b="1">
                <a:effectLst/>
              </a:rPr>
              <a:t> …</a:t>
            </a:r>
            <a:r>
              <a:rPr lang="en-GB" b="1" i="1">
                <a:effectLst/>
              </a:rPr>
              <a:t> </a:t>
            </a:r>
            <a:endParaRPr lang="en-GB" b="1">
              <a:effectLst/>
            </a:endParaRPr>
          </a:p>
          <a:p>
            <a:pPr marL="0" indent="0">
              <a:buNone/>
            </a:pPr>
            <a:endParaRPr lang="en-GB" b="1" i="1">
              <a:effectLst/>
            </a:endParaRPr>
          </a:p>
          <a:p>
            <a:pPr marL="0" indent="0">
              <a:buNone/>
            </a:pPr>
            <a:r>
              <a:rPr lang="en-GB" b="1" i="1">
                <a:effectLst/>
              </a:rPr>
              <a:t>Try and include </a:t>
            </a:r>
            <a:r>
              <a:rPr lang="en-GB" b="1" i="1">
                <a:solidFill>
                  <a:schemeClr val="tx1"/>
                </a:solidFill>
                <a:effectLst/>
              </a:rPr>
              <a:t>about </a:t>
            </a:r>
            <a:r>
              <a:rPr lang="en-GB" b="1" i="1">
                <a:solidFill>
                  <a:schemeClr val="tx1"/>
                </a:solidFill>
                <a:highlight>
                  <a:srgbClr val="FFFF00"/>
                </a:highlight>
              </a:rPr>
              <a:t>8</a:t>
            </a:r>
            <a:r>
              <a:rPr lang="en-GB" b="1" i="1">
                <a:solidFill>
                  <a:schemeClr val="tx1"/>
                </a:solidFill>
              </a:rPr>
              <a:t> </a:t>
            </a:r>
            <a:r>
              <a:rPr lang="en-GB" b="1" i="1">
                <a:solidFill>
                  <a:schemeClr val="tx1"/>
                </a:solidFill>
                <a:effectLst/>
              </a:rPr>
              <a:t>different commands.</a:t>
            </a:r>
            <a:endParaRPr lang="en-GB" b="1">
              <a:solidFill>
                <a:schemeClr val="tx1"/>
              </a:solidFill>
              <a:effectLst/>
            </a:endParaRPr>
          </a:p>
          <a:p>
            <a:endParaRPr lang="en-US"/>
          </a:p>
        </p:txBody>
      </p:sp>
      <p:pic>
        <p:nvPicPr>
          <p:cNvPr id="2050" name="Picture 2" descr="Image result for poster clipart">
            <a:extLst>
              <a:ext uri="{FF2B5EF4-FFF2-40B4-BE49-F238E27FC236}">
                <a16:creationId xmlns:a16="http://schemas.microsoft.com/office/drawing/2014/main" id="{2FD3411F-6229-5948-BE16-CBBD7AB79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234" y="2962953"/>
            <a:ext cx="2625892" cy="3487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5117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076326" y="139103"/>
            <a:ext cx="4667750" cy="836815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altLang="en-US" sz="4000" b="1">
                <a:solidFill>
                  <a:schemeClr val="bg1"/>
                </a:solidFill>
                <a:ea typeface="ＭＳ Ｐゴシック" charset="-128"/>
              </a:rPr>
              <a:t>GORCHMYNION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69021" y="1453227"/>
            <a:ext cx="8596668" cy="388077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>
                <a:ea typeface="ＭＳ Ｐゴシック" charset="-128"/>
              </a:rPr>
              <a:t>   </a:t>
            </a:r>
            <a:r>
              <a:rPr lang="en-US" altLang="en-US" i="1">
                <a:ea typeface="ＭＳ Ｐゴシック" charset="-128"/>
              </a:rPr>
              <a:t>How many commands can you mime in two minutes? </a:t>
            </a:r>
            <a:r>
              <a:rPr lang="en-US" altLang="en-US">
                <a:ea typeface="ＭＳ Ｐゴシック" charset="-128"/>
              </a:rPr>
              <a:t>(</a:t>
            </a:r>
            <a:r>
              <a:rPr lang="en-US" altLang="en-US" err="1">
                <a:ea typeface="ＭＳ Ｐゴシック" charset="-128"/>
              </a:rPr>
              <a:t>dwy</a:t>
            </a:r>
            <a:r>
              <a:rPr lang="en-US" altLang="en-US">
                <a:ea typeface="ＭＳ Ｐゴシック" charset="-128"/>
              </a:rPr>
              <a:t> </a:t>
            </a:r>
            <a:r>
              <a:rPr lang="en-US" altLang="en-US" err="1">
                <a:ea typeface="ＭＳ Ｐゴシック" charset="-128"/>
              </a:rPr>
              <a:t>funud</a:t>
            </a:r>
            <a:r>
              <a:rPr lang="en-US" altLang="en-US">
                <a:ea typeface="ＭＳ Ｐゴシック" charset="-128"/>
              </a:rPr>
              <a:t>)</a:t>
            </a:r>
            <a:endParaRPr lang="en-US" altLang="en-US" i="1">
              <a:ea typeface="ＭＳ Ｐゴシック" charset="-128"/>
            </a:endParaRPr>
          </a:p>
        </p:txBody>
      </p:sp>
      <p:pic>
        <p:nvPicPr>
          <p:cNvPr id="26628" name="Picture 3" descr="http://t0.gstatic.com/images?q=tbn:ANd9GcSf6DgJxUE0o2XX_2S1q3_8GEqxhFqk5NmmT04N3KtHDg8n5x9hn1JJPvQ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18" y="2414472"/>
            <a:ext cx="1773007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http://t1.gstatic.com/images?q=tbn:ANd9GcTzcbDj0f-alO4a33ACPYw_zKj1KAurSsbbGvDua2A3M-qd5pJmkcbLvOo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251" y="4600704"/>
            <a:ext cx="1820863" cy="160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78" name="Picture 2" descr="Image result for clipart run">
            <a:extLst>
              <a:ext uri="{FF2B5EF4-FFF2-40B4-BE49-F238E27FC236}">
                <a16:creationId xmlns:a16="http://schemas.microsoft.com/office/drawing/2014/main" id="{AFA5A031-0636-154F-AF51-CE6E32023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04"/>
          <a:stretch/>
        </p:blipFill>
        <p:spPr bwMode="auto">
          <a:xfrm>
            <a:off x="5230487" y="2159556"/>
            <a:ext cx="2262051" cy="218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0" name="Picture 4" descr="Image result for clipart cut">
            <a:extLst>
              <a:ext uri="{FF2B5EF4-FFF2-40B4-BE49-F238E27FC236}">
                <a16:creationId xmlns:a16="http://schemas.microsoft.com/office/drawing/2014/main" id="{1C30B60F-7969-0248-948B-DB8CF3E51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4663" y="4345788"/>
            <a:ext cx="2262051" cy="227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801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>
                <a:solidFill>
                  <a:schemeClr val="bg1"/>
                </a:solidFill>
                <a:latin typeface="Segoe Print" panose="02000800000000000000" pitchFamily="2" charset="0"/>
              </a:rPr>
              <a:t> …?                    Time to revise ….</a:t>
            </a:r>
            <a:br>
              <a:rPr lang="en-US" b="1">
                <a:latin typeface="Segoe Print" panose="02000800000000000000" pitchFamily="2" charset="0"/>
              </a:rPr>
            </a:br>
            <a:r>
              <a:rPr lang="en-US" b="1">
                <a:latin typeface="Segoe Print" panose="02000800000000000000" pitchFamily="2" charset="0"/>
              </a:rPr>
              <a:t>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4183007" y="4226718"/>
            <a:ext cx="336282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You must listen in the classroom.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24070" y="1542963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Sit, children!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473206" y="3664870"/>
            <a:ext cx="316735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Do not skip in class.</a:t>
            </a:r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4D0D7-E953-EA49-A10B-B900AB76F28C}"/>
              </a:ext>
            </a:extLst>
          </p:cNvPr>
          <p:cNvSpPr txBox="1"/>
          <p:nvPr/>
        </p:nvSpPr>
        <p:spPr>
          <a:xfrm>
            <a:off x="4404775" y="1265585"/>
            <a:ext cx="268704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Come to the hall.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0B3532-1917-EC4E-AA3D-D71A9AB57B94}"/>
              </a:ext>
            </a:extLst>
          </p:cNvPr>
          <p:cNvSpPr txBox="1"/>
          <p:nvPr/>
        </p:nvSpPr>
        <p:spPr>
          <a:xfrm>
            <a:off x="8197446" y="1499298"/>
            <a:ext cx="3060371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No running in the corridor.</a:t>
            </a:r>
          </a:p>
        </p:txBody>
      </p:sp>
    </p:spTree>
    <p:extLst>
      <p:ext uri="{BB962C8B-B14F-4D97-AF65-F5344CB8AC3E}">
        <p14:creationId xmlns:p14="http://schemas.microsoft.com/office/powerpoint/2010/main" val="2414013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415636" y="1410892"/>
            <a:ext cx="11504814" cy="497681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3500" b="1" err="1"/>
              <a:t>Cymerwch</a:t>
            </a:r>
            <a:r>
              <a:rPr lang="en-GB" sz="3500" b="1"/>
              <a:t> </a:t>
            </a:r>
            <a:r>
              <a:rPr lang="en-GB" sz="3500" b="1" err="1"/>
              <a:t>ddarn</a:t>
            </a:r>
            <a:r>
              <a:rPr lang="en-GB" sz="3500" b="1"/>
              <a:t> o </a:t>
            </a:r>
            <a:r>
              <a:rPr lang="en-GB" sz="3500" b="1" err="1"/>
              <a:t>bapur</a:t>
            </a:r>
            <a:r>
              <a:rPr lang="en-GB" sz="3500" b="1"/>
              <a:t> </a:t>
            </a:r>
            <a:r>
              <a:rPr lang="en-GB" sz="3500" b="1" err="1"/>
              <a:t>sgwâr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Plygwch</a:t>
            </a:r>
            <a:r>
              <a:rPr lang="en-GB" sz="3500" b="1"/>
              <a:t> y </a:t>
            </a:r>
            <a:r>
              <a:rPr lang="en-GB" sz="3500" b="1" err="1"/>
              <a:t>corneli</a:t>
            </a:r>
            <a:r>
              <a:rPr lang="en-GB" sz="3500" b="1"/>
              <a:t> </a:t>
            </a:r>
            <a:r>
              <a:rPr lang="en-GB" sz="3500" b="1" err="1"/>
              <a:t>i’r</a:t>
            </a:r>
            <a:r>
              <a:rPr lang="en-GB" sz="3500" b="1"/>
              <a:t> </a:t>
            </a:r>
            <a:r>
              <a:rPr lang="en-GB" sz="3500" b="1" err="1"/>
              <a:t>canol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Trowch</a:t>
            </a:r>
            <a:r>
              <a:rPr lang="en-GB" sz="3500" b="1"/>
              <a:t> y </a:t>
            </a:r>
            <a:r>
              <a:rPr lang="en-GB" sz="3500" b="1" err="1"/>
              <a:t>sgwâr</a:t>
            </a:r>
            <a:r>
              <a:rPr lang="en-GB" sz="3500" b="1"/>
              <a:t> </a:t>
            </a:r>
            <a:r>
              <a:rPr lang="en-GB" sz="3500" b="1" err="1"/>
              <a:t>drosodd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Plygwch</a:t>
            </a:r>
            <a:r>
              <a:rPr lang="en-GB" sz="3500" b="1"/>
              <a:t> y </a:t>
            </a:r>
            <a:r>
              <a:rPr lang="en-GB" sz="3500" b="1" err="1"/>
              <a:t>corneli</a:t>
            </a:r>
            <a:r>
              <a:rPr lang="en-GB" sz="3500" b="1"/>
              <a:t> </a:t>
            </a:r>
            <a:r>
              <a:rPr lang="en-GB" sz="3500" b="1" err="1"/>
              <a:t>i’r</a:t>
            </a:r>
            <a:r>
              <a:rPr lang="en-GB" sz="3500" b="1"/>
              <a:t> </a:t>
            </a:r>
            <a:r>
              <a:rPr lang="en-GB" sz="3500" b="1" err="1"/>
              <a:t>canol</a:t>
            </a:r>
            <a:r>
              <a:rPr lang="en-GB" sz="3500" b="1"/>
              <a:t> eto.</a:t>
            </a:r>
          </a:p>
          <a:p>
            <a:pPr marL="514350" indent="-514350">
              <a:buAutoNum type="arabicPeriod"/>
            </a:pPr>
            <a:r>
              <a:rPr lang="en-GB" sz="3500" b="1" err="1"/>
              <a:t>Plygwch</a:t>
            </a:r>
            <a:r>
              <a:rPr lang="en-GB" sz="3500" b="1"/>
              <a:t> y </a:t>
            </a:r>
            <a:r>
              <a:rPr lang="en-GB" sz="3500" b="1" err="1"/>
              <a:t>sgwâr</a:t>
            </a:r>
            <a:r>
              <a:rPr lang="en-GB" sz="3500" b="1"/>
              <a:t> </a:t>
            </a:r>
            <a:r>
              <a:rPr lang="en-GB" sz="3500" b="1" err="1"/>
              <a:t>yn</a:t>
            </a:r>
            <a:r>
              <a:rPr lang="en-GB" sz="3500" b="1"/>
              <a:t> </a:t>
            </a:r>
            <a:r>
              <a:rPr lang="en-GB" sz="3500" b="1" err="1"/>
              <a:t>hanner</a:t>
            </a:r>
            <a:r>
              <a:rPr lang="en-GB" sz="3500" b="1"/>
              <a:t>, ac </a:t>
            </a:r>
            <a:r>
              <a:rPr lang="en-GB" sz="3500" b="1" err="1"/>
              <a:t>yn</a:t>
            </a:r>
            <a:r>
              <a:rPr lang="en-GB" sz="3500" b="1"/>
              <a:t> </a:t>
            </a:r>
            <a:r>
              <a:rPr lang="en-GB" sz="3500" b="1" err="1"/>
              <a:t>hanner</a:t>
            </a:r>
            <a:r>
              <a:rPr lang="en-GB" sz="3500" b="1"/>
              <a:t> eto.</a:t>
            </a:r>
          </a:p>
          <a:p>
            <a:pPr marL="514350" indent="-514350">
              <a:buAutoNum type="arabicPeriod"/>
            </a:pPr>
            <a:r>
              <a:rPr lang="en-GB" sz="3500" b="1" err="1"/>
              <a:t>Agorwch</a:t>
            </a:r>
            <a:r>
              <a:rPr lang="en-GB" sz="3500" b="1"/>
              <a:t> e </a:t>
            </a:r>
            <a:r>
              <a:rPr lang="en-GB" sz="3500" b="1" err="1"/>
              <a:t>i</a:t>
            </a:r>
            <a:r>
              <a:rPr lang="en-GB" sz="3500" b="1"/>
              <a:t> </a:t>
            </a:r>
            <a:r>
              <a:rPr lang="en-GB" sz="3500" b="1" err="1"/>
              <a:t>wneud</a:t>
            </a:r>
            <a:r>
              <a:rPr lang="en-GB" sz="3500" b="1"/>
              <a:t> </a:t>
            </a:r>
            <a:r>
              <a:rPr lang="en-GB" sz="3500" b="1" err="1"/>
              <a:t>sgwâr</a:t>
            </a:r>
            <a:r>
              <a:rPr lang="en-GB" sz="3500" b="1"/>
              <a:t> </a:t>
            </a:r>
            <a:r>
              <a:rPr lang="en-GB" sz="3500" b="1" err="1"/>
              <a:t>mwy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Rhowch</a:t>
            </a:r>
            <a:r>
              <a:rPr lang="en-GB" sz="3500" b="1"/>
              <a:t> </a:t>
            </a:r>
            <a:r>
              <a:rPr lang="en-GB" sz="3500" b="1" err="1"/>
              <a:t>fys</a:t>
            </a:r>
            <a:r>
              <a:rPr lang="en-GB" sz="3500" b="1"/>
              <a:t> a bawd o </a:t>
            </a:r>
            <a:r>
              <a:rPr lang="en-GB" sz="3500" b="1" err="1"/>
              <a:t>dan</a:t>
            </a:r>
            <a:r>
              <a:rPr lang="en-GB" sz="3500" b="1"/>
              <a:t> y </a:t>
            </a:r>
            <a:r>
              <a:rPr lang="en-GB" sz="3500" b="1" err="1"/>
              <a:t>fflapiau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Dewch</a:t>
            </a:r>
            <a:r>
              <a:rPr lang="en-GB" sz="3500" b="1"/>
              <a:t> </a:t>
            </a:r>
            <a:r>
              <a:rPr lang="en-GB" sz="3500" b="1" err="1"/>
              <a:t>a’r</a:t>
            </a:r>
            <a:r>
              <a:rPr lang="en-GB" sz="3500" b="1"/>
              <a:t> </a:t>
            </a:r>
            <a:r>
              <a:rPr lang="en-GB" sz="3500" b="1" err="1"/>
              <a:t>fflapiau</a:t>
            </a:r>
            <a:r>
              <a:rPr lang="en-GB" sz="3500" b="1"/>
              <a:t> at </a:t>
            </a:r>
            <a:r>
              <a:rPr lang="en-GB" sz="3500" b="1" err="1"/>
              <a:t>ei</a:t>
            </a:r>
            <a:r>
              <a:rPr lang="en-GB" sz="3500" b="1"/>
              <a:t> </a:t>
            </a:r>
            <a:r>
              <a:rPr lang="en-GB" sz="3500" b="1" err="1"/>
              <a:t>gilydd</a:t>
            </a:r>
            <a:r>
              <a:rPr lang="en-GB" sz="3500" b="1"/>
              <a:t>.</a:t>
            </a:r>
          </a:p>
          <a:p>
            <a:pPr marL="514350" indent="-514350">
              <a:buAutoNum type="arabicPeriod"/>
            </a:pPr>
            <a:r>
              <a:rPr lang="en-GB" sz="3500" b="1" err="1"/>
              <a:t>Dyna</a:t>
            </a:r>
            <a:r>
              <a:rPr lang="en-GB" sz="3500" b="1"/>
              <a:t> chi- </a:t>
            </a:r>
            <a:r>
              <a:rPr lang="en-GB" sz="3500" b="1" err="1"/>
              <a:t>Ceg</a:t>
            </a:r>
            <a:r>
              <a:rPr lang="en-GB" sz="3500" b="1"/>
              <a:t> y </a:t>
            </a:r>
            <a:r>
              <a:rPr lang="en-GB" sz="3500" b="1" err="1"/>
              <a:t>ddraig</a:t>
            </a:r>
            <a:r>
              <a:rPr lang="en-GB" sz="3500" b="1"/>
              <a:t>!</a:t>
            </a: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E2DEE6-A726-154A-81E9-10523B563B4E}"/>
              </a:ext>
            </a:extLst>
          </p:cNvPr>
          <p:cNvSpPr txBox="1"/>
          <p:nvPr/>
        </p:nvSpPr>
        <p:spPr>
          <a:xfrm>
            <a:off x="3624349" y="229227"/>
            <a:ext cx="3931920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</a:rPr>
              <a:t>Gweithgaredd</a:t>
            </a:r>
            <a:endParaRPr lang="en-US" sz="4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2378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19B94-92BD-4AE2-9B1A-4BA20026E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7494" y="289703"/>
            <a:ext cx="5958423" cy="1320800"/>
          </a:xfrm>
        </p:spPr>
        <p:txBody>
          <a:bodyPr/>
          <a:lstStyle/>
          <a:p>
            <a:r>
              <a:rPr lang="en-GB"/>
              <a:t>Cyflwyniad ar y Fframwaith</a:t>
            </a:r>
          </a:p>
        </p:txBody>
      </p:sp>
      <p:pic>
        <p:nvPicPr>
          <p:cNvPr id="4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04887448-8B59-4B1D-915E-9CBF31160B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4497" y="1272787"/>
            <a:ext cx="6899152" cy="3880773"/>
          </a:xfrm>
        </p:spPr>
      </p:pic>
      <p:pic>
        <p:nvPicPr>
          <p:cNvPr id="6" name="Picture 6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8E481644-2FBB-46EF-8C05-56BD231D1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2220" y="5475796"/>
            <a:ext cx="262890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165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Application>Microsoft Office PowerPoint</Application>
  <PresentationFormat>Widescreen</PresentationFormat>
  <Slides>34</Slides>
  <Notes>18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Facet</vt:lpstr>
      <vt:lpstr>Cymraeg</vt:lpstr>
      <vt:lpstr>PowerPoint Presentation</vt:lpstr>
      <vt:lpstr>Amser cofrestru ...      Registration time ...  </vt:lpstr>
      <vt:lpstr>Amser cofrestru                  Registration time </vt:lpstr>
      <vt:lpstr>Amser cofrestru                  Registration time </vt:lpstr>
      <vt:lpstr>Amser cofrestru                  Registration time </vt:lpstr>
      <vt:lpstr>PowerPoint Presentation</vt:lpstr>
      <vt:lpstr>Sut mae dweud.....?           How do we say ….?</vt:lpstr>
      <vt:lpstr>Beth am adolygu …?                    Time to revise ….  </vt:lpstr>
      <vt:lpstr>Beth am adolygu …?                    Time to revise ….  </vt:lpstr>
      <vt:lpstr>Sut wyt ti?                                   How are you?  </vt:lpstr>
      <vt:lpstr>Wyt ti’n hoffi …?                         Do you like …?  </vt:lpstr>
      <vt:lpstr>Wyt ti’n hoffi …?                         Do you like …?  </vt:lpstr>
      <vt:lpstr>PowerPoint Presentation</vt:lpstr>
      <vt:lpstr>PowerPoint Presentation</vt:lpstr>
      <vt:lpstr>PowerPoint Presentation</vt:lpstr>
      <vt:lpstr>Rhaid …</vt:lpstr>
      <vt:lpstr>Dril 1</vt:lpstr>
      <vt:lpstr>Gorchmynion / Commands</vt:lpstr>
      <vt:lpstr>Groups and individuals</vt:lpstr>
      <vt:lpstr>PowerPoint Presentation</vt:lpstr>
      <vt:lpstr>PowerPoint Presentation</vt:lpstr>
      <vt:lpstr>Sgwrs</vt:lpstr>
      <vt:lpstr>Dim /  Paid / Peidiwch ….</vt:lpstr>
      <vt:lpstr>Irregular verbs</vt:lpstr>
      <vt:lpstr>Dewch i eistedd</vt:lpstr>
      <vt:lpstr>PowerPoint Presentation</vt:lpstr>
      <vt:lpstr>PowerPoint Presentation</vt:lpstr>
      <vt:lpstr>PowerPoint Presentation</vt:lpstr>
      <vt:lpstr>PowerPoint Presentation</vt:lpstr>
      <vt:lpstr>GORCHMYNION</vt:lpstr>
      <vt:lpstr>Beth am adolygu …?                    Time to revise ….  </vt:lpstr>
      <vt:lpstr>PowerPoint Presentation</vt:lpstr>
      <vt:lpstr>Cyflwyniad ar y Fframwaith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revision>70</cp:revision>
  <cp:lastPrinted>2020-02-03T13:52:20Z</cp:lastPrinted>
  <dcterms:created xsi:type="dcterms:W3CDTF">2015-12-21T14:17:18Z</dcterms:created>
  <dcterms:modified xsi:type="dcterms:W3CDTF">2020-02-20T14:47:10Z</dcterms:modified>
</cp:coreProperties>
</file>