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3"/>
  </p:notesMasterIdLst>
  <p:sldIdLst>
    <p:sldId id="27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Arddull Ganolig 4 - Pwyslais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 autoAdjust="0"/>
    <p:restoredTop sz="94265" autoAdjust="0"/>
  </p:normalViewPr>
  <p:slideViewPr>
    <p:cSldViewPr snapToGrid="0">
      <p:cViewPr varScale="1">
        <p:scale>
          <a:sx n="73" d="100"/>
          <a:sy n="73" d="100"/>
        </p:scale>
        <p:origin x="176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e" userId="9cc67b93-6eb9-4f54-85b9-ee6b0355154f" providerId="ADAL" clId="{C28E92D8-F1A2-4A50-A951-83199F8EF3A6}"/>
    <pc:docChg chg="custSel modSld">
      <pc:chgData name="Grace" userId="9cc67b93-6eb9-4f54-85b9-ee6b0355154f" providerId="ADAL" clId="{C28E92D8-F1A2-4A50-A951-83199F8EF3A6}" dt="2020-05-11T13:48:29.808" v="8" actId="20577"/>
      <pc:docMkLst>
        <pc:docMk/>
      </pc:docMkLst>
      <pc:sldChg chg="addSp delSp modSp mod">
        <pc:chgData name="Grace" userId="9cc67b93-6eb9-4f54-85b9-ee6b0355154f" providerId="ADAL" clId="{C28E92D8-F1A2-4A50-A951-83199F8EF3A6}" dt="2020-05-11T13:48:12.100" v="0" actId="478"/>
        <pc:sldMkLst>
          <pc:docMk/>
          <pc:sldMk cId="3155745018" sldId="256"/>
        </pc:sldMkLst>
        <pc:spChg chg="del">
          <ac:chgData name="Grace" userId="9cc67b93-6eb9-4f54-85b9-ee6b0355154f" providerId="ADAL" clId="{C28E92D8-F1A2-4A50-A951-83199F8EF3A6}" dt="2020-05-11T13:48:12.100" v="0" actId="478"/>
          <ac:spMkLst>
            <pc:docMk/>
            <pc:sldMk cId="3155745018" sldId="256"/>
            <ac:spMk id="3" creationId="{850D4160-7B9C-4AD3-B4BE-7C5D6D6ED28D}"/>
          </ac:spMkLst>
        </pc:spChg>
        <pc:spChg chg="add mod">
          <ac:chgData name="Grace" userId="9cc67b93-6eb9-4f54-85b9-ee6b0355154f" providerId="ADAL" clId="{C28E92D8-F1A2-4A50-A951-83199F8EF3A6}" dt="2020-05-11T13:48:12.100" v="0" actId="478"/>
          <ac:spMkLst>
            <pc:docMk/>
            <pc:sldMk cId="3155745018" sldId="256"/>
            <ac:spMk id="6" creationId="{2FFE7E42-1741-4F46-B51C-8F66BFB8B517}"/>
          </ac:spMkLst>
        </pc:spChg>
      </pc:sldChg>
      <pc:sldChg chg="modSp mod">
        <pc:chgData name="Grace" userId="9cc67b93-6eb9-4f54-85b9-ee6b0355154f" providerId="ADAL" clId="{C28E92D8-F1A2-4A50-A951-83199F8EF3A6}" dt="2020-05-11T13:48:29.808" v="8" actId="20577"/>
        <pc:sldMkLst>
          <pc:docMk/>
          <pc:sldMk cId="1415012318" sldId="263"/>
        </pc:sldMkLst>
        <pc:spChg chg="mod">
          <ac:chgData name="Grace" userId="9cc67b93-6eb9-4f54-85b9-ee6b0355154f" providerId="ADAL" clId="{C28E92D8-F1A2-4A50-A951-83199F8EF3A6}" dt="2020-05-11T13:48:15.135" v="1" actId="20577"/>
          <ac:spMkLst>
            <pc:docMk/>
            <pc:sldMk cId="1415012318" sldId="263"/>
            <ac:spMk id="5" creationId="{00000000-0000-0000-0000-000000000000}"/>
          </ac:spMkLst>
        </pc:spChg>
        <pc:spChg chg="mod">
          <ac:chgData name="Grace" userId="9cc67b93-6eb9-4f54-85b9-ee6b0355154f" providerId="ADAL" clId="{C28E92D8-F1A2-4A50-A951-83199F8EF3A6}" dt="2020-05-11T13:48:16.870" v="2" actId="20577"/>
          <ac:spMkLst>
            <pc:docMk/>
            <pc:sldMk cId="1415012318" sldId="263"/>
            <ac:spMk id="6" creationId="{00000000-0000-0000-0000-000000000000}"/>
          </ac:spMkLst>
        </pc:spChg>
        <pc:spChg chg="mod">
          <ac:chgData name="Grace" userId="9cc67b93-6eb9-4f54-85b9-ee6b0355154f" providerId="ADAL" clId="{C28E92D8-F1A2-4A50-A951-83199F8EF3A6}" dt="2020-05-11T13:48:18.849" v="3" actId="20577"/>
          <ac:spMkLst>
            <pc:docMk/>
            <pc:sldMk cId="1415012318" sldId="263"/>
            <ac:spMk id="7" creationId="{00000000-0000-0000-0000-000000000000}"/>
          </ac:spMkLst>
        </pc:spChg>
        <pc:spChg chg="mod">
          <ac:chgData name="Grace" userId="9cc67b93-6eb9-4f54-85b9-ee6b0355154f" providerId="ADAL" clId="{C28E92D8-F1A2-4A50-A951-83199F8EF3A6}" dt="2020-05-11T13:48:20.997" v="4" actId="20577"/>
          <ac:spMkLst>
            <pc:docMk/>
            <pc:sldMk cId="1415012318" sldId="263"/>
            <ac:spMk id="8" creationId="{00000000-0000-0000-0000-000000000000}"/>
          </ac:spMkLst>
        </pc:spChg>
        <pc:spChg chg="mod">
          <ac:chgData name="Grace" userId="9cc67b93-6eb9-4f54-85b9-ee6b0355154f" providerId="ADAL" clId="{C28E92D8-F1A2-4A50-A951-83199F8EF3A6}" dt="2020-05-11T13:48:29.808" v="8" actId="20577"/>
          <ac:spMkLst>
            <pc:docMk/>
            <pc:sldMk cId="1415012318" sldId="263"/>
            <ac:spMk id="9" creationId="{00000000-0000-0000-0000-000000000000}"/>
          </ac:spMkLst>
        </pc:spChg>
        <pc:spChg chg="mod">
          <ac:chgData name="Grace" userId="9cc67b93-6eb9-4f54-85b9-ee6b0355154f" providerId="ADAL" clId="{C28E92D8-F1A2-4A50-A951-83199F8EF3A6}" dt="2020-05-11T13:48:27.966" v="7" actId="20577"/>
          <ac:spMkLst>
            <pc:docMk/>
            <pc:sldMk cId="1415012318" sldId="263"/>
            <ac:spMk id="10" creationId="{00000000-0000-0000-0000-000000000000}"/>
          </ac:spMkLst>
        </pc:spChg>
        <pc:spChg chg="mod">
          <ac:chgData name="Grace" userId="9cc67b93-6eb9-4f54-85b9-ee6b0355154f" providerId="ADAL" clId="{C28E92D8-F1A2-4A50-A951-83199F8EF3A6}" dt="2020-05-11T13:48:22.921" v="5" actId="20577"/>
          <ac:spMkLst>
            <pc:docMk/>
            <pc:sldMk cId="1415012318" sldId="263"/>
            <ac:spMk id="1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0FE963-21FC-4B35-AE85-E4C3535BE23C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75053-4AF8-4531-B939-85E056B90C5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5492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322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139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98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75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4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180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5912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5482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161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015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10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6975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5583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65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4908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0604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827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2397654-ED80-4944-A522-F88965586003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CDAB36C-7A6F-44B0-B690-9137A3816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68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3550" y="-116426"/>
            <a:ext cx="7984899" cy="1277189"/>
          </a:xfrm>
        </p:spPr>
        <p:txBody>
          <a:bodyPr>
            <a:normAutofit/>
          </a:bodyPr>
          <a:lstStyle/>
          <a:p>
            <a:r>
              <a:rPr lang="en-GB" sz="4400" dirty="0" err="1">
                <a:latin typeface="Berlin Sans FB" panose="020E0602020502020306" pitchFamily="34" charset="0"/>
              </a:rPr>
              <a:t>Tasg</a:t>
            </a:r>
            <a:r>
              <a:rPr lang="en-GB" sz="4400" dirty="0">
                <a:latin typeface="Berlin Sans FB" panose="020E0602020502020306" pitchFamily="34" charset="0"/>
              </a:rPr>
              <a:t> </a:t>
            </a:r>
            <a:r>
              <a:rPr lang="en-GB" sz="4400" dirty="0" err="1">
                <a:latin typeface="Berlin Sans FB" panose="020E0602020502020306" pitchFamily="34" charset="0"/>
              </a:rPr>
              <a:t>mynegi</a:t>
            </a:r>
            <a:r>
              <a:rPr lang="en-GB" sz="4400" dirty="0">
                <a:latin typeface="Berlin Sans FB" panose="020E0602020502020306" pitchFamily="34" charset="0"/>
              </a:rPr>
              <a:t> barn 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655609" y="1009737"/>
            <a:ext cx="8661426" cy="1951466"/>
          </a:xfrm>
          <a:prstGeom prst="wedgeEllipseCallout">
            <a:avLst>
              <a:gd name="adj1" fmla="val -44026"/>
              <a:gd name="adj2" fmla="val -57733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Sut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ydych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chi’n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meddwl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cafodd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byd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ei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chreu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?</a:t>
            </a:r>
          </a:p>
          <a:p>
            <a:pPr algn="ctr"/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Oes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gennych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chi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stori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creu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eich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hun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cymysg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straeon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Berlin Sans FB" panose="020E0602020502020306" pitchFamily="34" charset="0"/>
              </a:rPr>
              <a:t>gwahanol</a:t>
            </a:r>
            <a:r>
              <a:rPr lang="en-GB" sz="2400" dirty="0">
                <a:solidFill>
                  <a:schemeClr val="tx1"/>
                </a:solidFill>
                <a:latin typeface="Berlin Sans FB" panose="020E0602020502020306" pitchFamily="34" charset="0"/>
              </a:rPr>
              <a:t>?</a:t>
            </a:r>
          </a:p>
        </p:txBody>
      </p:sp>
      <p:sp>
        <p:nvSpPr>
          <p:cNvPr id="5" name="32-Point Star 4"/>
          <p:cNvSpPr/>
          <p:nvPr/>
        </p:nvSpPr>
        <p:spPr>
          <a:xfrm>
            <a:off x="106878" y="2440123"/>
            <a:ext cx="5410185" cy="4351056"/>
          </a:xfrm>
          <a:prstGeom prst="star32">
            <a:avLst>
              <a:gd name="adj" fmla="val 45833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Brawddegau</a:t>
            </a:r>
            <a:r>
              <a:rPr lang="en-GB" sz="20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cychwynnol</a:t>
            </a:r>
            <a:r>
              <a:rPr lang="en-GB" sz="20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fy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marn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Credaf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gryf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Teimlaf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un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llaw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llaw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arall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Cytunaf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Anghytunaf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fy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marn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Does dim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amheuaeth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oherwydd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…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7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7" name="12-Point Star 6"/>
          <p:cNvSpPr/>
          <p:nvPr/>
        </p:nvSpPr>
        <p:spPr>
          <a:xfrm>
            <a:off x="5700156" y="2683823"/>
            <a:ext cx="5324221" cy="4107356"/>
          </a:xfrm>
          <a:prstGeom prst="star12">
            <a:avLst>
              <a:gd name="adj" fmla="val 44763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Rhaid</a:t>
            </a:r>
            <a:r>
              <a:rPr lang="en-GB" sz="20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cynnwys</a:t>
            </a:r>
            <a:r>
              <a:rPr lang="en-GB" sz="20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Pwy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creuodd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byd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Faint o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amser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Pwy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oedd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pobl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cyntaf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Pwy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sydd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nawr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cyfrifol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am y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byd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Ble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dechreuodd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bywyd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Barn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clir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Pam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ydych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chi’n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credu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hyn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?  </a:t>
            </a:r>
          </a:p>
        </p:txBody>
      </p:sp>
      <p:sp>
        <p:nvSpPr>
          <p:cNvPr id="8" name="Oval 9">
            <a:extLst>
              <a:ext uri="{FF2B5EF4-FFF2-40B4-BE49-F238E27FC236}">
                <a16:creationId xmlns:a16="http://schemas.microsoft.com/office/drawing/2014/main" id="{9D4B38CD-063E-44BB-9257-856A8DACE232}"/>
              </a:ext>
            </a:extLst>
          </p:cNvPr>
          <p:cNvSpPr/>
          <p:nvPr/>
        </p:nvSpPr>
        <p:spPr>
          <a:xfrm>
            <a:off x="10088448" y="1475683"/>
            <a:ext cx="1871859" cy="1951466"/>
          </a:xfrm>
          <a:prstGeom prst="ellipse">
            <a:avLst/>
          </a:prstGeom>
          <a:solidFill>
            <a:srgbClr val="FFFFCC"/>
          </a:solidFill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9" name="Oval 10">
            <a:extLst>
              <a:ext uri="{FF2B5EF4-FFF2-40B4-BE49-F238E27FC236}">
                <a16:creationId xmlns:a16="http://schemas.microsoft.com/office/drawing/2014/main" id="{C1F10632-2781-4DA1-BD92-9981D134C381}"/>
              </a:ext>
            </a:extLst>
          </p:cNvPr>
          <p:cNvSpPr/>
          <p:nvPr/>
        </p:nvSpPr>
        <p:spPr>
          <a:xfrm>
            <a:off x="10088448" y="1481920"/>
            <a:ext cx="1871859" cy="1951466"/>
          </a:xfrm>
          <a:prstGeom prst="ellipse">
            <a:avLst/>
          </a:prstGeom>
          <a:solidFill>
            <a:srgbClr val="3333CC"/>
          </a:solidFill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9D51853D-D8CF-43FF-BB59-56D3134FF379}"/>
              </a:ext>
            </a:extLst>
          </p:cNvPr>
          <p:cNvSpPr txBox="1"/>
          <p:nvPr/>
        </p:nvSpPr>
        <p:spPr>
          <a:xfrm>
            <a:off x="10252964" y="1009737"/>
            <a:ext cx="1542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munud</a:t>
            </a:r>
            <a:endParaRPr lang="en-GB" sz="20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10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9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1067</TotalTime>
  <Words>106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Arial Rounded MT Bold</vt:lpstr>
      <vt:lpstr>Berlin Sans FB</vt:lpstr>
      <vt:lpstr>Calibri</vt:lpstr>
      <vt:lpstr>Tw Cen MT</vt:lpstr>
      <vt:lpstr>Droplet</vt:lpstr>
      <vt:lpstr>Tasg mynegi barn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Stori creu</dc:title>
  <dc:creator>Grace Goode</dc:creator>
  <cp:lastModifiedBy>Grace</cp:lastModifiedBy>
  <cp:revision>37</cp:revision>
  <dcterms:created xsi:type="dcterms:W3CDTF">2020-01-13T17:02:34Z</dcterms:created>
  <dcterms:modified xsi:type="dcterms:W3CDTF">2020-05-11T13:50:55Z</dcterms:modified>
</cp:coreProperties>
</file>