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5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6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7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8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9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10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29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85" r:id="rId9"/>
    <p:sldId id="267" r:id="rId10"/>
    <p:sldId id="275" r:id="rId11"/>
    <p:sldId id="268" r:id="rId12"/>
    <p:sldId id="270" r:id="rId13"/>
    <p:sldId id="269" r:id="rId14"/>
    <p:sldId id="271" r:id="rId15"/>
    <p:sldId id="272" r:id="rId16"/>
    <p:sldId id="276" r:id="rId17"/>
    <p:sldId id="277" r:id="rId18"/>
    <p:sldId id="278" r:id="rId19"/>
    <p:sldId id="279" r:id="rId20"/>
    <p:sldId id="274" r:id="rId21"/>
    <p:sldId id="287" r:id="rId22"/>
    <p:sldId id="289" r:id="rId23"/>
    <p:sldId id="280" r:id="rId24"/>
    <p:sldId id="273" r:id="rId25"/>
    <p:sldId id="283" r:id="rId26"/>
    <p:sldId id="281" r:id="rId27"/>
    <p:sldId id="28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75" d="100"/>
          <a:sy n="75" d="100"/>
        </p:scale>
        <p:origin x="6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D03C83-8EC8-4DB1-BEBB-270787253B4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5EB1F4F-1FC2-4D25-B8E2-BD21D52CDBE5}">
      <dgm:prSet/>
      <dgm:spPr/>
      <dgm:t>
        <a:bodyPr/>
        <a:lstStyle/>
        <a:p>
          <a:r>
            <a:rPr lang="en-GB" dirty="0"/>
            <a:t>Athletes with a disability have been competing for many years but was probably recognised around 100 years ago – more so in those with hearing difficulties</a:t>
          </a:r>
          <a:endParaRPr lang="en-US" dirty="0"/>
        </a:p>
      </dgm:t>
    </dgm:pt>
    <dgm:pt modelId="{D7738E2E-69CD-4118-B1EA-9515BA3789D9}" type="parTrans" cxnId="{AC73DA7C-AD9E-46F2-80B5-31E9F53CD95F}">
      <dgm:prSet/>
      <dgm:spPr/>
      <dgm:t>
        <a:bodyPr/>
        <a:lstStyle/>
        <a:p>
          <a:endParaRPr lang="en-US"/>
        </a:p>
      </dgm:t>
    </dgm:pt>
    <dgm:pt modelId="{635728CB-42D4-4D52-882B-9C76C181BD3A}" type="sibTrans" cxnId="{AC73DA7C-AD9E-46F2-80B5-31E9F53CD95F}">
      <dgm:prSet/>
      <dgm:spPr/>
      <dgm:t>
        <a:bodyPr/>
        <a:lstStyle/>
        <a:p>
          <a:endParaRPr lang="en-US"/>
        </a:p>
      </dgm:t>
    </dgm:pt>
    <dgm:pt modelId="{676B498E-586B-4FB7-BB51-61CE4F976951}">
      <dgm:prSet/>
      <dgm:spPr/>
      <dgm:t>
        <a:bodyPr/>
        <a:lstStyle/>
        <a:p>
          <a:r>
            <a:rPr lang="en-GB" dirty="0"/>
            <a:t>The Paralympic movement was born following the second world war when Dr Ludwig Guttman working at Stoke Mandeville Hospital introduced sport as a form of recreation for rehabilitation programmes.</a:t>
          </a:r>
          <a:endParaRPr lang="en-US" dirty="0"/>
        </a:p>
      </dgm:t>
    </dgm:pt>
    <dgm:pt modelId="{6592B4D2-CE60-4952-A1D6-D673AE0D4B17}" type="parTrans" cxnId="{CA82D2D1-5BEF-45E2-9C52-3FE9ABE95318}">
      <dgm:prSet/>
      <dgm:spPr/>
      <dgm:t>
        <a:bodyPr/>
        <a:lstStyle/>
        <a:p>
          <a:endParaRPr lang="en-US"/>
        </a:p>
      </dgm:t>
    </dgm:pt>
    <dgm:pt modelId="{4D496837-735E-4F90-BFFC-369ADE970717}" type="sibTrans" cxnId="{CA82D2D1-5BEF-45E2-9C52-3FE9ABE95318}">
      <dgm:prSet/>
      <dgm:spPr/>
      <dgm:t>
        <a:bodyPr/>
        <a:lstStyle/>
        <a:p>
          <a:endParaRPr lang="en-US"/>
        </a:p>
      </dgm:t>
    </dgm:pt>
    <dgm:pt modelId="{B9497E94-B445-4B94-9954-D2E68011E8B4}">
      <dgm:prSet/>
      <dgm:spPr/>
      <dgm:t>
        <a:bodyPr/>
        <a:lstStyle/>
        <a:p>
          <a:r>
            <a:rPr lang="en-GB" dirty="0"/>
            <a:t>It is probably true now that many Para athletes have used rehab as an access into sport.</a:t>
          </a:r>
          <a:endParaRPr lang="en-US" dirty="0"/>
        </a:p>
      </dgm:t>
    </dgm:pt>
    <dgm:pt modelId="{DF5720D0-3E60-489E-9184-B39B41AEB34F}" type="parTrans" cxnId="{BB750692-7786-4311-8D78-9AC98F9A37A0}">
      <dgm:prSet/>
      <dgm:spPr/>
      <dgm:t>
        <a:bodyPr/>
        <a:lstStyle/>
        <a:p>
          <a:endParaRPr lang="en-US"/>
        </a:p>
      </dgm:t>
    </dgm:pt>
    <dgm:pt modelId="{4718A56C-6587-4914-A252-8D5CF0830E2F}" type="sibTrans" cxnId="{BB750692-7786-4311-8D78-9AC98F9A37A0}">
      <dgm:prSet/>
      <dgm:spPr/>
      <dgm:t>
        <a:bodyPr/>
        <a:lstStyle/>
        <a:p>
          <a:endParaRPr lang="en-US"/>
        </a:p>
      </dgm:t>
    </dgm:pt>
    <dgm:pt modelId="{24EDCF7C-5151-4C07-A4E9-71D1631BC3DB}">
      <dgm:prSet/>
      <dgm:spPr/>
      <dgm:t>
        <a:bodyPr/>
        <a:lstStyle/>
        <a:p>
          <a:r>
            <a:rPr lang="en-GB" dirty="0"/>
            <a:t>The first Paralympic games were held in 1948 at the hospital and the Paralympic movement has gone from strength to strength.</a:t>
          </a:r>
          <a:endParaRPr lang="en-US" dirty="0"/>
        </a:p>
      </dgm:t>
    </dgm:pt>
    <dgm:pt modelId="{C8141D48-453E-47E0-8BFB-7F9564BB7701}" type="parTrans" cxnId="{6A3DC130-377B-4EC9-B345-0E541D7C081B}">
      <dgm:prSet/>
      <dgm:spPr/>
      <dgm:t>
        <a:bodyPr/>
        <a:lstStyle/>
        <a:p>
          <a:endParaRPr lang="en-US"/>
        </a:p>
      </dgm:t>
    </dgm:pt>
    <dgm:pt modelId="{528E8A19-0607-4DEF-B053-E060A1A6CC93}" type="sibTrans" cxnId="{6A3DC130-377B-4EC9-B345-0E541D7C081B}">
      <dgm:prSet/>
      <dgm:spPr/>
      <dgm:t>
        <a:bodyPr/>
        <a:lstStyle/>
        <a:p>
          <a:endParaRPr lang="en-US"/>
        </a:p>
      </dgm:t>
    </dgm:pt>
    <dgm:pt modelId="{1C673461-5A68-4A4C-836B-BBD6A5064138}" type="pres">
      <dgm:prSet presAssocID="{8AD03C83-8EC8-4DB1-BEBB-270787253B4F}" presName="linear" presStyleCnt="0">
        <dgm:presLayoutVars>
          <dgm:animLvl val="lvl"/>
          <dgm:resizeHandles val="exact"/>
        </dgm:presLayoutVars>
      </dgm:prSet>
      <dgm:spPr/>
    </dgm:pt>
    <dgm:pt modelId="{BE6E3006-CE6F-4836-89D5-78D1F38AA3A9}" type="pres">
      <dgm:prSet presAssocID="{45EB1F4F-1FC2-4D25-B8E2-BD21D52CDBE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C640F9-2ED9-406E-B65B-01DFCA4711E3}" type="pres">
      <dgm:prSet presAssocID="{635728CB-42D4-4D52-882B-9C76C181BD3A}" presName="spacer" presStyleCnt="0"/>
      <dgm:spPr/>
    </dgm:pt>
    <dgm:pt modelId="{56B7C175-5FAA-455D-9FFD-BDAAEB777C5C}" type="pres">
      <dgm:prSet presAssocID="{676B498E-586B-4FB7-BB51-61CE4F97695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4972C41-D95B-460E-9C68-C7D86A43D3C7}" type="pres">
      <dgm:prSet presAssocID="{4D496837-735E-4F90-BFFC-369ADE970717}" presName="spacer" presStyleCnt="0"/>
      <dgm:spPr/>
    </dgm:pt>
    <dgm:pt modelId="{B1036F90-95F0-4A49-830E-0A0F1C4EEAEB}" type="pres">
      <dgm:prSet presAssocID="{B9497E94-B445-4B94-9954-D2E68011E8B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CF2CCF1-1D3E-4F4E-9926-08DC69B6D4A9}" type="pres">
      <dgm:prSet presAssocID="{4718A56C-6587-4914-A252-8D5CF0830E2F}" presName="spacer" presStyleCnt="0"/>
      <dgm:spPr/>
    </dgm:pt>
    <dgm:pt modelId="{CC868E47-EA58-4C15-825B-4475F9251F15}" type="pres">
      <dgm:prSet presAssocID="{24EDCF7C-5151-4C07-A4E9-71D1631BC3D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1214B08-B602-419C-8496-30AC16AAC243}" type="presOf" srcId="{24EDCF7C-5151-4C07-A4E9-71D1631BC3DB}" destId="{CC868E47-EA58-4C15-825B-4475F9251F15}" srcOrd="0" destOrd="0" presId="urn:microsoft.com/office/officeart/2005/8/layout/vList2"/>
    <dgm:cxn modelId="{52BA212C-2D5D-43EB-BC26-68049B485CAE}" type="presOf" srcId="{8AD03C83-8EC8-4DB1-BEBB-270787253B4F}" destId="{1C673461-5A68-4A4C-836B-BBD6A5064138}" srcOrd="0" destOrd="0" presId="urn:microsoft.com/office/officeart/2005/8/layout/vList2"/>
    <dgm:cxn modelId="{6A3DC130-377B-4EC9-B345-0E541D7C081B}" srcId="{8AD03C83-8EC8-4DB1-BEBB-270787253B4F}" destId="{24EDCF7C-5151-4C07-A4E9-71D1631BC3DB}" srcOrd="3" destOrd="0" parTransId="{C8141D48-453E-47E0-8BFB-7F9564BB7701}" sibTransId="{528E8A19-0607-4DEF-B053-E060A1A6CC93}"/>
    <dgm:cxn modelId="{D3AFB956-7E93-4613-9683-FE81282E6060}" type="presOf" srcId="{676B498E-586B-4FB7-BB51-61CE4F976951}" destId="{56B7C175-5FAA-455D-9FFD-BDAAEB777C5C}" srcOrd="0" destOrd="0" presId="urn:microsoft.com/office/officeart/2005/8/layout/vList2"/>
    <dgm:cxn modelId="{AC73DA7C-AD9E-46F2-80B5-31E9F53CD95F}" srcId="{8AD03C83-8EC8-4DB1-BEBB-270787253B4F}" destId="{45EB1F4F-1FC2-4D25-B8E2-BD21D52CDBE5}" srcOrd="0" destOrd="0" parTransId="{D7738E2E-69CD-4118-B1EA-9515BA3789D9}" sibTransId="{635728CB-42D4-4D52-882B-9C76C181BD3A}"/>
    <dgm:cxn modelId="{BB750692-7786-4311-8D78-9AC98F9A37A0}" srcId="{8AD03C83-8EC8-4DB1-BEBB-270787253B4F}" destId="{B9497E94-B445-4B94-9954-D2E68011E8B4}" srcOrd="2" destOrd="0" parTransId="{DF5720D0-3E60-489E-9184-B39B41AEB34F}" sibTransId="{4718A56C-6587-4914-A252-8D5CF0830E2F}"/>
    <dgm:cxn modelId="{F34C89A1-FD95-47BB-A8B6-59C7F45496B5}" type="presOf" srcId="{45EB1F4F-1FC2-4D25-B8E2-BD21D52CDBE5}" destId="{BE6E3006-CE6F-4836-89D5-78D1F38AA3A9}" srcOrd="0" destOrd="0" presId="urn:microsoft.com/office/officeart/2005/8/layout/vList2"/>
    <dgm:cxn modelId="{1109CEAE-CF2A-4E16-94AA-FEB60B46B3C1}" type="presOf" srcId="{B9497E94-B445-4B94-9954-D2E68011E8B4}" destId="{B1036F90-95F0-4A49-830E-0A0F1C4EEAEB}" srcOrd="0" destOrd="0" presId="urn:microsoft.com/office/officeart/2005/8/layout/vList2"/>
    <dgm:cxn modelId="{CA82D2D1-5BEF-45E2-9C52-3FE9ABE95318}" srcId="{8AD03C83-8EC8-4DB1-BEBB-270787253B4F}" destId="{676B498E-586B-4FB7-BB51-61CE4F976951}" srcOrd="1" destOrd="0" parTransId="{6592B4D2-CE60-4952-A1D6-D673AE0D4B17}" sibTransId="{4D496837-735E-4F90-BFFC-369ADE970717}"/>
    <dgm:cxn modelId="{5DDC1A49-A43E-413B-A1A3-902ED297432B}" type="presParOf" srcId="{1C673461-5A68-4A4C-836B-BBD6A5064138}" destId="{BE6E3006-CE6F-4836-89D5-78D1F38AA3A9}" srcOrd="0" destOrd="0" presId="urn:microsoft.com/office/officeart/2005/8/layout/vList2"/>
    <dgm:cxn modelId="{0C96ACF7-9F2C-400C-AE5F-DC4EC0B97073}" type="presParOf" srcId="{1C673461-5A68-4A4C-836B-BBD6A5064138}" destId="{67C640F9-2ED9-406E-B65B-01DFCA4711E3}" srcOrd="1" destOrd="0" presId="urn:microsoft.com/office/officeart/2005/8/layout/vList2"/>
    <dgm:cxn modelId="{076B4EC1-0B01-4EA0-9FB3-D40DF031ADD1}" type="presParOf" srcId="{1C673461-5A68-4A4C-836B-BBD6A5064138}" destId="{56B7C175-5FAA-455D-9FFD-BDAAEB777C5C}" srcOrd="2" destOrd="0" presId="urn:microsoft.com/office/officeart/2005/8/layout/vList2"/>
    <dgm:cxn modelId="{A807F65E-50A7-49C8-853F-5F374C028CEC}" type="presParOf" srcId="{1C673461-5A68-4A4C-836B-BBD6A5064138}" destId="{94972C41-D95B-460E-9C68-C7D86A43D3C7}" srcOrd="3" destOrd="0" presId="urn:microsoft.com/office/officeart/2005/8/layout/vList2"/>
    <dgm:cxn modelId="{7DBBB896-804E-43E6-BC3D-E009230E2BB4}" type="presParOf" srcId="{1C673461-5A68-4A4C-836B-BBD6A5064138}" destId="{B1036F90-95F0-4A49-830E-0A0F1C4EEAEB}" srcOrd="4" destOrd="0" presId="urn:microsoft.com/office/officeart/2005/8/layout/vList2"/>
    <dgm:cxn modelId="{5F07788D-6023-413B-BC74-F02AFBB33A60}" type="presParOf" srcId="{1C673461-5A68-4A4C-836B-BBD6A5064138}" destId="{5CF2CCF1-1D3E-4F4E-9926-08DC69B6D4A9}" srcOrd="5" destOrd="0" presId="urn:microsoft.com/office/officeart/2005/8/layout/vList2"/>
    <dgm:cxn modelId="{2FEFFE54-72AE-453B-869D-EE678733DE05}" type="presParOf" srcId="{1C673461-5A68-4A4C-836B-BBD6A5064138}" destId="{CC868E47-EA58-4C15-825B-4475F9251F1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7051DB-6A71-4BED-A984-5A97F62830A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AAB4A8-CC2F-4443-9306-48FFB774F12E}">
      <dgm:prSet/>
      <dgm:spPr/>
      <dgm:t>
        <a:bodyPr/>
        <a:lstStyle/>
        <a:p>
          <a:r>
            <a:rPr lang="en-GB" dirty="0"/>
            <a:t>The term Paralympic was a pun combining the words paraplegic and Olympic</a:t>
          </a:r>
          <a:endParaRPr lang="en-US" dirty="0"/>
        </a:p>
      </dgm:t>
    </dgm:pt>
    <dgm:pt modelId="{95DCB6E2-6542-4A13-BCB4-A69F884C95E2}" type="parTrans" cxnId="{F3624786-BDA9-4FF9-94BA-05047E437B31}">
      <dgm:prSet/>
      <dgm:spPr/>
      <dgm:t>
        <a:bodyPr/>
        <a:lstStyle/>
        <a:p>
          <a:endParaRPr lang="en-US"/>
        </a:p>
      </dgm:t>
    </dgm:pt>
    <dgm:pt modelId="{535EADAB-CC34-4457-A977-DD5833D2EA26}" type="sibTrans" cxnId="{F3624786-BDA9-4FF9-94BA-05047E437B31}">
      <dgm:prSet/>
      <dgm:spPr/>
      <dgm:t>
        <a:bodyPr/>
        <a:lstStyle/>
        <a:p>
          <a:endParaRPr lang="en-US"/>
        </a:p>
      </dgm:t>
    </dgm:pt>
    <dgm:pt modelId="{CC7040D8-B38B-4D46-AAA0-89CC991863AE}">
      <dgm:prSet/>
      <dgm:spPr/>
      <dgm:t>
        <a:bodyPr/>
        <a:lstStyle/>
        <a:p>
          <a:r>
            <a:rPr lang="en-GB" dirty="0"/>
            <a:t>At first only paraplegic athletes were able to compete but this has grown</a:t>
          </a:r>
          <a:endParaRPr lang="en-US" dirty="0"/>
        </a:p>
      </dgm:t>
    </dgm:pt>
    <dgm:pt modelId="{2B42CA91-B5D4-4952-88ED-D9797716B700}" type="parTrans" cxnId="{8A8F873A-7BA4-4044-BEEA-A3FBD24A410E}">
      <dgm:prSet/>
      <dgm:spPr/>
      <dgm:t>
        <a:bodyPr/>
        <a:lstStyle/>
        <a:p>
          <a:endParaRPr lang="en-US"/>
        </a:p>
      </dgm:t>
    </dgm:pt>
    <dgm:pt modelId="{2C4F205E-9CF3-4E34-8EC6-11083028D377}" type="sibTrans" cxnId="{8A8F873A-7BA4-4044-BEEA-A3FBD24A410E}">
      <dgm:prSet/>
      <dgm:spPr/>
      <dgm:t>
        <a:bodyPr/>
        <a:lstStyle/>
        <a:p>
          <a:endParaRPr lang="en-US"/>
        </a:p>
      </dgm:t>
    </dgm:pt>
    <dgm:pt modelId="{DB8F0970-44D2-43EB-90A0-43EF126C65D3}">
      <dgm:prSet/>
      <dgm:spPr/>
      <dgm:t>
        <a:bodyPr/>
        <a:lstStyle/>
        <a:p>
          <a:r>
            <a:rPr lang="en-GB" dirty="0"/>
            <a:t>There is more detail in the book Sports Nutrition for the Paralympic Athlete – online in the library.</a:t>
          </a:r>
          <a:endParaRPr lang="en-US" dirty="0"/>
        </a:p>
      </dgm:t>
    </dgm:pt>
    <dgm:pt modelId="{DD4D1BF4-F4B6-4C24-8C0A-3B22766CC9F9}" type="parTrans" cxnId="{772CF8AC-302B-467B-814D-7AB2EBE91EBD}">
      <dgm:prSet/>
      <dgm:spPr/>
      <dgm:t>
        <a:bodyPr/>
        <a:lstStyle/>
        <a:p>
          <a:endParaRPr lang="en-US"/>
        </a:p>
      </dgm:t>
    </dgm:pt>
    <dgm:pt modelId="{33230E5A-A5FB-4147-BFD5-F21894D402EF}" type="sibTrans" cxnId="{772CF8AC-302B-467B-814D-7AB2EBE91EBD}">
      <dgm:prSet/>
      <dgm:spPr/>
      <dgm:t>
        <a:bodyPr/>
        <a:lstStyle/>
        <a:p>
          <a:endParaRPr lang="en-US"/>
        </a:p>
      </dgm:t>
    </dgm:pt>
    <dgm:pt modelId="{C502353B-263B-4111-A538-97E216E5C72F}" type="pres">
      <dgm:prSet presAssocID="{577051DB-6A71-4BED-A984-5A97F62830A9}" presName="linear" presStyleCnt="0">
        <dgm:presLayoutVars>
          <dgm:animLvl val="lvl"/>
          <dgm:resizeHandles val="exact"/>
        </dgm:presLayoutVars>
      </dgm:prSet>
      <dgm:spPr/>
    </dgm:pt>
    <dgm:pt modelId="{BAF78563-9665-4C0A-BF25-597E1EEEF22D}" type="pres">
      <dgm:prSet presAssocID="{E1AAB4A8-CC2F-4443-9306-48FFB774F12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721D006-857F-499B-B585-34BA7F0786C6}" type="pres">
      <dgm:prSet presAssocID="{535EADAB-CC34-4457-A977-DD5833D2EA26}" presName="spacer" presStyleCnt="0"/>
      <dgm:spPr/>
    </dgm:pt>
    <dgm:pt modelId="{3761C14D-4C86-4121-ABF8-DC6F1D17CC7B}" type="pres">
      <dgm:prSet presAssocID="{CC7040D8-B38B-4D46-AAA0-89CC991863A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B3C37A2-B576-4F3C-89C9-639E66B46E19}" type="pres">
      <dgm:prSet presAssocID="{2C4F205E-9CF3-4E34-8EC6-11083028D377}" presName="spacer" presStyleCnt="0"/>
      <dgm:spPr/>
    </dgm:pt>
    <dgm:pt modelId="{CD125299-A44D-4F65-878A-2A4807BA0119}" type="pres">
      <dgm:prSet presAssocID="{DB8F0970-44D2-43EB-90A0-43EF126C65D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A8F873A-7BA4-4044-BEEA-A3FBD24A410E}" srcId="{577051DB-6A71-4BED-A984-5A97F62830A9}" destId="{CC7040D8-B38B-4D46-AAA0-89CC991863AE}" srcOrd="1" destOrd="0" parTransId="{2B42CA91-B5D4-4952-88ED-D9797716B700}" sibTransId="{2C4F205E-9CF3-4E34-8EC6-11083028D377}"/>
    <dgm:cxn modelId="{171BEB5C-B66F-4F3A-A562-DF183726C6FA}" type="presOf" srcId="{DB8F0970-44D2-43EB-90A0-43EF126C65D3}" destId="{CD125299-A44D-4F65-878A-2A4807BA0119}" srcOrd="0" destOrd="0" presId="urn:microsoft.com/office/officeart/2005/8/layout/vList2"/>
    <dgm:cxn modelId="{87CA0152-DE9A-4D8B-91D3-A98883F97E97}" type="presOf" srcId="{CC7040D8-B38B-4D46-AAA0-89CC991863AE}" destId="{3761C14D-4C86-4121-ABF8-DC6F1D17CC7B}" srcOrd="0" destOrd="0" presId="urn:microsoft.com/office/officeart/2005/8/layout/vList2"/>
    <dgm:cxn modelId="{F3624786-BDA9-4FF9-94BA-05047E437B31}" srcId="{577051DB-6A71-4BED-A984-5A97F62830A9}" destId="{E1AAB4A8-CC2F-4443-9306-48FFB774F12E}" srcOrd="0" destOrd="0" parTransId="{95DCB6E2-6542-4A13-BCB4-A69F884C95E2}" sibTransId="{535EADAB-CC34-4457-A977-DD5833D2EA26}"/>
    <dgm:cxn modelId="{53D5A79C-E6E9-49B3-BD4A-3BD0430F6C53}" type="presOf" srcId="{E1AAB4A8-CC2F-4443-9306-48FFB774F12E}" destId="{BAF78563-9665-4C0A-BF25-597E1EEEF22D}" srcOrd="0" destOrd="0" presId="urn:microsoft.com/office/officeart/2005/8/layout/vList2"/>
    <dgm:cxn modelId="{772CF8AC-302B-467B-814D-7AB2EBE91EBD}" srcId="{577051DB-6A71-4BED-A984-5A97F62830A9}" destId="{DB8F0970-44D2-43EB-90A0-43EF126C65D3}" srcOrd="2" destOrd="0" parTransId="{DD4D1BF4-F4B6-4C24-8C0A-3B22766CC9F9}" sibTransId="{33230E5A-A5FB-4147-BFD5-F21894D402EF}"/>
    <dgm:cxn modelId="{687FC4D8-3D2F-4F23-B9F6-52D56FA9B4E0}" type="presOf" srcId="{577051DB-6A71-4BED-A984-5A97F62830A9}" destId="{C502353B-263B-4111-A538-97E216E5C72F}" srcOrd="0" destOrd="0" presId="urn:microsoft.com/office/officeart/2005/8/layout/vList2"/>
    <dgm:cxn modelId="{048840D7-F841-4404-8447-FC389470D942}" type="presParOf" srcId="{C502353B-263B-4111-A538-97E216E5C72F}" destId="{BAF78563-9665-4C0A-BF25-597E1EEEF22D}" srcOrd="0" destOrd="0" presId="urn:microsoft.com/office/officeart/2005/8/layout/vList2"/>
    <dgm:cxn modelId="{CB4A9E8C-D794-4583-8540-3DA9AC209322}" type="presParOf" srcId="{C502353B-263B-4111-A538-97E216E5C72F}" destId="{9721D006-857F-499B-B585-34BA7F0786C6}" srcOrd="1" destOrd="0" presId="urn:microsoft.com/office/officeart/2005/8/layout/vList2"/>
    <dgm:cxn modelId="{2661715E-D541-48C7-A32D-D9F494804FE5}" type="presParOf" srcId="{C502353B-263B-4111-A538-97E216E5C72F}" destId="{3761C14D-4C86-4121-ABF8-DC6F1D17CC7B}" srcOrd="2" destOrd="0" presId="urn:microsoft.com/office/officeart/2005/8/layout/vList2"/>
    <dgm:cxn modelId="{67F77B1E-37D4-463C-B13D-605E6B9C5E50}" type="presParOf" srcId="{C502353B-263B-4111-A538-97E216E5C72F}" destId="{FB3C37A2-B576-4F3C-89C9-639E66B46E19}" srcOrd="3" destOrd="0" presId="urn:microsoft.com/office/officeart/2005/8/layout/vList2"/>
    <dgm:cxn modelId="{BBC07E01-B343-4B16-81B4-546CEF864DE0}" type="presParOf" srcId="{C502353B-263B-4111-A538-97E216E5C72F}" destId="{CD125299-A44D-4F65-878A-2A4807BA011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E5F7F9-448B-484A-9F40-366ED836F97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0F69E88-D685-4A2D-AD5D-B6E88270ABE6}">
      <dgm:prSet/>
      <dgm:spPr/>
      <dgm:t>
        <a:bodyPr/>
        <a:lstStyle/>
        <a:p>
          <a:r>
            <a:rPr lang="en-GB" dirty="0"/>
            <a:t>This is an important process as it aims to achieve fair participation.</a:t>
          </a:r>
          <a:endParaRPr lang="en-US" dirty="0"/>
        </a:p>
      </dgm:t>
    </dgm:pt>
    <dgm:pt modelId="{39EFA3B5-31F6-4ED3-8384-40F174541791}" type="parTrans" cxnId="{368D3258-8834-4C27-92CA-A61B9C62CA88}">
      <dgm:prSet/>
      <dgm:spPr/>
      <dgm:t>
        <a:bodyPr/>
        <a:lstStyle/>
        <a:p>
          <a:endParaRPr lang="en-US"/>
        </a:p>
      </dgm:t>
    </dgm:pt>
    <dgm:pt modelId="{97A8CE7A-E9B2-4997-A52C-12C231D277BB}" type="sibTrans" cxnId="{368D3258-8834-4C27-92CA-A61B9C62CA88}">
      <dgm:prSet/>
      <dgm:spPr/>
      <dgm:t>
        <a:bodyPr/>
        <a:lstStyle/>
        <a:p>
          <a:endParaRPr lang="en-US"/>
        </a:p>
      </dgm:t>
    </dgm:pt>
    <dgm:pt modelId="{C08C5AB6-58AB-4AA3-9DAD-8C0C99332DFB}">
      <dgm:prSet/>
      <dgm:spPr/>
      <dgm:t>
        <a:bodyPr/>
        <a:lstStyle/>
        <a:p>
          <a:r>
            <a:rPr lang="en-GB" dirty="0"/>
            <a:t>There are 10 eligible impairments</a:t>
          </a:r>
          <a:endParaRPr lang="en-US" dirty="0"/>
        </a:p>
      </dgm:t>
    </dgm:pt>
    <dgm:pt modelId="{582BE9E3-FC58-4444-8FD7-C93BAC0BF635}" type="parTrans" cxnId="{CF911A29-D37E-4F71-8DEB-6F225D1D7AD7}">
      <dgm:prSet/>
      <dgm:spPr/>
      <dgm:t>
        <a:bodyPr/>
        <a:lstStyle/>
        <a:p>
          <a:endParaRPr lang="en-US"/>
        </a:p>
      </dgm:t>
    </dgm:pt>
    <dgm:pt modelId="{265867B5-151A-4C0B-A13D-FB37A10D4199}" type="sibTrans" cxnId="{CF911A29-D37E-4F71-8DEB-6F225D1D7AD7}">
      <dgm:prSet/>
      <dgm:spPr/>
      <dgm:t>
        <a:bodyPr/>
        <a:lstStyle/>
        <a:p>
          <a:endParaRPr lang="en-US"/>
        </a:p>
      </dgm:t>
    </dgm:pt>
    <dgm:pt modelId="{4EC7A589-EB30-49DF-B2E2-4924F040832D}">
      <dgm:prSet/>
      <dgm:spPr/>
      <dgm:t>
        <a:bodyPr/>
        <a:lstStyle/>
        <a:p>
          <a:r>
            <a:rPr lang="en-GB" dirty="0"/>
            <a:t>Impaired muscle power, impaired passive range of movements</a:t>
          </a:r>
          <a:endParaRPr lang="en-US" dirty="0"/>
        </a:p>
      </dgm:t>
    </dgm:pt>
    <dgm:pt modelId="{129D93F5-1DFA-47DD-A61B-BF10DB7003EA}" type="parTrans" cxnId="{94EE36AA-7DB5-49F3-98A3-C995D37EE6D5}">
      <dgm:prSet/>
      <dgm:spPr/>
      <dgm:t>
        <a:bodyPr/>
        <a:lstStyle/>
        <a:p>
          <a:endParaRPr lang="en-US"/>
        </a:p>
      </dgm:t>
    </dgm:pt>
    <dgm:pt modelId="{BD3162BC-4C88-46B1-8CFD-3438767AE802}" type="sibTrans" cxnId="{94EE36AA-7DB5-49F3-98A3-C995D37EE6D5}">
      <dgm:prSet/>
      <dgm:spPr/>
      <dgm:t>
        <a:bodyPr/>
        <a:lstStyle/>
        <a:p>
          <a:endParaRPr lang="en-US"/>
        </a:p>
      </dgm:t>
    </dgm:pt>
    <dgm:pt modelId="{50914D76-0EF9-49AF-B292-213556D755BC}">
      <dgm:prSet/>
      <dgm:spPr/>
      <dgm:t>
        <a:bodyPr/>
        <a:lstStyle/>
        <a:p>
          <a:r>
            <a:rPr lang="en-GB" dirty="0"/>
            <a:t>Limb deficiency, leg length difference </a:t>
          </a:r>
          <a:endParaRPr lang="en-US" dirty="0"/>
        </a:p>
      </dgm:t>
    </dgm:pt>
    <dgm:pt modelId="{661378D6-ECB7-46D6-94DF-B23DCF1F190C}" type="parTrans" cxnId="{4AA67D86-8D43-44E9-A48C-2C0ADC13957B}">
      <dgm:prSet/>
      <dgm:spPr/>
      <dgm:t>
        <a:bodyPr/>
        <a:lstStyle/>
        <a:p>
          <a:endParaRPr lang="en-US"/>
        </a:p>
      </dgm:t>
    </dgm:pt>
    <dgm:pt modelId="{06D7A4CE-4BF3-4937-89EF-64D77A82E864}" type="sibTrans" cxnId="{4AA67D86-8D43-44E9-A48C-2C0ADC13957B}">
      <dgm:prSet/>
      <dgm:spPr/>
      <dgm:t>
        <a:bodyPr/>
        <a:lstStyle/>
        <a:p>
          <a:endParaRPr lang="en-US"/>
        </a:p>
      </dgm:t>
    </dgm:pt>
    <dgm:pt modelId="{3FCB6587-ACB6-4E9F-B404-757A902649DE}">
      <dgm:prSet/>
      <dgm:spPr/>
      <dgm:t>
        <a:bodyPr/>
        <a:lstStyle/>
        <a:p>
          <a:r>
            <a:rPr lang="en-GB" dirty="0"/>
            <a:t>Short stature, Hypertonia (excess muscle tone), Ataxsis (brain damage)</a:t>
          </a:r>
          <a:endParaRPr lang="en-US" dirty="0"/>
        </a:p>
      </dgm:t>
    </dgm:pt>
    <dgm:pt modelId="{57624844-8EA0-4781-8496-18E16F26450E}" type="parTrans" cxnId="{BBF8E636-4AF5-4933-AF0D-098D114A9FEC}">
      <dgm:prSet/>
      <dgm:spPr/>
      <dgm:t>
        <a:bodyPr/>
        <a:lstStyle/>
        <a:p>
          <a:endParaRPr lang="en-US"/>
        </a:p>
      </dgm:t>
    </dgm:pt>
    <dgm:pt modelId="{9CA86FAF-F13C-4D8A-96ED-42ED1AFFD4D2}" type="sibTrans" cxnId="{BBF8E636-4AF5-4933-AF0D-098D114A9FEC}">
      <dgm:prSet/>
      <dgm:spPr/>
      <dgm:t>
        <a:bodyPr/>
        <a:lstStyle/>
        <a:p>
          <a:endParaRPr lang="en-US"/>
        </a:p>
      </dgm:t>
    </dgm:pt>
    <dgm:pt modelId="{47FB958F-7A96-4475-AB8C-8B398EF0F15C}">
      <dgm:prSet/>
      <dgm:spPr/>
      <dgm:t>
        <a:bodyPr/>
        <a:lstStyle/>
        <a:p>
          <a:r>
            <a:rPr lang="en-GB" dirty="0"/>
            <a:t>Athetosis (involuntary movements – cerebral palsy)</a:t>
          </a:r>
          <a:endParaRPr lang="en-US" dirty="0"/>
        </a:p>
      </dgm:t>
    </dgm:pt>
    <dgm:pt modelId="{4DFA85A4-7B2F-4CCC-8532-F760AB0573B7}" type="parTrans" cxnId="{DD0FB788-52C3-4A99-B83E-94BEC6D8DA87}">
      <dgm:prSet/>
      <dgm:spPr/>
      <dgm:t>
        <a:bodyPr/>
        <a:lstStyle/>
        <a:p>
          <a:endParaRPr lang="en-US"/>
        </a:p>
      </dgm:t>
    </dgm:pt>
    <dgm:pt modelId="{90E39781-0D6E-4FAA-8C5C-CA16AB618972}" type="sibTrans" cxnId="{DD0FB788-52C3-4A99-B83E-94BEC6D8DA87}">
      <dgm:prSet/>
      <dgm:spPr/>
      <dgm:t>
        <a:bodyPr/>
        <a:lstStyle/>
        <a:p>
          <a:endParaRPr lang="en-US"/>
        </a:p>
      </dgm:t>
    </dgm:pt>
    <dgm:pt modelId="{01D33E1B-AB8B-48E9-B395-BF764C99FAD7}">
      <dgm:prSet/>
      <dgm:spPr/>
      <dgm:t>
        <a:bodyPr/>
        <a:lstStyle/>
        <a:p>
          <a:r>
            <a:rPr lang="en-GB" dirty="0"/>
            <a:t>Vision impairment </a:t>
          </a:r>
          <a:endParaRPr lang="en-US" dirty="0"/>
        </a:p>
      </dgm:t>
    </dgm:pt>
    <dgm:pt modelId="{F0D8A47C-6BAA-4E5E-8E7C-702BDFED15A9}" type="parTrans" cxnId="{13B43DD6-0859-4766-A4CA-47A4A0E14160}">
      <dgm:prSet/>
      <dgm:spPr/>
      <dgm:t>
        <a:bodyPr/>
        <a:lstStyle/>
        <a:p>
          <a:endParaRPr lang="en-US"/>
        </a:p>
      </dgm:t>
    </dgm:pt>
    <dgm:pt modelId="{813EB48C-3BB3-42FD-9E45-F3B76490AA8E}" type="sibTrans" cxnId="{13B43DD6-0859-4766-A4CA-47A4A0E14160}">
      <dgm:prSet/>
      <dgm:spPr/>
      <dgm:t>
        <a:bodyPr/>
        <a:lstStyle/>
        <a:p>
          <a:endParaRPr lang="en-US"/>
        </a:p>
      </dgm:t>
    </dgm:pt>
    <dgm:pt modelId="{59BFBCF8-1425-4968-AE27-23140508183E}">
      <dgm:prSet/>
      <dgm:spPr/>
      <dgm:t>
        <a:bodyPr/>
        <a:lstStyle/>
        <a:p>
          <a:r>
            <a:rPr lang="en-GB" dirty="0"/>
            <a:t>Intellectual impairment</a:t>
          </a:r>
          <a:endParaRPr lang="en-US" dirty="0"/>
        </a:p>
      </dgm:t>
    </dgm:pt>
    <dgm:pt modelId="{3780A49F-A8A3-4C48-B302-A35AF3FE9BB1}" type="parTrans" cxnId="{621FDF83-AADD-4559-825E-030F4C0CC711}">
      <dgm:prSet/>
      <dgm:spPr/>
      <dgm:t>
        <a:bodyPr/>
        <a:lstStyle/>
        <a:p>
          <a:endParaRPr lang="en-US"/>
        </a:p>
      </dgm:t>
    </dgm:pt>
    <dgm:pt modelId="{F58CCEF8-7D60-4CE5-A8B7-CF5239948790}" type="sibTrans" cxnId="{621FDF83-AADD-4559-825E-030F4C0CC711}">
      <dgm:prSet/>
      <dgm:spPr/>
      <dgm:t>
        <a:bodyPr/>
        <a:lstStyle/>
        <a:p>
          <a:endParaRPr lang="en-US"/>
        </a:p>
      </dgm:t>
    </dgm:pt>
    <dgm:pt modelId="{01940F67-CBDA-4D5D-8D84-2D2A7F8D0D29}" type="pres">
      <dgm:prSet presAssocID="{A3E5F7F9-448B-484A-9F40-366ED836F977}" presName="diagram" presStyleCnt="0">
        <dgm:presLayoutVars>
          <dgm:dir/>
          <dgm:resizeHandles val="exact"/>
        </dgm:presLayoutVars>
      </dgm:prSet>
      <dgm:spPr/>
    </dgm:pt>
    <dgm:pt modelId="{47DD3FDB-5DA3-425A-A708-74EC3640B732}" type="pres">
      <dgm:prSet presAssocID="{E0F69E88-D685-4A2D-AD5D-B6E88270ABE6}" presName="node" presStyleLbl="node1" presStyleIdx="0" presStyleCnt="8">
        <dgm:presLayoutVars>
          <dgm:bulletEnabled val="1"/>
        </dgm:presLayoutVars>
      </dgm:prSet>
      <dgm:spPr/>
    </dgm:pt>
    <dgm:pt modelId="{3CBCED11-6B41-47B5-A2A9-5173159B3F67}" type="pres">
      <dgm:prSet presAssocID="{97A8CE7A-E9B2-4997-A52C-12C231D277BB}" presName="sibTrans" presStyleCnt="0"/>
      <dgm:spPr/>
    </dgm:pt>
    <dgm:pt modelId="{8520DA97-B090-4034-8172-17BB48FCBEB4}" type="pres">
      <dgm:prSet presAssocID="{C08C5AB6-58AB-4AA3-9DAD-8C0C99332DFB}" presName="node" presStyleLbl="node1" presStyleIdx="1" presStyleCnt="8">
        <dgm:presLayoutVars>
          <dgm:bulletEnabled val="1"/>
        </dgm:presLayoutVars>
      </dgm:prSet>
      <dgm:spPr/>
    </dgm:pt>
    <dgm:pt modelId="{08F8D49B-F3E1-4373-BB38-C810167C623E}" type="pres">
      <dgm:prSet presAssocID="{265867B5-151A-4C0B-A13D-FB37A10D4199}" presName="sibTrans" presStyleCnt="0"/>
      <dgm:spPr/>
    </dgm:pt>
    <dgm:pt modelId="{6DC942D6-346E-4A9E-B690-D129AAF89BB4}" type="pres">
      <dgm:prSet presAssocID="{4EC7A589-EB30-49DF-B2E2-4924F040832D}" presName="node" presStyleLbl="node1" presStyleIdx="2" presStyleCnt="8">
        <dgm:presLayoutVars>
          <dgm:bulletEnabled val="1"/>
        </dgm:presLayoutVars>
      </dgm:prSet>
      <dgm:spPr/>
    </dgm:pt>
    <dgm:pt modelId="{3941BF8B-C328-46DE-B3A3-F7C4679A4DD9}" type="pres">
      <dgm:prSet presAssocID="{BD3162BC-4C88-46B1-8CFD-3438767AE802}" presName="sibTrans" presStyleCnt="0"/>
      <dgm:spPr/>
    </dgm:pt>
    <dgm:pt modelId="{4531B6B4-0890-4925-B411-DC284C4FA5E8}" type="pres">
      <dgm:prSet presAssocID="{50914D76-0EF9-49AF-B292-213556D755BC}" presName="node" presStyleLbl="node1" presStyleIdx="3" presStyleCnt="8">
        <dgm:presLayoutVars>
          <dgm:bulletEnabled val="1"/>
        </dgm:presLayoutVars>
      </dgm:prSet>
      <dgm:spPr/>
    </dgm:pt>
    <dgm:pt modelId="{BFBF89DA-8F47-4712-991C-271EE6C8D2C7}" type="pres">
      <dgm:prSet presAssocID="{06D7A4CE-4BF3-4937-89EF-64D77A82E864}" presName="sibTrans" presStyleCnt="0"/>
      <dgm:spPr/>
    </dgm:pt>
    <dgm:pt modelId="{5AD429BF-7795-4C95-A3D5-F0FEEB4FFD70}" type="pres">
      <dgm:prSet presAssocID="{3FCB6587-ACB6-4E9F-B404-757A902649DE}" presName="node" presStyleLbl="node1" presStyleIdx="4" presStyleCnt="8">
        <dgm:presLayoutVars>
          <dgm:bulletEnabled val="1"/>
        </dgm:presLayoutVars>
      </dgm:prSet>
      <dgm:spPr/>
    </dgm:pt>
    <dgm:pt modelId="{A52BB6F1-E55C-442F-AC82-5CC50C122DE4}" type="pres">
      <dgm:prSet presAssocID="{9CA86FAF-F13C-4D8A-96ED-42ED1AFFD4D2}" presName="sibTrans" presStyleCnt="0"/>
      <dgm:spPr/>
    </dgm:pt>
    <dgm:pt modelId="{A24FFDC5-99ED-439E-8AA5-F5C3168FBA6B}" type="pres">
      <dgm:prSet presAssocID="{47FB958F-7A96-4475-AB8C-8B398EF0F15C}" presName="node" presStyleLbl="node1" presStyleIdx="5" presStyleCnt="8">
        <dgm:presLayoutVars>
          <dgm:bulletEnabled val="1"/>
        </dgm:presLayoutVars>
      </dgm:prSet>
      <dgm:spPr/>
    </dgm:pt>
    <dgm:pt modelId="{72009165-71E9-4971-BEC5-F0F7A3AD4787}" type="pres">
      <dgm:prSet presAssocID="{90E39781-0D6E-4FAA-8C5C-CA16AB618972}" presName="sibTrans" presStyleCnt="0"/>
      <dgm:spPr/>
    </dgm:pt>
    <dgm:pt modelId="{DE6BC48D-3DA5-44A0-B0F2-BDEEEA35E4E2}" type="pres">
      <dgm:prSet presAssocID="{01D33E1B-AB8B-48E9-B395-BF764C99FAD7}" presName="node" presStyleLbl="node1" presStyleIdx="6" presStyleCnt="8">
        <dgm:presLayoutVars>
          <dgm:bulletEnabled val="1"/>
        </dgm:presLayoutVars>
      </dgm:prSet>
      <dgm:spPr/>
    </dgm:pt>
    <dgm:pt modelId="{AA05F538-F62C-4B59-9A02-6065A9C901B4}" type="pres">
      <dgm:prSet presAssocID="{813EB48C-3BB3-42FD-9E45-F3B76490AA8E}" presName="sibTrans" presStyleCnt="0"/>
      <dgm:spPr/>
    </dgm:pt>
    <dgm:pt modelId="{36C56B07-57CC-46AF-8948-3DE726DE79F5}" type="pres">
      <dgm:prSet presAssocID="{59BFBCF8-1425-4968-AE27-23140508183E}" presName="node" presStyleLbl="node1" presStyleIdx="7" presStyleCnt="8">
        <dgm:presLayoutVars>
          <dgm:bulletEnabled val="1"/>
        </dgm:presLayoutVars>
      </dgm:prSet>
      <dgm:spPr/>
    </dgm:pt>
  </dgm:ptLst>
  <dgm:cxnLst>
    <dgm:cxn modelId="{CF911A29-D37E-4F71-8DEB-6F225D1D7AD7}" srcId="{A3E5F7F9-448B-484A-9F40-366ED836F977}" destId="{C08C5AB6-58AB-4AA3-9DAD-8C0C99332DFB}" srcOrd="1" destOrd="0" parTransId="{582BE9E3-FC58-4444-8FD7-C93BAC0BF635}" sibTransId="{265867B5-151A-4C0B-A13D-FB37A10D4199}"/>
    <dgm:cxn modelId="{BBF8E636-4AF5-4933-AF0D-098D114A9FEC}" srcId="{A3E5F7F9-448B-484A-9F40-366ED836F977}" destId="{3FCB6587-ACB6-4E9F-B404-757A902649DE}" srcOrd="4" destOrd="0" parTransId="{57624844-8EA0-4781-8496-18E16F26450E}" sibTransId="{9CA86FAF-F13C-4D8A-96ED-42ED1AFFD4D2}"/>
    <dgm:cxn modelId="{E63AEE72-49CA-44B4-BB32-AF0AB78DBE30}" type="presOf" srcId="{A3E5F7F9-448B-484A-9F40-366ED836F977}" destId="{01940F67-CBDA-4D5D-8D84-2D2A7F8D0D29}" srcOrd="0" destOrd="0" presId="urn:microsoft.com/office/officeart/2005/8/layout/default"/>
    <dgm:cxn modelId="{368D3258-8834-4C27-92CA-A61B9C62CA88}" srcId="{A3E5F7F9-448B-484A-9F40-366ED836F977}" destId="{E0F69E88-D685-4A2D-AD5D-B6E88270ABE6}" srcOrd="0" destOrd="0" parTransId="{39EFA3B5-31F6-4ED3-8384-40F174541791}" sibTransId="{97A8CE7A-E9B2-4997-A52C-12C231D277BB}"/>
    <dgm:cxn modelId="{932A417A-7182-4406-927E-5FD7DD23982E}" type="presOf" srcId="{3FCB6587-ACB6-4E9F-B404-757A902649DE}" destId="{5AD429BF-7795-4C95-A3D5-F0FEEB4FFD70}" srcOrd="0" destOrd="0" presId="urn:microsoft.com/office/officeart/2005/8/layout/default"/>
    <dgm:cxn modelId="{9ED2FE7B-6BD0-41C3-B22F-75AEBEAFB4CC}" type="presOf" srcId="{01D33E1B-AB8B-48E9-B395-BF764C99FAD7}" destId="{DE6BC48D-3DA5-44A0-B0F2-BDEEEA35E4E2}" srcOrd="0" destOrd="0" presId="urn:microsoft.com/office/officeart/2005/8/layout/default"/>
    <dgm:cxn modelId="{621FDF83-AADD-4559-825E-030F4C0CC711}" srcId="{A3E5F7F9-448B-484A-9F40-366ED836F977}" destId="{59BFBCF8-1425-4968-AE27-23140508183E}" srcOrd="7" destOrd="0" parTransId="{3780A49F-A8A3-4C48-B302-A35AF3FE9BB1}" sibTransId="{F58CCEF8-7D60-4CE5-A8B7-CF5239948790}"/>
    <dgm:cxn modelId="{4AA67D86-8D43-44E9-A48C-2C0ADC13957B}" srcId="{A3E5F7F9-448B-484A-9F40-366ED836F977}" destId="{50914D76-0EF9-49AF-B292-213556D755BC}" srcOrd="3" destOrd="0" parTransId="{661378D6-ECB7-46D6-94DF-B23DCF1F190C}" sibTransId="{06D7A4CE-4BF3-4937-89EF-64D77A82E864}"/>
    <dgm:cxn modelId="{DD0FB788-52C3-4A99-B83E-94BEC6D8DA87}" srcId="{A3E5F7F9-448B-484A-9F40-366ED836F977}" destId="{47FB958F-7A96-4475-AB8C-8B398EF0F15C}" srcOrd="5" destOrd="0" parTransId="{4DFA85A4-7B2F-4CCC-8532-F760AB0573B7}" sibTransId="{90E39781-0D6E-4FAA-8C5C-CA16AB618972}"/>
    <dgm:cxn modelId="{0CC66289-32D8-44EC-B616-92FBD88CE939}" type="presOf" srcId="{C08C5AB6-58AB-4AA3-9DAD-8C0C99332DFB}" destId="{8520DA97-B090-4034-8172-17BB48FCBEB4}" srcOrd="0" destOrd="0" presId="urn:microsoft.com/office/officeart/2005/8/layout/default"/>
    <dgm:cxn modelId="{2CE6458B-7410-43E1-931B-6BD1ED521BF1}" type="presOf" srcId="{E0F69E88-D685-4A2D-AD5D-B6E88270ABE6}" destId="{47DD3FDB-5DA3-425A-A708-74EC3640B732}" srcOrd="0" destOrd="0" presId="urn:microsoft.com/office/officeart/2005/8/layout/default"/>
    <dgm:cxn modelId="{7F44748D-C058-4CA9-9587-ECC0AC8763A4}" type="presOf" srcId="{50914D76-0EF9-49AF-B292-213556D755BC}" destId="{4531B6B4-0890-4925-B411-DC284C4FA5E8}" srcOrd="0" destOrd="0" presId="urn:microsoft.com/office/officeart/2005/8/layout/default"/>
    <dgm:cxn modelId="{8D99EC9F-7750-4242-968E-A1F871BF583D}" type="presOf" srcId="{47FB958F-7A96-4475-AB8C-8B398EF0F15C}" destId="{A24FFDC5-99ED-439E-8AA5-F5C3168FBA6B}" srcOrd="0" destOrd="0" presId="urn:microsoft.com/office/officeart/2005/8/layout/default"/>
    <dgm:cxn modelId="{94EE36AA-7DB5-49F3-98A3-C995D37EE6D5}" srcId="{A3E5F7F9-448B-484A-9F40-366ED836F977}" destId="{4EC7A589-EB30-49DF-B2E2-4924F040832D}" srcOrd="2" destOrd="0" parTransId="{129D93F5-1DFA-47DD-A61B-BF10DB7003EA}" sibTransId="{BD3162BC-4C88-46B1-8CFD-3438767AE802}"/>
    <dgm:cxn modelId="{13B43DD6-0859-4766-A4CA-47A4A0E14160}" srcId="{A3E5F7F9-448B-484A-9F40-366ED836F977}" destId="{01D33E1B-AB8B-48E9-B395-BF764C99FAD7}" srcOrd="6" destOrd="0" parTransId="{F0D8A47C-6BAA-4E5E-8E7C-702BDFED15A9}" sibTransId="{813EB48C-3BB3-42FD-9E45-F3B76490AA8E}"/>
    <dgm:cxn modelId="{D35AD6DC-3966-4D17-B16A-AB1CADADDF3A}" type="presOf" srcId="{4EC7A589-EB30-49DF-B2E2-4924F040832D}" destId="{6DC942D6-346E-4A9E-B690-D129AAF89BB4}" srcOrd="0" destOrd="0" presId="urn:microsoft.com/office/officeart/2005/8/layout/default"/>
    <dgm:cxn modelId="{9FA1EBFE-63AA-4AEC-9220-4F2BCCAB2534}" type="presOf" srcId="{59BFBCF8-1425-4968-AE27-23140508183E}" destId="{36C56B07-57CC-46AF-8948-3DE726DE79F5}" srcOrd="0" destOrd="0" presId="urn:microsoft.com/office/officeart/2005/8/layout/default"/>
    <dgm:cxn modelId="{E211FB16-FEA3-41BF-8D30-A6F0B72D5D64}" type="presParOf" srcId="{01940F67-CBDA-4D5D-8D84-2D2A7F8D0D29}" destId="{47DD3FDB-5DA3-425A-A708-74EC3640B732}" srcOrd="0" destOrd="0" presId="urn:microsoft.com/office/officeart/2005/8/layout/default"/>
    <dgm:cxn modelId="{08ACCF74-7C08-4967-A9E6-93C9BA2C5003}" type="presParOf" srcId="{01940F67-CBDA-4D5D-8D84-2D2A7F8D0D29}" destId="{3CBCED11-6B41-47B5-A2A9-5173159B3F67}" srcOrd="1" destOrd="0" presId="urn:microsoft.com/office/officeart/2005/8/layout/default"/>
    <dgm:cxn modelId="{84B2FFFA-9C11-431F-AD4A-BC8A3A4A7ECE}" type="presParOf" srcId="{01940F67-CBDA-4D5D-8D84-2D2A7F8D0D29}" destId="{8520DA97-B090-4034-8172-17BB48FCBEB4}" srcOrd="2" destOrd="0" presId="urn:microsoft.com/office/officeart/2005/8/layout/default"/>
    <dgm:cxn modelId="{474F3AE1-E1F3-466D-931F-ACFDCED000C0}" type="presParOf" srcId="{01940F67-CBDA-4D5D-8D84-2D2A7F8D0D29}" destId="{08F8D49B-F3E1-4373-BB38-C810167C623E}" srcOrd="3" destOrd="0" presId="urn:microsoft.com/office/officeart/2005/8/layout/default"/>
    <dgm:cxn modelId="{56F427E7-B6D6-40FF-AD1F-547BE842ED96}" type="presParOf" srcId="{01940F67-CBDA-4D5D-8D84-2D2A7F8D0D29}" destId="{6DC942D6-346E-4A9E-B690-D129AAF89BB4}" srcOrd="4" destOrd="0" presId="urn:microsoft.com/office/officeart/2005/8/layout/default"/>
    <dgm:cxn modelId="{30CC3980-41D1-4295-957C-7D25E2106348}" type="presParOf" srcId="{01940F67-CBDA-4D5D-8D84-2D2A7F8D0D29}" destId="{3941BF8B-C328-46DE-B3A3-F7C4679A4DD9}" srcOrd="5" destOrd="0" presId="urn:microsoft.com/office/officeart/2005/8/layout/default"/>
    <dgm:cxn modelId="{4C150027-1622-4097-AE9F-2ED12FA431BE}" type="presParOf" srcId="{01940F67-CBDA-4D5D-8D84-2D2A7F8D0D29}" destId="{4531B6B4-0890-4925-B411-DC284C4FA5E8}" srcOrd="6" destOrd="0" presId="urn:microsoft.com/office/officeart/2005/8/layout/default"/>
    <dgm:cxn modelId="{93F91C87-2283-4F75-9888-5340FF7449DC}" type="presParOf" srcId="{01940F67-CBDA-4D5D-8D84-2D2A7F8D0D29}" destId="{BFBF89DA-8F47-4712-991C-271EE6C8D2C7}" srcOrd="7" destOrd="0" presId="urn:microsoft.com/office/officeart/2005/8/layout/default"/>
    <dgm:cxn modelId="{BBED4C41-BB01-49E0-8C4E-CB22F3BA6169}" type="presParOf" srcId="{01940F67-CBDA-4D5D-8D84-2D2A7F8D0D29}" destId="{5AD429BF-7795-4C95-A3D5-F0FEEB4FFD70}" srcOrd="8" destOrd="0" presId="urn:microsoft.com/office/officeart/2005/8/layout/default"/>
    <dgm:cxn modelId="{1F26C88A-5A5E-417D-B5E2-B4299A316EB6}" type="presParOf" srcId="{01940F67-CBDA-4D5D-8D84-2D2A7F8D0D29}" destId="{A52BB6F1-E55C-442F-AC82-5CC50C122DE4}" srcOrd="9" destOrd="0" presId="urn:microsoft.com/office/officeart/2005/8/layout/default"/>
    <dgm:cxn modelId="{19271044-FCE4-4F29-A453-79A7E6802340}" type="presParOf" srcId="{01940F67-CBDA-4D5D-8D84-2D2A7F8D0D29}" destId="{A24FFDC5-99ED-439E-8AA5-F5C3168FBA6B}" srcOrd="10" destOrd="0" presId="urn:microsoft.com/office/officeart/2005/8/layout/default"/>
    <dgm:cxn modelId="{4B88D6DE-7C56-4153-B829-42BEB3A5B297}" type="presParOf" srcId="{01940F67-CBDA-4D5D-8D84-2D2A7F8D0D29}" destId="{72009165-71E9-4971-BEC5-F0F7A3AD4787}" srcOrd="11" destOrd="0" presId="urn:microsoft.com/office/officeart/2005/8/layout/default"/>
    <dgm:cxn modelId="{DDC66F00-206C-49D1-B4E1-26D84B004AFB}" type="presParOf" srcId="{01940F67-CBDA-4D5D-8D84-2D2A7F8D0D29}" destId="{DE6BC48D-3DA5-44A0-B0F2-BDEEEA35E4E2}" srcOrd="12" destOrd="0" presId="urn:microsoft.com/office/officeart/2005/8/layout/default"/>
    <dgm:cxn modelId="{FF9C2455-8BED-4A02-AA08-4F66CFFEE04C}" type="presParOf" srcId="{01940F67-CBDA-4D5D-8D84-2D2A7F8D0D29}" destId="{AA05F538-F62C-4B59-9A02-6065A9C901B4}" srcOrd="13" destOrd="0" presId="urn:microsoft.com/office/officeart/2005/8/layout/default"/>
    <dgm:cxn modelId="{5FC8A594-4CCB-4670-9862-C713321F58E1}" type="presParOf" srcId="{01940F67-CBDA-4D5D-8D84-2D2A7F8D0D29}" destId="{36C56B07-57CC-46AF-8948-3DE726DE79F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DF1BE6C-DEA1-47D9-BAA8-B2FBB3B8D796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AAA5938-21D3-41BB-8A34-77B669369B7B}">
      <dgm:prSet/>
      <dgm:spPr/>
      <dgm:t>
        <a:bodyPr/>
        <a:lstStyle/>
        <a:p>
          <a:r>
            <a:rPr lang="en-GB"/>
            <a:t>Never under estimate these athletes – they train the same as Olympians</a:t>
          </a:r>
          <a:endParaRPr lang="en-US"/>
        </a:p>
      </dgm:t>
    </dgm:pt>
    <dgm:pt modelId="{B0D569F6-8B0C-440D-8F3C-EA040B2EB19C}" type="parTrans" cxnId="{019273DE-C769-4B05-B114-611FF6F45DD7}">
      <dgm:prSet/>
      <dgm:spPr/>
      <dgm:t>
        <a:bodyPr/>
        <a:lstStyle/>
        <a:p>
          <a:endParaRPr lang="en-US"/>
        </a:p>
      </dgm:t>
    </dgm:pt>
    <dgm:pt modelId="{C71020F9-A26D-42B9-A111-9F9C53960FB0}" type="sibTrans" cxnId="{019273DE-C769-4B05-B114-611FF6F45DD7}">
      <dgm:prSet/>
      <dgm:spPr/>
      <dgm:t>
        <a:bodyPr/>
        <a:lstStyle/>
        <a:p>
          <a:endParaRPr lang="en-US"/>
        </a:p>
      </dgm:t>
    </dgm:pt>
    <dgm:pt modelId="{3D1E38CE-3C0A-4FA4-9651-C45D0C164BE6}">
      <dgm:prSet/>
      <dgm:spPr/>
      <dgm:t>
        <a:bodyPr/>
        <a:lstStyle/>
        <a:p>
          <a:r>
            <a:rPr lang="en-GB" dirty="0"/>
            <a:t>However, there is a huge difference in functional capacity </a:t>
          </a:r>
          <a:endParaRPr lang="en-US" dirty="0"/>
        </a:p>
      </dgm:t>
    </dgm:pt>
    <dgm:pt modelId="{B52A940A-1486-4502-BEFB-6CDB7C81BF25}" type="parTrans" cxnId="{757A050C-8B58-4092-8A46-AE6CEB67CB9B}">
      <dgm:prSet/>
      <dgm:spPr/>
      <dgm:t>
        <a:bodyPr/>
        <a:lstStyle/>
        <a:p>
          <a:endParaRPr lang="en-US"/>
        </a:p>
      </dgm:t>
    </dgm:pt>
    <dgm:pt modelId="{F8982EEB-DDE0-426B-BC6E-5778744EB3C6}" type="sibTrans" cxnId="{757A050C-8B58-4092-8A46-AE6CEB67CB9B}">
      <dgm:prSet/>
      <dgm:spPr/>
      <dgm:t>
        <a:bodyPr/>
        <a:lstStyle/>
        <a:p>
          <a:endParaRPr lang="en-US"/>
        </a:p>
      </dgm:t>
    </dgm:pt>
    <dgm:pt modelId="{C62BE840-9AF8-4F8E-A24C-89612466B56A}">
      <dgm:prSet/>
      <dgm:spPr/>
      <dgm:t>
        <a:bodyPr/>
        <a:lstStyle/>
        <a:p>
          <a:r>
            <a:rPr lang="en-GB"/>
            <a:t>There is not a huge amount of research – although this is getting better as the standard of disability sport is improving so quickly </a:t>
          </a:r>
          <a:endParaRPr lang="en-US"/>
        </a:p>
      </dgm:t>
    </dgm:pt>
    <dgm:pt modelId="{684A28DE-460F-44DC-9C69-58BCA3904E1D}" type="parTrans" cxnId="{831E2726-293F-46BF-AB60-DB0599A32933}">
      <dgm:prSet/>
      <dgm:spPr/>
      <dgm:t>
        <a:bodyPr/>
        <a:lstStyle/>
        <a:p>
          <a:endParaRPr lang="en-US"/>
        </a:p>
      </dgm:t>
    </dgm:pt>
    <dgm:pt modelId="{4891D4D7-1B58-41F1-B9B8-2AEF40731552}" type="sibTrans" cxnId="{831E2726-293F-46BF-AB60-DB0599A32933}">
      <dgm:prSet/>
      <dgm:spPr/>
      <dgm:t>
        <a:bodyPr/>
        <a:lstStyle/>
        <a:p>
          <a:endParaRPr lang="en-US"/>
        </a:p>
      </dgm:t>
    </dgm:pt>
    <dgm:pt modelId="{E142CB2E-8221-4A4E-9735-1D21A548AB4B}" type="pres">
      <dgm:prSet presAssocID="{EDF1BE6C-DEA1-47D9-BAA8-B2FBB3B8D796}" presName="vert0" presStyleCnt="0">
        <dgm:presLayoutVars>
          <dgm:dir/>
          <dgm:animOne val="branch"/>
          <dgm:animLvl val="lvl"/>
        </dgm:presLayoutVars>
      </dgm:prSet>
      <dgm:spPr/>
    </dgm:pt>
    <dgm:pt modelId="{1F2174D9-1E15-4C9C-A6B2-695CD8FBAC70}" type="pres">
      <dgm:prSet presAssocID="{5AAA5938-21D3-41BB-8A34-77B669369B7B}" presName="thickLine" presStyleLbl="alignNode1" presStyleIdx="0" presStyleCnt="3"/>
      <dgm:spPr/>
    </dgm:pt>
    <dgm:pt modelId="{F0751833-B2EF-4C97-9D7D-F0E4EFD8356D}" type="pres">
      <dgm:prSet presAssocID="{5AAA5938-21D3-41BB-8A34-77B669369B7B}" presName="horz1" presStyleCnt="0"/>
      <dgm:spPr/>
    </dgm:pt>
    <dgm:pt modelId="{72188385-AECB-415E-85A2-DAF9CE6DFB46}" type="pres">
      <dgm:prSet presAssocID="{5AAA5938-21D3-41BB-8A34-77B669369B7B}" presName="tx1" presStyleLbl="revTx" presStyleIdx="0" presStyleCnt="3"/>
      <dgm:spPr/>
    </dgm:pt>
    <dgm:pt modelId="{6FA6E628-86A6-4F47-BFE6-E9AD64705146}" type="pres">
      <dgm:prSet presAssocID="{5AAA5938-21D3-41BB-8A34-77B669369B7B}" presName="vert1" presStyleCnt="0"/>
      <dgm:spPr/>
    </dgm:pt>
    <dgm:pt modelId="{90AAD55E-8B4A-4C12-8FB3-D9FE87E0BE4E}" type="pres">
      <dgm:prSet presAssocID="{3D1E38CE-3C0A-4FA4-9651-C45D0C164BE6}" presName="thickLine" presStyleLbl="alignNode1" presStyleIdx="1" presStyleCnt="3"/>
      <dgm:spPr/>
    </dgm:pt>
    <dgm:pt modelId="{E37D7DE4-F4DC-4B24-80DD-F648276050A6}" type="pres">
      <dgm:prSet presAssocID="{3D1E38CE-3C0A-4FA4-9651-C45D0C164BE6}" presName="horz1" presStyleCnt="0"/>
      <dgm:spPr/>
    </dgm:pt>
    <dgm:pt modelId="{2B5719B0-930A-4846-831D-9AD06BDF3CD5}" type="pres">
      <dgm:prSet presAssocID="{3D1E38CE-3C0A-4FA4-9651-C45D0C164BE6}" presName="tx1" presStyleLbl="revTx" presStyleIdx="1" presStyleCnt="3"/>
      <dgm:spPr/>
    </dgm:pt>
    <dgm:pt modelId="{7EBAAF7C-0F87-49A9-8AB2-23A10800AFE0}" type="pres">
      <dgm:prSet presAssocID="{3D1E38CE-3C0A-4FA4-9651-C45D0C164BE6}" presName="vert1" presStyleCnt="0"/>
      <dgm:spPr/>
    </dgm:pt>
    <dgm:pt modelId="{5DD9CF32-FCA3-49AA-AAE6-67455DBA0227}" type="pres">
      <dgm:prSet presAssocID="{C62BE840-9AF8-4F8E-A24C-89612466B56A}" presName="thickLine" presStyleLbl="alignNode1" presStyleIdx="2" presStyleCnt="3"/>
      <dgm:spPr/>
    </dgm:pt>
    <dgm:pt modelId="{A0EA2CBC-E948-4AE4-BB27-C7C13CDB2AEB}" type="pres">
      <dgm:prSet presAssocID="{C62BE840-9AF8-4F8E-A24C-89612466B56A}" presName="horz1" presStyleCnt="0"/>
      <dgm:spPr/>
    </dgm:pt>
    <dgm:pt modelId="{8DEE2E6F-581A-4E5A-BD75-C923E1E91849}" type="pres">
      <dgm:prSet presAssocID="{C62BE840-9AF8-4F8E-A24C-89612466B56A}" presName="tx1" presStyleLbl="revTx" presStyleIdx="2" presStyleCnt="3"/>
      <dgm:spPr/>
    </dgm:pt>
    <dgm:pt modelId="{7778318C-55B0-4569-B283-CE531BDDB557}" type="pres">
      <dgm:prSet presAssocID="{C62BE840-9AF8-4F8E-A24C-89612466B56A}" presName="vert1" presStyleCnt="0"/>
      <dgm:spPr/>
    </dgm:pt>
  </dgm:ptLst>
  <dgm:cxnLst>
    <dgm:cxn modelId="{757A050C-8B58-4092-8A46-AE6CEB67CB9B}" srcId="{EDF1BE6C-DEA1-47D9-BAA8-B2FBB3B8D796}" destId="{3D1E38CE-3C0A-4FA4-9651-C45D0C164BE6}" srcOrd="1" destOrd="0" parTransId="{B52A940A-1486-4502-BEFB-6CDB7C81BF25}" sibTransId="{F8982EEB-DDE0-426B-BC6E-5778744EB3C6}"/>
    <dgm:cxn modelId="{AD728B0C-E514-4E95-B004-A612E3A35CF4}" type="presOf" srcId="{3D1E38CE-3C0A-4FA4-9651-C45D0C164BE6}" destId="{2B5719B0-930A-4846-831D-9AD06BDF3CD5}" srcOrd="0" destOrd="0" presId="urn:microsoft.com/office/officeart/2008/layout/LinedList"/>
    <dgm:cxn modelId="{831E2726-293F-46BF-AB60-DB0599A32933}" srcId="{EDF1BE6C-DEA1-47D9-BAA8-B2FBB3B8D796}" destId="{C62BE840-9AF8-4F8E-A24C-89612466B56A}" srcOrd="2" destOrd="0" parTransId="{684A28DE-460F-44DC-9C69-58BCA3904E1D}" sibTransId="{4891D4D7-1B58-41F1-B9B8-2AEF40731552}"/>
    <dgm:cxn modelId="{64E8893C-D891-435C-87EC-3913A419F84F}" type="presOf" srcId="{C62BE840-9AF8-4F8E-A24C-89612466B56A}" destId="{8DEE2E6F-581A-4E5A-BD75-C923E1E91849}" srcOrd="0" destOrd="0" presId="urn:microsoft.com/office/officeart/2008/layout/LinedList"/>
    <dgm:cxn modelId="{71F5F96D-C991-4942-B645-CE1ECFDF4565}" type="presOf" srcId="{5AAA5938-21D3-41BB-8A34-77B669369B7B}" destId="{72188385-AECB-415E-85A2-DAF9CE6DFB46}" srcOrd="0" destOrd="0" presId="urn:microsoft.com/office/officeart/2008/layout/LinedList"/>
    <dgm:cxn modelId="{019273DE-C769-4B05-B114-611FF6F45DD7}" srcId="{EDF1BE6C-DEA1-47D9-BAA8-B2FBB3B8D796}" destId="{5AAA5938-21D3-41BB-8A34-77B669369B7B}" srcOrd="0" destOrd="0" parTransId="{B0D569F6-8B0C-440D-8F3C-EA040B2EB19C}" sibTransId="{C71020F9-A26D-42B9-A111-9F9C53960FB0}"/>
    <dgm:cxn modelId="{D0EEFBF9-312D-494E-AFAD-CAF79D06564A}" type="presOf" srcId="{EDF1BE6C-DEA1-47D9-BAA8-B2FBB3B8D796}" destId="{E142CB2E-8221-4A4E-9735-1D21A548AB4B}" srcOrd="0" destOrd="0" presId="urn:microsoft.com/office/officeart/2008/layout/LinedList"/>
    <dgm:cxn modelId="{3B52ECB4-8515-4D4F-9C35-73061E419679}" type="presParOf" srcId="{E142CB2E-8221-4A4E-9735-1D21A548AB4B}" destId="{1F2174D9-1E15-4C9C-A6B2-695CD8FBAC70}" srcOrd="0" destOrd="0" presId="urn:microsoft.com/office/officeart/2008/layout/LinedList"/>
    <dgm:cxn modelId="{70D04EDB-7B2D-43DB-9398-E9009DBFC103}" type="presParOf" srcId="{E142CB2E-8221-4A4E-9735-1D21A548AB4B}" destId="{F0751833-B2EF-4C97-9D7D-F0E4EFD8356D}" srcOrd="1" destOrd="0" presId="urn:microsoft.com/office/officeart/2008/layout/LinedList"/>
    <dgm:cxn modelId="{34B8FEC4-2B51-4589-BC7C-C001B6FBA94F}" type="presParOf" srcId="{F0751833-B2EF-4C97-9D7D-F0E4EFD8356D}" destId="{72188385-AECB-415E-85A2-DAF9CE6DFB46}" srcOrd="0" destOrd="0" presId="urn:microsoft.com/office/officeart/2008/layout/LinedList"/>
    <dgm:cxn modelId="{22D84AFF-EA7F-4AF8-AC2F-3A787359F53B}" type="presParOf" srcId="{F0751833-B2EF-4C97-9D7D-F0E4EFD8356D}" destId="{6FA6E628-86A6-4F47-BFE6-E9AD64705146}" srcOrd="1" destOrd="0" presId="urn:microsoft.com/office/officeart/2008/layout/LinedList"/>
    <dgm:cxn modelId="{5A1CF4C0-041E-481B-A196-0DA4B6FAE41A}" type="presParOf" srcId="{E142CB2E-8221-4A4E-9735-1D21A548AB4B}" destId="{90AAD55E-8B4A-4C12-8FB3-D9FE87E0BE4E}" srcOrd="2" destOrd="0" presId="urn:microsoft.com/office/officeart/2008/layout/LinedList"/>
    <dgm:cxn modelId="{0E624D3F-6DCF-4FB7-9D4E-0F77CEB84CD0}" type="presParOf" srcId="{E142CB2E-8221-4A4E-9735-1D21A548AB4B}" destId="{E37D7DE4-F4DC-4B24-80DD-F648276050A6}" srcOrd="3" destOrd="0" presId="urn:microsoft.com/office/officeart/2008/layout/LinedList"/>
    <dgm:cxn modelId="{5A4A232A-5A3C-4D3B-8F74-AAC604567F17}" type="presParOf" srcId="{E37D7DE4-F4DC-4B24-80DD-F648276050A6}" destId="{2B5719B0-930A-4846-831D-9AD06BDF3CD5}" srcOrd="0" destOrd="0" presId="urn:microsoft.com/office/officeart/2008/layout/LinedList"/>
    <dgm:cxn modelId="{FD8A93A3-316E-48A9-9FB4-98B12F38EA4E}" type="presParOf" srcId="{E37D7DE4-F4DC-4B24-80DD-F648276050A6}" destId="{7EBAAF7C-0F87-49A9-8AB2-23A10800AFE0}" srcOrd="1" destOrd="0" presId="urn:microsoft.com/office/officeart/2008/layout/LinedList"/>
    <dgm:cxn modelId="{CBBA26E2-4C1B-4459-AEA0-8AAA5294EAEA}" type="presParOf" srcId="{E142CB2E-8221-4A4E-9735-1D21A548AB4B}" destId="{5DD9CF32-FCA3-49AA-AAE6-67455DBA0227}" srcOrd="4" destOrd="0" presId="urn:microsoft.com/office/officeart/2008/layout/LinedList"/>
    <dgm:cxn modelId="{C18D4757-25C7-4ADF-9651-0111F80C8932}" type="presParOf" srcId="{E142CB2E-8221-4A4E-9735-1D21A548AB4B}" destId="{A0EA2CBC-E948-4AE4-BB27-C7C13CDB2AEB}" srcOrd="5" destOrd="0" presId="urn:microsoft.com/office/officeart/2008/layout/LinedList"/>
    <dgm:cxn modelId="{06B50463-1E0E-481E-9B09-B6CC8D1144E4}" type="presParOf" srcId="{A0EA2CBC-E948-4AE4-BB27-C7C13CDB2AEB}" destId="{8DEE2E6F-581A-4E5A-BD75-C923E1E91849}" srcOrd="0" destOrd="0" presId="urn:microsoft.com/office/officeart/2008/layout/LinedList"/>
    <dgm:cxn modelId="{FD662F19-3F0D-4895-A5FC-6AF6119C4EF5}" type="presParOf" srcId="{A0EA2CBC-E948-4AE4-BB27-C7C13CDB2AEB}" destId="{7778318C-55B0-4569-B283-CE531BDDB5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D0EE2E-6BDB-4A3B-AFD2-0F051995BF3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C401A2A-D563-4832-ABC2-E3FB29928F8B}">
      <dgm:prSet/>
      <dgm:spPr/>
      <dgm:t>
        <a:bodyPr/>
        <a:lstStyle/>
        <a:p>
          <a:r>
            <a:rPr lang="en-GB" dirty="0"/>
            <a:t>The general principles are the same as able bodied athletes but what we see in practice may be a little different</a:t>
          </a:r>
          <a:endParaRPr lang="en-US" dirty="0"/>
        </a:p>
      </dgm:t>
    </dgm:pt>
    <dgm:pt modelId="{8804CCCF-DF09-4DFA-95B8-D01BA4E18DCA}" type="parTrans" cxnId="{798E1D31-9822-4892-A438-7AC9184D4560}">
      <dgm:prSet/>
      <dgm:spPr/>
      <dgm:t>
        <a:bodyPr/>
        <a:lstStyle/>
        <a:p>
          <a:endParaRPr lang="en-US"/>
        </a:p>
      </dgm:t>
    </dgm:pt>
    <dgm:pt modelId="{FAB3D335-475C-49CA-A97C-F3EA7E635E62}" type="sibTrans" cxnId="{798E1D31-9822-4892-A438-7AC9184D4560}">
      <dgm:prSet/>
      <dgm:spPr/>
      <dgm:t>
        <a:bodyPr/>
        <a:lstStyle/>
        <a:p>
          <a:endParaRPr lang="en-US"/>
        </a:p>
      </dgm:t>
    </dgm:pt>
    <dgm:pt modelId="{DB51836F-4248-40F3-B7C6-68B2C0509A81}">
      <dgm:prSet/>
      <dgm:spPr/>
      <dgm:t>
        <a:bodyPr/>
        <a:lstStyle/>
        <a:p>
          <a:r>
            <a:rPr lang="en-GB" dirty="0"/>
            <a:t>This is a poorly researched area of nutrition</a:t>
          </a:r>
          <a:endParaRPr lang="en-US" dirty="0"/>
        </a:p>
      </dgm:t>
    </dgm:pt>
    <dgm:pt modelId="{B7FDF0E8-1D44-41BC-BEDF-55CAEC828C29}" type="parTrans" cxnId="{30910CFC-7073-40E9-94EC-28833353F488}">
      <dgm:prSet/>
      <dgm:spPr/>
      <dgm:t>
        <a:bodyPr/>
        <a:lstStyle/>
        <a:p>
          <a:endParaRPr lang="en-US"/>
        </a:p>
      </dgm:t>
    </dgm:pt>
    <dgm:pt modelId="{6647435F-8DBC-4BEC-9887-9ED18E0AFDC1}" type="sibTrans" cxnId="{30910CFC-7073-40E9-94EC-28833353F488}">
      <dgm:prSet/>
      <dgm:spPr/>
      <dgm:t>
        <a:bodyPr/>
        <a:lstStyle/>
        <a:p>
          <a:endParaRPr lang="en-US"/>
        </a:p>
      </dgm:t>
    </dgm:pt>
    <dgm:pt modelId="{90A42BD6-ACCC-44B8-B35D-FF50F48C47D9}">
      <dgm:prSet/>
      <dgm:spPr/>
      <dgm:t>
        <a:bodyPr/>
        <a:lstStyle/>
        <a:p>
          <a:r>
            <a:rPr lang="en-GB" dirty="0"/>
            <a:t>Assessing energy expenditure may be a problem as there is very little research on energy expenditure in para athletes – this includes errors using the usual energy equations</a:t>
          </a:r>
          <a:endParaRPr lang="en-US" dirty="0"/>
        </a:p>
      </dgm:t>
    </dgm:pt>
    <dgm:pt modelId="{AEB5EAE6-8423-4C97-B766-40ED812B70B2}" type="parTrans" cxnId="{C570BA8F-1372-49A4-8624-AA018A85365B}">
      <dgm:prSet/>
      <dgm:spPr/>
      <dgm:t>
        <a:bodyPr/>
        <a:lstStyle/>
        <a:p>
          <a:endParaRPr lang="en-US"/>
        </a:p>
      </dgm:t>
    </dgm:pt>
    <dgm:pt modelId="{0C7CF9FC-4F52-464A-899B-B46518B7D5E9}" type="sibTrans" cxnId="{C570BA8F-1372-49A4-8624-AA018A85365B}">
      <dgm:prSet/>
      <dgm:spPr/>
      <dgm:t>
        <a:bodyPr/>
        <a:lstStyle/>
        <a:p>
          <a:endParaRPr lang="en-US"/>
        </a:p>
      </dgm:t>
    </dgm:pt>
    <dgm:pt modelId="{B4C9E4C7-4600-4DF8-91DD-FCD679E026CA}">
      <dgm:prSet/>
      <dgm:spPr/>
      <dgm:t>
        <a:bodyPr/>
        <a:lstStyle/>
        <a:p>
          <a:r>
            <a:rPr lang="en-GB" dirty="0"/>
            <a:t>It is probably true that as gain experience with the athletes you make adjustments based on a ‘feeling’!!</a:t>
          </a:r>
          <a:endParaRPr lang="en-US" dirty="0"/>
        </a:p>
      </dgm:t>
    </dgm:pt>
    <dgm:pt modelId="{489423B7-ADAE-4FCD-9A11-5D4C6A1028FE}" type="parTrans" cxnId="{F0C7B8CD-D77C-435D-847F-AABA6012D1E5}">
      <dgm:prSet/>
      <dgm:spPr/>
      <dgm:t>
        <a:bodyPr/>
        <a:lstStyle/>
        <a:p>
          <a:endParaRPr lang="en-US"/>
        </a:p>
      </dgm:t>
    </dgm:pt>
    <dgm:pt modelId="{3FA9778E-8603-4D6B-BB85-C86EE3ED2B67}" type="sibTrans" cxnId="{F0C7B8CD-D77C-435D-847F-AABA6012D1E5}">
      <dgm:prSet/>
      <dgm:spPr/>
      <dgm:t>
        <a:bodyPr/>
        <a:lstStyle/>
        <a:p>
          <a:endParaRPr lang="en-US"/>
        </a:p>
      </dgm:t>
    </dgm:pt>
    <dgm:pt modelId="{EAF04F70-74FB-4E4F-8A9B-1614F0F36E16}" type="pres">
      <dgm:prSet presAssocID="{31D0EE2E-6BDB-4A3B-AFD2-0F051995BF37}" presName="linear" presStyleCnt="0">
        <dgm:presLayoutVars>
          <dgm:animLvl val="lvl"/>
          <dgm:resizeHandles val="exact"/>
        </dgm:presLayoutVars>
      </dgm:prSet>
      <dgm:spPr/>
    </dgm:pt>
    <dgm:pt modelId="{E9568E15-3228-4EC9-ABEE-A03A70B1A9FB}" type="pres">
      <dgm:prSet presAssocID="{9C401A2A-D563-4832-ABC2-E3FB29928F8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F835466-7B5D-489C-9C93-410917E7D67E}" type="pres">
      <dgm:prSet presAssocID="{FAB3D335-475C-49CA-A97C-F3EA7E635E62}" presName="spacer" presStyleCnt="0"/>
      <dgm:spPr/>
    </dgm:pt>
    <dgm:pt modelId="{A180F400-AAFA-4AFB-8FE7-D04EC78674A0}" type="pres">
      <dgm:prSet presAssocID="{DB51836F-4248-40F3-B7C6-68B2C0509A8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6A0C6B9-FFDD-4CBD-84A7-CA3FD4089BC2}" type="pres">
      <dgm:prSet presAssocID="{6647435F-8DBC-4BEC-9887-9ED18E0AFDC1}" presName="spacer" presStyleCnt="0"/>
      <dgm:spPr/>
    </dgm:pt>
    <dgm:pt modelId="{4EC4DD96-AD26-4684-BF3B-C319B3673B73}" type="pres">
      <dgm:prSet presAssocID="{90A42BD6-ACCC-44B8-B35D-FF50F48C47D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FB4FA33-5904-46B8-AA02-96FABF312ACA}" type="pres">
      <dgm:prSet presAssocID="{0C7CF9FC-4F52-464A-899B-B46518B7D5E9}" presName="spacer" presStyleCnt="0"/>
      <dgm:spPr/>
    </dgm:pt>
    <dgm:pt modelId="{BBEC97AB-8C94-4268-ACB6-3A070D988433}" type="pres">
      <dgm:prSet presAssocID="{B4C9E4C7-4600-4DF8-91DD-FCD679E026C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DF8570C-A3B8-4FAC-B7C2-44FBE0537A14}" type="presOf" srcId="{9C401A2A-D563-4832-ABC2-E3FB29928F8B}" destId="{E9568E15-3228-4EC9-ABEE-A03A70B1A9FB}" srcOrd="0" destOrd="0" presId="urn:microsoft.com/office/officeart/2005/8/layout/vList2"/>
    <dgm:cxn modelId="{4158ED17-FB0A-456A-8F0D-17257C091769}" type="presOf" srcId="{B4C9E4C7-4600-4DF8-91DD-FCD679E026CA}" destId="{BBEC97AB-8C94-4268-ACB6-3A070D988433}" srcOrd="0" destOrd="0" presId="urn:microsoft.com/office/officeart/2005/8/layout/vList2"/>
    <dgm:cxn modelId="{798E1D31-9822-4892-A438-7AC9184D4560}" srcId="{31D0EE2E-6BDB-4A3B-AFD2-0F051995BF37}" destId="{9C401A2A-D563-4832-ABC2-E3FB29928F8B}" srcOrd="0" destOrd="0" parTransId="{8804CCCF-DF09-4DFA-95B8-D01BA4E18DCA}" sibTransId="{FAB3D335-475C-49CA-A97C-F3EA7E635E62}"/>
    <dgm:cxn modelId="{71B01350-985E-4DB6-BD17-1DEA0274BB87}" type="presOf" srcId="{31D0EE2E-6BDB-4A3B-AFD2-0F051995BF37}" destId="{EAF04F70-74FB-4E4F-8A9B-1614F0F36E16}" srcOrd="0" destOrd="0" presId="urn:microsoft.com/office/officeart/2005/8/layout/vList2"/>
    <dgm:cxn modelId="{C570BA8F-1372-49A4-8624-AA018A85365B}" srcId="{31D0EE2E-6BDB-4A3B-AFD2-0F051995BF37}" destId="{90A42BD6-ACCC-44B8-B35D-FF50F48C47D9}" srcOrd="2" destOrd="0" parTransId="{AEB5EAE6-8423-4C97-B766-40ED812B70B2}" sibTransId="{0C7CF9FC-4F52-464A-899B-B46518B7D5E9}"/>
    <dgm:cxn modelId="{D53556C4-8B57-422C-BD96-47CD50C280EC}" type="presOf" srcId="{90A42BD6-ACCC-44B8-B35D-FF50F48C47D9}" destId="{4EC4DD96-AD26-4684-BF3B-C319B3673B73}" srcOrd="0" destOrd="0" presId="urn:microsoft.com/office/officeart/2005/8/layout/vList2"/>
    <dgm:cxn modelId="{C4ADA2C9-2D7E-4B2F-BD2D-ECF70CB6C965}" type="presOf" srcId="{DB51836F-4248-40F3-B7C6-68B2C0509A81}" destId="{A180F400-AAFA-4AFB-8FE7-D04EC78674A0}" srcOrd="0" destOrd="0" presId="urn:microsoft.com/office/officeart/2005/8/layout/vList2"/>
    <dgm:cxn modelId="{F0C7B8CD-D77C-435D-847F-AABA6012D1E5}" srcId="{31D0EE2E-6BDB-4A3B-AFD2-0F051995BF37}" destId="{B4C9E4C7-4600-4DF8-91DD-FCD679E026CA}" srcOrd="3" destOrd="0" parTransId="{489423B7-ADAE-4FCD-9A11-5D4C6A1028FE}" sibTransId="{3FA9778E-8603-4D6B-BB85-C86EE3ED2B67}"/>
    <dgm:cxn modelId="{30910CFC-7073-40E9-94EC-28833353F488}" srcId="{31D0EE2E-6BDB-4A3B-AFD2-0F051995BF37}" destId="{DB51836F-4248-40F3-B7C6-68B2C0509A81}" srcOrd="1" destOrd="0" parTransId="{B7FDF0E8-1D44-41BC-BEDF-55CAEC828C29}" sibTransId="{6647435F-8DBC-4BEC-9887-9ED18E0AFDC1}"/>
    <dgm:cxn modelId="{B7665610-408E-4115-BBF1-8F16C1D3D630}" type="presParOf" srcId="{EAF04F70-74FB-4E4F-8A9B-1614F0F36E16}" destId="{E9568E15-3228-4EC9-ABEE-A03A70B1A9FB}" srcOrd="0" destOrd="0" presId="urn:microsoft.com/office/officeart/2005/8/layout/vList2"/>
    <dgm:cxn modelId="{B0175A96-D3E9-4DCE-9122-976BF10DEAAE}" type="presParOf" srcId="{EAF04F70-74FB-4E4F-8A9B-1614F0F36E16}" destId="{AF835466-7B5D-489C-9C93-410917E7D67E}" srcOrd="1" destOrd="0" presId="urn:microsoft.com/office/officeart/2005/8/layout/vList2"/>
    <dgm:cxn modelId="{A2F5588A-F78E-476D-A965-BBAF1B13AF29}" type="presParOf" srcId="{EAF04F70-74FB-4E4F-8A9B-1614F0F36E16}" destId="{A180F400-AAFA-4AFB-8FE7-D04EC78674A0}" srcOrd="2" destOrd="0" presId="urn:microsoft.com/office/officeart/2005/8/layout/vList2"/>
    <dgm:cxn modelId="{2B1D91CE-09C4-4EDA-9245-98571315987F}" type="presParOf" srcId="{EAF04F70-74FB-4E4F-8A9B-1614F0F36E16}" destId="{36A0C6B9-FFDD-4CBD-84A7-CA3FD4089BC2}" srcOrd="3" destOrd="0" presId="urn:microsoft.com/office/officeart/2005/8/layout/vList2"/>
    <dgm:cxn modelId="{7E7EB4D4-8915-433D-B54B-5546A5AE0424}" type="presParOf" srcId="{EAF04F70-74FB-4E4F-8A9B-1614F0F36E16}" destId="{4EC4DD96-AD26-4684-BF3B-C319B3673B73}" srcOrd="4" destOrd="0" presId="urn:microsoft.com/office/officeart/2005/8/layout/vList2"/>
    <dgm:cxn modelId="{86D0252B-6A1E-4083-B83D-9C2FBF617EFF}" type="presParOf" srcId="{EAF04F70-74FB-4E4F-8A9B-1614F0F36E16}" destId="{9FB4FA33-5904-46B8-AA02-96FABF312ACA}" srcOrd="5" destOrd="0" presId="urn:microsoft.com/office/officeart/2005/8/layout/vList2"/>
    <dgm:cxn modelId="{1380A365-F1DA-4E53-94E9-0BF91C09C482}" type="presParOf" srcId="{EAF04F70-74FB-4E4F-8A9B-1614F0F36E16}" destId="{BBEC97AB-8C94-4268-ACB6-3A070D98843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87C7C3-ACE6-490A-ACC5-6414CC67FBE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7500E0D-99FA-4DBD-96BF-E0DB9505CD3A}">
      <dgm:prSet/>
      <dgm:spPr/>
      <dgm:t>
        <a:bodyPr/>
        <a:lstStyle/>
        <a:p>
          <a:r>
            <a:rPr lang="en-GB" dirty="0"/>
            <a:t>Much of the research on energy has been done at Stoke Mandeville Hospital ( home of the Paralympics) by Stamford Wong </a:t>
          </a:r>
          <a:endParaRPr lang="en-US" dirty="0"/>
        </a:p>
      </dgm:t>
    </dgm:pt>
    <dgm:pt modelId="{27469037-D62C-46B1-AA17-0FF49B965CCD}" type="parTrans" cxnId="{4ABC4B86-3CDF-498D-9A95-BF9ABCB36F24}">
      <dgm:prSet/>
      <dgm:spPr/>
      <dgm:t>
        <a:bodyPr/>
        <a:lstStyle/>
        <a:p>
          <a:endParaRPr lang="en-US"/>
        </a:p>
      </dgm:t>
    </dgm:pt>
    <dgm:pt modelId="{AFEF052E-40DB-4DCB-97DB-6E7008CDDF4B}" type="sibTrans" cxnId="{4ABC4B86-3CDF-498D-9A95-BF9ABCB36F24}">
      <dgm:prSet/>
      <dgm:spPr/>
      <dgm:t>
        <a:bodyPr/>
        <a:lstStyle/>
        <a:p>
          <a:endParaRPr lang="en-US"/>
        </a:p>
      </dgm:t>
    </dgm:pt>
    <dgm:pt modelId="{8F806B07-7CCA-43EA-9EB4-C4334482A142}">
      <dgm:prSet/>
      <dgm:spPr/>
      <dgm:t>
        <a:bodyPr/>
        <a:lstStyle/>
        <a:p>
          <a:r>
            <a:rPr lang="en-US" dirty="0"/>
            <a:t>For Spinal Cord Injury patients, their nutritional needs are probably at least 10 % less than predictive value.</a:t>
          </a:r>
        </a:p>
      </dgm:t>
    </dgm:pt>
    <dgm:pt modelId="{4027486B-2F4F-4E08-9E98-F7658AA12FD2}" type="parTrans" cxnId="{AE323784-B365-4C18-9C60-DDEAE3C0AFDD}">
      <dgm:prSet/>
      <dgm:spPr/>
      <dgm:t>
        <a:bodyPr/>
        <a:lstStyle/>
        <a:p>
          <a:endParaRPr lang="en-US"/>
        </a:p>
      </dgm:t>
    </dgm:pt>
    <dgm:pt modelId="{AB05A57C-8009-4501-AD1D-7432468456EF}" type="sibTrans" cxnId="{AE323784-B365-4C18-9C60-DDEAE3C0AFDD}">
      <dgm:prSet/>
      <dgm:spPr/>
      <dgm:t>
        <a:bodyPr/>
        <a:lstStyle/>
        <a:p>
          <a:endParaRPr lang="en-US"/>
        </a:p>
      </dgm:t>
    </dgm:pt>
    <dgm:pt modelId="{30C8B0E4-EF16-4F69-9979-CBA9D24D6435}">
      <dgm:prSet/>
      <dgm:spPr/>
      <dgm:t>
        <a:bodyPr/>
        <a:lstStyle/>
        <a:p>
          <a:r>
            <a:rPr lang="en-US" dirty="0"/>
            <a:t>However, there is little  research done on disabled athletes</a:t>
          </a:r>
        </a:p>
      </dgm:t>
    </dgm:pt>
    <dgm:pt modelId="{BF216870-E26E-481A-A431-D1C97F064090}" type="parTrans" cxnId="{5788BBE0-ABDB-42FA-A0EA-CD179643A2BE}">
      <dgm:prSet/>
      <dgm:spPr/>
      <dgm:t>
        <a:bodyPr/>
        <a:lstStyle/>
        <a:p>
          <a:endParaRPr lang="en-US"/>
        </a:p>
      </dgm:t>
    </dgm:pt>
    <dgm:pt modelId="{9D1C09B0-5A06-4ED4-9ACB-EC3E1C092073}" type="sibTrans" cxnId="{5788BBE0-ABDB-42FA-A0EA-CD179643A2BE}">
      <dgm:prSet/>
      <dgm:spPr/>
      <dgm:t>
        <a:bodyPr/>
        <a:lstStyle/>
        <a:p>
          <a:endParaRPr lang="en-US"/>
        </a:p>
      </dgm:t>
    </dgm:pt>
    <dgm:pt modelId="{046580DE-1278-41EF-9C59-252268600DBF}" type="pres">
      <dgm:prSet presAssocID="{2B87C7C3-ACE6-490A-ACC5-6414CC67FBE9}" presName="linear" presStyleCnt="0">
        <dgm:presLayoutVars>
          <dgm:animLvl val="lvl"/>
          <dgm:resizeHandles val="exact"/>
        </dgm:presLayoutVars>
      </dgm:prSet>
      <dgm:spPr/>
    </dgm:pt>
    <dgm:pt modelId="{37AD55D7-9432-4EB1-9FF8-6F8F4359C3BB}" type="pres">
      <dgm:prSet presAssocID="{E7500E0D-99FA-4DBD-96BF-E0DB9505CD3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BF0F066-4568-4CC0-93CD-9597C3C64240}" type="pres">
      <dgm:prSet presAssocID="{AFEF052E-40DB-4DCB-97DB-6E7008CDDF4B}" presName="spacer" presStyleCnt="0"/>
      <dgm:spPr/>
    </dgm:pt>
    <dgm:pt modelId="{1741B697-F3E8-4131-A71C-48202AC86DB9}" type="pres">
      <dgm:prSet presAssocID="{8F806B07-7CCA-43EA-9EB4-C4334482A1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BA80D98-5CCF-421E-85F0-EAD6F1D00456}" type="pres">
      <dgm:prSet presAssocID="{AB05A57C-8009-4501-AD1D-7432468456EF}" presName="spacer" presStyleCnt="0"/>
      <dgm:spPr/>
    </dgm:pt>
    <dgm:pt modelId="{1D86CCC4-87D7-4A04-B356-385563EA512D}" type="pres">
      <dgm:prSet presAssocID="{30C8B0E4-EF16-4F69-9979-CBA9D24D643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E323784-B365-4C18-9C60-DDEAE3C0AFDD}" srcId="{2B87C7C3-ACE6-490A-ACC5-6414CC67FBE9}" destId="{8F806B07-7CCA-43EA-9EB4-C4334482A142}" srcOrd="1" destOrd="0" parTransId="{4027486B-2F4F-4E08-9E98-F7658AA12FD2}" sibTransId="{AB05A57C-8009-4501-AD1D-7432468456EF}"/>
    <dgm:cxn modelId="{4ABC4B86-3CDF-498D-9A95-BF9ABCB36F24}" srcId="{2B87C7C3-ACE6-490A-ACC5-6414CC67FBE9}" destId="{E7500E0D-99FA-4DBD-96BF-E0DB9505CD3A}" srcOrd="0" destOrd="0" parTransId="{27469037-D62C-46B1-AA17-0FF49B965CCD}" sibTransId="{AFEF052E-40DB-4DCB-97DB-6E7008CDDF4B}"/>
    <dgm:cxn modelId="{6E927E9F-58C3-4B39-9FF8-A64359376755}" type="presOf" srcId="{E7500E0D-99FA-4DBD-96BF-E0DB9505CD3A}" destId="{37AD55D7-9432-4EB1-9FF8-6F8F4359C3BB}" srcOrd="0" destOrd="0" presId="urn:microsoft.com/office/officeart/2005/8/layout/vList2"/>
    <dgm:cxn modelId="{74CDE3A6-325C-4871-B0AF-E44A29EB389B}" type="presOf" srcId="{30C8B0E4-EF16-4F69-9979-CBA9D24D6435}" destId="{1D86CCC4-87D7-4A04-B356-385563EA512D}" srcOrd="0" destOrd="0" presId="urn:microsoft.com/office/officeart/2005/8/layout/vList2"/>
    <dgm:cxn modelId="{E6378BDA-3763-4817-BBB6-74B076836AEF}" type="presOf" srcId="{2B87C7C3-ACE6-490A-ACC5-6414CC67FBE9}" destId="{046580DE-1278-41EF-9C59-252268600DBF}" srcOrd="0" destOrd="0" presId="urn:microsoft.com/office/officeart/2005/8/layout/vList2"/>
    <dgm:cxn modelId="{A62C9CE0-EED7-45B4-A9C6-E79262EEC022}" type="presOf" srcId="{8F806B07-7CCA-43EA-9EB4-C4334482A142}" destId="{1741B697-F3E8-4131-A71C-48202AC86DB9}" srcOrd="0" destOrd="0" presId="urn:microsoft.com/office/officeart/2005/8/layout/vList2"/>
    <dgm:cxn modelId="{5788BBE0-ABDB-42FA-A0EA-CD179643A2BE}" srcId="{2B87C7C3-ACE6-490A-ACC5-6414CC67FBE9}" destId="{30C8B0E4-EF16-4F69-9979-CBA9D24D6435}" srcOrd="2" destOrd="0" parTransId="{BF216870-E26E-481A-A431-D1C97F064090}" sibTransId="{9D1C09B0-5A06-4ED4-9ACB-EC3E1C092073}"/>
    <dgm:cxn modelId="{28D9331F-69EB-4A69-A51C-AC35E34BE5C8}" type="presParOf" srcId="{046580DE-1278-41EF-9C59-252268600DBF}" destId="{37AD55D7-9432-4EB1-9FF8-6F8F4359C3BB}" srcOrd="0" destOrd="0" presId="urn:microsoft.com/office/officeart/2005/8/layout/vList2"/>
    <dgm:cxn modelId="{10686F96-5DA3-44C6-B48C-82254942B3E8}" type="presParOf" srcId="{046580DE-1278-41EF-9C59-252268600DBF}" destId="{FBF0F066-4568-4CC0-93CD-9597C3C64240}" srcOrd="1" destOrd="0" presId="urn:microsoft.com/office/officeart/2005/8/layout/vList2"/>
    <dgm:cxn modelId="{F4F356FE-9C1E-496A-870C-534B5551F788}" type="presParOf" srcId="{046580DE-1278-41EF-9C59-252268600DBF}" destId="{1741B697-F3E8-4131-A71C-48202AC86DB9}" srcOrd="2" destOrd="0" presId="urn:microsoft.com/office/officeart/2005/8/layout/vList2"/>
    <dgm:cxn modelId="{99B2299D-36E4-49D3-9F6E-2CA7F4C3399A}" type="presParOf" srcId="{046580DE-1278-41EF-9C59-252268600DBF}" destId="{1BA80D98-5CCF-421E-85F0-EAD6F1D00456}" srcOrd="3" destOrd="0" presId="urn:microsoft.com/office/officeart/2005/8/layout/vList2"/>
    <dgm:cxn modelId="{06A97C90-7196-48A0-A43D-8B2D6F939620}" type="presParOf" srcId="{046580DE-1278-41EF-9C59-252268600DBF}" destId="{1D86CCC4-87D7-4A04-B356-385563EA512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B93B96-E19C-40E6-9456-919DA6FC6DB9}" type="doc">
      <dgm:prSet loTypeId="urn:microsoft.com/office/officeart/2005/8/layout/bProcess2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17226E9-9333-4E1B-8C7D-38B4AECDF8C8}">
      <dgm:prSet/>
      <dgm:spPr/>
      <dgm:t>
        <a:bodyPr/>
        <a:lstStyle/>
        <a:p>
          <a:r>
            <a:rPr lang="en-GB" dirty="0"/>
            <a:t>This may be more difficult in some athletes</a:t>
          </a:r>
          <a:endParaRPr lang="en-US" dirty="0"/>
        </a:p>
      </dgm:t>
    </dgm:pt>
    <dgm:pt modelId="{35C30538-A822-4EE0-BEF3-61FD3C691BE4}" type="parTrans" cxnId="{E661DB0F-C082-425E-9229-388C58BF8765}">
      <dgm:prSet/>
      <dgm:spPr/>
      <dgm:t>
        <a:bodyPr/>
        <a:lstStyle/>
        <a:p>
          <a:endParaRPr lang="en-US"/>
        </a:p>
      </dgm:t>
    </dgm:pt>
    <dgm:pt modelId="{BC753143-2A2B-4834-B87A-4EE864A228F4}" type="sibTrans" cxnId="{E661DB0F-C082-425E-9229-388C58BF8765}">
      <dgm:prSet/>
      <dgm:spPr/>
      <dgm:t>
        <a:bodyPr/>
        <a:lstStyle/>
        <a:p>
          <a:endParaRPr lang="en-US"/>
        </a:p>
      </dgm:t>
    </dgm:pt>
    <dgm:pt modelId="{9F141224-C0C5-48B6-B50B-EA1173D55715}">
      <dgm:prSet/>
      <dgm:spPr/>
      <dgm:t>
        <a:bodyPr/>
        <a:lstStyle/>
        <a:p>
          <a:r>
            <a:rPr lang="en-GB" dirty="0"/>
            <a:t>Ensure that you read the Close Paper – Come back skinfolds all is forgiven! – on moodle</a:t>
          </a:r>
          <a:endParaRPr lang="en-US" dirty="0"/>
        </a:p>
      </dgm:t>
    </dgm:pt>
    <dgm:pt modelId="{E4C3CEE6-1B97-4D3D-A5E4-BBDBA5F8FB72}" type="parTrans" cxnId="{FAC2BBAD-500D-490B-B584-A665F7760430}">
      <dgm:prSet/>
      <dgm:spPr/>
      <dgm:t>
        <a:bodyPr/>
        <a:lstStyle/>
        <a:p>
          <a:endParaRPr lang="en-US"/>
        </a:p>
      </dgm:t>
    </dgm:pt>
    <dgm:pt modelId="{174ACDA1-8C69-42F9-8B6A-BD496286FCF9}" type="sibTrans" cxnId="{FAC2BBAD-500D-490B-B584-A665F7760430}">
      <dgm:prSet/>
      <dgm:spPr/>
      <dgm:t>
        <a:bodyPr/>
        <a:lstStyle/>
        <a:p>
          <a:endParaRPr lang="en-US"/>
        </a:p>
      </dgm:t>
    </dgm:pt>
    <dgm:pt modelId="{371C0DC7-E658-485F-ACE1-2ECACC9AD207}" type="pres">
      <dgm:prSet presAssocID="{7BB93B96-E19C-40E6-9456-919DA6FC6DB9}" presName="diagram" presStyleCnt="0">
        <dgm:presLayoutVars>
          <dgm:dir/>
          <dgm:resizeHandles/>
        </dgm:presLayoutVars>
      </dgm:prSet>
      <dgm:spPr/>
    </dgm:pt>
    <dgm:pt modelId="{8D3BFCDD-234C-4037-8694-124D5B9712B6}" type="pres">
      <dgm:prSet presAssocID="{717226E9-9333-4E1B-8C7D-38B4AECDF8C8}" presName="firstNode" presStyleLbl="node1" presStyleIdx="0" presStyleCnt="2">
        <dgm:presLayoutVars>
          <dgm:bulletEnabled val="1"/>
        </dgm:presLayoutVars>
      </dgm:prSet>
      <dgm:spPr/>
    </dgm:pt>
    <dgm:pt modelId="{82F852F7-6999-4C7A-A27F-33435CA3D702}" type="pres">
      <dgm:prSet presAssocID="{BC753143-2A2B-4834-B87A-4EE864A228F4}" presName="sibTrans" presStyleLbl="sibTrans2D1" presStyleIdx="0" presStyleCnt="1"/>
      <dgm:spPr/>
    </dgm:pt>
    <dgm:pt modelId="{910F2042-43E3-49C9-8BE8-D8A5B5D74A51}" type="pres">
      <dgm:prSet presAssocID="{9F141224-C0C5-48B6-B50B-EA1173D55715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E661DB0F-C082-425E-9229-388C58BF8765}" srcId="{7BB93B96-E19C-40E6-9456-919DA6FC6DB9}" destId="{717226E9-9333-4E1B-8C7D-38B4AECDF8C8}" srcOrd="0" destOrd="0" parTransId="{35C30538-A822-4EE0-BEF3-61FD3C691BE4}" sibTransId="{BC753143-2A2B-4834-B87A-4EE864A228F4}"/>
    <dgm:cxn modelId="{21BE4219-F6D6-466E-81E5-D9DF47D8D76D}" type="presOf" srcId="{9F141224-C0C5-48B6-B50B-EA1173D55715}" destId="{910F2042-43E3-49C9-8BE8-D8A5B5D74A51}" srcOrd="0" destOrd="0" presId="urn:microsoft.com/office/officeart/2005/8/layout/bProcess2"/>
    <dgm:cxn modelId="{3F38FD1A-2359-4BA2-8139-4BC4445BE62D}" type="presOf" srcId="{7BB93B96-E19C-40E6-9456-919DA6FC6DB9}" destId="{371C0DC7-E658-485F-ACE1-2ECACC9AD207}" srcOrd="0" destOrd="0" presId="urn:microsoft.com/office/officeart/2005/8/layout/bProcess2"/>
    <dgm:cxn modelId="{29E28E90-089A-4B0C-801B-75DC76BF6311}" type="presOf" srcId="{BC753143-2A2B-4834-B87A-4EE864A228F4}" destId="{82F852F7-6999-4C7A-A27F-33435CA3D702}" srcOrd="0" destOrd="0" presId="urn:microsoft.com/office/officeart/2005/8/layout/bProcess2"/>
    <dgm:cxn modelId="{FAC2BBAD-500D-490B-B584-A665F7760430}" srcId="{7BB93B96-E19C-40E6-9456-919DA6FC6DB9}" destId="{9F141224-C0C5-48B6-B50B-EA1173D55715}" srcOrd="1" destOrd="0" parTransId="{E4C3CEE6-1B97-4D3D-A5E4-BBDBA5F8FB72}" sibTransId="{174ACDA1-8C69-42F9-8B6A-BD496286FCF9}"/>
    <dgm:cxn modelId="{139910B0-BE8C-4256-927C-69286E86D28B}" type="presOf" srcId="{717226E9-9333-4E1B-8C7D-38B4AECDF8C8}" destId="{8D3BFCDD-234C-4037-8694-124D5B9712B6}" srcOrd="0" destOrd="0" presId="urn:microsoft.com/office/officeart/2005/8/layout/bProcess2"/>
    <dgm:cxn modelId="{F5CD37E1-1845-474D-9DC5-695E42E0E68C}" type="presParOf" srcId="{371C0DC7-E658-485F-ACE1-2ECACC9AD207}" destId="{8D3BFCDD-234C-4037-8694-124D5B9712B6}" srcOrd="0" destOrd="0" presId="urn:microsoft.com/office/officeart/2005/8/layout/bProcess2"/>
    <dgm:cxn modelId="{9D568400-A9C1-4DA1-9CE0-398C0D5C69E4}" type="presParOf" srcId="{371C0DC7-E658-485F-ACE1-2ECACC9AD207}" destId="{82F852F7-6999-4C7A-A27F-33435CA3D702}" srcOrd="1" destOrd="0" presId="urn:microsoft.com/office/officeart/2005/8/layout/bProcess2"/>
    <dgm:cxn modelId="{50C3F1A9-C5BA-4F5D-BA87-66A625B88B9C}" type="presParOf" srcId="{371C0DC7-E658-485F-ACE1-2ECACC9AD207}" destId="{910F2042-43E3-49C9-8BE8-D8A5B5D74A51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31E39D6-9C47-4119-A72A-7B23D554DFF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53DBF4-5AD1-480C-98A8-A95A318E4645}">
      <dgm:prSet/>
      <dgm:spPr/>
      <dgm:t>
        <a:bodyPr/>
        <a:lstStyle/>
        <a:p>
          <a:r>
            <a:rPr lang="en-GB" dirty="0"/>
            <a:t>May mean that you have to guestimate dietary requirements and measure body composition and performance as a check</a:t>
          </a:r>
          <a:endParaRPr lang="en-US" dirty="0"/>
        </a:p>
      </dgm:t>
    </dgm:pt>
    <dgm:pt modelId="{F906FF36-C84E-400B-BF55-C8CFD6D044CA}" type="parTrans" cxnId="{7ABA4672-4D0D-43A0-A63E-40166AEE1120}">
      <dgm:prSet/>
      <dgm:spPr/>
      <dgm:t>
        <a:bodyPr/>
        <a:lstStyle/>
        <a:p>
          <a:endParaRPr lang="en-US"/>
        </a:p>
      </dgm:t>
    </dgm:pt>
    <dgm:pt modelId="{FA97D58B-5D84-48FC-AA33-889AE673E9D7}" type="sibTrans" cxnId="{7ABA4672-4D0D-43A0-A63E-40166AEE1120}">
      <dgm:prSet/>
      <dgm:spPr/>
      <dgm:t>
        <a:bodyPr/>
        <a:lstStyle/>
        <a:p>
          <a:endParaRPr lang="en-US"/>
        </a:p>
      </dgm:t>
    </dgm:pt>
    <dgm:pt modelId="{8BA3A613-A30F-467B-AF59-5B1417EDC7C0}">
      <dgm:prSet/>
      <dgm:spPr/>
      <dgm:t>
        <a:bodyPr/>
        <a:lstStyle/>
        <a:p>
          <a:r>
            <a:rPr lang="en-GB" dirty="0"/>
            <a:t>One of the problems it that you need to ensure athletes do not become overweight</a:t>
          </a:r>
          <a:endParaRPr lang="en-US" dirty="0"/>
        </a:p>
      </dgm:t>
    </dgm:pt>
    <dgm:pt modelId="{8322B7BF-BF34-4F13-8B46-0782C2B54680}" type="parTrans" cxnId="{732C8060-00EF-4B3D-AC4C-68BE6D366F73}">
      <dgm:prSet/>
      <dgm:spPr/>
      <dgm:t>
        <a:bodyPr/>
        <a:lstStyle/>
        <a:p>
          <a:endParaRPr lang="en-US"/>
        </a:p>
      </dgm:t>
    </dgm:pt>
    <dgm:pt modelId="{11BC832D-B278-4032-A1EE-8963D3037C3B}" type="sibTrans" cxnId="{732C8060-00EF-4B3D-AC4C-68BE6D366F73}">
      <dgm:prSet/>
      <dgm:spPr/>
      <dgm:t>
        <a:bodyPr/>
        <a:lstStyle/>
        <a:p>
          <a:endParaRPr lang="en-US"/>
        </a:p>
      </dgm:t>
    </dgm:pt>
    <dgm:pt modelId="{BE9065C8-C1A5-458C-9246-67F559EF765C}">
      <dgm:prSet/>
      <dgm:spPr/>
      <dgm:t>
        <a:bodyPr/>
        <a:lstStyle/>
        <a:p>
          <a:r>
            <a:rPr lang="en-GB" dirty="0"/>
            <a:t>For other types of athletes that have excess voluntary movement it may mean that extra energy may be required to prevent weight loss – cerebral palsy</a:t>
          </a:r>
          <a:endParaRPr lang="en-US" dirty="0"/>
        </a:p>
      </dgm:t>
    </dgm:pt>
    <dgm:pt modelId="{CCFD1CD5-95E4-423D-B1AC-3F857B3B8D05}" type="parTrans" cxnId="{DA121213-E8FD-45CC-BE35-04E87E25EC46}">
      <dgm:prSet/>
      <dgm:spPr/>
      <dgm:t>
        <a:bodyPr/>
        <a:lstStyle/>
        <a:p>
          <a:endParaRPr lang="en-US"/>
        </a:p>
      </dgm:t>
    </dgm:pt>
    <dgm:pt modelId="{325E3F02-731C-4590-8282-A400D1E7236B}" type="sibTrans" cxnId="{DA121213-E8FD-45CC-BE35-04E87E25EC46}">
      <dgm:prSet/>
      <dgm:spPr/>
      <dgm:t>
        <a:bodyPr/>
        <a:lstStyle/>
        <a:p>
          <a:endParaRPr lang="en-US"/>
        </a:p>
      </dgm:t>
    </dgm:pt>
    <dgm:pt modelId="{2EC60A4D-8850-47A3-A267-B0EACEB3250E}" type="pres">
      <dgm:prSet presAssocID="{E31E39D6-9C47-4119-A72A-7B23D554DFF7}" presName="linear" presStyleCnt="0">
        <dgm:presLayoutVars>
          <dgm:animLvl val="lvl"/>
          <dgm:resizeHandles val="exact"/>
        </dgm:presLayoutVars>
      </dgm:prSet>
      <dgm:spPr/>
    </dgm:pt>
    <dgm:pt modelId="{960B6707-E2F9-4DD8-B220-A0034EF4242C}" type="pres">
      <dgm:prSet presAssocID="{EF53DBF4-5AD1-480C-98A8-A95A318E464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190D47E-0222-434E-8730-96C28BC07414}" type="pres">
      <dgm:prSet presAssocID="{FA97D58B-5D84-48FC-AA33-889AE673E9D7}" presName="spacer" presStyleCnt="0"/>
      <dgm:spPr/>
    </dgm:pt>
    <dgm:pt modelId="{39191044-28C1-4E03-845C-EF25EF261AEB}" type="pres">
      <dgm:prSet presAssocID="{8BA3A613-A30F-467B-AF59-5B1417EDC7C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630107E-342F-457E-A1D6-23C7CFE6B5B7}" type="pres">
      <dgm:prSet presAssocID="{11BC832D-B278-4032-A1EE-8963D3037C3B}" presName="spacer" presStyleCnt="0"/>
      <dgm:spPr/>
    </dgm:pt>
    <dgm:pt modelId="{1155132C-0FD4-4F10-A109-0FEE6EAE8EA6}" type="pres">
      <dgm:prSet presAssocID="{BE9065C8-C1A5-458C-9246-67F559EF765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B035C01-8CED-4C43-BAD7-663785644DD5}" type="presOf" srcId="{8BA3A613-A30F-467B-AF59-5B1417EDC7C0}" destId="{39191044-28C1-4E03-845C-EF25EF261AEB}" srcOrd="0" destOrd="0" presId="urn:microsoft.com/office/officeart/2005/8/layout/vList2"/>
    <dgm:cxn modelId="{BF17C30A-8D69-4729-ADFE-E2651051CE15}" type="presOf" srcId="{EF53DBF4-5AD1-480C-98A8-A95A318E4645}" destId="{960B6707-E2F9-4DD8-B220-A0034EF4242C}" srcOrd="0" destOrd="0" presId="urn:microsoft.com/office/officeart/2005/8/layout/vList2"/>
    <dgm:cxn modelId="{DA121213-E8FD-45CC-BE35-04E87E25EC46}" srcId="{E31E39D6-9C47-4119-A72A-7B23D554DFF7}" destId="{BE9065C8-C1A5-458C-9246-67F559EF765C}" srcOrd="2" destOrd="0" parTransId="{CCFD1CD5-95E4-423D-B1AC-3F857B3B8D05}" sibTransId="{325E3F02-731C-4590-8282-A400D1E7236B}"/>
    <dgm:cxn modelId="{30155F2E-8000-45FA-8674-0B36B1688DAD}" type="presOf" srcId="{E31E39D6-9C47-4119-A72A-7B23D554DFF7}" destId="{2EC60A4D-8850-47A3-A267-B0EACEB3250E}" srcOrd="0" destOrd="0" presId="urn:microsoft.com/office/officeart/2005/8/layout/vList2"/>
    <dgm:cxn modelId="{732C8060-00EF-4B3D-AC4C-68BE6D366F73}" srcId="{E31E39D6-9C47-4119-A72A-7B23D554DFF7}" destId="{8BA3A613-A30F-467B-AF59-5B1417EDC7C0}" srcOrd="1" destOrd="0" parTransId="{8322B7BF-BF34-4F13-8B46-0782C2B54680}" sibTransId="{11BC832D-B278-4032-A1EE-8963D3037C3B}"/>
    <dgm:cxn modelId="{7ABA4672-4D0D-43A0-A63E-40166AEE1120}" srcId="{E31E39D6-9C47-4119-A72A-7B23D554DFF7}" destId="{EF53DBF4-5AD1-480C-98A8-A95A318E4645}" srcOrd="0" destOrd="0" parTransId="{F906FF36-C84E-400B-BF55-C8CFD6D044CA}" sibTransId="{FA97D58B-5D84-48FC-AA33-889AE673E9D7}"/>
    <dgm:cxn modelId="{D107D1F5-3D75-4BE5-B7B1-CBA1011A6AF0}" type="presOf" srcId="{BE9065C8-C1A5-458C-9246-67F559EF765C}" destId="{1155132C-0FD4-4F10-A109-0FEE6EAE8EA6}" srcOrd="0" destOrd="0" presId="urn:microsoft.com/office/officeart/2005/8/layout/vList2"/>
    <dgm:cxn modelId="{DDED799D-0B0B-4669-8EA0-65295BFF339F}" type="presParOf" srcId="{2EC60A4D-8850-47A3-A267-B0EACEB3250E}" destId="{960B6707-E2F9-4DD8-B220-A0034EF4242C}" srcOrd="0" destOrd="0" presId="urn:microsoft.com/office/officeart/2005/8/layout/vList2"/>
    <dgm:cxn modelId="{5975C8E9-D083-4CF4-8487-01007D92AEBC}" type="presParOf" srcId="{2EC60A4D-8850-47A3-A267-B0EACEB3250E}" destId="{C190D47E-0222-434E-8730-96C28BC07414}" srcOrd="1" destOrd="0" presId="urn:microsoft.com/office/officeart/2005/8/layout/vList2"/>
    <dgm:cxn modelId="{6292CDD5-8DD8-40C3-B453-30DD38D07C7D}" type="presParOf" srcId="{2EC60A4D-8850-47A3-A267-B0EACEB3250E}" destId="{39191044-28C1-4E03-845C-EF25EF261AEB}" srcOrd="2" destOrd="0" presId="urn:microsoft.com/office/officeart/2005/8/layout/vList2"/>
    <dgm:cxn modelId="{4F398640-2543-4EBA-AF36-29730624DC63}" type="presParOf" srcId="{2EC60A4D-8850-47A3-A267-B0EACEB3250E}" destId="{A630107E-342F-457E-A1D6-23C7CFE6B5B7}" srcOrd="3" destOrd="0" presId="urn:microsoft.com/office/officeart/2005/8/layout/vList2"/>
    <dgm:cxn modelId="{FCAC5A2A-B1C1-4E68-8FA4-54C556639E3A}" type="presParOf" srcId="{2EC60A4D-8850-47A3-A267-B0EACEB3250E}" destId="{1155132C-0FD4-4F10-A109-0FEE6EAE8EA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DCC2AEA-279A-447A-AD66-86641C99F994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06E7FED-948E-4387-B917-984792FE7D1D}">
      <dgm:prSet/>
      <dgm:spPr/>
      <dgm:t>
        <a:bodyPr/>
        <a:lstStyle/>
        <a:p>
          <a:r>
            <a:rPr lang="en-GB" dirty="0"/>
            <a:t>Aim to decrease calories by a small amount 200-400 calories per day </a:t>
          </a:r>
          <a:endParaRPr lang="en-US" dirty="0"/>
        </a:p>
      </dgm:t>
    </dgm:pt>
    <dgm:pt modelId="{82E9137D-9882-48DD-A210-150D1EA84CB5}" type="parTrans" cxnId="{4DB7BC53-F6DC-467D-90A3-134ABC166A71}">
      <dgm:prSet/>
      <dgm:spPr/>
      <dgm:t>
        <a:bodyPr/>
        <a:lstStyle/>
        <a:p>
          <a:endParaRPr lang="en-US"/>
        </a:p>
      </dgm:t>
    </dgm:pt>
    <dgm:pt modelId="{97FCC194-E492-400B-ADC3-3F36581CB477}" type="sibTrans" cxnId="{4DB7BC53-F6DC-467D-90A3-134ABC166A71}">
      <dgm:prSet/>
      <dgm:spPr/>
      <dgm:t>
        <a:bodyPr/>
        <a:lstStyle/>
        <a:p>
          <a:endParaRPr lang="en-US" dirty="0"/>
        </a:p>
      </dgm:t>
    </dgm:pt>
    <dgm:pt modelId="{8634CD1E-84AF-474C-8D14-7948E109FB23}">
      <dgm:prSet/>
      <dgm:spPr/>
      <dgm:t>
        <a:bodyPr/>
        <a:lstStyle/>
        <a:p>
          <a:r>
            <a:rPr lang="en-GB" dirty="0"/>
            <a:t>Plan for it – do not expect a miracle weight loss</a:t>
          </a:r>
          <a:endParaRPr lang="en-US" dirty="0"/>
        </a:p>
      </dgm:t>
    </dgm:pt>
    <dgm:pt modelId="{14FFC5F2-6343-451A-BFBC-E039811F9EAC}" type="parTrans" cxnId="{01C5A704-9947-4F5E-A266-4AB041278C7A}">
      <dgm:prSet/>
      <dgm:spPr/>
      <dgm:t>
        <a:bodyPr/>
        <a:lstStyle/>
        <a:p>
          <a:endParaRPr lang="en-US"/>
        </a:p>
      </dgm:t>
    </dgm:pt>
    <dgm:pt modelId="{C06BC0EF-7C90-4787-98DB-805AC5B5796B}" type="sibTrans" cxnId="{01C5A704-9947-4F5E-A266-4AB041278C7A}">
      <dgm:prSet/>
      <dgm:spPr/>
      <dgm:t>
        <a:bodyPr/>
        <a:lstStyle/>
        <a:p>
          <a:endParaRPr lang="en-US" dirty="0"/>
        </a:p>
      </dgm:t>
    </dgm:pt>
    <dgm:pt modelId="{F13F8163-8396-47BB-8155-D5109A1E5100}">
      <dgm:prSet/>
      <dgm:spPr/>
      <dgm:t>
        <a:bodyPr/>
        <a:lstStyle/>
        <a:p>
          <a:r>
            <a:rPr lang="en-GB" dirty="0"/>
            <a:t>This will be covered in the next weekend</a:t>
          </a:r>
          <a:endParaRPr lang="en-US" dirty="0"/>
        </a:p>
      </dgm:t>
    </dgm:pt>
    <dgm:pt modelId="{36A3F149-BBE8-4CA8-B3F6-E0E2315C9E40}" type="parTrans" cxnId="{2690A6EB-5FB4-4717-BCFE-B6823ADD81C5}">
      <dgm:prSet/>
      <dgm:spPr/>
      <dgm:t>
        <a:bodyPr/>
        <a:lstStyle/>
        <a:p>
          <a:endParaRPr lang="en-US"/>
        </a:p>
      </dgm:t>
    </dgm:pt>
    <dgm:pt modelId="{6FB6610A-795F-4D2E-97A0-378E91DF294D}" type="sibTrans" cxnId="{2690A6EB-5FB4-4717-BCFE-B6823ADD81C5}">
      <dgm:prSet/>
      <dgm:spPr/>
      <dgm:t>
        <a:bodyPr/>
        <a:lstStyle/>
        <a:p>
          <a:endParaRPr lang="en-US"/>
        </a:p>
      </dgm:t>
    </dgm:pt>
    <dgm:pt modelId="{0CD9B93B-C465-42E1-A783-A782FAA86AEC}" type="pres">
      <dgm:prSet presAssocID="{EDCC2AEA-279A-447A-AD66-86641C99F994}" presName="diagram" presStyleCnt="0">
        <dgm:presLayoutVars>
          <dgm:dir/>
          <dgm:resizeHandles val="exact"/>
        </dgm:presLayoutVars>
      </dgm:prSet>
      <dgm:spPr/>
    </dgm:pt>
    <dgm:pt modelId="{DACB6B6B-A1A9-47AD-AF2F-AB2AA53696F9}" type="pres">
      <dgm:prSet presAssocID="{606E7FED-948E-4387-B917-984792FE7D1D}" presName="node" presStyleLbl="node1" presStyleIdx="0" presStyleCnt="3">
        <dgm:presLayoutVars>
          <dgm:bulletEnabled val="1"/>
        </dgm:presLayoutVars>
      </dgm:prSet>
      <dgm:spPr/>
    </dgm:pt>
    <dgm:pt modelId="{3AACC09A-6507-49BF-825B-DDAE86369097}" type="pres">
      <dgm:prSet presAssocID="{97FCC194-E492-400B-ADC3-3F36581CB477}" presName="sibTrans" presStyleLbl="sibTrans2D1" presStyleIdx="0" presStyleCnt="2"/>
      <dgm:spPr/>
    </dgm:pt>
    <dgm:pt modelId="{F036B984-5C0C-4ED0-ABFB-72A1550E49E0}" type="pres">
      <dgm:prSet presAssocID="{97FCC194-E492-400B-ADC3-3F36581CB477}" presName="connectorText" presStyleLbl="sibTrans2D1" presStyleIdx="0" presStyleCnt="2"/>
      <dgm:spPr/>
    </dgm:pt>
    <dgm:pt modelId="{CD2F5225-144E-4FEC-B2F0-E53218B9E39B}" type="pres">
      <dgm:prSet presAssocID="{8634CD1E-84AF-474C-8D14-7948E109FB23}" presName="node" presStyleLbl="node1" presStyleIdx="1" presStyleCnt="3">
        <dgm:presLayoutVars>
          <dgm:bulletEnabled val="1"/>
        </dgm:presLayoutVars>
      </dgm:prSet>
      <dgm:spPr/>
    </dgm:pt>
    <dgm:pt modelId="{8215BC26-B7A7-4D3E-AE41-37C6942ECC8C}" type="pres">
      <dgm:prSet presAssocID="{C06BC0EF-7C90-4787-98DB-805AC5B5796B}" presName="sibTrans" presStyleLbl="sibTrans2D1" presStyleIdx="1" presStyleCnt="2"/>
      <dgm:spPr/>
    </dgm:pt>
    <dgm:pt modelId="{B9049AFA-156D-4A6D-9BC6-CB4C7683AB06}" type="pres">
      <dgm:prSet presAssocID="{C06BC0EF-7C90-4787-98DB-805AC5B5796B}" presName="connectorText" presStyleLbl="sibTrans2D1" presStyleIdx="1" presStyleCnt="2"/>
      <dgm:spPr/>
    </dgm:pt>
    <dgm:pt modelId="{764127B3-3458-4F91-AD6C-4DF38375B9A5}" type="pres">
      <dgm:prSet presAssocID="{F13F8163-8396-47BB-8155-D5109A1E5100}" presName="node" presStyleLbl="node1" presStyleIdx="2" presStyleCnt="3">
        <dgm:presLayoutVars>
          <dgm:bulletEnabled val="1"/>
        </dgm:presLayoutVars>
      </dgm:prSet>
      <dgm:spPr/>
    </dgm:pt>
  </dgm:ptLst>
  <dgm:cxnLst>
    <dgm:cxn modelId="{01C5A704-9947-4F5E-A266-4AB041278C7A}" srcId="{EDCC2AEA-279A-447A-AD66-86641C99F994}" destId="{8634CD1E-84AF-474C-8D14-7948E109FB23}" srcOrd="1" destOrd="0" parTransId="{14FFC5F2-6343-451A-BFBC-E039811F9EAC}" sibTransId="{C06BC0EF-7C90-4787-98DB-805AC5B5796B}"/>
    <dgm:cxn modelId="{6B39325E-100B-4362-93D9-E86940297EE8}" type="presOf" srcId="{97FCC194-E492-400B-ADC3-3F36581CB477}" destId="{3AACC09A-6507-49BF-825B-DDAE86369097}" srcOrd="0" destOrd="0" presId="urn:microsoft.com/office/officeart/2005/8/layout/process5"/>
    <dgm:cxn modelId="{4A7CE150-2075-44B7-913C-F917FF43767B}" type="presOf" srcId="{606E7FED-948E-4387-B917-984792FE7D1D}" destId="{DACB6B6B-A1A9-47AD-AF2F-AB2AA53696F9}" srcOrd="0" destOrd="0" presId="urn:microsoft.com/office/officeart/2005/8/layout/process5"/>
    <dgm:cxn modelId="{4DB7BC53-F6DC-467D-90A3-134ABC166A71}" srcId="{EDCC2AEA-279A-447A-AD66-86641C99F994}" destId="{606E7FED-948E-4387-B917-984792FE7D1D}" srcOrd="0" destOrd="0" parTransId="{82E9137D-9882-48DD-A210-150D1EA84CB5}" sibTransId="{97FCC194-E492-400B-ADC3-3F36581CB477}"/>
    <dgm:cxn modelId="{A243EF86-3762-4986-9598-9C52FFF55501}" type="presOf" srcId="{C06BC0EF-7C90-4787-98DB-805AC5B5796B}" destId="{B9049AFA-156D-4A6D-9BC6-CB4C7683AB06}" srcOrd="1" destOrd="0" presId="urn:microsoft.com/office/officeart/2005/8/layout/process5"/>
    <dgm:cxn modelId="{8CD33F8D-8BA6-4DBE-9637-AFB92F204DE5}" type="presOf" srcId="{8634CD1E-84AF-474C-8D14-7948E109FB23}" destId="{CD2F5225-144E-4FEC-B2F0-E53218B9E39B}" srcOrd="0" destOrd="0" presId="urn:microsoft.com/office/officeart/2005/8/layout/process5"/>
    <dgm:cxn modelId="{F5AAD7AA-E208-4C27-B09E-7D76D4D7AC01}" type="presOf" srcId="{97FCC194-E492-400B-ADC3-3F36581CB477}" destId="{F036B984-5C0C-4ED0-ABFB-72A1550E49E0}" srcOrd="1" destOrd="0" presId="urn:microsoft.com/office/officeart/2005/8/layout/process5"/>
    <dgm:cxn modelId="{C177F1AA-BA5A-4E9E-AA2A-DB434AFB971E}" type="presOf" srcId="{C06BC0EF-7C90-4787-98DB-805AC5B5796B}" destId="{8215BC26-B7A7-4D3E-AE41-37C6942ECC8C}" srcOrd="0" destOrd="0" presId="urn:microsoft.com/office/officeart/2005/8/layout/process5"/>
    <dgm:cxn modelId="{A86EE7B7-EB07-4515-A731-1D26CD898816}" type="presOf" srcId="{EDCC2AEA-279A-447A-AD66-86641C99F994}" destId="{0CD9B93B-C465-42E1-A783-A782FAA86AEC}" srcOrd="0" destOrd="0" presId="urn:microsoft.com/office/officeart/2005/8/layout/process5"/>
    <dgm:cxn modelId="{D9CFC1D8-3175-4261-9462-461A1AFDE21A}" type="presOf" srcId="{F13F8163-8396-47BB-8155-D5109A1E5100}" destId="{764127B3-3458-4F91-AD6C-4DF38375B9A5}" srcOrd="0" destOrd="0" presId="urn:microsoft.com/office/officeart/2005/8/layout/process5"/>
    <dgm:cxn modelId="{2690A6EB-5FB4-4717-BCFE-B6823ADD81C5}" srcId="{EDCC2AEA-279A-447A-AD66-86641C99F994}" destId="{F13F8163-8396-47BB-8155-D5109A1E5100}" srcOrd="2" destOrd="0" parTransId="{36A3F149-BBE8-4CA8-B3F6-E0E2315C9E40}" sibTransId="{6FB6610A-795F-4D2E-97A0-378E91DF294D}"/>
    <dgm:cxn modelId="{EDDB20AF-59B6-4D81-8D21-F39484BF335A}" type="presParOf" srcId="{0CD9B93B-C465-42E1-A783-A782FAA86AEC}" destId="{DACB6B6B-A1A9-47AD-AF2F-AB2AA53696F9}" srcOrd="0" destOrd="0" presId="urn:microsoft.com/office/officeart/2005/8/layout/process5"/>
    <dgm:cxn modelId="{255E9D16-BD3E-4B5F-81C1-F6BEBEC0FE30}" type="presParOf" srcId="{0CD9B93B-C465-42E1-A783-A782FAA86AEC}" destId="{3AACC09A-6507-49BF-825B-DDAE86369097}" srcOrd="1" destOrd="0" presId="urn:microsoft.com/office/officeart/2005/8/layout/process5"/>
    <dgm:cxn modelId="{C90B053E-1186-42F1-9AEC-4401580ADAB6}" type="presParOf" srcId="{3AACC09A-6507-49BF-825B-DDAE86369097}" destId="{F036B984-5C0C-4ED0-ABFB-72A1550E49E0}" srcOrd="0" destOrd="0" presId="urn:microsoft.com/office/officeart/2005/8/layout/process5"/>
    <dgm:cxn modelId="{5F5C6B8F-AF32-4A3C-A457-3BCB4C148FCA}" type="presParOf" srcId="{0CD9B93B-C465-42E1-A783-A782FAA86AEC}" destId="{CD2F5225-144E-4FEC-B2F0-E53218B9E39B}" srcOrd="2" destOrd="0" presId="urn:microsoft.com/office/officeart/2005/8/layout/process5"/>
    <dgm:cxn modelId="{355118AD-E130-4452-ABBC-0B5903735D13}" type="presParOf" srcId="{0CD9B93B-C465-42E1-A783-A782FAA86AEC}" destId="{8215BC26-B7A7-4D3E-AE41-37C6942ECC8C}" srcOrd="3" destOrd="0" presId="urn:microsoft.com/office/officeart/2005/8/layout/process5"/>
    <dgm:cxn modelId="{BC359301-9CA8-4132-91D2-E3876EEB7C45}" type="presParOf" srcId="{8215BC26-B7A7-4D3E-AE41-37C6942ECC8C}" destId="{B9049AFA-156D-4A6D-9BC6-CB4C7683AB06}" srcOrd="0" destOrd="0" presId="urn:microsoft.com/office/officeart/2005/8/layout/process5"/>
    <dgm:cxn modelId="{6BCBEA66-0A46-4EC8-8873-F0B9EB508C20}" type="presParOf" srcId="{0CD9B93B-C465-42E1-A783-A782FAA86AEC}" destId="{764127B3-3458-4F91-AD6C-4DF38375B9A5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CC10D27-FA6E-48B9-A165-D7D304AEA9EE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54A7165-479A-47D5-B2AE-9D88EAABDC13}">
      <dgm:prSet/>
      <dgm:spPr/>
      <dgm:t>
        <a:bodyPr/>
        <a:lstStyle/>
        <a:p>
          <a:r>
            <a:rPr lang="en-GB" dirty="0"/>
            <a:t>Cooling down for some athletes may be a major problem – SCI athletes may have problems as they are unable to sweat, plus body position in a chair may add to the problem</a:t>
          </a:r>
          <a:endParaRPr lang="en-US" dirty="0"/>
        </a:p>
      </dgm:t>
    </dgm:pt>
    <dgm:pt modelId="{907E0BF0-DF73-405F-B5D8-F7E30D309167}" type="parTrans" cxnId="{43A2F879-9D52-41EA-8D0E-647A5358F7FE}">
      <dgm:prSet/>
      <dgm:spPr/>
      <dgm:t>
        <a:bodyPr/>
        <a:lstStyle/>
        <a:p>
          <a:endParaRPr lang="en-US"/>
        </a:p>
      </dgm:t>
    </dgm:pt>
    <dgm:pt modelId="{1ACD9966-5FF5-4BA5-8ED1-78383528CA0B}" type="sibTrans" cxnId="{43A2F879-9D52-41EA-8D0E-647A5358F7FE}">
      <dgm:prSet/>
      <dgm:spPr/>
      <dgm:t>
        <a:bodyPr/>
        <a:lstStyle/>
        <a:p>
          <a:endParaRPr lang="en-US"/>
        </a:p>
      </dgm:t>
    </dgm:pt>
    <dgm:pt modelId="{4D8801BC-D544-4E94-9CA5-3BAFF3D85D90}">
      <dgm:prSet/>
      <dgm:spPr/>
      <dgm:t>
        <a:bodyPr/>
        <a:lstStyle/>
        <a:p>
          <a:r>
            <a:rPr lang="en-GB" dirty="0"/>
            <a:t>Hydration – important as they may need access to a disabled toilet and this can become an issue.</a:t>
          </a:r>
          <a:endParaRPr lang="en-US" dirty="0"/>
        </a:p>
      </dgm:t>
    </dgm:pt>
    <dgm:pt modelId="{ED2C05C0-C78E-4903-883E-13F3DC928C8E}" type="parTrans" cxnId="{FF01A934-86D8-47E1-9433-3031405DBF5D}">
      <dgm:prSet/>
      <dgm:spPr/>
      <dgm:t>
        <a:bodyPr/>
        <a:lstStyle/>
        <a:p>
          <a:endParaRPr lang="en-US"/>
        </a:p>
      </dgm:t>
    </dgm:pt>
    <dgm:pt modelId="{1618BD71-730D-4177-B7F8-5AF98DE831A8}" type="sibTrans" cxnId="{FF01A934-86D8-47E1-9433-3031405DBF5D}">
      <dgm:prSet/>
      <dgm:spPr/>
      <dgm:t>
        <a:bodyPr/>
        <a:lstStyle/>
        <a:p>
          <a:endParaRPr lang="en-US"/>
        </a:p>
      </dgm:t>
    </dgm:pt>
    <dgm:pt modelId="{5BE7AD62-CAA3-4AAE-9F58-8E4FD126C232}">
      <dgm:prSet/>
      <dgm:spPr/>
      <dgm:t>
        <a:bodyPr/>
        <a:lstStyle/>
        <a:p>
          <a:r>
            <a:rPr lang="en-GB" dirty="0"/>
            <a:t>Those with urinary catheters also need access to change them – overloading them with fluid can cause the bags to leak.</a:t>
          </a:r>
          <a:endParaRPr lang="en-US" dirty="0"/>
        </a:p>
      </dgm:t>
    </dgm:pt>
    <dgm:pt modelId="{1F56ACCA-A7B5-40F6-8FF7-6FDB766A5FF9}" type="parTrans" cxnId="{11AC2549-07AD-4D5F-84FA-01EA4EDB9F5B}">
      <dgm:prSet/>
      <dgm:spPr/>
      <dgm:t>
        <a:bodyPr/>
        <a:lstStyle/>
        <a:p>
          <a:endParaRPr lang="en-US"/>
        </a:p>
      </dgm:t>
    </dgm:pt>
    <dgm:pt modelId="{02E4C6A3-B684-4F74-91AC-5CE9714884F2}" type="sibTrans" cxnId="{11AC2549-07AD-4D5F-84FA-01EA4EDB9F5B}">
      <dgm:prSet/>
      <dgm:spPr/>
      <dgm:t>
        <a:bodyPr/>
        <a:lstStyle/>
        <a:p>
          <a:endParaRPr lang="en-US"/>
        </a:p>
      </dgm:t>
    </dgm:pt>
    <dgm:pt modelId="{C5079C31-E7F4-46E6-BF2E-E8FF8293A42E}">
      <dgm:prSet/>
      <dgm:spPr/>
      <dgm:t>
        <a:bodyPr/>
        <a:lstStyle/>
        <a:p>
          <a:r>
            <a:rPr lang="en-GB" dirty="0"/>
            <a:t>This can also be a problem with athletes who have ileostomies</a:t>
          </a:r>
          <a:endParaRPr lang="en-US" dirty="0"/>
        </a:p>
      </dgm:t>
    </dgm:pt>
    <dgm:pt modelId="{9408CA31-F286-46A4-9E49-D42B31D2497E}" type="parTrans" cxnId="{42440C2C-C923-437A-9991-1BA77E393D3B}">
      <dgm:prSet/>
      <dgm:spPr/>
      <dgm:t>
        <a:bodyPr/>
        <a:lstStyle/>
        <a:p>
          <a:endParaRPr lang="en-US"/>
        </a:p>
      </dgm:t>
    </dgm:pt>
    <dgm:pt modelId="{ACCBA90D-CA61-441A-8FD2-5944F42F5642}" type="sibTrans" cxnId="{42440C2C-C923-437A-9991-1BA77E393D3B}">
      <dgm:prSet/>
      <dgm:spPr/>
      <dgm:t>
        <a:bodyPr/>
        <a:lstStyle/>
        <a:p>
          <a:endParaRPr lang="en-US"/>
        </a:p>
      </dgm:t>
    </dgm:pt>
    <dgm:pt modelId="{325F2C63-9604-4307-82D2-A6B41AEB85DF}" type="pres">
      <dgm:prSet presAssocID="{5CC10D27-FA6E-48B9-A165-D7D304AEA9EE}" presName="vert0" presStyleCnt="0">
        <dgm:presLayoutVars>
          <dgm:dir/>
          <dgm:animOne val="branch"/>
          <dgm:animLvl val="lvl"/>
        </dgm:presLayoutVars>
      </dgm:prSet>
      <dgm:spPr/>
    </dgm:pt>
    <dgm:pt modelId="{221F79D2-4821-4FC8-A742-2A95779E3819}" type="pres">
      <dgm:prSet presAssocID="{F54A7165-479A-47D5-B2AE-9D88EAABDC13}" presName="thickLine" presStyleLbl="alignNode1" presStyleIdx="0" presStyleCnt="4"/>
      <dgm:spPr/>
    </dgm:pt>
    <dgm:pt modelId="{8BD7D864-A1A9-426F-A608-29F4470DAB1F}" type="pres">
      <dgm:prSet presAssocID="{F54A7165-479A-47D5-B2AE-9D88EAABDC13}" presName="horz1" presStyleCnt="0"/>
      <dgm:spPr/>
    </dgm:pt>
    <dgm:pt modelId="{0A6D13F7-27C4-4655-9948-7F67117B4D2A}" type="pres">
      <dgm:prSet presAssocID="{F54A7165-479A-47D5-B2AE-9D88EAABDC13}" presName="tx1" presStyleLbl="revTx" presStyleIdx="0" presStyleCnt="4"/>
      <dgm:spPr/>
    </dgm:pt>
    <dgm:pt modelId="{5F5552E7-98A9-414D-B0F1-1FA63F726D54}" type="pres">
      <dgm:prSet presAssocID="{F54A7165-479A-47D5-B2AE-9D88EAABDC13}" presName="vert1" presStyleCnt="0"/>
      <dgm:spPr/>
    </dgm:pt>
    <dgm:pt modelId="{1BE755DF-018D-4E40-A742-54986BD80711}" type="pres">
      <dgm:prSet presAssocID="{4D8801BC-D544-4E94-9CA5-3BAFF3D85D90}" presName="thickLine" presStyleLbl="alignNode1" presStyleIdx="1" presStyleCnt="4"/>
      <dgm:spPr/>
    </dgm:pt>
    <dgm:pt modelId="{6DD829A5-85C4-49F6-91E4-66C06810E40E}" type="pres">
      <dgm:prSet presAssocID="{4D8801BC-D544-4E94-9CA5-3BAFF3D85D90}" presName="horz1" presStyleCnt="0"/>
      <dgm:spPr/>
    </dgm:pt>
    <dgm:pt modelId="{3D10C381-9478-4D13-96EC-053324877AC4}" type="pres">
      <dgm:prSet presAssocID="{4D8801BC-D544-4E94-9CA5-3BAFF3D85D90}" presName="tx1" presStyleLbl="revTx" presStyleIdx="1" presStyleCnt="4"/>
      <dgm:spPr/>
    </dgm:pt>
    <dgm:pt modelId="{15A869DF-EDB2-4F74-87B1-F4AF0E68D6FC}" type="pres">
      <dgm:prSet presAssocID="{4D8801BC-D544-4E94-9CA5-3BAFF3D85D90}" presName="vert1" presStyleCnt="0"/>
      <dgm:spPr/>
    </dgm:pt>
    <dgm:pt modelId="{3147220F-4694-44EE-AE06-1CB392DDFA0E}" type="pres">
      <dgm:prSet presAssocID="{5BE7AD62-CAA3-4AAE-9F58-8E4FD126C232}" presName="thickLine" presStyleLbl="alignNode1" presStyleIdx="2" presStyleCnt="4"/>
      <dgm:spPr/>
    </dgm:pt>
    <dgm:pt modelId="{EC503E22-FB53-498E-B13F-01A1C920913D}" type="pres">
      <dgm:prSet presAssocID="{5BE7AD62-CAA3-4AAE-9F58-8E4FD126C232}" presName="horz1" presStyleCnt="0"/>
      <dgm:spPr/>
    </dgm:pt>
    <dgm:pt modelId="{BD1189A2-E714-4162-A373-A25BC32C3A90}" type="pres">
      <dgm:prSet presAssocID="{5BE7AD62-CAA3-4AAE-9F58-8E4FD126C232}" presName="tx1" presStyleLbl="revTx" presStyleIdx="2" presStyleCnt="4"/>
      <dgm:spPr/>
    </dgm:pt>
    <dgm:pt modelId="{12CBA8C9-2EDB-4773-A1A7-F427545DE07D}" type="pres">
      <dgm:prSet presAssocID="{5BE7AD62-CAA3-4AAE-9F58-8E4FD126C232}" presName="vert1" presStyleCnt="0"/>
      <dgm:spPr/>
    </dgm:pt>
    <dgm:pt modelId="{CCE0A01D-40B3-4633-A9E9-16151826182B}" type="pres">
      <dgm:prSet presAssocID="{C5079C31-E7F4-46E6-BF2E-E8FF8293A42E}" presName="thickLine" presStyleLbl="alignNode1" presStyleIdx="3" presStyleCnt="4"/>
      <dgm:spPr/>
    </dgm:pt>
    <dgm:pt modelId="{10405645-B3CD-4180-9D48-A3B1E3A5F995}" type="pres">
      <dgm:prSet presAssocID="{C5079C31-E7F4-46E6-BF2E-E8FF8293A42E}" presName="horz1" presStyleCnt="0"/>
      <dgm:spPr/>
    </dgm:pt>
    <dgm:pt modelId="{60286B5E-8E92-4A16-B5E9-C284674B6A65}" type="pres">
      <dgm:prSet presAssocID="{C5079C31-E7F4-46E6-BF2E-E8FF8293A42E}" presName="tx1" presStyleLbl="revTx" presStyleIdx="3" presStyleCnt="4"/>
      <dgm:spPr/>
    </dgm:pt>
    <dgm:pt modelId="{8CACBE34-6FE9-41EF-81CC-24F1D3D49730}" type="pres">
      <dgm:prSet presAssocID="{C5079C31-E7F4-46E6-BF2E-E8FF8293A42E}" presName="vert1" presStyleCnt="0"/>
      <dgm:spPr/>
    </dgm:pt>
  </dgm:ptLst>
  <dgm:cxnLst>
    <dgm:cxn modelId="{6FB23B0D-C204-442D-9ECC-B4906500A735}" type="presOf" srcId="{5CC10D27-FA6E-48B9-A165-D7D304AEA9EE}" destId="{325F2C63-9604-4307-82D2-A6B41AEB85DF}" srcOrd="0" destOrd="0" presId="urn:microsoft.com/office/officeart/2008/layout/LinedList"/>
    <dgm:cxn modelId="{ABF8F90E-AF95-415E-AA8B-BA8F34557988}" type="presOf" srcId="{C5079C31-E7F4-46E6-BF2E-E8FF8293A42E}" destId="{60286B5E-8E92-4A16-B5E9-C284674B6A65}" srcOrd="0" destOrd="0" presId="urn:microsoft.com/office/officeart/2008/layout/LinedList"/>
    <dgm:cxn modelId="{45EF5A23-B7DA-49C9-960D-4154262805EF}" type="presOf" srcId="{4D8801BC-D544-4E94-9CA5-3BAFF3D85D90}" destId="{3D10C381-9478-4D13-96EC-053324877AC4}" srcOrd="0" destOrd="0" presId="urn:microsoft.com/office/officeart/2008/layout/LinedList"/>
    <dgm:cxn modelId="{42440C2C-C923-437A-9991-1BA77E393D3B}" srcId="{5CC10D27-FA6E-48B9-A165-D7D304AEA9EE}" destId="{C5079C31-E7F4-46E6-BF2E-E8FF8293A42E}" srcOrd="3" destOrd="0" parTransId="{9408CA31-F286-46A4-9E49-D42B31D2497E}" sibTransId="{ACCBA90D-CA61-441A-8FD2-5944F42F5642}"/>
    <dgm:cxn modelId="{FF01A934-86D8-47E1-9433-3031405DBF5D}" srcId="{5CC10D27-FA6E-48B9-A165-D7D304AEA9EE}" destId="{4D8801BC-D544-4E94-9CA5-3BAFF3D85D90}" srcOrd="1" destOrd="0" parTransId="{ED2C05C0-C78E-4903-883E-13F3DC928C8E}" sibTransId="{1618BD71-730D-4177-B7F8-5AF98DE831A8}"/>
    <dgm:cxn modelId="{11AC2549-07AD-4D5F-84FA-01EA4EDB9F5B}" srcId="{5CC10D27-FA6E-48B9-A165-D7D304AEA9EE}" destId="{5BE7AD62-CAA3-4AAE-9F58-8E4FD126C232}" srcOrd="2" destOrd="0" parTransId="{1F56ACCA-A7B5-40F6-8FF7-6FDB766A5FF9}" sibTransId="{02E4C6A3-B684-4F74-91AC-5CE9714884F2}"/>
    <dgm:cxn modelId="{43A2F879-9D52-41EA-8D0E-647A5358F7FE}" srcId="{5CC10D27-FA6E-48B9-A165-D7D304AEA9EE}" destId="{F54A7165-479A-47D5-B2AE-9D88EAABDC13}" srcOrd="0" destOrd="0" parTransId="{907E0BF0-DF73-405F-B5D8-F7E30D309167}" sibTransId="{1ACD9966-5FF5-4BA5-8ED1-78383528CA0B}"/>
    <dgm:cxn modelId="{809860CE-311B-4F1B-B435-43874340624C}" type="presOf" srcId="{F54A7165-479A-47D5-B2AE-9D88EAABDC13}" destId="{0A6D13F7-27C4-4655-9948-7F67117B4D2A}" srcOrd="0" destOrd="0" presId="urn:microsoft.com/office/officeart/2008/layout/LinedList"/>
    <dgm:cxn modelId="{E9CA0DE2-73C2-4B90-816F-CFCFB53AD346}" type="presOf" srcId="{5BE7AD62-CAA3-4AAE-9F58-8E4FD126C232}" destId="{BD1189A2-E714-4162-A373-A25BC32C3A90}" srcOrd="0" destOrd="0" presId="urn:microsoft.com/office/officeart/2008/layout/LinedList"/>
    <dgm:cxn modelId="{B41024BC-C85C-45CF-9A9C-DECAF7955465}" type="presParOf" srcId="{325F2C63-9604-4307-82D2-A6B41AEB85DF}" destId="{221F79D2-4821-4FC8-A742-2A95779E3819}" srcOrd="0" destOrd="0" presId="urn:microsoft.com/office/officeart/2008/layout/LinedList"/>
    <dgm:cxn modelId="{AF3C4A38-4024-469C-BD67-2311305B328B}" type="presParOf" srcId="{325F2C63-9604-4307-82D2-A6B41AEB85DF}" destId="{8BD7D864-A1A9-426F-A608-29F4470DAB1F}" srcOrd="1" destOrd="0" presId="urn:microsoft.com/office/officeart/2008/layout/LinedList"/>
    <dgm:cxn modelId="{1720CBAC-725F-4981-9E82-DCF4D9B5DCE0}" type="presParOf" srcId="{8BD7D864-A1A9-426F-A608-29F4470DAB1F}" destId="{0A6D13F7-27C4-4655-9948-7F67117B4D2A}" srcOrd="0" destOrd="0" presId="urn:microsoft.com/office/officeart/2008/layout/LinedList"/>
    <dgm:cxn modelId="{65E717A3-F84C-4311-903A-39721302AB22}" type="presParOf" srcId="{8BD7D864-A1A9-426F-A608-29F4470DAB1F}" destId="{5F5552E7-98A9-414D-B0F1-1FA63F726D54}" srcOrd="1" destOrd="0" presId="urn:microsoft.com/office/officeart/2008/layout/LinedList"/>
    <dgm:cxn modelId="{81DBB7A2-597A-4FE7-A790-4BB364EA1698}" type="presParOf" srcId="{325F2C63-9604-4307-82D2-A6B41AEB85DF}" destId="{1BE755DF-018D-4E40-A742-54986BD80711}" srcOrd="2" destOrd="0" presId="urn:microsoft.com/office/officeart/2008/layout/LinedList"/>
    <dgm:cxn modelId="{8CFEF259-C815-4A67-821A-14B35D529EF1}" type="presParOf" srcId="{325F2C63-9604-4307-82D2-A6B41AEB85DF}" destId="{6DD829A5-85C4-49F6-91E4-66C06810E40E}" srcOrd="3" destOrd="0" presId="urn:microsoft.com/office/officeart/2008/layout/LinedList"/>
    <dgm:cxn modelId="{3088D175-9C0C-44D7-B349-BAEBFD9B3147}" type="presParOf" srcId="{6DD829A5-85C4-49F6-91E4-66C06810E40E}" destId="{3D10C381-9478-4D13-96EC-053324877AC4}" srcOrd="0" destOrd="0" presId="urn:microsoft.com/office/officeart/2008/layout/LinedList"/>
    <dgm:cxn modelId="{B40DAAE7-458F-4DE2-975A-A1C29DB6BF5D}" type="presParOf" srcId="{6DD829A5-85C4-49F6-91E4-66C06810E40E}" destId="{15A869DF-EDB2-4F74-87B1-F4AF0E68D6FC}" srcOrd="1" destOrd="0" presId="urn:microsoft.com/office/officeart/2008/layout/LinedList"/>
    <dgm:cxn modelId="{CAB2E781-A920-4C53-B6B2-2197E30D322B}" type="presParOf" srcId="{325F2C63-9604-4307-82D2-A6B41AEB85DF}" destId="{3147220F-4694-44EE-AE06-1CB392DDFA0E}" srcOrd="4" destOrd="0" presId="urn:microsoft.com/office/officeart/2008/layout/LinedList"/>
    <dgm:cxn modelId="{39B34D59-8274-4198-97E8-D7DAD981B2F5}" type="presParOf" srcId="{325F2C63-9604-4307-82D2-A6B41AEB85DF}" destId="{EC503E22-FB53-498E-B13F-01A1C920913D}" srcOrd="5" destOrd="0" presId="urn:microsoft.com/office/officeart/2008/layout/LinedList"/>
    <dgm:cxn modelId="{C4971796-1DE9-408F-9DCE-889B01D9DDAB}" type="presParOf" srcId="{EC503E22-FB53-498E-B13F-01A1C920913D}" destId="{BD1189A2-E714-4162-A373-A25BC32C3A90}" srcOrd="0" destOrd="0" presId="urn:microsoft.com/office/officeart/2008/layout/LinedList"/>
    <dgm:cxn modelId="{398EAF50-A5D4-40A4-9997-FEDD649FCA65}" type="presParOf" srcId="{EC503E22-FB53-498E-B13F-01A1C920913D}" destId="{12CBA8C9-2EDB-4773-A1A7-F427545DE07D}" srcOrd="1" destOrd="0" presId="urn:microsoft.com/office/officeart/2008/layout/LinedList"/>
    <dgm:cxn modelId="{B87AD07F-26BF-4EB5-A955-1D4B14548B16}" type="presParOf" srcId="{325F2C63-9604-4307-82D2-A6B41AEB85DF}" destId="{CCE0A01D-40B3-4633-A9E9-16151826182B}" srcOrd="6" destOrd="0" presId="urn:microsoft.com/office/officeart/2008/layout/LinedList"/>
    <dgm:cxn modelId="{D650B0DF-FC6E-4D5A-83AA-E8D570058251}" type="presParOf" srcId="{325F2C63-9604-4307-82D2-A6B41AEB85DF}" destId="{10405645-B3CD-4180-9D48-A3B1E3A5F995}" srcOrd="7" destOrd="0" presId="urn:microsoft.com/office/officeart/2008/layout/LinedList"/>
    <dgm:cxn modelId="{10E17CAB-2613-4216-B7A8-F033C7E67DC5}" type="presParOf" srcId="{10405645-B3CD-4180-9D48-A3B1E3A5F995}" destId="{60286B5E-8E92-4A16-B5E9-C284674B6A65}" srcOrd="0" destOrd="0" presId="urn:microsoft.com/office/officeart/2008/layout/LinedList"/>
    <dgm:cxn modelId="{D0FB8FB0-B16B-4612-9ABB-4C976A50A73F}" type="presParOf" srcId="{10405645-B3CD-4180-9D48-A3B1E3A5F995}" destId="{8CACBE34-6FE9-41EF-81CC-24F1D3D4973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A15C8A1-2EDE-4E44-857F-C4E3E1E86F0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042D9BE-7E04-4222-BBB9-6F2E3D189ED2}">
      <dgm:prSet/>
      <dgm:spPr/>
      <dgm:t>
        <a:bodyPr/>
        <a:lstStyle/>
        <a:p>
          <a:r>
            <a:rPr lang="en-GB" dirty="0"/>
            <a:t>May use a combination of methods such as ice vests, crushed ice ingestion, ice packs, cold baths may be used in combination before and after exercise</a:t>
          </a:r>
          <a:endParaRPr lang="en-US" dirty="0"/>
        </a:p>
      </dgm:t>
    </dgm:pt>
    <dgm:pt modelId="{0A2AFDB8-525E-4D0F-8EA5-C5EB76FBD4D4}" type="parTrans" cxnId="{BD494D10-385F-44DD-BBF1-60EFFFCEFBE4}">
      <dgm:prSet/>
      <dgm:spPr/>
      <dgm:t>
        <a:bodyPr/>
        <a:lstStyle/>
        <a:p>
          <a:endParaRPr lang="en-US"/>
        </a:p>
      </dgm:t>
    </dgm:pt>
    <dgm:pt modelId="{1145157D-110A-48FA-8885-28F52F8C98F6}" type="sibTrans" cxnId="{BD494D10-385F-44DD-BBF1-60EFFFCEFBE4}">
      <dgm:prSet/>
      <dgm:spPr/>
      <dgm:t>
        <a:bodyPr/>
        <a:lstStyle/>
        <a:p>
          <a:endParaRPr lang="en-US"/>
        </a:p>
      </dgm:t>
    </dgm:pt>
    <dgm:pt modelId="{F7E2E6D0-51F9-43E9-A943-4AB8A2C3A898}">
      <dgm:prSet/>
      <dgm:spPr/>
      <dgm:t>
        <a:bodyPr/>
        <a:lstStyle/>
        <a:p>
          <a:r>
            <a:rPr lang="en-GB" dirty="0"/>
            <a:t>The method used needs to be appropriate and doable for athletes and coaches</a:t>
          </a:r>
          <a:endParaRPr lang="en-US" dirty="0"/>
        </a:p>
      </dgm:t>
    </dgm:pt>
    <dgm:pt modelId="{BDA2172E-D5D3-416F-93F2-D1D86248B116}" type="parTrans" cxnId="{31C91DB6-63D4-4B2A-93D0-003FA2FECC35}">
      <dgm:prSet/>
      <dgm:spPr/>
      <dgm:t>
        <a:bodyPr/>
        <a:lstStyle/>
        <a:p>
          <a:endParaRPr lang="en-US"/>
        </a:p>
      </dgm:t>
    </dgm:pt>
    <dgm:pt modelId="{FFD8C2E0-4897-4629-A039-843E34ACD99A}" type="sibTrans" cxnId="{31C91DB6-63D4-4B2A-93D0-003FA2FECC35}">
      <dgm:prSet/>
      <dgm:spPr/>
      <dgm:t>
        <a:bodyPr/>
        <a:lstStyle/>
        <a:p>
          <a:endParaRPr lang="en-US"/>
        </a:p>
      </dgm:t>
    </dgm:pt>
    <dgm:pt modelId="{2F995591-93D7-4DA5-8E38-266FD8BC32EE}">
      <dgm:prSet/>
      <dgm:spPr/>
      <dgm:t>
        <a:bodyPr/>
        <a:lstStyle/>
        <a:p>
          <a:r>
            <a:rPr lang="en-GB" dirty="0"/>
            <a:t>May need to develop a strategy for dealing with this – may also include fans, control of temperature indoors, spraying water from a bottle </a:t>
          </a:r>
          <a:endParaRPr lang="en-US" dirty="0"/>
        </a:p>
      </dgm:t>
    </dgm:pt>
    <dgm:pt modelId="{05089538-EE39-4B4E-962C-B252C1E9E5E9}" type="parTrans" cxnId="{EDECDE53-07C3-4E2F-AF74-850BAC97C53D}">
      <dgm:prSet/>
      <dgm:spPr/>
      <dgm:t>
        <a:bodyPr/>
        <a:lstStyle/>
        <a:p>
          <a:endParaRPr lang="en-US"/>
        </a:p>
      </dgm:t>
    </dgm:pt>
    <dgm:pt modelId="{0A4CC818-2B7E-4682-BD8B-A2CFC2362884}" type="sibTrans" cxnId="{EDECDE53-07C3-4E2F-AF74-850BAC97C53D}">
      <dgm:prSet/>
      <dgm:spPr/>
      <dgm:t>
        <a:bodyPr/>
        <a:lstStyle/>
        <a:p>
          <a:endParaRPr lang="en-US"/>
        </a:p>
      </dgm:t>
    </dgm:pt>
    <dgm:pt modelId="{87973E90-95F9-4E42-88BE-322DA5D320E1}">
      <dgm:prSet/>
      <dgm:spPr/>
      <dgm:t>
        <a:bodyPr/>
        <a:lstStyle/>
        <a:p>
          <a:r>
            <a:rPr lang="en-GB" dirty="0"/>
            <a:t>Also keeping up fluid intake and heat acclimatisation</a:t>
          </a:r>
          <a:endParaRPr lang="en-US" dirty="0"/>
        </a:p>
      </dgm:t>
    </dgm:pt>
    <dgm:pt modelId="{3A5AD476-9F4D-413B-8ABF-0098BF7F7870}" type="parTrans" cxnId="{6605BCCB-C636-4F0C-8FB8-064314F03F9F}">
      <dgm:prSet/>
      <dgm:spPr/>
      <dgm:t>
        <a:bodyPr/>
        <a:lstStyle/>
        <a:p>
          <a:endParaRPr lang="en-US"/>
        </a:p>
      </dgm:t>
    </dgm:pt>
    <dgm:pt modelId="{13A68672-6FD7-47F1-9D9C-2057A9200DA9}" type="sibTrans" cxnId="{6605BCCB-C636-4F0C-8FB8-064314F03F9F}">
      <dgm:prSet/>
      <dgm:spPr/>
      <dgm:t>
        <a:bodyPr/>
        <a:lstStyle/>
        <a:p>
          <a:endParaRPr lang="en-US"/>
        </a:p>
      </dgm:t>
    </dgm:pt>
    <dgm:pt modelId="{FAAA96D3-9910-4D62-9DCB-68492C11C275}" type="pres">
      <dgm:prSet presAssocID="{2A15C8A1-2EDE-4E44-857F-C4E3E1E86F01}" presName="vert0" presStyleCnt="0">
        <dgm:presLayoutVars>
          <dgm:dir/>
          <dgm:animOne val="branch"/>
          <dgm:animLvl val="lvl"/>
        </dgm:presLayoutVars>
      </dgm:prSet>
      <dgm:spPr/>
    </dgm:pt>
    <dgm:pt modelId="{78F8C527-F577-465F-928F-77EF4562460D}" type="pres">
      <dgm:prSet presAssocID="{3042D9BE-7E04-4222-BBB9-6F2E3D189ED2}" presName="thickLine" presStyleLbl="alignNode1" presStyleIdx="0" presStyleCnt="4"/>
      <dgm:spPr/>
    </dgm:pt>
    <dgm:pt modelId="{8AA76A49-EC05-4920-BC82-390E7D1224A0}" type="pres">
      <dgm:prSet presAssocID="{3042D9BE-7E04-4222-BBB9-6F2E3D189ED2}" presName="horz1" presStyleCnt="0"/>
      <dgm:spPr/>
    </dgm:pt>
    <dgm:pt modelId="{F9FBBC2F-6AF2-40E7-8939-7D534469E808}" type="pres">
      <dgm:prSet presAssocID="{3042D9BE-7E04-4222-BBB9-6F2E3D189ED2}" presName="tx1" presStyleLbl="revTx" presStyleIdx="0" presStyleCnt="4"/>
      <dgm:spPr/>
    </dgm:pt>
    <dgm:pt modelId="{F1EBC54A-595D-4740-B0DA-73B8A44CE1D6}" type="pres">
      <dgm:prSet presAssocID="{3042D9BE-7E04-4222-BBB9-6F2E3D189ED2}" presName="vert1" presStyleCnt="0"/>
      <dgm:spPr/>
    </dgm:pt>
    <dgm:pt modelId="{D051BAA7-F578-46B5-8D04-75E52370D4CE}" type="pres">
      <dgm:prSet presAssocID="{F7E2E6D0-51F9-43E9-A943-4AB8A2C3A898}" presName="thickLine" presStyleLbl="alignNode1" presStyleIdx="1" presStyleCnt="4"/>
      <dgm:spPr/>
    </dgm:pt>
    <dgm:pt modelId="{CD93A6ED-CF88-43A4-B09A-B4BCAA8EB246}" type="pres">
      <dgm:prSet presAssocID="{F7E2E6D0-51F9-43E9-A943-4AB8A2C3A898}" presName="horz1" presStyleCnt="0"/>
      <dgm:spPr/>
    </dgm:pt>
    <dgm:pt modelId="{AC4024B3-B845-4D8E-8CF8-7972CB69755D}" type="pres">
      <dgm:prSet presAssocID="{F7E2E6D0-51F9-43E9-A943-4AB8A2C3A898}" presName="tx1" presStyleLbl="revTx" presStyleIdx="1" presStyleCnt="4"/>
      <dgm:spPr/>
    </dgm:pt>
    <dgm:pt modelId="{6408976F-CB1A-47C2-B14A-06411E20704F}" type="pres">
      <dgm:prSet presAssocID="{F7E2E6D0-51F9-43E9-A943-4AB8A2C3A898}" presName="vert1" presStyleCnt="0"/>
      <dgm:spPr/>
    </dgm:pt>
    <dgm:pt modelId="{823DF489-0A2B-4D40-A198-30D42D11F033}" type="pres">
      <dgm:prSet presAssocID="{2F995591-93D7-4DA5-8E38-266FD8BC32EE}" presName="thickLine" presStyleLbl="alignNode1" presStyleIdx="2" presStyleCnt="4"/>
      <dgm:spPr/>
    </dgm:pt>
    <dgm:pt modelId="{7F636799-FDC7-4DE3-BA65-5F883C0604FC}" type="pres">
      <dgm:prSet presAssocID="{2F995591-93D7-4DA5-8E38-266FD8BC32EE}" presName="horz1" presStyleCnt="0"/>
      <dgm:spPr/>
    </dgm:pt>
    <dgm:pt modelId="{D968AE9C-C119-49BE-BC82-40E98C379DDC}" type="pres">
      <dgm:prSet presAssocID="{2F995591-93D7-4DA5-8E38-266FD8BC32EE}" presName="tx1" presStyleLbl="revTx" presStyleIdx="2" presStyleCnt="4"/>
      <dgm:spPr/>
    </dgm:pt>
    <dgm:pt modelId="{B481CC48-C9A3-4376-AA2F-549CE14CBD88}" type="pres">
      <dgm:prSet presAssocID="{2F995591-93D7-4DA5-8E38-266FD8BC32EE}" presName="vert1" presStyleCnt="0"/>
      <dgm:spPr/>
    </dgm:pt>
    <dgm:pt modelId="{954F4577-AFD1-4179-BEA3-A9877E7E4A75}" type="pres">
      <dgm:prSet presAssocID="{87973E90-95F9-4E42-88BE-322DA5D320E1}" presName="thickLine" presStyleLbl="alignNode1" presStyleIdx="3" presStyleCnt="4"/>
      <dgm:spPr/>
    </dgm:pt>
    <dgm:pt modelId="{91EEE7EC-2983-48E0-9A78-A06A6E5D2842}" type="pres">
      <dgm:prSet presAssocID="{87973E90-95F9-4E42-88BE-322DA5D320E1}" presName="horz1" presStyleCnt="0"/>
      <dgm:spPr/>
    </dgm:pt>
    <dgm:pt modelId="{12D74318-0FBE-41BB-9FEC-13B8E54E6AA6}" type="pres">
      <dgm:prSet presAssocID="{87973E90-95F9-4E42-88BE-322DA5D320E1}" presName="tx1" presStyleLbl="revTx" presStyleIdx="3" presStyleCnt="4"/>
      <dgm:spPr/>
    </dgm:pt>
    <dgm:pt modelId="{CB5C4734-E9C3-4C07-B4E8-2D5E72B88D99}" type="pres">
      <dgm:prSet presAssocID="{87973E90-95F9-4E42-88BE-322DA5D320E1}" presName="vert1" presStyleCnt="0"/>
      <dgm:spPr/>
    </dgm:pt>
  </dgm:ptLst>
  <dgm:cxnLst>
    <dgm:cxn modelId="{409F4007-C612-49B4-8EDA-0CDFEAC82981}" type="presOf" srcId="{2A15C8A1-2EDE-4E44-857F-C4E3E1E86F01}" destId="{FAAA96D3-9910-4D62-9DCB-68492C11C275}" srcOrd="0" destOrd="0" presId="urn:microsoft.com/office/officeart/2008/layout/LinedList"/>
    <dgm:cxn modelId="{BD494D10-385F-44DD-BBF1-60EFFFCEFBE4}" srcId="{2A15C8A1-2EDE-4E44-857F-C4E3E1E86F01}" destId="{3042D9BE-7E04-4222-BBB9-6F2E3D189ED2}" srcOrd="0" destOrd="0" parTransId="{0A2AFDB8-525E-4D0F-8EA5-C5EB76FBD4D4}" sibTransId="{1145157D-110A-48FA-8885-28F52F8C98F6}"/>
    <dgm:cxn modelId="{EDECDE53-07C3-4E2F-AF74-850BAC97C53D}" srcId="{2A15C8A1-2EDE-4E44-857F-C4E3E1E86F01}" destId="{2F995591-93D7-4DA5-8E38-266FD8BC32EE}" srcOrd="2" destOrd="0" parTransId="{05089538-EE39-4B4E-962C-B252C1E9E5E9}" sibTransId="{0A4CC818-2B7E-4682-BD8B-A2CFC2362884}"/>
    <dgm:cxn modelId="{3BB69B78-AA76-418F-A4B7-352FF44EDE7D}" type="presOf" srcId="{87973E90-95F9-4E42-88BE-322DA5D320E1}" destId="{12D74318-0FBE-41BB-9FEC-13B8E54E6AA6}" srcOrd="0" destOrd="0" presId="urn:microsoft.com/office/officeart/2008/layout/LinedList"/>
    <dgm:cxn modelId="{FC6D1B81-F6DB-4A41-8743-4558BCD19519}" type="presOf" srcId="{3042D9BE-7E04-4222-BBB9-6F2E3D189ED2}" destId="{F9FBBC2F-6AF2-40E7-8939-7D534469E808}" srcOrd="0" destOrd="0" presId="urn:microsoft.com/office/officeart/2008/layout/LinedList"/>
    <dgm:cxn modelId="{31C91DB6-63D4-4B2A-93D0-003FA2FECC35}" srcId="{2A15C8A1-2EDE-4E44-857F-C4E3E1E86F01}" destId="{F7E2E6D0-51F9-43E9-A943-4AB8A2C3A898}" srcOrd="1" destOrd="0" parTransId="{BDA2172E-D5D3-416F-93F2-D1D86248B116}" sibTransId="{FFD8C2E0-4897-4629-A039-843E34ACD99A}"/>
    <dgm:cxn modelId="{6605BCCB-C636-4F0C-8FB8-064314F03F9F}" srcId="{2A15C8A1-2EDE-4E44-857F-C4E3E1E86F01}" destId="{87973E90-95F9-4E42-88BE-322DA5D320E1}" srcOrd="3" destOrd="0" parTransId="{3A5AD476-9F4D-413B-8ABF-0098BF7F7870}" sibTransId="{13A68672-6FD7-47F1-9D9C-2057A9200DA9}"/>
    <dgm:cxn modelId="{9BCBF3CE-EF00-40BC-8361-5F40AA392640}" type="presOf" srcId="{2F995591-93D7-4DA5-8E38-266FD8BC32EE}" destId="{D968AE9C-C119-49BE-BC82-40E98C379DDC}" srcOrd="0" destOrd="0" presId="urn:microsoft.com/office/officeart/2008/layout/LinedList"/>
    <dgm:cxn modelId="{AB2512CF-3561-47EC-8D82-1F9BEEACB710}" type="presOf" srcId="{F7E2E6D0-51F9-43E9-A943-4AB8A2C3A898}" destId="{AC4024B3-B845-4D8E-8CF8-7972CB69755D}" srcOrd="0" destOrd="0" presId="urn:microsoft.com/office/officeart/2008/layout/LinedList"/>
    <dgm:cxn modelId="{D7478007-EBC9-4E31-9102-71E9082BECA7}" type="presParOf" srcId="{FAAA96D3-9910-4D62-9DCB-68492C11C275}" destId="{78F8C527-F577-465F-928F-77EF4562460D}" srcOrd="0" destOrd="0" presId="urn:microsoft.com/office/officeart/2008/layout/LinedList"/>
    <dgm:cxn modelId="{89978A86-07F5-41A7-8C4B-98993038147B}" type="presParOf" srcId="{FAAA96D3-9910-4D62-9DCB-68492C11C275}" destId="{8AA76A49-EC05-4920-BC82-390E7D1224A0}" srcOrd="1" destOrd="0" presId="urn:microsoft.com/office/officeart/2008/layout/LinedList"/>
    <dgm:cxn modelId="{E87106D4-2DF7-4BFE-B26E-E740DBE9CF87}" type="presParOf" srcId="{8AA76A49-EC05-4920-BC82-390E7D1224A0}" destId="{F9FBBC2F-6AF2-40E7-8939-7D534469E808}" srcOrd="0" destOrd="0" presId="urn:microsoft.com/office/officeart/2008/layout/LinedList"/>
    <dgm:cxn modelId="{D778631E-8579-48C7-A8C5-93E03D1E2886}" type="presParOf" srcId="{8AA76A49-EC05-4920-BC82-390E7D1224A0}" destId="{F1EBC54A-595D-4740-B0DA-73B8A44CE1D6}" srcOrd="1" destOrd="0" presId="urn:microsoft.com/office/officeart/2008/layout/LinedList"/>
    <dgm:cxn modelId="{B58F312C-FB2D-4643-9281-4BC4CA768346}" type="presParOf" srcId="{FAAA96D3-9910-4D62-9DCB-68492C11C275}" destId="{D051BAA7-F578-46B5-8D04-75E52370D4CE}" srcOrd="2" destOrd="0" presId="urn:microsoft.com/office/officeart/2008/layout/LinedList"/>
    <dgm:cxn modelId="{A4D64C22-F0B7-4B7F-87D2-B39E6B04B14A}" type="presParOf" srcId="{FAAA96D3-9910-4D62-9DCB-68492C11C275}" destId="{CD93A6ED-CF88-43A4-B09A-B4BCAA8EB246}" srcOrd="3" destOrd="0" presId="urn:microsoft.com/office/officeart/2008/layout/LinedList"/>
    <dgm:cxn modelId="{BBAD466F-6595-4622-AEBB-CF0CEC12BF98}" type="presParOf" srcId="{CD93A6ED-CF88-43A4-B09A-B4BCAA8EB246}" destId="{AC4024B3-B845-4D8E-8CF8-7972CB69755D}" srcOrd="0" destOrd="0" presId="urn:microsoft.com/office/officeart/2008/layout/LinedList"/>
    <dgm:cxn modelId="{C2E7438B-64FC-4F6F-81D6-BE710570A833}" type="presParOf" srcId="{CD93A6ED-CF88-43A4-B09A-B4BCAA8EB246}" destId="{6408976F-CB1A-47C2-B14A-06411E20704F}" srcOrd="1" destOrd="0" presId="urn:microsoft.com/office/officeart/2008/layout/LinedList"/>
    <dgm:cxn modelId="{91336039-9EB5-46B9-AEE5-8E91F975462E}" type="presParOf" srcId="{FAAA96D3-9910-4D62-9DCB-68492C11C275}" destId="{823DF489-0A2B-4D40-A198-30D42D11F033}" srcOrd="4" destOrd="0" presId="urn:microsoft.com/office/officeart/2008/layout/LinedList"/>
    <dgm:cxn modelId="{A2CBF2C6-7505-423D-BC6F-DC1560872AE0}" type="presParOf" srcId="{FAAA96D3-9910-4D62-9DCB-68492C11C275}" destId="{7F636799-FDC7-4DE3-BA65-5F883C0604FC}" srcOrd="5" destOrd="0" presId="urn:microsoft.com/office/officeart/2008/layout/LinedList"/>
    <dgm:cxn modelId="{9DDCAE3C-23D0-4A55-BC92-7254821BAA0D}" type="presParOf" srcId="{7F636799-FDC7-4DE3-BA65-5F883C0604FC}" destId="{D968AE9C-C119-49BE-BC82-40E98C379DDC}" srcOrd="0" destOrd="0" presId="urn:microsoft.com/office/officeart/2008/layout/LinedList"/>
    <dgm:cxn modelId="{06576B48-9F59-4546-87D4-20CD013AD8E6}" type="presParOf" srcId="{7F636799-FDC7-4DE3-BA65-5F883C0604FC}" destId="{B481CC48-C9A3-4376-AA2F-549CE14CBD88}" srcOrd="1" destOrd="0" presId="urn:microsoft.com/office/officeart/2008/layout/LinedList"/>
    <dgm:cxn modelId="{518F9014-5D8B-4EA8-B94A-6C2602953182}" type="presParOf" srcId="{FAAA96D3-9910-4D62-9DCB-68492C11C275}" destId="{954F4577-AFD1-4179-BEA3-A9877E7E4A75}" srcOrd="6" destOrd="0" presId="urn:microsoft.com/office/officeart/2008/layout/LinedList"/>
    <dgm:cxn modelId="{A9355F9E-0990-4A1E-93D1-88AE54FAE88D}" type="presParOf" srcId="{FAAA96D3-9910-4D62-9DCB-68492C11C275}" destId="{91EEE7EC-2983-48E0-9A78-A06A6E5D2842}" srcOrd="7" destOrd="0" presId="urn:microsoft.com/office/officeart/2008/layout/LinedList"/>
    <dgm:cxn modelId="{B5224C12-E063-48AB-AA53-4F95C2AEA4CE}" type="presParOf" srcId="{91EEE7EC-2983-48E0-9A78-A06A6E5D2842}" destId="{12D74318-0FBE-41BB-9FEC-13B8E54E6AA6}" srcOrd="0" destOrd="0" presId="urn:microsoft.com/office/officeart/2008/layout/LinedList"/>
    <dgm:cxn modelId="{86429FCF-44EF-433B-BB30-3CCDACA026B6}" type="presParOf" srcId="{91EEE7EC-2983-48E0-9A78-A06A6E5D2842}" destId="{CB5C4734-E9C3-4C07-B4E8-2D5E72B88D9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0B23D6A-3173-4E41-994B-6DD0014B6F5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8CBF4C-9278-4156-8A6A-1500FA611797}">
      <dgm:prSet/>
      <dgm:spPr/>
      <dgm:t>
        <a:bodyPr/>
        <a:lstStyle/>
        <a:p>
          <a:r>
            <a:rPr lang="en-GB" dirty="0"/>
            <a:t>Can be more difficult – weighing athletes pre and post exercise may work but you may have to weigh them in a wheel chair</a:t>
          </a:r>
          <a:endParaRPr lang="en-US" dirty="0"/>
        </a:p>
      </dgm:t>
    </dgm:pt>
    <dgm:pt modelId="{E278D7A4-C887-499C-91D0-C2BC383863FB}" type="parTrans" cxnId="{E066C7C2-F46B-4ACA-9B60-AB63E819BC85}">
      <dgm:prSet/>
      <dgm:spPr/>
      <dgm:t>
        <a:bodyPr/>
        <a:lstStyle/>
        <a:p>
          <a:endParaRPr lang="en-US"/>
        </a:p>
      </dgm:t>
    </dgm:pt>
    <dgm:pt modelId="{F865DEBE-CDDD-49C6-81B1-2A07B00A22AA}" type="sibTrans" cxnId="{E066C7C2-F46B-4ACA-9B60-AB63E819BC85}">
      <dgm:prSet/>
      <dgm:spPr/>
      <dgm:t>
        <a:bodyPr/>
        <a:lstStyle/>
        <a:p>
          <a:endParaRPr lang="en-US"/>
        </a:p>
      </dgm:t>
    </dgm:pt>
    <dgm:pt modelId="{6A6A2D1E-92DD-4F25-8369-2F9E0E69B281}">
      <dgm:prSet/>
      <dgm:spPr/>
      <dgm:t>
        <a:bodyPr/>
        <a:lstStyle/>
        <a:p>
          <a:r>
            <a:rPr lang="en-GB" dirty="0"/>
            <a:t>Calculate sweat loss – see handout for an example</a:t>
          </a:r>
          <a:endParaRPr lang="en-US" dirty="0"/>
        </a:p>
      </dgm:t>
    </dgm:pt>
    <dgm:pt modelId="{331D5D4A-0BC1-4448-B480-49E31C59A8EC}" type="parTrans" cxnId="{26D164B3-44EC-4C11-A648-AD0F516EDB27}">
      <dgm:prSet/>
      <dgm:spPr/>
      <dgm:t>
        <a:bodyPr/>
        <a:lstStyle/>
        <a:p>
          <a:endParaRPr lang="en-US"/>
        </a:p>
      </dgm:t>
    </dgm:pt>
    <dgm:pt modelId="{A3DB5D43-8AB9-448F-B93B-5040037DFAB6}" type="sibTrans" cxnId="{26D164B3-44EC-4C11-A648-AD0F516EDB27}">
      <dgm:prSet/>
      <dgm:spPr/>
      <dgm:t>
        <a:bodyPr/>
        <a:lstStyle/>
        <a:p>
          <a:endParaRPr lang="en-US"/>
        </a:p>
      </dgm:t>
    </dgm:pt>
    <dgm:pt modelId="{9BEBEB27-95A3-424C-AEC2-5FF68EB13999}" type="pres">
      <dgm:prSet presAssocID="{10B23D6A-3173-4E41-994B-6DD0014B6F5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0FA4F7C-7946-41B1-8274-57459445E4B6}" type="pres">
      <dgm:prSet presAssocID="{2A8CBF4C-9278-4156-8A6A-1500FA611797}" presName="hierRoot1" presStyleCnt="0"/>
      <dgm:spPr/>
    </dgm:pt>
    <dgm:pt modelId="{77A34A16-10EE-4D81-85AA-F620ECE82B3B}" type="pres">
      <dgm:prSet presAssocID="{2A8CBF4C-9278-4156-8A6A-1500FA611797}" presName="composite" presStyleCnt="0"/>
      <dgm:spPr/>
    </dgm:pt>
    <dgm:pt modelId="{8035C6F3-4362-4CCD-976C-7B5D2452E61D}" type="pres">
      <dgm:prSet presAssocID="{2A8CBF4C-9278-4156-8A6A-1500FA611797}" presName="background" presStyleLbl="node0" presStyleIdx="0" presStyleCnt="2"/>
      <dgm:spPr/>
    </dgm:pt>
    <dgm:pt modelId="{C122908B-F47A-4A16-AFC0-5C9D12514EFC}" type="pres">
      <dgm:prSet presAssocID="{2A8CBF4C-9278-4156-8A6A-1500FA611797}" presName="text" presStyleLbl="fgAcc0" presStyleIdx="0" presStyleCnt="2">
        <dgm:presLayoutVars>
          <dgm:chPref val="3"/>
        </dgm:presLayoutVars>
      </dgm:prSet>
      <dgm:spPr/>
    </dgm:pt>
    <dgm:pt modelId="{1D91A133-85D8-494F-B175-AD6F71D3584D}" type="pres">
      <dgm:prSet presAssocID="{2A8CBF4C-9278-4156-8A6A-1500FA611797}" presName="hierChild2" presStyleCnt="0"/>
      <dgm:spPr/>
    </dgm:pt>
    <dgm:pt modelId="{0736C8EE-D624-4829-9643-FD366C0966FA}" type="pres">
      <dgm:prSet presAssocID="{6A6A2D1E-92DD-4F25-8369-2F9E0E69B281}" presName="hierRoot1" presStyleCnt="0"/>
      <dgm:spPr/>
    </dgm:pt>
    <dgm:pt modelId="{A27B6922-09E5-42D8-8FCF-BE98B1626C74}" type="pres">
      <dgm:prSet presAssocID="{6A6A2D1E-92DD-4F25-8369-2F9E0E69B281}" presName="composite" presStyleCnt="0"/>
      <dgm:spPr/>
    </dgm:pt>
    <dgm:pt modelId="{E0699C7B-7612-45D8-8EC9-2543DE5911BB}" type="pres">
      <dgm:prSet presAssocID="{6A6A2D1E-92DD-4F25-8369-2F9E0E69B281}" presName="background" presStyleLbl="node0" presStyleIdx="1" presStyleCnt="2"/>
      <dgm:spPr/>
    </dgm:pt>
    <dgm:pt modelId="{8D0B5E9D-105D-4560-8756-33579B8F48B6}" type="pres">
      <dgm:prSet presAssocID="{6A6A2D1E-92DD-4F25-8369-2F9E0E69B281}" presName="text" presStyleLbl="fgAcc0" presStyleIdx="1" presStyleCnt="2">
        <dgm:presLayoutVars>
          <dgm:chPref val="3"/>
        </dgm:presLayoutVars>
      </dgm:prSet>
      <dgm:spPr/>
    </dgm:pt>
    <dgm:pt modelId="{7F9483C7-EDEE-467D-AF9C-74FAB43D8532}" type="pres">
      <dgm:prSet presAssocID="{6A6A2D1E-92DD-4F25-8369-2F9E0E69B281}" presName="hierChild2" presStyleCnt="0"/>
      <dgm:spPr/>
    </dgm:pt>
  </dgm:ptLst>
  <dgm:cxnLst>
    <dgm:cxn modelId="{80A25E1A-0B92-41DC-9326-2EBFC04DD643}" type="presOf" srcId="{10B23D6A-3173-4E41-994B-6DD0014B6F5F}" destId="{9BEBEB27-95A3-424C-AEC2-5FF68EB13999}" srcOrd="0" destOrd="0" presId="urn:microsoft.com/office/officeart/2005/8/layout/hierarchy1"/>
    <dgm:cxn modelId="{73913421-8F0D-44E1-A248-FA92DD637481}" type="presOf" srcId="{6A6A2D1E-92DD-4F25-8369-2F9E0E69B281}" destId="{8D0B5E9D-105D-4560-8756-33579B8F48B6}" srcOrd="0" destOrd="0" presId="urn:microsoft.com/office/officeart/2005/8/layout/hierarchy1"/>
    <dgm:cxn modelId="{26D164B3-44EC-4C11-A648-AD0F516EDB27}" srcId="{10B23D6A-3173-4E41-994B-6DD0014B6F5F}" destId="{6A6A2D1E-92DD-4F25-8369-2F9E0E69B281}" srcOrd="1" destOrd="0" parTransId="{331D5D4A-0BC1-4448-B480-49E31C59A8EC}" sibTransId="{A3DB5D43-8AB9-448F-B93B-5040037DFAB6}"/>
    <dgm:cxn modelId="{E87C8AC2-DCAD-4949-A720-FD42A5272C79}" type="presOf" srcId="{2A8CBF4C-9278-4156-8A6A-1500FA611797}" destId="{C122908B-F47A-4A16-AFC0-5C9D12514EFC}" srcOrd="0" destOrd="0" presId="urn:microsoft.com/office/officeart/2005/8/layout/hierarchy1"/>
    <dgm:cxn modelId="{E066C7C2-F46B-4ACA-9B60-AB63E819BC85}" srcId="{10B23D6A-3173-4E41-994B-6DD0014B6F5F}" destId="{2A8CBF4C-9278-4156-8A6A-1500FA611797}" srcOrd="0" destOrd="0" parTransId="{E278D7A4-C887-499C-91D0-C2BC383863FB}" sibTransId="{F865DEBE-CDDD-49C6-81B1-2A07B00A22AA}"/>
    <dgm:cxn modelId="{0097FA01-401C-4051-92F1-19D9206B8016}" type="presParOf" srcId="{9BEBEB27-95A3-424C-AEC2-5FF68EB13999}" destId="{90FA4F7C-7946-41B1-8274-57459445E4B6}" srcOrd="0" destOrd="0" presId="urn:microsoft.com/office/officeart/2005/8/layout/hierarchy1"/>
    <dgm:cxn modelId="{709381A4-2696-4E95-8FF6-13E09814B9FE}" type="presParOf" srcId="{90FA4F7C-7946-41B1-8274-57459445E4B6}" destId="{77A34A16-10EE-4D81-85AA-F620ECE82B3B}" srcOrd="0" destOrd="0" presId="urn:microsoft.com/office/officeart/2005/8/layout/hierarchy1"/>
    <dgm:cxn modelId="{6D8AB1D5-ED14-4994-9D81-919C59F5EB1F}" type="presParOf" srcId="{77A34A16-10EE-4D81-85AA-F620ECE82B3B}" destId="{8035C6F3-4362-4CCD-976C-7B5D2452E61D}" srcOrd="0" destOrd="0" presId="urn:microsoft.com/office/officeart/2005/8/layout/hierarchy1"/>
    <dgm:cxn modelId="{64142C7C-5FDA-4B47-900F-3F322AE45423}" type="presParOf" srcId="{77A34A16-10EE-4D81-85AA-F620ECE82B3B}" destId="{C122908B-F47A-4A16-AFC0-5C9D12514EFC}" srcOrd="1" destOrd="0" presId="urn:microsoft.com/office/officeart/2005/8/layout/hierarchy1"/>
    <dgm:cxn modelId="{9AC5609D-4F05-4A61-A432-9B13262C1551}" type="presParOf" srcId="{90FA4F7C-7946-41B1-8274-57459445E4B6}" destId="{1D91A133-85D8-494F-B175-AD6F71D3584D}" srcOrd="1" destOrd="0" presId="urn:microsoft.com/office/officeart/2005/8/layout/hierarchy1"/>
    <dgm:cxn modelId="{55F9D18A-FB17-44B8-9F65-3B4E95869EE1}" type="presParOf" srcId="{9BEBEB27-95A3-424C-AEC2-5FF68EB13999}" destId="{0736C8EE-D624-4829-9643-FD366C0966FA}" srcOrd="1" destOrd="0" presId="urn:microsoft.com/office/officeart/2005/8/layout/hierarchy1"/>
    <dgm:cxn modelId="{47D735F7-88C5-405C-A8A8-4EA1B84889C5}" type="presParOf" srcId="{0736C8EE-D624-4829-9643-FD366C0966FA}" destId="{A27B6922-09E5-42D8-8FCF-BE98B1626C74}" srcOrd="0" destOrd="0" presId="urn:microsoft.com/office/officeart/2005/8/layout/hierarchy1"/>
    <dgm:cxn modelId="{9D3D76D4-D903-4CD8-B900-60082E77ABD8}" type="presParOf" srcId="{A27B6922-09E5-42D8-8FCF-BE98B1626C74}" destId="{E0699C7B-7612-45D8-8EC9-2543DE5911BB}" srcOrd="0" destOrd="0" presId="urn:microsoft.com/office/officeart/2005/8/layout/hierarchy1"/>
    <dgm:cxn modelId="{60390637-891A-4185-A4EC-A9CFDAB362DF}" type="presParOf" srcId="{A27B6922-09E5-42D8-8FCF-BE98B1626C74}" destId="{8D0B5E9D-105D-4560-8756-33579B8F48B6}" srcOrd="1" destOrd="0" presId="urn:microsoft.com/office/officeart/2005/8/layout/hierarchy1"/>
    <dgm:cxn modelId="{D018995F-B289-4433-A908-0D429A148780}" type="presParOf" srcId="{0736C8EE-D624-4829-9643-FD366C0966FA}" destId="{7F9483C7-EDEE-467D-AF9C-74FAB43D853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77083B2-FFAE-46AC-B00A-934294B8108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BB4904-F7AE-4851-A64A-04E0ED74A101}">
      <dgm:prSet/>
      <dgm:spPr/>
      <dgm:t>
        <a:bodyPr/>
        <a:lstStyle/>
        <a:p>
          <a:r>
            <a:rPr lang="en-GB" dirty="0"/>
            <a:t>Practice cooling techniques</a:t>
          </a:r>
          <a:endParaRPr lang="en-US" dirty="0"/>
        </a:p>
      </dgm:t>
    </dgm:pt>
    <dgm:pt modelId="{A9BA4901-AA8C-43B1-9653-770A5CC1AE51}" type="parTrans" cxnId="{EEB3EBD4-3CD4-40E8-9789-1993D52D4481}">
      <dgm:prSet/>
      <dgm:spPr/>
      <dgm:t>
        <a:bodyPr/>
        <a:lstStyle/>
        <a:p>
          <a:endParaRPr lang="en-US"/>
        </a:p>
      </dgm:t>
    </dgm:pt>
    <dgm:pt modelId="{FC3163B5-CA5A-49FA-A8FE-F29261EC8141}" type="sibTrans" cxnId="{EEB3EBD4-3CD4-40E8-9789-1993D52D4481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FEEAC6A6-2439-4910-BE1B-58CD71230258}">
      <dgm:prSet/>
      <dgm:spPr/>
      <dgm:t>
        <a:bodyPr/>
        <a:lstStyle/>
        <a:p>
          <a:r>
            <a:rPr lang="en-GB" dirty="0"/>
            <a:t>Work with them to ensure they understand the need to hydrate and what they require</a:t>
          </a:r>
          <a:endParaRPr lang="en-US" dirty="0"/>
        </a:p>
      </dgm:t>
    </dgm:pt>
    <dgm:pt modelId="{DECC8626-532B-41DC-9EEA-4C088A234E60}" type="parTrans" cxnId="{763EECD0-9A05-4210-AF69-258DB8292210}">
      <dgm:prSet/>
      <dgm:spPr/>
      <dgm:t>
        <a:bodyPr/>
        <a:lstStyle/>
        <a:p>
          <a:endParaRPr lang="en-US"/>
        </a:p>
      </dgm:t>
    </dgm:pt>
    <dgm:pt modelId="{4A2B85E0-B006-4A4D-A8CC-A9BAD50E2017}" type="sibTrans" cxnId="{763EECD0-9A05-4210-AF69-258DB8292210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5DB68EB6-2997-44BF-9014-FF77566FC3F5}">
      <dgm:prSet/>
      <dgm:spPr/>
      <dgm:t>
        <a:bodyPr/>
        <a:lstStyle/>
        <a:p>
          <a:r>
            <a:rPr lang="en-GB" dirty="0"/>
            <a:t>Consider electrolytes in drinks to improve absorption</a:t>
          </a:r>
          <a:endParaRPr lang="en-US" dirty="0"/>
        </a:p>
      </dgm:t>
    </dgm:pt>
    <dgm:pt modelId="{BD95FF58-BD27-4782-83E3-BBA5065F42B2}" type="parTrans" cxnId="{D85DD197-20AD-45AD-98AA-3325E0F5FAD9}">
      <dgm:prSet/>
      <dgm:spPr/>
      <dgm:t>
        <a:bodyPr/>
        <a:lstStyle/>
        <a:p>
          <a:endParaRPr lang="en-US"/>
        </a:p>
      </dgm:t>
    </dgm:pt>
    <dgm:pt modelId="{7014820C-E120-4EEA-B53E-F30BAB306248}" type="sibTrans" cxnId="{D85DD197-20AD-45AD-98AA-3325E0F5FAD9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A0DD4E2F-917B-48EC-8747-DC95EB3FD76C}">
      <dgm:prSet/>
      <dgm:spPr/>
      <dgm:t>
        <a:bodyPr/>
        <a:lstStyle/>
        <a:p>
          <a:r>
            <a:rPr lang="en-GB" dirty="0"/>
            <a:t>Monitor weight pre and post exercise</a:t>
          </a:r>
          <a:endParaRPr lang="en-US" dirty="0"/>
        </a:p>
      </dgm:t>
    </dgm:pt>
    <dgm:pt modelId="{5EEE6311-1184-44EB-B57C-A6022956C2B2}" type="parTrans" cxnId="{CD24274E-46EF-4E73-84A1-685E6333F44E}">
      <dgm:prSet/>
      <dgm:spPr/>
      <dgm:t>
        <a:bodyPr/>
        <a:lstStyle/>
        <a:p>
          <a:endParaRPr lang="en-US"/>
        </a:p>
      </dgm:t>
    </dgm:pt>
    <dgm:pt modelId="{F2917331-D169-45AF-B1BB-354DA1D11F1E}" type="sibTrans" cxnId="{CD24274E-46EF-4E73-84A1-685E6333F44E}">
      <dgm:prSet phldrT="4" phldr="0"/>
      <dgm:spPr/>
      <dgm:t>
        <a:bodyPr/>
        <a:lstStyle/>
        <a:p>
          <a:r>
            <a:rPr lang="en-US" dirty="0"/>
            <a:t>4</a:t>
          </a:r>
        </a:p>
      </dgm:t>
    </dgm:pt>
    <dgm:pt modelId="{EB838FB8-2C57-45B6-9C9F-3DC90CC8B213}">
      <dgm:prSet/>
      <dgm:spPr/>
      <dgm:t>
        <a:bodyPr/>
        <a:lstStyle/>
        <a:p>
          <a:r>
            <a:rPr lang="en-GB" dirty="0"/>
            <a:t>Monitor urine</a:t>
          </a:r>
          <a:endParaRPr lang="en-US" dirty="0"/>
        </a:p>
      </dgm:t>
    </dgm:pt>
    <dgm:pt modelId="{38D8CE4B-A198-4DF6-8696-DF85929848EA}" type="parTrans" cxnId="{D764612F-87AA-4295-A18E-36A09DE4956D}">
      <dgm:prSet/>
      <dgm:spPr/>
      <dgm:t>
        <a:bodyPr/>
        <a:lstStyle/>
        <a:p>
          <a:endParaRPr lang="en-US"/>
        </a:p>
      </dgm:t>
    </dgm:pt>
    <dgm:pt modelId="{7B9FE9C4-AC4C-4378-94B1-70E47EC8BE5B}" type="sibTrans" cxnId="{D764612F-87AA-4295-A18E-36A09DE4956D}">
      <dgm:prSet phldrT="5" phldr="0"/>
      <dgm:spPr/>
      <dgm:t>
        <a:bodyPr/>
        <a:lstStyle/>
        <a:p>
          <a:r>
            <a:rPr lang="en-US" dirty="0"/>
            <a:t>5</a:t>
          </a:r>
        </a:p>
      </dgm:t>
    </dgm:pt>
    <dgm:pt modelId="{F56CD9A5-8420-4718-BBD9-170A5763E5BE}">
      <dgm:prSet/>
      <dgm:spPr/>
      <dgm:t>
        <a:bodyPr/>
        <a:lstStyle/>
        <a:p>
          <a:r>
            <a:rPr lang="en-GB" dirty="0"/>
            <a:t>Develop a hydration strategy</a:t>
          </a:r>
          <a:endParaRPr lang="en-US" dirty="0"/>
        </a:p>
      </dgm:t>
    </dgm:pt>
    <dgm:pt modelId="{23293F50-6DB0-4CDB-939E-C2D0156FFCB8}" type="parTrans" cxnId="{F798EF83-08BA-4582-879C-DF70CE799F08}">
      <dgm:prSet/>
      <dgm:spPr/>
      <dgm:t>
        <a:bodyPr/>
        <a:lstStyle/>
        <a:p>
          <a:endParaRPr lang="en-US"/>
        </a:p>
      </dgm:t>
    </dgm:pt>
    <dgm:pt modelId="{1CDCEEC4-1525-48BF-9757-15DC93CD5961}" type="sibTrans" cxnId="{F798EF83-08BA-4582-879C-DF70CE799F08}">
      <dgm:prSet phldrT="6" phldr="0"/>
      <dgm:spPr/>
      <dgm:t>
        <a:bodyPr/>
        <a:lstStyle/>
        <a:p>
          <a:r>
            <a:rPr lang="en-US" dirty="0"/>
            <a:t>6</a:t>
          </a:r>
        </a:p>
      </dgm:t>
    </dgm:pt>
    <dgm:pt modelId="{DEE72970-6207-49F4-9EBB-D27BF8437261}">
      <dgm:prSet/>
      <dgm:spPr/>
      <dgm:t>
        <a:bodyPr/>
        <a:lstStyle/>
        <a:p>
          <a:r>
            <a:rPr lang="en-GB" dirty="0"/>
            <a:t>Take care when travelling or where there are poor facilities – stocked kit bags.</a:t>
          </a:r>
          <a:endParaRPr lang="en-US" dirty="0"/>
        </a:p>
      </dgm:t>
    </dgm:pt>
    <dgm:pt modelId="{32489081-6CEC-4758-A7F1-7DC83FC230A8}" type="parTrans" cxnId="{7974349E-A6C2-40E8-9D2C-44767808D8F1}">
      <dgm:prSet/>
      <dgm:spPr/>
      <dgm:t>
        <a:bodyPr/>
        <a:lstStyle/>
        <a:p>
          <a:endParaRPr lang="en-US"/>
        </a:p>
      </dgm:t>
    </dgm:pt>
    <dgm:pt modelId="{111EA9AC-1B8C-404A-80A1-6508DC2ED5E0}" type="sibTrans" cxnId="{7974349E-A6C2-40E8-9D2C-44767808D8F1}">
      <dgm:prSet phldrT="7" phldr="0"/>
      <dgm:spPr/>
      <dgm:t>
        <a:bodyPr/>
        <a:lstStyle/>
        <a:p>
          <a:r>
            <a:rPr lang="en-US" dirty="0"/>
            <a:t>7</a:t>
          </a:r>
        </a:p>
      </dgm:t>
    </dgm:pt>
    <dgm:pt modelId="{552421E6-1BF1-4962-B3BD-000478A67F02}" type="pres">
      <dgm:prSet presAssocID="{D77083B2-FFAE-46AC-B00A-934294B81086}" presName="Name0" presStyleCnt="0">
        <dgm:presLayoutVars>
          <dgm:animLvl val="lvl"/>
          <dgm:resizeHandles val="exact"/>
        </dgm:presLayoutVars>
      </dgm:prSet>
      <dgm:spPr/>
    </dgm:pt>
    <dgm:pt modelId="{79FB1DF1-1998-4F2B-AE75-D669858057C9}" type="pres">
      <dgm:prSet presAssocID="{D6BB4904-F7AE-4851-A64A-04E0ED74A101}" presName="compositeNode" presStyleCnt="0">
        <dgm:presLayoutVars>
          <dgm:bulletEnabled val="1"/>
        </dgm:presLayoutVars>
      </dgm:prSet>
      <dgm:spPr/>
    </dgm:pt>
    <dgm:pt modelId="{5DCE79A2-A64E-4DEF-9F2A-B1BD6120FB67}" type="pres">
      <dgm:prSet presAssocID="{D6BB4904-F7AE-4851-A64A-04E0ED74A101}" presName="bgRect" presStyleLbl="bgAccFollowNode1" presStyleIdx="0" presStyleCnt="7"/>
      <dgm:spPr/>
    </dgm:pt>
    <dgm:pt modelId="{F8191590-6BB8-4759-AAFD-481EC6FD9D51}" type="pres">
      <dgm:prSet presAssocID="{FC3163B5-CA5A-49FA-A8FE-F29261EC8141}" presName="sibTransNodeCircle" presStyleLbl="alignNode1" presStyleIdx="0" presStyleCnt="14">
        <dgm:presLayoutVars>
          <dgm:chMax val="0"/>
          <dgm:bulletEnabled/>
        </dgm:presLayoutVars>
      </dgm:prSet>
      <dgm:spPr/>
    </dgm:pt>
    <dgm:pt modelId="{F5686CD8-384C-407B-8701-4D21DF00B135}" type="pres">
      <dgm:prSet presAssocID="{D6BB4904-F7AE-4851-A64A-04E0ED74A101}" presName="bottomLine" presStyleLbl="alignNode1" presStyleIdx="1" presStyleCnt="14">
        <dgm:presLayoutVars/>
      </dgm:prSet>
      <dgm:spPr/>
    </dgm:pt>
    <dgm:pt modelId="{AB0F0C41-FEEE-430E-A539-AB37F6A35981}" type="pres">
      <dgm:prSet presAssocID="{D6BB4904-F7AE-4851-A64A-04E0ED74A101}" presName="nodeText" presStyleLbl="bgAccFollowNode1" presStyleIdx="0" presStyleCnt="7">
        <dgm:presLayoutVars>
          <dgm:bulletEnabled val="1"/>
        </dgm:presLayoutVars>
      </dgm:prSet>
      <dgm:spPr/>
    </dgm:pt>
    <dgm:pt modelId="{90216DBE-FFA9-4062-A589-F5ACE1B5FD40}" type="pres">
      <dgm:prSet presAssocID="{FC3163B5-CA5A-49FA-A8FE-F29261EC8141}" presName="sibTrans" presStyleCnt="0"/>
      <dgm:spPr/>
    </dgm:pt>
    <dgm:pt modelId="{19539C8E-9C06-43CD-A30D-7587DBF29DB4}" type="pres">
      <dgm:prSet presAssocID="{FEEAC6A6-2439-4910-BE1B-58CD71230258}" presName="compositeNode" presStyleCnt="0">
        <dgm:presLayoutVars>
          <dgm:bulletEnabled val="1"/>
        </dgm:presLayoutVars>
      </dgm:prSet>
      <dgm:spPr/>
    </dgm:pt>
    <dgm:pt modelId="{9064DB2C-A946-43CA-8A4A-6ADBA951652B}" type="pres">
      <dgm:prSet presAssocID="{FEEAC6A6-2439-4910-BE1B-58CD71230258}" presName="bgRect" presStyleLbl="bgAccFollowNode1" presStyleIdx="1" presStyleCnt="7"/>
      <dgm:spPr/>
    </dgm:pt>
    <dgm:pt modelId="{71187C80-AD7D-4ABF-949F-A8CD51239D41}" type="pres">
      <dgm:prSet presAssocID="{4A2B85E0-B006-4A4D-A8CC-A9BAD50E2017}" presName="sibTransNodeCircle" presStyleLbl="alignNode1" presStyleIdx="2" presStyleCnt="14">
        <dgm:presLayoutVars>
          <dgm:chMax val="0"/>
          <dgm:bulletEnabled/>
        </dgm:presLayoutVars>
      </dgm:prSet>
      <dgm:spPr/>
    </dgm:pt>
    <dgm:pt modelId="{FC775FA9-578E-45BB-92AE-B338F24B28A9}" type="pres">
      <dgm:prSet presAssocID="{FEEAC6A6-2439-4910-BE1B-58CD71230258}" presName="bottomLine" presStyleLbl="alignNode1" presStyleIdx="3" presStyleCnt="14">
        <dgm:presLayoutVars/>
      </dgm:prSet>
      <dgm:spPr/>
    </dgm:pt>
    <dgm:pt modelId="{C4CC98B9-D71D-4CC1-933C-71845862A0D4}" type="pres">
      <dgm:prSet presAssocID="{FEEAC6A6-2439-4910-BE1B-58CD71230258}" presName="nodeText" presStyleLbl="bgAccFollowNode1" presStyleIdx="1" presStyleCnt="7">
        <dgm:presLayoutVars>
          <dgm:bulletEnabled val="1"/>
        </dgm:presLayoutVars>
      </dgm:prSet>
      <dgm:spPr/>
    </dgm:pt>
    <dgm:pt modelId="{1F7629CD-045A-467B-87D0-25D6CAB1EF00}" type="pres">
      <dgm:prSet presAssocID="{4A2B85E0-B006-4A4D-A8CC-A9BAD50E2017}" presName="sibTrans" presStyleCnt="0"/>
      <dgm:spPr/>
    </dgm:pt>
    <dgm:pt modelId="{8B67166B-ADB3-4F58-A291-2835F454C415}" type="pres">
      <dgm:prSet presAssocID="{5DB68EB6-2997-44BF-9014-FF77566FC3F5}" presName="compositeNode" presStyleCnt="0">
        <dgm:presLayoutVars>
          <dgm:bulletEnabled val="1"/>
        </dgm:presLayoutVars>
      </dgm:prSet>
      <dgm:spPr/>
    </dgm:pt>
    <dgm:pt modelId="{9CC88FA5-23C2-4A1C-8E9D-4F96CBE2348C}" type="pres">
      <dgm:prSet presAssocID="{5DB68EB6-2997-44BF-9014-FF77566FC3F5}" presName="bgRect" presStyleLbl="bgAccFollowNode1" presStyleIdx="2" presStyleCnt="7"/>
      <dgm:spPr/>
    </dgm:pt>
    <dgm:pt modelId="{8975F0BC-E92C-4E8D-98D2-76CC26E875B0}" type="pres">
      <dgm:prSet presAssocID="{7014820C-E120-4EEA-B53E-F30BAB306248}" presName="sibTransNodeCircle" presStyleLbl="alignNode1" presStyleIdx="4" presStyleCnt="14">
        <dgm:presLayoutVars>
          <dgm:chMax val="0"/>
          <dgm:bulletEnabled/>
        </dgm:presLayoutVars>
      </dgm:prSet>
      <dgm:spPr/>
    </dgm:pt>
    <dgm:pt modelId="{1C99D620-FBD9-4904-B10B-A18E2356EA94}" type="pres">
      <dgm:prSet presAssocID="{5DB68EB6-2997-44BF-9014-FF77566FC3F5}" presName="bottomLine" presStyleLbl="alignNode1" presStyleIdx="5" presStyleCnt="14">
        <dgm:presLayoutVars/>
      </dgm:prSet>
      <dgm:spPr/>
    </dgm:pt>
    <dgm:pt modelId="{7A898D2F-F32B-403B-83F9-A231514F147B}" type="pres">
      <dgm:prSet presAssocID="{5DB68EB6-2997-44BF-9014-FF77566FC3F5}" presName="nodeText" presStyleLbl="bgAccFollowNode1" presStyleIdx="2" presStyleCnt="7">
        <dgm:presLayoutVars>
          <dgm:bulletEnabled val="1"/>
        </dgm:presLayoutVars>
      </dgm:prSet>
      <dgm:spPr/>
    </dgm:pt>
    <dgm:pt modelId="{F2D0029E-D643-458E-821D-A431C2523CCD}" type="pres">
      <dgm:prSet presAssocID="{7014820C-E120-4EEA-B53E-F30BAB306248}" presName="sibTrans" presStyleCnt="0"/>
      <dgm:spPr/>
    </dgm:pt>
    <dgm:pt modelId="{F4BCDEA5-E3A6-465A-911E-4BB58E199E08}" type="pres">
      <dgm:prSet presAssocID="{A0DD4E2F-917B-48EC-8747-DC95EB3FD76C}" presName="compositeNode" presStyleCnt="0">
        <dgm:presLayoutVars>
          <dgm:bulletEnabled val="1"/>
        </dgm:presLayoutVars>
      </dgm:prSet>
      <dgm:spPr/>
    </dgm:pt>
    <dgm:pt modelId="{46B0D4DF-6425-4B80-9E76-505DDC8DBF4C}" type="pres">
      <dgm:prSet presAssocID="{A0DD4E2F-917B-48EC-8747-DC95EB3FD76C}" presName="bgRect" presStyleLbl="bgAccFollowNode1" presStyleIdx="3" presStyleCnt="7"/>
      <dgm:spPr/>
    </dgm:pt>
    <dgm:pt modelId="{4519E2BA-6393-413A-BBF6-1F4F79280D05}" type="pres">
      <dgm:prSet presAssocID="{F2917331-D169-45AF-B1BB-354DA1D11F1E}" presName="sibTransNodeCircle" presStyleLbl="alignNode1" presStyleIdx="6" presStyleCnt="14">
        <dgm:presLayoutVars>
          <dgm:chMax val="0"/>
          <dgm:bulletEnabled/>
        </dgm:presLayoutVars>
      </dgm:prSet>
      <dgm:spPr/>
    </dgm:pt>
    <dgm:pt modelId="{CF8B908F-EFD4-4A84-8297-9B1885C94427}" type="pres">
      <dgm:prSet presAssocID="{A0DD4E2F-917B-48EC-8747-DC95EB3FD76C}" presName="bottomLine" presStyleLbl="alignNode1" presStyleIdx="7" presStyleCnt="14">
        <dgm:presLayoutVars/>
      </dgm:prSet>
      <dgm:spPr/>
    </dgm:pt>
    <dgm:pt modelId="{D8B27141-56EA-4152-841A-908A5533C05F}" type="pres">
      <dgm:prSet presAssocID="{A0DD4E2F-917B-48EC-8747-DC95EB3FD76C}" presName="nodeText" presStyleLbl="bgAccFollowNode1" presStyleIdx="3" presStyleCnt="7">
        <dgm:presLayoutVars>
          <dgm:bulletEnabled val="1"/>
        </dgm:presLayoutVars>
      </dgm:prSet>
      <dgm:spPr/>
    </dgm:pt>
    <dgm:pt modelId="{EAB9CC9C-6057-45D7-846F-94A1F1B59111}" type="pres">
      <dgm:prSet presAssocID="{F2917331-D169-45AF-B1BB-354DA1D11F1E}" presName="sibTrans" presStyleCnt="0"/>
      <dgm:spPr/>
    </dgm:pt>
    <dgm:pt modelId="{0AC01446-E0C9-4AC6-8A35-4CEBC0888D19}" type="pres">
      <dgm:prSet presAssocID="{EB838FB8-2C57-45B6-9C9F-3DC90CC8B213}" presName="compositeNode" presStyleCnt="0">
        <dgm:presLayoutVars>
          <dgm:bulletEnabled val="1"/>
        </dgm:presLayoutVars>
      </dgm:prSet>
      <dgm:spPr/>
    </dgm:pt>
    <dgm:pt modelId="{EE11C9BB-EA25-4417-8DE2-3BBE77F60261}" type="pres">
      <dgm:prSet presAssocID="{EB838FB8-2C57-45B6-9C9F-3DC90CC8B213}" presName="bgRect" presStyleLbl="bgAccFollowNode1" presStyleIdx="4" presStyleCnt="7"/>
      <dgm:spPr/>
    </dgm:pt>
    <dgm:pt modelId="{3A9763DA-3482-44DB-B2AF-862C316E5CAB}" type="pres">
      <dgm:prSet presAssocID="{7B9FE9C4-AC4C-4378-94B1-70E47EC8BE5B}" presName="sibTransNodeCircle" presStyleLbl="alignNode1" presStyleIdx="8" presStyleCnt="14">
        <dgm:presLayoutVars>
          <dgm:chMax val="0"/>
          <dgm:bulletEnabled/>
        </dgm:presLayoutVars>
      </dgm:prSet>
      <dgm:spPr/>
    </dgm:pt>
    <dgm:pt modelId="{F8961FE1-6090-46CF-AEAF-24C812558DC3}" type="pres">
      <dgm:prSet presAssocID="{EB838FB8-2C57-45B6-9C9F-3DC90CC8B213}" presName="bottomLine" presStyleLbl="alignNode1" presStyleIdx="9" presStyleCnt="14">
        <dgm:presLayoutVars/>
      </dgm:prSet>
      <dgm:spPr/>
    </dgm:pt>
    <dgm:pt modelId="{53AA288D-B808-48F2-951E-D07A997BA65D}" type="pres">
      <dgm:prSet presAssocID="{EB838FB8-2C57-45B6-9C9F-3DC90CC8B213}" presName="nodeText" presStyleLbl="bgAccFollowNode1" presStyleIdx="4" presStyleCnt="7">
        <dgm:presLayoutVars>
          <dgm:bulletEnabled val="1"/>
        </dgm:presLayoutVars>
      </dgm:prSet>
      <dgm:spPr/>
    </dgm:pt>
    <dgm:pt modelId="{45B7206B-6CF1-4C54-9DD6-02D403D86202}" type="pres">
      <dgm:prSet presAssocID="{7B9FE9C4-AC4C-4378-94B1-70E47EC8BE5B}" presName="sibTrans" presStyleCnt="0"/>
      <dgm:spPr/>
    </dgm:pt>
    <dgm:pt modelId="{BAF8327B-D3F1-4F3C-899F-8277A50CFD1D}" type="pres">
      <dgm:prSet presAssocID="{F56CD9A5-8420-4718-BBD9-170A5763E5BE}" presName="compositeNode" presStyleCnt="0">
        <dgm:presLayoutVars>
          <dgm:bulletEnabled val="1"/>
        </dgm:presLayoutVars>
      </dgm:prSet>
      <dgm:spPr/>
    </dgm:pt>
    <dgm:pt modelId="{F799F309-7D46-4C9F-8EF7-9DE531293534}" type="pres">
      <dgm:prSet presAssocID="{F56CD9A5-8420-4718-BBD9-170A5763E5BE}" presName="bgRect" presStyleLbl="bgAccFollowNode1" presStyleIdx="5" presStyleCnt="7"/>
      <dgm:spPr/>
    </dgm:pt>
    <dgm:pt modelId="{A5B5A46E-80B5-409B-8CCA-3A6A8CF6AFDA}" type="pres">
      <dgm:prSet presAssocID="{1CDCEEC4-1525-48BF-9757-15DC93CD5961}" presName="sibTransNodeCircle" presStyleLbl="alignNode1" presStyleIdx="10" presStyleCnt="14">
        <dgm:presLayoutVars>
          <dgm:chMax val="0"/>
          <dgm:bulletEnabled/>
        </dgm:presLayoutVars>
      </dgm:prSet>
      <dgm:spPr/>
    </dgm:pt>
    <dgm:pt modelId="{F3419AFB-7A86-48CC-87F4-52979FF24D21}" type="pres">
      <dgm:prSet presAssocID="{F56CD9A5-8420-4718-BBD9-170A5763E5BE}" presName="bottomLine" presStyleLbl="alignNode1" presStyleIdx="11" presStyleCnt="14">
        <dgm:presLayoutVars/>
      </dgm:prSet>
      <dgm:spPr/>
    </dgm:pt>
    <dgm:pt modelId="{65E5495D-39FE-4462-9BCC-C07F0E2C469B}" type="pres">
      <dgm:prSet presAssocID="{F56CD9A5-8420-4718-BBD9-170A5763E5BE}" presName="nodeText" presStyleLbl="bgAccFollowNode1" presStyleIdx="5" presStyleCnt="7">
        <dgm:presLayoutVars>
          <dgm:bulletEnabled val="1"/>
        </dgm:presLayoutVars>
      </dgm:prSet>
      <dgm:spPr/>
    </dgm:pt>
    <dgm:pt modelId="{4985D35A-51F1-40BF-BCE9-4531133A6DFA}" type="pres">
      <dgm:prSet presAssocID="{1CDCEEC4-1525-48BF-9757-15DC93CD5961}" presName="sibTrans" presStyleCnt="0"/>
      <dgm:spPr/>
    </dgm:pt>
    <dgm:pt modelId="{FF29CFCA-154B-4516-B017-254CF82CF4AD}" type="pres">
      <dgm:prSet presAssocID="{DEE72970-6207-49F4-9EBB-D27BF8437261}" presName="compositeNode" presStyleCnt="0">
        <dgm:presLayoutVars>
          <dgm:bulletEnabled val="1"/>
        </dgm:presLayoutVars>
      </dgm:prSet>
      <dgm:spPr/>
    </dgm:pt>
    <dgm:pt modelId="{E7AAF5F9-5AE8-4632-B652-635282C3E869}" type="pres">
      <dgm:prSet presAssocID="{DEE72970-6207-49F4-9EBB-D27BF8437261}" presName="bgRect" presStyleLbl="bgAccFollowNode1" presStyleIdx="6" presStyleCnt="7"/>
      <dgm:spPr/>
    </dgm:pt>
    <dgm:pt modelId="{0ACE7F2F-C84C-41D5-B6DC-DCD889B5C354}" type="pres">
      <dgm:prSet presAssocID="{111EA9AC-1B8C-404A-80A1-6508DC2ED5E0}" presName="sibTransNodeCircle" presStyleLbl="alignNode1" presStyleIdx="12" presStyleCnt="14">
        <dgm:presLayoutVars>
          <dgm:chMax val="0"/>
          <dgm:bulletEnabled/>
        </dgm:presLayoutVars>
      </dgm:prSet>
      <dgm:spPr/>
    </dgm:pt>
    <dgm:pt modelId="{B2F6783D-85AD-4724-B688-AD24A6E1081F}" type="pres">
      <dgm:prSet presAssocID="{DEE72970-6207-49F4-9EBB-D27BF8437261}" presName="bottomLine" presStyleLbl="alignNode1" presStyleIdx="13" presStyleCnt="14">
        <dgm:presLayoutVars/>
      </dgm:prSet>
      <dgm:spPr/>
    </dgm:pt>
    <dgm:pt modelId="{335A5B13-694D-45FE-9E35-EF8E82BB4578}" type="pres">
      <dgm:prSet presAssocID="{DEE72970-6207-49F4-9EBB-D27BF8437261}" presName="nodeText" presStyleLbl="bgAccFollowNode1" presStyleIdx="6" presStyleCnt="7">
        <dgm:presLayoutVars>
          <dgm:bulletEnabled val="1"/>
        </dgm:presLayoutVars>
      </dgm:prSet>
      <dgm:spPr/>
    </dgm:pt>
  </dgm:ptLst>
  <dgm:cxnLst>
    <dgm:cxn modelId="{4F530301-B0FA-42FD-98F2-3D6BBFC1C319}" type="presOf" srcId="{F56CD9A5-8420-4718-BBD9-170A5763E5BE}" destId="{65E5495D-39FE-4462-9BCC-C07F0E2C469B}" srcOrd="1" destOrd="0" presId="urn:microsoft.com/office/officeart/2016/7/layout/BasicLinearProcessNumbered"/>
    <dgm:cxn modelId="{F1BCAD01-C359-46F3-BDC9-700765149A29}" type="presOf" srcId="{FEEAC6A6-2439-4910-BE1B-58CD71230258}" destId="{C4CC98B9-D71D-4CC1-933C-71845862A0D4}" srcOrd="1" destOrd="0" presId="urn:microsoft.com/office/officeart/2016/7/layout/BasicLinearProcessNumbered"/>
    <dgm:cxn modelId="{994A2106-533B-4461-9323-767FFF03183F}" type="presOf" srcId="{F56CD9A5-8420-4718-BBD9-170A5763E5BE}" destId="{F799F309-7D46-4C9F-8EF7-9DE531293534}" srcOrd="0" destOrd="0" presId="urn:microsoft.com/office/officeart/2016/7/layout/BasicLinearProcessNumbered"/>
    <dgm:cxn modelId="{47D27C06-4448-42A4-B055-AB84BE000621}" type="presOf" srcId="{EB838FB8-2C57-45B6-9C9F-3DC90CC8B213}" destId="{EE11C9BB-EA25-4417-8DE2-3BBE77F60261}" srcOrd="0" destOrd="0" presId="urn:microsoft.com/office/officeart/2016/7/layout/BasicLinearProcessNumbered"/>
    <dgm:cxn modelId="{24EFB106-C7DE-4FB6-8C9D-40EE646A576E}" type="presOf" srcId="{1CDCEEC4-1525-48BF-9757-15DC93CD5961}" destId="{A5B5A46E-80B5-409B-8CCA-3A6A8CF6AFDA}" srcOrd="0" destOrd="0" presId="urn:microsoft.com/office/officeart/2016/7/layout/BasicLinearProcessNumbered"/>
    <dgm:cxn modelId="{3A9E7B0F-6EC1-493E-B99A-0EC7ED10FFA0}" type="presOf" srcId="{FC3163B5-CA5A-49FA-A8FE-F29261EC8141}" destId="{F8191590-6BB8-4759-AAFD-481EC6FD9D51}" srcOrd="0" destOrd="0" presId="urn:microsoft.com/office/officeart/2016/7/layout/BasicLinearProcessNumbered"/>
    <dgm:cxn modelId="{49D9ED14-3401-4D5B-B010-AFDD106384F6}" type="presOf" srcId="{DEE72970-6207-49F4-9EBB-D27BF8437261}" destId="{E7AAF5F9-5AE8-4632-B652-635282C3E869}" srcOrd="0" destOrd="0" presId="urn:microsoft.com/office/officeart/2016/7/layout/BasicLinearProcessNumbered"/>
    <dgm:cxn modelId="{2B4BCF1B-565D-494D-AA7D-96AA24E9F2F7}" type="presOf" srcId="{FEEAC6A6-2439-4910-BE1B-58CD71230258}" destId="{9064DB2C-A946-43CA-8A4A-6ADBA951652B}" srcOrd="0" destOrd="0" presId="urn:microsoft.com/office/officeart/2016/7/layout/BasicLinearProcessNumbered"/>
    <dgm:cxn modelId="{24E8CC1E-90C5-4D45-9812-C2A375DF313D}" type="presOf" srcId="{7B9FE9C4-AC4C-4378-94B1-70E47EC8BE5B}" destId="{3A9763DA-3482-44DB-B2AF-862C316E5CAB}" srcOrd="0" destOrd="0" presId="urn:microsoft.com/office/officeart/2016/7/layout/BasicLinearProcessNumbered"/>
    <dgm:cxn modelId="{004D9623-45EC-4CEE-A1E8-723800448EB7}" type="presOf" srcId="{A0DD4E2F-917B-48EC-8747-DC95EB3FD76C}" destId="{46B0D4DF-6425-4B80-9E76-505DDC8DBF4C}" srcOrd="0" destOrd="0" presId="urn:microsoft.com/office/officeart/2016/7/layout/BasicLinearProcessNumbered"/>
    <dgm:cxn modelId="{B9361F29-0503-4DA5-BE0D-A25B52C1541D}" type="presOf" srcId="{EB838FB8-2C57-45B6-9C9F-3DC90CC8B213}" destId="{53AA288D-B808-48F2-951E-D07A997BA65D}" srcOrd="1" destOrd="0" presId="urn:microsoft.com/office/officeart/2016/7/layout/BasicLinearProcessNumbered"/>
    <dgm:cxn modelId="{D764612F-87AA-4295-A18E-36A09DE4956D}" srcId="{D77083B2-FFAE-46AC-B00A-934294B81086}" destId="{EB838FB8-2C57-45B6-9C9F-3DC90CC8B213}" srcOrd="4" destOrd="0" parTransId="{38D8CE4B-A198-4DF6-8696-DF85929848EA}" sibTransId="{7B9FE9C4-AC4C-4378-94B1-70E47EC8BE5B}"/>
    <dgm:cxn modelId="{529CE42F-E032-4AC2-A19E-400E02B121A6}" type="presOf" srcId="{5DB68EB6-2997-44BF-9014-FF77566FC3F5}" destId="{9CC88FA5-23C2-4A1C-8E9D-4F96CBE2348C}" srcOrd="0" destOrd="0" presId="urn:microsoft.com/office/officeart/2016/7/layout/BasicLinearProcessNumbered"/>
    <dgm:cxn modelId="{FEA62361-BE39-4750-9FCC-0CF86600456B}" type="presOf" srcId="{4A2B85E0-B006-4A4D-A8CC-A9BAD50E2017}" destId="{71187C80-AD7D-4ABF-949F-A8CD51239D41}" srcOrd="0" destOrd="0" presId="urn:microsoft.com/office/officeart/2016/7/layout/BasicLinearProcessNumbered"/>
    <dgm:cxn modelId="{B89A9C4D-EF21-4BFB-9C4B-6271DD8C10CC}" type="presOf" srcId="{A0DD4E2F-917B-48EC-8747-DC95EB3FD76C}" destId="{D8B27141-56EA-4152-841A-908A5533C05F}" srcOrd="1" destOrd="0" presId="urn:microsoft.com/office/officeart/2016/7/layout/BasicLinearProcessNumbered"/>
    <dgm:cxn modelId="{CD24274E-46EF-4E73-84A1-685E6333F44E}" srcId="{D77083B2-FFAE-46AC-B00A-934294B81086}" destId="{A0DD4E2F-917B-48EC-8747-DC95EB3FD76C}" srcOrd="3" destOrd="0" parTransId="{5EEE6311-1184-44EB-B57C-A6022956C2B2}" sibTransId="{F2917331-D169-45AF-B1BB-354DA1D11F1E}"/>
    <dgm:cxn modelId="{01331279-E4DE-46ED-97BB-D0531BF82E28}" type="presOf" srcId="{D6BB4904-F7AE-4851-A64A-04E0ED74A101}" destId="{AB0F0C41-FEEE-430E-A539-AB37F6A35981}" srcOrd="1" destOrd="0" presId="urn:microsoft.com/office/officeart/2016/7/layout/BasicLinearProcessNumbered"/>
    <dgm:cxn modelId="{F798EF83-08BA-4582-879C-DF70CE799F08}" srcId="{D77083B2-FFAE-46AC-B00A-934294B81086}" destId="{F56CD9A5-8420-4718-BBD9-170A5763E5BE}" srcOrd="5" destOrd="0" parTransId="{23293F50-6DB0-4CDB-939E-C2D0156FFCB8}" sibTransId="{1CDCEEC4-1525-48BF-9757-15DC93CD5961}"/>
    <dgm:cxn modelId="{CDBE4486-86AC-43B1-83BB-7C5F3CA0B6B0}" type="presOf" srcId="{5DB68EB6-2997-44BF-9014-FF77566FC3F5}" destId="{7A898D2F-F32B-403B-83F9-A231514F147B}" srcOrd="1" destOrd="0" presId="urn:microsoft.com/office/officeart/2016/7/layout/BasicLinearProcessNumbered"/>
    <dgm:cxn modelId="{E3D31B8F-E8E0-4AC0-AE10-027E1948BD83}" type="presOf" srcId="{D77083B2-FFAE-46AC-B00A-934294B81086}" destId="{552421E6-1BF1-4962-B3BD-000478A67F02}" srcOrd="0" destOrd="0" presId="urn:microsoft.com/office/officeart/2016/7/layout/BasicLinearProcessNumbered"/>
    <dgm:cxn modelId="{D85DD197-20AD-45AD-98AA-3325E0F5FAD9}" srcId="{D77083B2-FFAE-46AC-B00A-934294B81086}" destId="{5DB68EB6-2997-44BF-9014-FF77566FC3F5}" srcOrd="2" destOrd="0" parTransId="{BD95FF58-BD27-4782-83E3-BBA5065F42B2}" sibTransId="{7014820C-E120-4EEA-B53E-F30BAB306248}"/>
    <dgm:cxn modelId="{7974349E-A6C2-40E8-9D2C-44767808D8F1}" srcId="{D77083B2-FFAE-46AC-B00A-934294B81086}" destId="{DEE72970-6207-49F4-9EBB-D27BF8437261}" srcOrd="6" destOrd="0" parTransId="{32489081-6CEC-4758-A7F1-7DC83FC230A8}" sibTransId="{111EA9AC-1B8C-404A-80A1-6508DC2ED5E0}"/>
    <dgm:cxn modelId="{DF49E9B1-7F1C-41A7-B1B0-CEC862410C30}" type="presOf" srcId="{7014820C-E120-4EEA-B53E-F30BAB306248}" destId="{8975F0BC-E92C-4E8D-98D2-76CC26E875B0}" srcOrd="0" destOrd="0" presId="urn:microsoft.com/office/officeart/2016/7/layout/BasicLinearProcessNumbered"/>
    <dgm:cxn modelId="{B700FEB2-05CE-48C5-AA2E-5874659A8010}" type="presOf" srcId="{111EA9AC-1B8C-404A-80A1-6508DC2ED5E0}" destId="{0ACE7F2F-C84C-41D5-B6DC-DCD889B5C354}" srcOrd="0" destOrd="0" presId="urn:microsoft.com/office/officeart/2016/7/layout/BasicLinearProcessNumbered"/>
    <dgm:cxn modelId="{57548FC5-2D02-4FBA-9346-E52D9559B046}" type="presOf" srcId="{DEE72970-6207-49F4-9EBB-D27BF8437261}" destId="{335A5B13-694D-45FE-9E35-EF8E82BB4578}" srcOrd="1" destOrd="0" presId="urn:microsoft.com/office/officeart/2016/7/layout/BasicLinearProcessNumbered"/>
    <dgm:cxn modelId="{763EECD0-9A05-4210-AF69-258DB8292210}" srcId="{D77083B2-FFAE-46AC-B00A-934294B81086}" destId="{FEEAC6A6-2439-4910-BE1B-58CD71230258}" srcOrd="1" destOrd="0" parTransId="{DECC8626-532B-41DC-9EEA-4C088A234E60}" sibTransId="{4A2B85E0-B006-4A4D-A8CC-A9BAD50E2017}"/>
    <dgm:cxn modelId="{F79B22D4-20E2-4E2E-B5D7-CF629B2443FF}" type="presOf" srcId="{D6BB4904-F7AE-4851-A64A-04E0ED74A101}" destId="{5DCE79A2-A64E-4DEF-9F2A-B1BD6120FB67}" srcOrd="0" destOrd="0" presId="urn:microsoft.com/office/officeart/2016/7/layout/BasicLinearProcessNumbered"/>
    <dgm:cxn modelId="{EEB3EBD4-3CD4-40E8-9789-1993D52D4481}" srcId="{D77083B2-FFAE-46AC-B00A-934294B81086}" destId="{D6BB4904-F7AE-4851-A64A-04E0ED74A101}" srcOrd="0" destOrd="0" parTransId="{A9BA4901-AA8C-43B1-9653-770A5CC1AE51}" sibTransId="{FC3163B5-CA5A-49FA-A8FE-F29261EC8141}"/>
    <dgm:cxn modelId="{63BDBCE7-C80B-46DC-85B8-8E31E9ED347E}" type="presOf" srcId="{F2917331-D169-45AF-B1BB-354DA1D11F1E}" destId="{4519E2BA-6393-413A-BBF6-1F4F79280D05}" srcOrd="0" destOrd="0" presId="urn:microsoft.com/office/officeart/2016/7/layout/BasicLinearProcessNumbered"/>
    <dgm:cxn modelId="{913F8518-3EAF-4C6F-AD2A-5E81845E3D63}" type="presParOf" srcId="{552421E6-1BF1-4962-B3BD-000478A67F02}" destId="{79FB1DF1-1998-4F2B-AE75-D669858057C9}" srcOrd="0" destOrd="0" presId="urn:microsoft.com/office/officeart/2016/7/layout/BasicLinearProcessNumbered"/>
    <dgm:cxn modelId="{F27AD757-8829-4DCB-9861-153846FC369A}" type="presParOf" srcId="{79FB1DF1-1998-4F2B-AE75-D669858057C9}" destId="{5DCE79A2-A64E-4DEF-9F2A-B1BD6120FB67}" srcOrd="0" destOrd="0" presId="urn:microsoft.com/office/officeart/2016/7/layout/BasicLinearProcessNumbered"/>
    <dgm:cxn modelId="{1AAAC0BB-9DEC-4DF8-A623-7DA1EEE1BE3E}" type="presParOf" srcId="{79FB1DF1-1998-4F2B-AE75-D669858057C9}" destId="{F8191590-6BB8-4759-AAFD-481EC6FD9D51}" srcOrd="1" destOrd="0" presId="urn:microsoft.com/office/officeart/2016/7/layout/BasicLinearProcessNumbered"/>
    <dgm:cxn modelId="{4032572A-2030-44C1-BD6C-4CC099E8D774}" type="presParOf" srcId="{79FB1DF1-1998-4F2B-AE75-D669858057C9}" destId="{F5686CD8-384C-407B-8701-4D21DF00B135}" srcOrd="2" destOrd="0" presId="urn:microsoft.com/office/officeart/2016/7/layout/BasicLinearProcessNumbered"/>
    <dgm:cxn modelId="{183158B6-38CB-45EF-BD6C-E21D96EF52DA}" type="presParOf" srcId="{79FB1DF1-1998-4F2B-AE75-D669858057C9}" destId="{AB0F0C41-FEEE-430E-A539-AB37F6A35981}" srcOrd="3" destOrd="0" presId="urn:microsoft.com/office/officeart/2016/7/layout/BasicLinearProcessNumbered"/>
    <dgm:cxn modelId="{7971BA48-24CD-4C2A-B158-1AEEFE45DAFC}" type="presParOf" srcId="{552421E6-1BF1-4962-B3BD-000478A67F02}" destId="{90216DBE-FFA9-4062-A589-F5ACE1B5FD40}" srcOrd="1" destOrd="0" presId="urn:microsoft.com/office/officeart/2016/7/layout/BasicLinearProcessNumbered"/>
    <dgm:cxn modelId="{770CFFE9-30F7-47FD-A2D0-1DFAA65A026A}" type="presParOf" srcId="{552421E6-1BF1-4962-B3BD-000478A67F02}" destId="{19539C8E-9C06-43CD-A30D-7587DBF29DB4}" srcOrd="2" destOrd="0" presId="urn:microsoft.com/office/officeart/2016/7/layout/BasicLinearProcessNumbered"/>
    <dgm:cxn modelId="{AE826DA4-A9BA-47E5-AF61-8DD8F00B0E55}" type="presParOf" srcId="{19539C8E-9C06-43CD-A30D-7587DBF29DB4}" destId="{9064DB2C-A946-43CA-8A4A-6ADBA951652B}" srcOrd="0" destOrd="0" presId="urn:microsoft.com/office/officeart/2016/7/layout/BasicLinearProcessNumbered"/>
    <dgm:cxn modelId="{09C2CB87-4439-410F-A938-DC9914BA23C2}" type="presParOf" srcId="{19539C8E-9C06-43CD-A30D-7587DBF29DB4}" destId="{71187C80-AD7D-4ABF-949F-A8CD51239D41}" srcOrd="1" destOrd="0" presId="urn:microsoft.com/office/officeart/2016/7/layout/BasicLinearProcessNumbered"/>
    <dgm:cxn modelId="{DE9E7353-D579-4FD1-A5B5-FD29FAD6A593}" type="presParOf" srcId="{19539C8E-9C06-43CD-A30D-7587DBF29DB4}" destId="{FC775FA9-578E-45BB-92AE-B338F24B28A9}" srcOrd="2" destOrd="0" presId="urn:microsoft.com/office/officeart/2016/7/layout/BasicLinearProcessNumbered"/>
    <dgm:cxn modelId="{1910D10C-4824-4D1F-8974-B2CA4364451F}" type="presParOf" srcId="{19539C8E-9C06-43CD-A30D-7587DBF29DB4}" destId="{C4CC98B9-D71D-4CC1-933C-71845862A0D4}" srcOrd="3" destOrd="0" presId="urn:microsoft.com/office/officeart/2016/7/layout/BasicLinearProcessNumbered"/>
    <dgm:cxn modelId="{2148C2E3-916C-4F1A-BCB8-FD8CCA611CAC}" type="presParOf" srcId="{552421E6-1BF1-4962-B3BD-000478A67F02}" destId="{1F7629CD-045A-467B-87D0-25D6CAB1EF00}" srcOrd="3" destOrd="0" presId="urn:microsoft.com/office/officeart/2016/7/layout/BasicLinearProcessNumbered"/>
    <dgm:cxn modelId="{F05A2B96-1BB5-40DF-B0E8-AD53B81115C3}" type="presParOf" srcId="{552421E6-1BF1-4962-B3BD-000478A67F02}" destId="{8B67166B-ADB3-4F58-A291-2835F454C415}" srcOrd="4" destOrd="0" presId="urn:microsoft.com/office/officeart/2016/7/layout/BasicLinearProcessNumbered"/>
    <dgm:cxn modelId="{D8ADDEAC-C368-4004-A4F0-A39F6E417AF1}" type="presParOf" srcId="{8B67166B-ADB3-4F58-A291-2835F454C415}" destId="{9CC88FA5-23C2-4A1C-8E9D-4F96CBE2348C}" srcOrd="0" destOrd="0" presId="urn:microsoft.com/office/officeart/2016/7/layout/BasicLinearProcessNumbered"/>
    <dgm:cxn modelId="{74117B84-410D-4608-93CD-BC03BFF4629B}" type="presParOf" srcId="{8B67166B-ADB3-4F58-A291-2835F454C415}" destId="{8975F0BC-E92C-4E8D-98D2-76CC26E875B0}" srcOrd="1" destOrd="0" presId="urn:microsoft.com/office/officeart/2016/7/layout/BasicLinearProcessNumbered"/>
    <dgm:cxn modelId="{F8CC07B9-0CC8-4AF2-B7C6-A7B573E04D44}" type="presParOf" srcId="{8B67166B-ADB3-4F58-A291-2835F454C415}" destId="{1C99D620-FBD9-4904-B10B-A18E2356EA94}" srcOrd="2" destOrd="0" presId="urn:microsoft.com/office/officeart/2016/7/layout/BasicLinearProcessNumbered"/>
    <dgm:cxn modelId="{25C31E5A-7030-452C-B7DA-87B4C6DFE26C}" type="presParOf" srcId="{8B67166B-ADB3-4F58-A291-2835F454C415}" destId="{7A898D2F-F32B-403B-83F9-A231514F147B}" srcOrd="3" destOrd="0" presId="urn:microsoft.com/office/officeart/2016/7/layout/BasicLinearProcessNumbered"/>
    <dgm:cxn modelId="{0BAB1252-6A41-4B74-8122-A23212B0D24D}" type="presParOf" srcId="{552421E6-1BF1-4962-B3BD-000478A67F02}" destId="{F2D0029E-D643-458E-821D-A431C2523CCD}" srcOrd="5" destOrd="0" presId="urn:microsoft.com/office/officeart/2016/7/layout/BasicLinearProcessNumbered"/>
    <dgm:cxn modelId="{E871424F-F999-4E91-857D-AB4D1AACE9CE}" type="presParOf" srcId="{552421E6-1BF1-4962-B3BD-000478A67F02}" destId="{F4BCDEA5-E3A6-465A-911E-4BB58E199E08}" srcOrd="6" destOrd="0" presId="urn:microsoft.com/office/officeart/2016/7/layout/BasicLinearProcessNumbered"/>
    <dgm:cxn modelId="{D52B4455-1395-41C2-9C24-609FB9C5F8B0}" type="presParOf" srcId="{F4BCDEA5-E3A6-465A-911E-4BB58E199E08}" destId="{46B0D4DF-6425-4B80-9E76-505DDC8DBF4C}" srcOrd="0" destOrd="0" presId="urn:microsoft.com/office/officeart/2016/7/layout/BasicLinearProcessNumbered"/>
    <dgm:cxn modelId="{7CD0C279-3757-4F7D-914E-DED01229EDF0}" type="presParOf" srcId="{F4BCDEA5-E3A6-465A-911E-4BB58E199E08}" destId="{4519E2BA-6393-413A-BBF6-1F4F79280D05}" srcOrd="1" destOrd="0" presId="urn:microsoft.com/office/officeart/2016/7/layout/BasicLinearProcessNumbered"/>
    <dgm:cxn modelId="{0FFE264C-8985-4C31-B9A2-3BADBFDFD946}" type="presParOf" srcId="{F4BCDEA5-E3A6-465A-911E-4BB58E199E08}" destId="{CF8B908F-EFD4-4A84-8297-9B1885C94427}" srcOrd="2" destOrd="0" presId="urn:microsoft.com/office/officeart/2016/7/layout/BasicLinearProcessNumbered"/>
    <dgm:cxn modelId="{3EF3B5AA-D6AF-4593-918A-C45DF2277235}" type="presParOf" srcId="{F4BCDEA5-E3A6-465A-911E-4BB58E199E08}" destId="{D8B27141-56EA-4152-841A-908A5533C05F}" srcOrd="3" destOrd="0" presId="urn:microsoft.com/office/officeart/2016/7/layout/BasicLinearProcessNumbered"/>
    <dgm:cxn modelId="{2F1427FA-490C-4B3A-9A67-941E5E2F9C45}" type="presParOf" srcId="{552421E6-1BF1-4962-B3BD-000478A67F02}" destId="{EAB9CC9C-6057-45D7-846F-94A1F1B59111}" srcOrd="7" destOrd="0" presId="urn:microsoft.com/office/officeart/2016/7/layout/BasicLinearProcessNumbered"/>
    <dgm:cxn modelId="{576A336F-3405-40C0-BE95-E6ABBE7004C1}" type="presParOf" srcId="{552421E6-1BF1-4962-B3BD-000478A67F02}" destId="{0AC01446-E0C9-4AC6-8A35-4CEBC0888D19}" srcOrd="8" destOrd="0" presId="urn:microsoft.com/office/officeart/2016/7/layout/BasicLinearProcessNumbered"/>
    <dgm:cxn modelId="{F99DCA2E-F219-4F6B-8B4F-3A44E5947F2D}" type="presParOf" srcId="{0AC01446-E0C9-4AC6-8A35-4CEBC0888D19}" destId="{EE11C9BB-EA25-4417-8DE2-3BBE77F60261}" srcOrd="0" destOrd="0" presId="urn:microsoft.com/office/officeart/2016/7/layout/BasicLinearProcessNumbered"/>
    <dgm:cxn modelId="{F5639839-83A0-4B7E-A275-01ECD735E044}" type="presParOf" srcId="{0AC01446-E0C9-4AC6-8A35-4CEBC0888D19}" destId="{3A9763DA-3482-44DB-B2AF-862C316E5CAB}" srcOrd="1" destOrd="0" presId="urn:microsoft.com/office/officeart/2016/7/layout/BasicLinearProcessNumbered"/>
    <dgm:cxn modelId="{0CF4A436-9A7F-42A6-B3BE-A6A1C4B62C38}" type="presParOf" srcId="{0AC01446-E0C9-4AC6-8A35-4CEBC0888D19}" destId="{F8961FE1-6090-46CF-AEAF-24C812558DC3}" srcOrd="2" destOrd="0" presId="urn:microsoft.com/office/officeart/2016/7/layout/BasicLinearProcessNumbered"/>
    <dgm:cxn modelId="{037682D9-BA30-45E8-A36B-75EBCA9AF713}" type="presParOf" srcId="{0AC01446-E0C9-4AC6-8A35-4CEBC0888D19}" destId="{53AA288D-B808-48F2-951E-D07A997BA65D}" srcOrd="3" destOrd="0" presId="urn:microsoft.com/office/officeart/2016/7/layout/BasicLinearProcessNumbered"/>
    <dgm:cxn modelId="{3B35B492-11DA-4D88-BC12-8FA1C08E5C03}" type="presParOf" srcId="{552421E6-1BF1-4962-B3BD-000478A67F02}" destId="{45B7206B-6CF1-4C54-9DD6-02D403D86202}" srcOrd="9" destOrd="0" presId="urn:microsoft.com/office/officeart/2016/7/layout/BasicLinearProcessNumbered"/>
    <dgm:cxn modelId="{E034BA84-8C7A-4E79-AFE3-ED3653C78B6E}" type="presParOf" srcId="{552421E6-1BF1-4962-B3BD-000478A67F02}" destId="{BAF8327B-D3F1-4F3C-899F-8277A50CFD1D}" srcOrd="10" destOrd="0" presId="urn:microsoft.com/office/officeart/2016/7/layout/BasicLinearProcessNumbered"/>
    <dgm:cxn modelId="{F3EBB605-7534-472F-A4AD-0A8EB36B7E47}" type="presParOf" srcId="{BAF8327B-D3F1-4F3C-899F-8277A50CFD1D}" destId="{F799F309-7D46-4C9F-8EF7-9DE531293534}" srcOrd="0" destOrd="0" presId="urn:microsoft.com/office/officeart/2016/7/layout/BasicLinearProcessNumbered"/>
    <dgm:cxn modelId="{E462105F-9F8C-4A23-8438-588DD7D62FF9}" type="presParOf" srcId="{BAF8327B-D3F1-4F3C-899F-8277A50CFD1D}" destId="{A5B5A46E-80B5-409B-8CCA-3A6A8CF6AFDA}" srcOrd="1" destOrd="0" presId="urn:microsoft.com/office/officeart/2016/7/layout/BasicLinearProcessNumbered"/>
    <dgm:cxn modelId="{8217D2EB-F140-430B-A3EB-F3DB8E2A3FA4}" type="presParOf" srcId="{BAF8327B-D3F1-4F3C-899F-8277A50CFD1D}" destId="{F3419AFB-7A86-48CC-87F4-52979FF24D21}" srcOrd="2" destOrd="0" presId="urn:microsoft.com/office/officeart/2016/7/layout/BasicLinearProcessNumbered"/>
    <dgm:cxn modelId="{06A9051E-8B16-426A-809A-1E71C6317B9C}" type="presParOf" srcId="{BAF8327B-D3F1-4F3C-899F-8277A50CFD1D}" destId="{65E5495D-39FE-4462-9BCC-C07F0E2C469B}" srcOrd="3" destOrd="0" presId="urn:microsoft.com/office/officeart/2016/7/layout/BasicLinearProcessNumbered"/>
    <dgm:cxn modelId="{6CC8F5C2-4FFE-4DA4-8B5F-D662AD100B55}" type="presParOf" srcId="{552421E6-1BF1-4962-B3BD-000478A67F02}" destId="{4985D35A-51F1-40BF-BCE9-4531133A6DFA}" srcOrd="11" destOrd="0" presId="urn:microsoft.com/office/officeart/2016/7/layout/BasicLinearProcessNumbered"/>
    <dgm:cxn modelId="{AE72E87F-AC7B-4502-922F-A9C6A4E93D0C}" type="presParOf" srcId="{552421E6-1BF1-4962-B3BD-000478A67F02}" destId="{FF29CFCA-154B-4516-B017-254CF82CF4AD}" srcOrd="12" destOrd="0" presId="urn:microsoft.com/office/officeart/2016/7/layout/BasicLinearProcessNumbered"/>
    <dgm:cxn modelId="{C35A5B94-1139-4693-8FC4-705E6AEF087E}" type="presParOf" srcId="{FF29CFCA-154B-4516-B017-254CF82CF4AD}" destId="{E7AAF5F9-5AE8-4632-B652-635282C3E869}" srcOrd="0" destOrd="0" presId="urn:microsoft.com/office/officeart/2016/7/layout/BasicLinearProcessNumbered"/>
    <dgm:cxn modelId="{ABE7CEEB-049E-4BD4-BF8C-E4DE1D8A16E4}" type="presParOf" srcId="{FF29CFCA-154B-4516-B017-254CF82CF4AD}" destId="{0ACE7F2F-C84C-41D5-B6DC-DCD889B5C354}" srcOrd="1" destOrd="0" presId="urn:microsoft.com/office/officeart/2016/7/layout/BasicLinearProcessNumbered"/>
    <dgm:cxn modelId="{4A338CE6-7211-477A-B0EC-284199F56AF0}" type="presParOf" srcId="{FF29CFCA-154B-4516-B017-254CF82CF4AD}" destId="{B2F6783D-85AD-4724-B688-AD24A6E1081F}" srcOrd="2" destOrd="0" presId="urn:microsoft.com/office/officeart/2016/7/layout/BasicLinearProcessNumbered"/>
    <dgm:cxn modelId="{76634E5A-4B59-4534-8942-5A5E277F562F}" type="presParOf" srcId="{FF29CFCA-154B-4516-B017-254CF82CF4AD}" destId="{335A5B13-694D-45FE-9E35-EF8E82BB457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C040606-071E-40A6-B624-170B9DC1E9D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8F3991-62EF-4B49-AEDD-BA71F4C132CE}">
      <dgm:prSet/>
      <dgm:spPr/>
      <dgm:t>
        <a:bodyPr/>
        <a:lstStyle/>
        <a:p>
          <a:r>
            <a:rPr lang="en-GB" dirty="0"/>
            <a:t>May need vitamin and mineral supplements but disabled athletes are subject to the same anti doping rules as able bodied athletes – refer to last module</a:t>
          </a:r>
          <a:endParaRPr lang="en-US" dirty="0"/>
        </a:p>
      </dgm:t>
    </dgm:pt>
    <dgm:pt modelId="{47CFEEFD-581A-4488-AEFE-2823E39AF29E}" type="parTrans" cxnId="{60FCDF6C-41D9-4C09-A6AF-1EB21795D39D}">
      <dgm:prSet/>
      <dgm:spPr/>
      <dgm:t>
        <a:bodyPr/>
        <a:lstStyle/>
        <a:p>
          <a:endParaRPr lang="en-US"/>
        </a:p>
      </dgm:t>
    </dgm:pt>
    <dgm:pt modelId="{A4910D48-43DB-43D7-9F0E-D07F997EF83A}" type="sibTrans" cxnId="{60FCDF6C-41D9-4C09-A6AF-1EB21795D39D}">
      <dgm:prSet/>
      <dgm:spPr/>
      <dgm:t>
        <a:bodyPr/>
        <a:lstStyle/>
        <a:p>
          <a:endParaRPr lang="en-US"/>
        </a:p>
      </dgm:t>
    </dgm:pt>
    <dgm:pt modelId="{25B6E0F5-5BF3-45A5-9805-5A1BE0AA8E54}">
      <dgm:prSet/>
      <dgm:spPr/>
      <dgm:t>
        <a:bodyPr/>
        <a:lstStyle/>
        <a:p>
          <a:r>
            <a:rPr lang="en-GB" dirty="0"/>
            <a:t>They are tested as much at elite level</a:t>
          </a:r>
          <a:endParaRPr lang="en-US" dirty="0"/>
        </a:p>
      </dgm:t>
    </dgm:pt>
    <dgm:pt modelId="{BEA029E8-82EC-4F2B-A3D9-4FBAEB7F5BB8}" type="parTrans" cxnId="{5B320648-C967-4541-83AD-5E2066D1A88F}">
      <dgm:prSet/>
      <dgm:spPr/>
      <dgm:t>
        <a:bodyPr/>
        <a:lstStyle/>
        <a:p>
          <a:endParaRPr lang="en-US"/>
        </a:p>
      </dgm:t>
    </dgm:pt>
    <dgm:pt modelId="{DBA5C69F-A968-4913-A347-2A9FE02A46B9}" type="sibTrans" cxnId="{5B320648-C967-4541-83AD-5E2066D1A88F}">
      <dgm:prSet/>
      <dgm:spPr/>
      <dgm:t>
        <a:bodyPr/>
        <a:lstStyle/>
        <a:p>
          <a:endParaRPr lang="en-US"/>
        </a:p>
      </dgm:t>
    </dgm:pt>
    <dgm:pt modelId="{9E79AFDD-538D-4E77-822C-EC08A11CD9B9}">
      <dgm:prSet/>
      <dgm:spPr/>
      <dgm:t>
        <a:bodyPr/>
        <a:lstStyle/>
        <a:p>
          <a:r>
            <a:rPr lang="en-GB" dirty="0"/>
            <a:t>This may cause issues with prescribed medication – have to declare it to UK sport if they are competing at an elite level</a:t>
          </a:r>
          <a:endParaRPr lang="en-US" dirty="0"/>
        </a:p>
      </dgm:t>
    </dgm:pt>
    <dgm:pt modelId="{F415284C-6D71-4B2F-87D4-3517DC4A9D26}" type="parTrans" cxnId="{F659F2AE-273D-4622-B019-4B8D4E9D0E31}">
      <dgm:prSet/>
      <dgm:spPr/>
      <dgm:t>
        <a:bodyPr/>
        <a:lstStyle/>
        <a:p>
          <a:endParaRPr lang="en-US"/>
        </a:p>
      </dgm:t>
    </dgm:pt>
    <dgm:pt modelId="{D65501E2-EF06-45C9-825D-D9377F3B5B7C}" type="sibTrans" cxnId="{F659F2AE-273D-4622-B019-4B8D4E9D0E31}">
      <dgm:prSet/>
      <dgm:spPr/>
      <dgm:t>
        <a:bodyPr/>
        <a:lstStyle/>
        <a:p>
          <a:endParaRPr lang="en-US"/>
        </a:p>
      </dgm:t>
    </dgm:pt>
    <dgm:pt modelId="{CB363DA6-9523-4923-86E5-96406A5AC1B1}">
      <dgm:prSet/>
      <dgm:spPr/>
      <dgm:t>
        <a:bodyPr/>
        <a:lstStyle/>
        <a:p>
          <a:r>
            <a:rPr lang="en-GB" dirty="0"/>
            <a:t>Many para athletes are taking medication</a:t>
          </a:r>
          <a:endParaRPr lang="en-US" dirty="0"/>
        </a:p>
      </dgm:t>
    </dgm:pt>
    <dgm:pt modelId="{B3DF000B-5CA7-48C4-907F-EC56C743464C}" type="parTrans" cxnId="{C7728081-7E41-49EE-9E9B-F4DC2E012CAA}">
      <dgm:prSet/>
      <dgm:spPr/>
      <dgm:t>
        <a:bodyPr/>
        <a:lstStyle/>
        <a:p>
          <a:endParaRPr lang="en-US"/>
        </a:p>
      </dgm:t>
    </dgm:pt>
    <dgm:pt modelId="{2715810B-7EAF-4711-B50C-0C5F3D55E2F5}" type="sibTrans" cxnId="{C7728081-7E41-49EE-9E9B-F4DC2E012CAA}">
      <dgm:prSet/>
      <dgm:spPr/>
      <dgm:t>
        <a:bodyPr/>
        <a:lstStyle/>
        <a:p>
          <a:endParaRPr lang="en-US"/>
        </a:p>
      </dgm:t>
    </dgm:pt>
    <dgm:pt modelId="{E2C171BD-11B1-42CC-8D83-5A98B53A25E4}" type="pres">
      <dgm:prSet presAssocID="{2C040606-071E-40A6-B624-170B9DC1E9DF}" presName="linear" presStyleCnt="0">
        <dgm:presLayoutVars>
          <dgm:animLvl val="lvl"/>
          <dgm:resizeHandles val="exact"/>
        </dgm:presLayoutVars>
      </dgm:prSet>
      <dgm:spPr/>
    </dgm:pt>
    <dgm:pt modelId="{AC2EFC32-6D92-4254-9726-5E75ABD89833}" type="pres">
      <dgm:prSet presAssocID="{478F3991-62EF-4B49-AEDD-BA71F4C132C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3C29CA-E9D8-43D4-A418-6ED075280EBB}" type="pres">
      <dgm:prSet presAssocID="{A4910D48-43DB-43D7-9F0E-D07F997EF83A}" presName="spacer" presStyleCnt="0"/>
      <dgm:spPr/>
    </dgm:pt>
    <dgm:pt modelId="{AD1850DA-C136-48D4-A4A6-64800BE67BB1}" type="pres">
      <dgm:prSet presAssocID="{25B6E0F5-5BF3-45A5-9805-5A1BE0AA8E5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1463717-40AC-4C5F-948C-2029F3CC2F56}" type="pres">
      <dgm:prSet presAssocID="{DBA5C69F-A968-4913-A347-2A9FE02A46B9}" presName="spacer" presStyleCnt="0"/>
      <dgm:spPr/>
    </dgm:pt>
    <dgm:pt modelId="{4E7CDB6C-4ACA-4D0F-B887-CE50726407AE}" type="pres">
      <dgm:prSet presAssocID="{9E79AFDD-538D-4E77-822C-EC08A11CD9B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2959D91-901E-4EDA-A3C6-A7976E268036}" type="pres">
      <dgm:prSet presAssocID="{D65501E2-EF06-45C9-825D-D9377F3B5B7C}" presName="spacer" presStyleCnt="0"/>
      <dgm:spPr/>
    </dgm:pt>
    <dgm:pt modelId="{480BF05A-2A44-4FF6-88D0-BCE7B152D745}" type="pres">
      <dgm:prSet presAssocID="{CB363DA6-9523-4923-86E5-96406A5AC1B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247B2E-BD26-4ACB-B6FB-A0931A501E4C}" type="presOf" srcId="{478F3991-62EF-4B49-AEDD-BA71F4C132CE}" destId="{AC2EFC32-6D92-4254-9726-5E75ABD89833}" srcOrd="0" destOrd="0" presId="urn:microsoft.com/office/officeart/2005/8/layout/vList2"/>
    <dgm:cxn modelId="{5B320648-C967-4541-83AD-5E2066D1A88F}" srcId="{2C040606-071E-40A6-B624-170B9DC1E9DF}" destId="{25B6E0F5-5BF3-45A5-9805-5A1BE0AA8E54}" srcOrd="1" destOrd="0" parTransId="{BEA029E8-82EC-4F2B-A3D9-4FBAEB7F5BB8}" sibTransId="{DBA5C69F-A968-4913-A347-2A9FE02A46B9}"/>
    <dgm:cxn modelId="{60FCDF6C-41D9-4C09-A6AF-1EB21795D39D}" srcId="{2C040606-071E-40A6-B624-170B9DC1E9DF}" destId="{478F3991-62EF-4B49-AEDD-BA71F4C132CE}" srcOrd="0" destOrd="0" parTransId="{47CFEEFD-581A-4488-AEFE-2823E39AF29E}" sibTransId="{A4910D48-43DB-43D7-9F0E-D07F997EF83A}"/>
    <dgm:cxn modelId="{3175436F-A413-46C8-9F43-789F7DAD8ED5}" type="presOf" srcId="{CB363DA6-9523-4923-86E5-96406A5AC1B1}" destId="{480BF05A-2A44-4FF6-88D0-BCE7B152D745}" srcOrd="0" destOrd="0" presId="urn:microsoft.com/office/officeart/2005/8/layout/vList2"/>
    <dgm:cxn modelId="{C7728081-7E41-49EE-9E9B-F4DC2E012CAA}" srcId="{2C040606-071E-40A6-B624-170B9DC1E9DF}" destId="{CB363DA6-9523-4923-86E5-96406A5AC1B1}" srcOrd="3" destOrd="0" parTransId="{B3DF000B-5CA7-48C4-907F-EC56C743464C}" sibTransId="{2715810B-7EAF-4711-B50C-0C5F3D55E2F5}"/>
    <dgm:cxn modelId="{1068868C-0ADC-4158-8EB8-09A655F561DB}" type="presOf" srcId="{25B6E0F5-5BF3-45A5-9805-5A1BE0AA8E54}" destId="{AD1850DA-C136-48D4-A4A6-64800BE67BB1}" srcOrd="0" destOrd="0" presId="urn:microsoft.com/office/officeart/2005/8/layout/vList2"/>
    <dgm:cxn modelId="{F659F2AE-273D-4622-B019-4B8D4E9D0E31}" srcId="{2C040606-071E-40A6-B624-170B9DC1E9DF}" destId="{9E79AFDD-538D-4E77-822C-EC08A11CD9B9}" srcOrd="2" destOrd="0" parTransId="{F415284C-6D71-4B2F-87D4-3517DC4A9D26}" sibTransId="{D65501E2-EF06-45C9-825D-D9377F3B5B7C}"/>
    <dgm:cxn modelId="{B86801E5-2556-46CA-B491-460593B710B6}" type="presOf" srcId="{9E79AFDD-538D-4E77-822C-EC08A11CD9B9}" destId="{4E7CDB6C-4ACA-4D0F-B887-CE50726407AE}" srcOrd="0" destOrd="0" presId="urn:microsoft.com/office/officeart/2005/8/layout/vList2"/>
    <dgm:cxn modelId="{4934E8F4-D272-48B8-B6D0-94C0BD184D72}" type="presOf" srcId="{2C040606-071E-40A6-B624-170B9DC1E9DF}" destId="{E2C171BD-11B1-42CC-8D83-5A98B53A25E4}" srcOrd="0" destOrd="0" presId="urn:microsoft.com/office/officeart/2005/8/layout/vList2"/>
    <dgm:cxn modelId="{5A21E020-CAEF-4226-91D8-BD7181F52884}" type="presParOf" srcId="{E2C171BD-11B1-42CC-8D83-5A98B53A25E4}" destId="{AC2EFC32-6D92-4254-9726-5E75ABD89833}" srcOrd="0" destOrd="0" presId="urn:microsoft.com/office/officeart/2005/8/layout/vList2"/>
    <dgm:cxn modelId="{514F3DA8-3EDF-488C-9640-15300A58FC3B}" type="presParOf" srcId="{E2C171BD-11B1-42CC-8D83-5A98B53A25E4}" destId="{253C29CA-E9D8-43D4-A418-6ED075280EBB}" srcOrd="1" destOrd="0" presId="urn:microsoft.com/office/officeart/2005/8/layout/vList2"/>
    <dgm:cxn modelId="{7C4B669B-D3F7-4641-96E7-634F449E66E8}" type="presParOf" srcId="{E2C171BD-11B1-42CC-8D83-5A98B53A25E4}" destId="{AD1850DA-C136-48D4-A4A6-64800BE67BB1}" srcOrd="2" destOrd="0" presId="urn:microsoft.com/office/officeart/2005/8/layout/vList2"/>
    <dgm:cxn modelId="{416BFA05-DA5F-47A2-80F8-EC2C12F7C914}" type="presParOf" srcId="{E2C171BD-11B1-42CC-8D83-5A98B53A25E4}" destId="{01463717-40AC-4C5F-948C-2029F3CC2F56}" srcOrd="3" destOrd="0" presId="urn:microsoft.com/office/officeart/2005/8/layout/vList2"/>
    <dgm:cxn modelId="{A14886D6-4B10-44CC-89B3-9CA236A1E01E}" type="presParOf" srcId="{E2C171BD-11B1-42CC-8D83-5A98B53A25E4}" destId="{4E7CDB6C-4ACA-4D0F-B887-CE50726407AE}" srcOrd="4" destOrd="0" presId="urn:microsoft.com/office/officeart/2005/8/layout/vList2"/>
    <dgm:cxn modelId="{ACAD3819-C1CF-4AB4-A61E-7E6851F6B00D}" type="presParOf" srcId="{E2C171BD-11B1-42CC-8D83-5A98B53A25E4}" destId="{82959D91-901E-4EDA-A3C6-A7976E268036}" srcOrd="5" destOrd="0" presId="urn:microsoft.com/office/officeart/2005/8/layout/vList2"/>
    <dgm:cxn modelId="{86CD088F-2A09-4279-8A44-83A8D376CA0F}" type="presParOf" srcId="{E2C171BD-11B1-42CC-8D83-5A98B53A25E4}" destId="{480BF05A-2A44-4FF6-88D0-BCE7B152D74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2832EFF-3BBC-4F34-89B3-A5D655AF197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FD0CB8-924E-41A7-A3F4-75E5379F047B}">
      <dgm:prSet/>
      <dgm:spPr/>
      <dgm:t>
        <a:bodyPr/>
        <a:lstStyle/>
        <a:p>
          <a:r>
            <a:rPr lang="en-GB"/>
            <a:t>Many have medical problems as well as a disability – healing for amputees , pressure sores for wheel chair users</a:t>
          </a:r>
          <a:endParaRPr lang="en-US"/>
        </a:p>
      </dgm:t>
    </dgm:pt>
    <dgm:pt modelId="{812E899A-9989-4270-89FD-C7846ADFC1C7}" type="parTrans" cxnId="{1CBDEAE6-C8AE-4D34-A8B5-EBB760748A99}">
      <dgm:prSet/>
      <dgm:spPr/>
      <dgm:t>
        <a:bodyPr/>
        <a:lstStyle/>
        <a:p>
          <a:endParaRPr lang="en-US"/>
        </a:p>
      </dgm:t>
    </dgm:pt>
    <dgm:pt modelId="{360BA7DE-F4EF-4226-8A7F-0BF3634DA49F}" type="sibTrans" cxnId="{1CBDEAE6-C8AE-4D34-A8B5-EBB760748A99}">
      <dgm:prSet/>
      <dgm:spPr/>
      <dgm:t>
        <a:bodyPr/>
        <a:lstStyle/>
        <a:p>
          <a:endParaRPr lang="en-US"/>
        </a:p>
      </dgm:t>
    </dgm:pt>
    <dgm:pt modelId="{42D521EE-083C-452F-B383-EA3230801F71}">
      <dgm:prSet/>
      <dgm:spPr/>
      <dgm:t>
        <a:bodyPr/>
        <a:lstStyle/>
        <a:p>
          <a:r>
            <a:rPr lang="en-GB"/>
            <a:t>Type 1 or Type 2 Diabetes</a:t>
          </a:r>
          <a:endParaRPr lang="en-US"/>
        </a:p>
      </dgm:t>
    </dgm:pt>
    <dgm:pt modelId="{6CCD3BC3-DC60-4380-9029-ED6D291F86B1}" type="parTrans" cxnId="{A45FF430-401F-4349-B96D-73DF31372759}">
      <dgm:prSet/>
      <dgm:spPr/>
      <dgm:t>
        <a:bodyPr/>
        <a:lstStyle/>
        <a:p>
          <a:endParaRPr lang="en-US"/>
        </a:p>
      </dgm:t>
    </dgm:pt>
    <dgm:pt modelId="{31F1D4CD-EA1B-47BA-9ACE-3CD642D1A878}" type="sibTrans" cxnId="{A45FF430-401F-4349-B96D-73DF31372759}">
      <dgm:prSet/>
      <dgm:spPr/>
      <dgm:t>
        <a:bodyPr/>
        <a:lstStyle/>
        <a:p>
          <a:endParaRPr lang="en-US"/>
        </a:p>
      </dgm:t>
    </dgm:pt>
    <dgm:pt modelId="{4C57CFD2-195F-4F08-AE90-88D291A44D95}">
      <dgm:prSet/>
      <dgm:spPr/>
      <dgm:t>
        <a:bodyPr/>
        <a:lstStyle/>
        <a:p>
          <a:r>
            <a:rPr lang="en-GB"/>
            <a:t>Food texture problems</a:t>
          </a:r>
          <a:endParaRPr lang="en-US"/>
        </a:p>
      </dgm:t>
    </dgm:pt>
    <dgm:pt modelId="{BA4D476F-4CAD-48A9-964D-9EEA415B903A}" type="parTrans" cxnId="{E62DD783-F990-480D-AB4C-A80149B41ED3}">
      <dgm:prSet/>
      <dgm:spPr/>
      <dgm:t>
        <a:bodyPr/>
        <a:lstStyle/>
        <a:p>
          <a:endParaRPr lang="en-US"/>
        </a:p>
      </dgm:t>
    </dgm:pt>
    <dgm:pt modelId="{DF9DCB24-8611-4913-B393-E28C185306F4}" type="sibTrans" cxnId="{E62DD783-F990-480D-AB4C-A80149B41ED3}">
      <dgm:prSet/>
      <dgm:spPr/>
      <dgm:t>
        <a:bodyPr/>
        <a:lstStyle/>
        <a:p>
          <a:endParaRPr lang="en-US"/>
        </a:p>
      </dgm:t>
    </dgm:pt>
    <dgm:pt modelId="{915AD53D-4539-4B35-9B37-41E629A29FED}">
      <dgm:prSet/>
      <dgm:spPr/>
      <dgm:t>
        <a:bodyPr/>
        <a:lstStyle/>
        <a:p>
          <a:r>
            <a:rPr lang="en-GB"/>
            <a:t>Medication</a:t>
          </a:r>
          <a:endParaRPr lang="en-US"/>
        </a:p>
      </dgm:t>
    </dgm:pt>
    <dgm:pt modelId="{F3D7FA91-2BF4-4D51-8750-5CCF8B82FCC1}" type="parTrans" cxnId="{E5647B99-7AB3-4AE1-AE08-F1956B01383C}">
      <dgm:prSet/>
      <dgm:spPr/>
      <dgm:t>
        <a:bodyPr/>
        <a:lstStyle/>
        <a:p>
          <a:endParaRPr lang="en-US"/>
        </a:p>
      </dgm:t>
    </dgm:pt>
    <dgm:pt modelId="{0BD1A213-C878-4374-9D32-7A3F49C29DD8}" type="sibTrans" cxnId="{E5647B99-7AB3-4AE1-AE08-F1956B01383C}">
      <dgm:prSet/>
      <dgm:spPr/>
      <dgm:t>
        <a:bodyPr/>
        <a:lstStyle/>
        <a:p>
          <a:endParaRPr lang="en-US"/>
        </a:p>
      </dgm:t>
    </dgm:pt>
    <dgm:pt modelId="{801C7E71-27A6-47EC-8209-7F0BCBE4FB72}">
      <dgm:prSet/>
      <dgm:spPr/>
      <dgm:t>
        <a:bodyPr/>
        <a:lstStyle/>
        <a:p>
          <a:r>
            <a:rPr lang="en-GB"/>
            <a:t>Bladder and bowel control – in particular for spinal cord injuries</a:t>
          </a:r>
          <a:endParaRPr lang="en-US"/>
        </a:p>
      </dgm:t>
    </dgm:pt>
    <dgm:pt modelId="{596D52DC-0A3C-4009-BC92-8BA1B36FC63A}" type="parTrans" cxnId="{A07590D6-11B1-4858-ADB7-79AFC2F972DD}">
      <dgm:prSet/>
      <dgm:spPr/>
      <dgm:t>
        <a:bodyPr/>
        <a:lstStyle/>
        <a:p>
          <a:endParaRPr lang="en-US"/>
        </a:p>
      </dgm:t>
    </dgm:pt>
    <dgm:pt modelId="{D7FE2096-EE77-4829-B0B2-E37259F7D38C}" type="sibTrans" cxnId="{A07590D6-11B1-4858-ADB7-79AFC2F972DD}">
      <dgm:prSet/>
      <dgm:spPr/>
      <dgm:t>
        <a:bodyPr/>
        <a:lstStyle/>
        <a:p>
          <a:endParaRPr lang="en-US"/>
        </a:p>
      </dgm:t>
    </dgm:pt>
    <dgm:pt modelId="{CA6D4888-01CB-4C33-9A1D-65D9A0F4A253}" type="pres">
      <dgm:prSet presAssocID="{72832EFF-3BBC-4F34-89B3-A5D655AF197C}" presName="vert0" presStyleCnt="0">
        <dgm:presLayoutVars>
          <dgm:dir/>
          <dgm:animOne val="branch"/>
          <dgm:animLvl val="lvl"/>
        </dgm:presLayoutVars>
      </dgm:prSet>
      <dgm:spPr/>
    </dgm:pt>
    <dgm:pt modelId="{73BBD96C-9F23-48A2-9AAC-13BCDB35E136}" type="pres">
      <dgm:prSet presAssocID="{CAFD0CB8-924E-41A7-A3F4-75E5379F047B}" presName="thickLine" presStyleLbl="alignNode1" presStyleIdx="0" presStyleCnt="5"/>
      <dgm:spPr/>
    </dgm:pt>
    <dgm:pt modelId="{743CC554-EBF5-4355-80A5-634FFB060FAA}" type="pres">
      <dgm:prSet presAssocID="{CAFD0CB8-924E-41A7-A3F4-75E5379F047B}" presName="horz1" presStyleCnt="0"/>
      <dgm:spPr/>
    </dgm:pt>
    <dgm:pt modelId="{A164D057-0563-42CA-A0FC-7CAA4B236FDF}" type="pres">
      <dgm:prSet presAssocID="{CAFD0CB8-924E-41A7-A3F4-75E5379F047B}" presName="tx1" presStyleLbl="revTx" presStyleIdx="0" presStyleCnt="5"/>
      <dgm:spPr/>
    </dgm:pt>
    <dgm:pt modelId="{16B4E5B3-9C76-4C5D-8D06-8BA2EF8BACF8}" type="pres">
      <dgm:prSet presAssocID="{CAFD0CB8-924E-41A7-A3F4-75E5379F047B}" presName="vert1" presStyleCnt="0"/>
      <dgm:spPr/>
    </dgm:pt>
    <dgm:pt modelId="{0292D918-3271-40C9-A098-CB0533E7419D}" type="pres">
      <dgm:prSet presAssocID="{42D521EE-083C-452F-B383-EA3230801F71}" presName="thickLine" presStyleLbl="alignNode1" presStyleIdx="1" presStyleCnt="5"/>
      <dgm:spPr/>
    </dgm:pt>
    <dgm:pt modelId="{7F5EDA47-E54E-4D16-8F96-DD5690DA5092}" type="pres">
      <dgm:prSet presAssocID="{42D521EE-083C-452F-B383-EA3230801F71}" presName="horz1" presStyleCnt="0"/>
      <dgm:spPr/>
    </dgm:pt>
    <dgm:pt modelId="{E1B05649-87F7-405B-B6D4-A65C344B09B3}" type="pres">
      <dgm:prSet presAssocID="{42D521EE-083C-452F-B383-EA3230801F71}" presName="tx1" presStyleLbl="revTx" presStyleIdx="1" presStyleCnt="5"/>
      <dgm:spPr/>
    </dgm:pt>
    <dgm:pt modelId="{3A3379DD-39F5-49B9-B73B-DE2FFFBBB975}" type="pres">
      <dgm:prSet presAssocID="{42D521EE-083C-452F-B383-EA3230801F71}" presName="vert1" presStyleCnt="0"/>
      <dgm:spPr/>
    </dgm:pt>
    <dgm:pt modelId="{8DCB6AB2-E47B-4DFC-B3DA-CCBEA76250AB}" type="pres">
      <dgm:prSet presAssocID="{4C57CFD2-195F-4F08-AE90-88D291A44D95}" presName="thickLine" presStyleLbl="alignNode1" presStyleIdx="2" presStyleCnt="5"/>
      <dgm:spPr/>
    </dgm:pt>
    <dgm:pt modelId="{68AE707B-D4AC-4DF5-A976-707417798E9D}" type="pres">
      <dgm:prSet presAssocID="{4C57CFD2-195F-4F08-AE90-88D291A44D95}" presName="horz1" presStyleCnt="0"/>
      <dgm:spPr/>
    </dgm:pt>
    <dgm:pt modelId="{A5FB1A28-1ECC-452A-97BB-44D02A2D2DCA}" type="pres">
      <dgm:prSet presAssocID="{4C57CFD2-195F-4F08-AE90-88D291A44D95}" presName="tx1" presStyleLbl="revTx" presStyleIdx="2" presStyleCnt="5"/>
      <dgm:spPr/>
    </dgm:pt>
    <dgm:pt modelId="{B6717F2E-28D6-4B7D-9CD3-94E51BFAF2A2}" type="pres">
      <dgm:prSet presAssocID="{4C57CFD2-195F-4F08-AE90-88D291A44D95}" presName="vert1" presStyleCnt="0"/>
      <dgm:spPr/>
    </dgm:pt>
    <dgm:pt modelId="{F3F4A863-EC1A-46D8-88F4-E1698E3B5048}" type="pres">
      <dgm:prSet presAssocID="{915AD53D-4539-4B35-9B37-41E629A29FED}" presName="thickLine" presStyleLbl="alignNode1" presStyleIdx="3" presStyleCnt="5"/>
      <dgm:spPr/>
    </dgm:pt>
    <dgm:pt modelId="{7145D036-BD0A-45E4-A72D-62709F185A75}" type="pres">
      <dgm:prSet presAssocID="{915AD53D-4539-4B35-9B37-41E629A29FED}" presName="horz1" presStyleCnt="0"/>
      <dgm:spPr/>
    </dgm:pt>
    <dgm:pt modelId="{B74936D8-8B6F-4494-A01C-2863DF2D7783}" type="pres">
      <dgm:prSet presAssocID="{915AD53D-4539-4B35-9B37-41E629A29FED}" presName="tx1" presStyleLbl="revTx" presStyleIdx="3" presStyleCnt="5"/>
      <dgm:spPr/>
    </dgm:pt>
    <dgm:pt modelId="{00368B90-4109-44DE-B940-F667098549AF}" type="pres">
      <dgm:prSet presAssocID="{915AD53D-4539-4B35-9B37-41E629A29FED}" presName="vert1" presStyleCnt="0"/>
      <dgm:spPr/>
    </dgm:pt>
    <dgm:pt modelId="{0EF5B99D-F96E-4A37-8741-658211F324E1}" type="pres">
      <dgm:prSet presAssocID="{801C7E71-27A6-47EC-8209-7F0BCBE4FB72}" presName="thickLine" presStyleLbl="alignNode1" presStyleIdx="4" presStyleCnt="5"/>
      <dgm:spPr/>
    </dgm:pt>
    <dgm:pt modelId="{0412783D-3222-4DD2-A536-F115ED50E8ED}" type="pres">
      <dgm:prSet presAssocID="{801C7E71-27A6-47EC-8209-7F0BCBE4FB72}" presName="horz1" presStyleCnt="0"/>
      <dgm:spPr/>
    </dgm:pt>
    <dgm:pt modelId="{E50FDE67-0B3F-47D3-BAB7-165273C8BD7C}" type="pres">
      <dgm:prSet presAssocID="{801C7E71-27A6-47EC-8209-7F0BCBE4FB72}" presName="tx1" presStyleLbl="revTx" presStyleIdx="4" presStyleCnt="5"/>
      <dgm:spPr/>
    </dgm:pt>
    <dgm:pt modelId="{72E7CF4A-8471-49A9-957F-A7E22374EF05}" type="pres">
      <dgm:prSet presAssocID="{801C7E71-27A6-47EC-8209-7F0BCBE4FB72}" presName="vert1" presStyleCnt="0"/>
      <dgm:spPr/>
    </dgm:pt>
  </dgm:ptLst>
  <dgm:cxnLst>
    <dgm:cxn modelId="{21811707-446F-45A1-A200-68D88940F1A5}" type="presOf" srcId="{4C57CFD2-195F-4F08-AE90-88D291A44D95}" destId="{A5FB1A28-1ECC-452A-97BB-44D02A2D2DCA}" srcOrd="0" destOrd="0" presId="urn:microsoft.com/office/officeart/2008/layout/LinedList"/>
    <dgm:cxn modelId="{A45FF430-401F-4349-B96D-73DF31372759}" srcId="{72832EFF-3BBC-4F34-89B3-A5D655AF197C}" destId="{42D521EE-083C-452F-B383-EA3230801F71}" srcOrd="1" destOrd="0" parTransId="{6CCD3BC3-DC60-4380-9029-ED6D291F86B1}" sibTransId="{31F1D4CD-EA1B-47BA-9ACE-3CD642D1A878}"/>
    <dgm:cxn modelId="{E62DD783-F990-480D-AB4C-A80149B41ED3}" srcId="{72832EFF-3BBC-4F34-89B3-A5D655AF197C}" destId="{4C57CFD2-195F-4F08-AE90-88D291A44D95}" srcOrd="2" destOrd="0" parTransId="{BA4D476F-4CAD-48A9-964D-9EEA415B903A}" sibTransId="{DF9DCB24-8611-4913-B393-E28C185306F4}"/>
    <dgm:cxn modelId="{927D6093-8EA6-4232-99DE-5A79D587A1BC}" type="presOf" srcId="{CAFD0CB8-924E-41A7-A3F4-75E5379F047B}" destId="{A164D057-0563-42CA-A0FC-7CAA4B236FDF}" srcOrd="0" destOrd="0" presId="urn:microsoft.com/office/officeart/2008/layout/LinedList"/>
    <dgm:cxn modelId="{0918C895-3C4A-4860-99FC-FD3B5B4EF8B1}" type="presOf" srcId="{42D521EE-083C-452F-B383-EA3230801F71}" destId="{E1B05649-87F7-405B-B6D4-A65C344B09B3}" srcOrd="0" destOrd="0" presId="urn:microsoft.com/office/officeart/2008/layout/LinedList"/>
    <dgm:cxn modelId="{6621F996-7333-44FC-8F7C-029AFC95BD58}" type="presOf" srcId="{915AD53D-4539-4B35-9B37-41E629A29FED}" destId="{B74936D8-8B6F-4494-A01C-2863DF2D7783}" srcOrd="0" destOrd="0" presId="urn:microsoft.com/office/officeart/2008/layout/LinedList"/>
    <dgm:cxn modelId="{E5647B99-7AB3-4AE1-AE08-F1956B01383C}" srcId="{72832EFF-3BBC-4F34-89B3-A5D655AF197C}" destId="{915AD53D-4539-4B35-9B37-41E629A29FED}" srcOrd="3" destOrd="0" parTransId="{F3D7FA91-2BF4-4D51-8750-5CCF8B82FCC1}" sibTransId="{0BD1A213-C878-4374-9D32-7A3F49C29DD8}"/>
    <dgm:cxn modelId="{2DDC40AD-66AE-41B1-B293-E2457268AF9B}" type="presOf" srcId="{72832EFF-3BBC-4F34-89B3-A5D655AF197C}" destId="{CA6D4888-01CB-4C33-9A1D-65D9A0F4A253}" srcOrd="0" destOrd="0" presId="urn:microsoft.com/office/officeart/2008/layout/LinedList"/>
    <dgm:cxn modelId="{77776CC5-A99C-4690-B047-5CA799867C8E}" type="presOf" srcId="{801C7E71-27A6-47EC-8209-7F0BCBE4FB72}" destId="{E50FDE67-0B3F-47D3-BAB7-165273C8BD7C}" srcOrd="0" destOrd="0" presId="urn:microsoft.com/office/officeart/2008/layout/LinedList"/>
    <dgm:cxn modelId="{A07590D6-11B1-4858-ADB7-79AFC2F972DD}" srcId="{72832EFF-3BBC-4F34-89B3-A5D655AF197C}" destId="{801C7E71-27A6-47EC-8209-7F0BCBE4FB72}" srcOrd="4" destOrd="0" parTransId="{596D52DC-0A3C-4009-BC92-8BA1B36FC63A}" sibTransId="{D7FE2096-EE77-4829-B0B2-E37259F7D38C}"/>
    <dgm:cxn modelId="{1CBDEAE6-C8AE-4D34-A8B5-EBB760748A99}" srcId="{72832EFF-3BBC-4F34-89B3-A5D655AF197C}" destId="{CAFD0CB8-924E-41A7-A3F4-75E5379F047B}" srcOrd="0" destOrd="0" parTransId="{812E899A-9989-4270-89FD-C7846ADFC1C7}" sibTransId="{360BA7DE-F4EF-4226-8A7F-0BF3634DA49F}"/>
    <dgm:cxn modelId="{CF002F06-3996-462D-A3C0-30AA9C26F66B}" type="presParOf" srcId="{CA6D4888-01CB-4C33-9A1D-65D9A0F4A253}" destId="{73BBD96C-9F23-48A2-9AAC-13BCDB35E136}" srcOrd="0" destOrd="0" presId="urn:microsoft.com/office/officeart/2008/layout/LinedList"/>
    <dgm:cxn modelId="{AB0F6059-F2F0-49E0-8E67-315CDB595FE3}" type="presParOf" srcId="{CA6D4888-01CB-4C33-9A1D-65D9A0F4A253}" destId="{743CC554-EBF5-4355-80A5-634FFB060FAA}" srcOrd="1" destOrd="0" presId="urn:microsoft.com/office/officeart/2008/layout/LinedList"/>
    <dgm:cxn modelId="{3A28B28C-5D39-4680-9548-65BBDF2E3FC2}" type="presParOf" srcId="{743CC554-EBF5-4355-80A5-634FFB060FAA}" destId="{A164D057-0563-42CA-A0FC-7CAA4B236FDF}" srcOrd="0" destOrd="0" presId="urn:microsoft.com/office/officeart/2008/layout/LinedList"/>
    <dgm:cxn modelId="{8F5F4CF5-D6F7-4C18-AB78-93D6F06E73A6}" type="presParOf" srcId="{743CC554-EBF5-4355-80A5-634FFB060FAA}" destId="{16B4E5B3-9C76-4C5D-8D06-8BA2EF8BACF8}" srcOrd="1" destOrd="0" presId="urn:microsoft.com/office/officeart/2008/layout/LinedList"/>
    <dgm:cxn modelId="{71037471-7DA2-42D0-9389-A80B8920D718}" type="presParOf" srcId="{CA6D4888-01CB-4C33-9A1D-65D9A0F4A253}" destId="{0292D918-3271-40C9-A098-CB0533E7419D}" srcOrd="2" destOrd="0" presId="urn:microsoft.com/office/officeart/2008/layout/LinedList"/>
    <dgm:cxn modelId="{AA49C21A-98BD-4CC8-8C11-891BCDCBF083}" type="presParOf" srcId="{CA6D4888-01CB-4C33-9A1D-65D9A0F4A253}" destId="{7F5EDA47-E54E-4D16-8F96-DD5690DA5092}" srcOrd="3" destOrd="0" presId="urn:microsoft.com/office/officeart/2008/layout/LinedList"/>
    <dgm:cxn modelId="{728C7444-6F35-4AE0-8F59-C08FAC895691}" type="presParOf" srcId="{7F5EDA47-E54E-4D16-8F96-DD5690DA5092}" destId="{E1B05649-87F7-405B-B6D4-A65C344B09B3}" srcOrd="0" destOrd="0" presId="urn:microsoft.com/office/officeart/2008/layout/LinedList"/>
    <dgm:cxn modelId="{C8C5AB8A-E7FF-4693-9D69-AFBFC56A42D1}" type="presParOf" srcId="{7F5EDA47-E54E-4D16-8F96-DD5690DA5092}" destId="{3A3379DD-39F5-49B9-B73B-DE2FFFBBB975}" srcOrd="1" destOrd="0" presId="urn:microsoft.com/office/officeart/2008/layout/LinedList"/>
    <dgm:cxn modelId="{9C707356-CBC7-45A6-B023-760AD9387D99}" type="presParOf" srcId="{CA6D4888-01CB-4C33-9A1D-65D9A0F4A253}" destId="{8DCB6AB2-E47B-4DFC-B3DA-CCBEA76250AB}" srcOrd="4" destOrd="0" presId="urn:microsoft.com/office/officeart/2008/layout/LinedList"/>
    <dgm:cxn modelId="{747092BD-36EF-413B-832A-024AE9A9F52D}" type="presParOf" srcId="{CA6D4888-01CB-4C33-9A1D-65D9A0F4A253}" destId="{68AE707B-D4AC-4DF5-A976-707417798E9D}" srcOrd="5" destOrd="0" presId="urn:microsoft.com/office/officeart/2008/layout/LinedList"/>
    <dgm:cxn modelId="{FD964DEA-3A41-4B2A-B6C1-3A94669401D7}" type="presParOf" srcId="{68AE707B-D4AC-4DF5-A976-707417798E9D}" destId="{A5FB1A28-1ECC-452A-97BB-44D02A2D2DCA}" srcOrd="0" destOrd="0" presId="urn:microsoft.com/office/officeart/2008/layout/LinedList"/>
    <dgm:cxn modelId="{7F82E24B-C47C-479A-AFE9-40FE8C78C181}" type="presParOf" srcId="{68AE707B-D4AC-4DF5-A976-707417798E9D}" destId="{B6717F2E-28D6-4B7D-9CD3-94E51BFAF2A2}" srcOrd="1" destOrd="0" presId="urn:microsoft.com/office/officeart/2008/layout/LinedList"/>
    <dgm:cxn modelId="{63007094-41EB-402E-96C7-0B398282EE8A}" type="presParOf" srcId="{CA6D4888-01CB-4C33-9A1D-65D9A0F4A253}" destId="{F3F4A863-EC1A-46D8-88F4-E1698E3B5048}" srcOrd="6" destOrd="0" presId="urn:microsoft.com/office/officeart/2008/layout/LinedList"/>
    <dgm:cxn modelId="{44462C22-C307-4ED8-8E5D-488E187153E0}" type="presParOf" srcId="{CA6D4888-01CB-4C33-9A1D-65D9A0F4A253}" destId="{7145D036-BD0A-45E4-A72D-62709F185A75}" srcOrd="7" destOrd="0" presId="urn:microsoft.com/office/officeart/2008/layout/LinedList"/>
    <dgm:cxn modelId="{0EAD7E80-42AC-46B4-98FE-26AD714D7EAA}" type="presParOf" srcId="{7145D036-BD0A-45E4-A72D-62709F185A75}" destId="{B74936D8-8B6F-4494-A01C-2863DF2D7783}" srcOrd="0" destOrd="0" presId="urn:microsoft.com/office/officeart/2008/layout/LinedList"/>
    <dgm:cxn modelId="{D7313F0A-C1E6-4849-8569-BBB13BEABDFB}" type="presParOf" srcId="{7145D036-BD0A-45E4-A72D-62709F185A75}" destId="{00368B90-4109-44DE-B940-F667098549AF}" srcOrd="1" destOrd="0" presId="urn:microsoft.com/office/officeart/2008/layout/LinedList"/>
    <dgm:cxn modelId="{3AE848BB-65FD-4565-A154-B82D64A65FDA}" type="presParOf" srcId="{CA6D4888-01CB-4C33-9A1D-65D9A0F4A253}" destId="{0EF5B99D-F96E-4A37-8741-658211F324E1}" srcOrd="8" destOrd="0" presId="urn:microsoft.com/office/officeart/2008/layout/LinedList"/>
    <dgm:cxn modelId="{FA3669EC-3012-43E1-9A87-CEF7737D58C8}" type="presParOf" srcId="{CA6D4888-01CB-4C33-9A1D-65D9A0F4A253}" destId="{0412783D-3222-4DD2-A536-F115ED50E8ED}" srcOrd="9" destOrd="0" presId="urn:microsoft.com/office/officeart/2008/layout/LinedList"/>
    <dgm:cxn modelId="{A2019AC7-1589-4E93-AF2D-46A76EDF6ED4}" type="presParOf" srcId="{0412783D-3222-4DD2-A536-F115ED50E8ED}" destId="{E50FDE67-0B3F-47D3-BAB7-165273C8BD7C}" srcOrd="0" destOrd="0" presId="urn:microsoft.com/office/officeart/2008/layout/LinedList"/>
    <dgm:cxn modelId="{A958E5FE-D859-4451-B17B-78561ED2F8FA}" type="presParOf" srcId="{0412783D-3222-4DD2-A536-F115ED50E8ED}" destId="{72E7CF4A-8471-49A9-957F-A7E22374EF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C18FEE99-40A8-4051-8A02-525979EFBC0C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4D95B94-5284-4C9A-9DD8-82A828218AC2}">
      <dgm:prSet/>
      <dgm:spPr/>
      <dgm:t>
        <a:bodyPr/>
        <a:lstStyle/>
        <a:p>
          <a:r>
            <a:rPr lang="en-GB"/>
            <a:t>There are several problems </a:t>
          </a:r>
          <a:endParaRPr lang="en-US"/>
        </a:p>
      </dgm:t>
    </dgm:pt>
    <dgm:pt modelId="{1CD0E1AB-6B0B-42EC-BBC8-14C8297F6009}" type="parTrans" cxnId="{0CB2A746-2C78-4A98-957A-EE4076F731E1}">
      <dgm:prSet/>
      <dgm:spPr/>
      <dgm:t>
        <a:bodyPr/>
        <a:lstStyle/>
        <a:p>
          <a:endParaRPr lang="en-US"/>
        </a:p>
      </dgm:t>
    </dgm:pt>
    <dgm:pt modelId="{D60A8F9C-4D98-412D-8997-A1C4F115043F}" type="sibTrans" cxnId="{0CB2A746-2C78-4A98-957A-EE4076F731E1}">
      <dgm:prSet/>
      <dgm:spPr/>
      <dgm:t>
        <a:bodyPr/>
        <a:lstStyle/>
        <a:p>
          <a:endParaRPr lang="en-US"/>
        </a:p>
      </dgm:t>
    </dgm:pt>
    <dgm:pt modelId="{3AB989EC-DBC0-48CB-9EA7-383ABA67A395}">
      <dgm:prSet/>
      <dgm:spPr/>
      <dgm:t>
        <a:bodyPr/>
        <a:lstStyle/>
        <a:p>
          <a:r>
            <a:rPr lang="en-GB"/>
            <a:t>May be especially important for Spinal Cord Injuries ( SCI)</a:t>
          </a:r>
          <a:endParaRPr lang="en-US"/>
        </a:p>
      </dgm:t>
    </dgm:pt>
    <dgm:pt modelId="{693885BF-890D-46BC-8302-BB43214AC6E7}" type="parTrans" cxnId="{099BE0B5-33F7-475F-8405-C7895676AC3B}">
      <dgm:prSet/>
      <dgm:spPr/>
      <dgm:t>
        <a:bodyPr/>
        <a:lstStyle/>
        <a:p>
          <a:endParaRPr lang="en-US"/>
        </a:p>
      </dgm:t>
    </dgm:pt>
    <dgm:pt modelId="{60071DBE-FB92-489B-B75F-48C3F79546BF}" type="sibTrans" cxnId="{099BE0B5-33F7-475F-8405-C7895676AC3B}">
      <dgm:prSet/>
      <dgm:spPr/>
      <dgm:t>
        <a:bodyPr/>
        <a:lstStyle/>
        <a:p>
          <a:endParaRPr lang="en-US"/>
        </a:p>
      </dgm:t>
    </dgm:pt>
    <dgm:pt modelId="{A0900F00-281D-4B42-8756-0E295FF6A7C0}">
      <dgm:prSet/>
      <dgm:spPr/>
      <dgm:t>
        <a:bodyPr/>
        <a:lstStyle/>
        <a:p>
          <a:r>
            <a:rPr lang="en-GB"/>
            <a:t>Can result in reduced inability to increase blood stroke volume, dec VO2 max, elevated heart rate.</a:t>
          </a:r>
          <a:endParaRPr lang="en-US"/>
        </a:p>
      </dgm:t>
    </dgm:pt>
    <dgm:pt modelId="{01B14326-B38C-4F82-8532-DE258F1F8094}" type="parTrans" cxnId="{3412A3BE-CD7F-47A7-A25A-D0162C0288DE}">
      <dgm:prSet/>
      <dgm:spPr/>
      <dgm:t>
        <a:bodyPr/>
        <a:lstStyle/>
        <a:p>
          <a:endParaRPr lang="en-US"/>
        </a:p>
      </dgm:t>
    </dgm:pt>
    <dgm:pt modelId="{D5A87E26-C8C6-4668-9AAB-0A2FA0BE1621}" type="sibTrans" cxnId="{3412A3BE-CD7F-47A7-A25A-D0162C0288DE}">
      <dgm:prSet/>
      <dgm:spPr/>
      <dgm:t>
        <a:bodyPr/>
        <a:lstStyle/>
        <a:p>
          <a:endParaRPr lang="en-US"/>
        </a:p>
      </dgm:t>
    </dgm:pt>
    <dgm:pt modelId="{51A0B26D-4A90-4513-94E9-60F8558F39A9}">
      <dgm:prSet/>
      <dgm:spPr/>
      <dgm:t>
        <a:bodyPr/>
        <a:lstStyle/>
        <a:p>
          <a:r>
            <a:rPr lang="en-GB"/>
            <a:t>RMR may be lower – therefore energy requirements may be lower.</a:t>
          </a:r>
          <a:endParaRPr lang="en-US"/>
        </a:p>
      </dgm:t>
    </dgm:pt>
    <dgm:pt modelId="{901C2456-F024-41C1-BAE3-0DD0F69672A1}" type="parTrans" cxnId="{D845F159-D811-4A9A-8D1C-9B06469436A6}">
      <dgm:prSet/>
      <dgm:spPr/>
      <dgm:t>
        <a:bodyPr/>
        <a:lstStyle/>
        <a:p>
          <a:endParaRPr lang="en-US"/>
        </a:p>
      </dgm:t>
    </dgm:pt>
    <dgm:pt modelId="{D838BA7D-DC84-44F3-B17D-AFF0410D376D}" type="sibTrans" cxnId="{D845F159-D811-4A9A-8D1C-9B06469436A6}">
      <dgm:prSet/>
      <dgm:spPr/>
      <dgm:t>
        <a:bodyPr/>
        <a:lstStyle/>
        <a:p>
          <a:endParaRPr lang="en-US"/>
        </a:p>
      </dgm:t>
    </dgm:pt>
    <dgm:pt modelId="{B7E80202-969B-48DB-A147-786E9D780796}" type="pres">
      <dgm:prSet presAssocID="{C18FEE99-40A8-4051-8A02-525979EFBC0C}" presName="vert0" presStyleCnt="0">
        <dgm:presLayoutVars>
          <dgm:dir/>
          <dgm:animOne val="branch"/>
          <dgm:animLvl val="lvl"/>
        </dgm:presLayoutVars>
      </dgm:prSet>
      <dgm:spPr/>
    </dgm:pt>
    <dgm:pt modelId="{C6CEB104-35F8-4F0A-99A9-F01490DF8148}" type="pres">
      <dgm:prSet presAssocID="{B4D95B94-5284-4C9A-9DD8-82A828218AC2}" presName="thickLine" presStyleLbl="alignNode1" presStyleIdx="0" presStyleCnt="4"/>
      <dgm:spPr/>
    </dgm:pt>
    <dgm:pt modelId="{94A09492-7357-423B-8813-C7E3BE9E5DA8}" type="pres">
      <dgm:prSet presAssocID="{B4D95B94-5284-4C9A-9DD8-82A828218AC2}" presName="horz1" presStyleCnt="0"/>
      <dgm:spPr/>
    </dgm:pt>
    <dgm:pt modelId="{080D9E49-6126-41C9-B8D6-53F47E0D8F09}" type="pres">
      <dgm:prSet presAssocID="{B4D95B94-5284-4C9A-9DD8-82A828218AC2}" presName="tx1" presStyleLbl="revTx" presStyleIdx="0" presStyleCnt="4"/>
      <dgm:spPr/>
    </dgm:pt>
    <dgm:pt modelId="{CC754782-11CE-46EF-8415-24F3AF6118F4}" type="pres">
      <dgm:prSet presAssocID="{B4D95B94-5284-4C9A-9DD8-82A828218AC2}" presName="vert1" presStyleCnt="0"/>
      <dgm:spPr/>
    </dgm:pt>
    <dgm:pt modelId="{CB94B50C-1A93-41E0-821D-DC388C9EBB5A}" type="pres">
      <dgm:prSet presAssocID="{3AB989EC-DBC0-48CB-9EA7-383ABA67A395}" presName="thickLine" presStyleLbl="alignNode1" presStyleIdx="1" presStyleCnt="4"/>
      <dgm:spPr/>
    </dgm:pt>
    <dgm:pt modelId="{C1276EBB-7C12-493C-A17A-F75D9AD087A9}" type="pres">
      <dgm:prSet presAssocID="{3AB989EC-DBC0-48CB-9EA7-383ABA67A395}" presName="horz1" presStyleCnt="0"/>
      <dgm:spPr/>
    </dgm:pt>
    <dgm:pt modelId="{DD0193F8-A3D6-45CE-B725-373AA3E19CB7}" type="pres">
      <dgm:prSet presAssocID="{3AB989EC-DBC0-48CB-9EA7-383ABA67A395}" presName="tx1" presStyleLbl="revTx" presStyleIdx="1" presStyleCnt="4"/>
      <dgm:spPr/>
    </dgm:pt>
    <dgm:pt modelId="{0113FBAD-1E48-4C68-B420-6892EDED02B6}" type="pres">
      <dgm:prSet presAssocID="{3AB989EC-DBC0-48CB-9EA7-383ABA67A395}" presName="vert1" presStyleCnt="0"/>
      <dgm:spPr/>
    </dgm:pt>
    <dgm:pt modelId="{92CE227E-1A0A-4929-9D76-1BCCBA090B06}" type="pres">
      <dgm:prSet presAssocID="{A0900F00-281D-4B42-8756-0E295FF6A7C0}" presName="thickLine" presStyleLbl="alignNode1" presStyleIdx="2" presStyleCnt="4"/>
      <dgm:spPr/>
    </dgm:pt>
    <dgm:pt modelId="{0783F176-A234-4F68-AF1F-2006E44B7BFE}" type="pres">
      <dgm:prSet presAssocID="{A0900F00-281D-4B42-8756-0E295FF6A7C0}" presName="horz1" presStyleCnt="0"/>
      <dgm:spPr/>
    </dgm:pt>
    <dgm:pt modelId="{411C5973-3781-470C-A692-321AB71BE2AF}" type="pres">
      <dgm:prSet presAssocID="{A0900F00-281D-4B42-8756-0E295FF6A7C0}" presName="tx1" presStyleLbl="revTx" presStyleIdx="2" presStyleCnt="4"/>
      <dgm:spPr/>
    </dgm:pt>
    <dgm:pt modelId="{63D91741-D03D-401F-83AF-3856B30DCA50}" type="pres">
      <dgm:prSet presAssocID="{A0900F00-281D-4B42-8756-0E295FF6A7C0}" presName="vert1" presStyleCnt="0"/>
      <dgm:spPr/>
    </dgm:pt>
    <dgm:pt modelId="{5D36C828-C371-48AA-8C38-82E1CCCB90E6}" type="pres">
      <dgm:prSet presAssocID="{51A0B26D-4A90-4513-94E9-60F8558F39A9}" presName="thickLine" presStyleLbl="alignNode1" presStyleIdx="3" presStyleCnt="4"/>
      <dgm:spPr/>
    </dgm:pt>
    <dgm:pt modelId="{C7B019FF-9088-4E50-AD89-1E632E271C39}" type="pres">
      <dgm:prSet presAssocID="{51A0B26D-4A90-4513-94E9-60F8558F39A9}" presName="horz1" presStyleCnt="0"/>
      <dgm:spPr/>
    </dgm:pt>
    <dgm:pt modelId="{1309EEE7-84C6-40BD-A2B1-FD6AEBD6FBDD}" type="pres">
      <dgm:prSet presAssocID="{51A0B26D-4A90-4513-94E9-60F8558F39A9}" presName="tx1" presStyleLbl="revTx" presStyleIdx="3" presStyleCnt="4"/>
      <dgm:spPr/>
    </dgm:pt>
    <dgm:pt modelId="{D0506304-0DE1-428A-8BF2-3753F805647C}" type="pres">
      <dgm:prSet presAssocID="{51A0B26D-4A90-4513-94E9-60F8558F39A9}" presName="vert1" presStyleCnt="0"/>
      <dgm:spPr/>
    </dgm:pt>
  </dgm:ptLst>
  <dgm:cxnLst>
    <dgm:cxn modelId="{3AFC7B26-0DAA-497F-B1CB-4D5961D3A3DC}" type="presOf" srcId="{51A0B26D-4A90-4513-94E9-60F8558F39A9}" destId="{1309EEE7-84C6-40BD-A2B1-FD6AEBD6FBDD}" srcOrd="0" destOrd="0" presId="urn:microsoft.com/office/officeart/2008/layout/LinedList"/>
    <dgm:cxn modelId="{0CB2A746-2C78-4A98-957A-EE4076F731E1}" srcId="{C18FEE99-40A8-4051-8A02-525979EFBC0C}" destId="{B4D95B94-5284-4C9A-9DD8-82A828218AC2}" srcOrd="0" destOrd="0" parTransId="{1CD0E1AB-6B0B-42EC-BBC8-14C8297F6009}" sibTransId="{D60A8F9C-4D98-412D-8997-A1C4F115043F}"/>
    <dgm:cxn modelId="{1F4D6058-BFE7-497C-A4BB-0EFAE60E4B32}" type="presOf" srcId="{B4D95B94-5284-4C9A-9DD8-82A828218AC2}" destId="{080D9E49-6126-41C9-B8D6-53F47E0D8F09}" srcOrd="0" destOrd="0" presId="urn:microsoft.com/office/officeart/2008/layout/LinedList"/>
    <dgm:cxn modelId="{D845F159-D811-4A9A-8D1C-9B06469436A6}" srcId="{C18FEE99-40A8-4051-8A02-525979EFBC0C}" destId="{51A0B26D-4A90-4513-94E9-60F8558F39A9}" srcOrd="3" destOrd="0" parTransId="{901C2456-F024-41C1-BAE3-0DD0F69672A1}" sibTransId="{D838BA7D-DC84-44F3-B17D-AFF0410D376D}"/>
    <dgm:cxn modelId="{FBA0A38C-0C3A-44A8-8A33-4E5FF78F7178}" type="presOf" srcId="{3AB989EC-DBC0-48CB-9EA7-383ABA67A395}" destId="{DD0193F8-A3D6-45CE-B725-373AA3E19CB7}" srcOrd="0" destOrd="0" presId="urn:microsoft.com/office/officeart/2008/layout/LinedList"/>
    <dgm:cxn modelId="{2DC94DA6-9C54-4014-9851-00E8B447D958}" type="presOf" srcId="{C18FEE99-40A8-4051-8A02-525979EFBC0C}" destId="{B7E80202-969B-48DB-A147-786E9D780796}" srcOrd="0" destOrd="0" presId="urn:microsoft.com/office/officeart/2008/layout/LinedList"/>
    <dgm:cxn modelId="{099BE0B5-33F7-475F-8405-C7895676AC3B}" srcId="{C18FEE99-40A8-4051-8A02-525979EFBC0C}" destId="{3AB989EC-DBC0-48CB-9EA7-383ABA67A395}" srcOrd="1" destOrd="0" parTransId="{693885BF-890D-46BC-8302-BB43214AC6E7}" sibTransId="{60071DBE-FB92-489B-B75F-48C3F79546BF}"/>
    <dgm:cxn modelId="{3412A3BE-CD7F-47A7-A25A-D0162C0288DE}" srcId="{C18FEE99-40A8-4051-8A02-525979EFBC0C}" destId="{A0900F00-281D-4B42-8756-0E295FF6A7C0}" srcOrd="2" destOrd="0" parTransId="{01B14326-B38C-4F82-8532-DE258F1F8094}" sibTransId="{D5A87E26-C8C6-4668-9AAB-0A2FA0BE1621}"/>
    <dgm:cxn modelId="{8AFEBFC5-2AFD-4A23-ADDE-808CB011CDA3}" type="presOf" srcId="{A0900F00-281D-4B42-8756-0E295FF6A7C0}" destId="{411C5973-3781-470C-A692-321AB71BE2AF}" srcOrd="0" destOrd="0" presId="urn:microsoft.com/office/officeart/2008/layout/LinedList"/>
    <dgm:cxn modelId="{981B1399-F4C2-4BC5-A00F-0CD97DC31D96}" type="presParOf" srcId="{B7E80202-969B-48DB-A147-786E9D780796}" destId="{C6CEB104-35F8-4F0A-99A9-F01490DF8148}" srcOrd="0" destOrd="0" presId="urn:microsoft.com/office/officeart/2008/layout/LinedList"/>
    <dgm:cxn modelId="{2F5385A1-14F3-42B3-9DA8-325149230D48}" type="presParOf" srcId="{B7E80202-969B-48DB-A147-786E9D780796}" destId="{94A09492-7357-423B-8813-C7E3BE9E5DA8}" srcOrd="1" destOrd="0" presId="urn:microsoft.com/office/officeart/2008/layout/LinedList"/>
    <dgm:cxn modelId="{0426B6C1-CB7B-42BA-8C4E-58A7BB05891A}" type="presParOf" srcId="{94A09492-7357-423B-8813-C7E3BE9E5DA8}" destId="{080D9E49-6126-41C9-B8D6-53F47E0D8F09}" srcOrd="0" destOrd="0" presId="urn:microsoft.com/office/officeart/2008/layout/LinedList"/>
    <dgm:cxn modelId="{A1A612EE-67B9-44A5-AD56-75FB7178F00D}" type="presParOf" srcId="{94A09492-7357-423B-8813-C7E3BE9E5DA8}" destId="{CC754782-11CE-46EF-8415-24F3AF6118F4}" srcOrd="1" destOrd="0" presId="urn:microsoft.com/office/officeart/2008/layout/LinedList"/>
    <dgm:cxn modelId="{4F77618B-D71F-4D64-988C-A6F6D55DF6B5}" type="presParOf" srcId="{B7E80202-969B-48DB-A147-786E9D780796}" destId="{CB94B50C-1A93-41E0-821D-DC388C9EBB5A}" srcOrd="2" destOrd="0" presId="urn:microsoft.com/office/officeart/2008/layout/LinedList"/>
    <dgm:cxn modelId="{969E1BB0-B20D-4073-8873-EA550235E337}" type="presParOf" srcId="{B7E80202-969B-48DB-A147-786E9D780796}" destId="{C1276EBB-7C12-493C-A17A-F75D9AD087A9}" srcOrd="3" destOrd="0" presId="urn:microsoft.com/office/officeart/2008/layout/LinedList"/>
    <dgm:cxn modelId="{38CCA3A6-4BE5-4329-9226-92A51F158FC8}" type="presParOf" srcId="{C1276EBB-7C12-493C-A17A-F75D9AD087A9}" destId="{DD0193F8-A3D6-45CE-B725-373AA3E19CB7}" srcOrd="0" destOrd="0" presId="urn:microsoft.com/office/officeart/2008/layout/LinedList"/>
    <dgm:cxn modelId="{C9BF3D37-5868-4DBA-A1BA-A47ECE1101C7}" type="presParOf" srcId="{C1276EBB-7C12-493C-A17A-F75D9AD087A9}" destId="{0113FBAD-1E48-4C68-B420-6892EDED02B6}" srcOrd="1" destOrd="0" presId="urn:microsoft.com/office/officeart/2008/layout/LinedList"/>
    <dgm:cxn modelId="{4C38A8AE-222C-4335-BD6D-623765F75803}" type="presParOf" srcId="{B7E80202-969B-48DB-A147-786E9D780796}" destId="{92CE227E-1A0A-4929-9D76-1BCCBA090B06}" srcOrd="4" destOrd="0" presId="urn:microsoft.com/office/officeart/2008/layout/LinedList"/>
    <dgm:cxn modelId="{CC217F90-544E-4E74-8D13-E133622EC3CE}" type="presParOf" srcId="{B7E80202-969B-48DB-A147-786E9D780796}" destId="{0783F176-A234-4F68-AF1F-2006E44B7BFE}" srcOrd="5" destOrd="0" presId="urn:microsoft.com/office/officeart/2008/layout/LinedList"/>
    <dgm:cxn modelId="{DC604277-89BF-4338-BE83-78D9C76B9033}" type="presParOf" srcId="{0783F176-A234-4F68-AF1F-2006E44B7BFE}" destId="{411C5973-3781-470C-A692-321AB71BE2AF}" srcOrd="0" destOrd="0" presId="urn:microsoft.com/office/officeart/2008/layout/LinedList"/>
    <dgm:cxn modelId="{3576AC68-FA5A-466C-8EC1-6D48FE3CCB5C}" type="presParOf" srcId="{0783F176-A234-4F68-AF1F-2006E44B7BFE}" destId="{63D91741-D03D-401F-83AF-3856B30DCA50}" srcOrd="1" destOrd="0" presId="urn:microsoft.com/office/officeart/2008/layout/LinedList"/>
    <dgm:cxn modelId="{0C891441-0A42-44C0-8623-A163C15207AE}" type="presParOf" srcId="{B7E80202-969B-48DB-A147-786E9D780796}" destId="{5D36C828-C371-48AA-8C38-82E1CCCB90E6}" srcOrd="6" destOrd="0" presId="urn:microsoft.com/office/officeart/2008/layout/LinedList"/>
    <dgm:cxn modelId="{ACC08E51-10F0-4689-8988-C116CD81FB5E}" type="presParOf" srcId="{B7E80202-969B-48DB-A147-786E9D780796}" destId="{C7B019FF-9088-4E50-AD89-1E632E271C39}" srcOrd="7" destOrd="0" presId="urn:microsoft.com/office/officeart/2008/layout/LinedList"/>
    <dgm:cxn modelId="{5D09A9A4-A441-4A29-A61B-6FCA2091EFCA}" type="presParOf" srcId="{C7B019FF-9088-4E50-AD89-1E632E271C39}" destId="{1309EEE7-84C6-40BD-A2B1-FD6AEBD6FBDD}" srcOrd="0" destOrd="0" presId="urn:microsoft.com/office/officeart/2008/layout/LinedList"/>
    <dgm:cxn modelId="{2C227444-6BDF-46BB-8F13-D275A8448670}" type="presParOf" srcId="{C7B019FF-9088-4E50-AD89-1E632E271C39}" destId="{D0506304-0DE1-428A-8BF2-3753F805647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3F1F360-5D7A-44F7-B0F9-1C6647A98A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284A6D-D3A5-4FAC-9C5F-DF3E4108F21A}">
      <dgm:prSet/>
      <dgm:spPr/>
      <dgm:t>
        <a:bodyPr/>
        <a:lstStyle/>
        <a:p>
          <a:r>
            <a:rPr lang="en-GB" dirty="0"/>
            <a:t>May be para athletes but can also take part in The Special Olympics – autism, downs etc.</a:t>
          </a:r>
          <a:endParaRPr lang="en-US" dirty="0"/>
        </a:p>
      </dgm:t>
    </dgm:pt>
    <dgm:pt modelId="{68F36281-F4E7-4E65-B04E-496CA9BEF801}" type="parTrans" cxnId="{3296ED37-3973-4EDE-AF82-B09CD83EBA01}">
      <dgm:prSet/>
      <dgm:spPr/>
      <dgm:t>
        <a:bodyPr/>
        <a:lstStyle/>
        <a:p>
          <a:endParaRPr lang="en-US"/>
        </a:p>
      </dgm:t>
    </dgm:pt>
    <dgm:pt modelId="{089632E1-99FA-4BDD-9411-70C60BB94EEE}" type="sibTrans" cxnId="{3296ED37-3973-4EDE-AF82-B09CD83EBA01}">
      <dgm:prSet/>
      <dgm:spPr/>
      <dgm:t>
        <a:bodyPr/>
        <a:lstStyle/>
        <a:p>
          <a:endParaRPr lang="en-US"/>
        </a:p>
      </dgm:t>
    </dgm:pt>
    <dgm:pt modelId="{5B9DAA2E-8203-4419-ABEB-DD417A59D1E9}">
      <dgm:prSet/>
      <dgm:spPr/>
      <dgm:t>
        <a:bodyPr/>
        <a:lstStyle/>
        <a:p>
          <a:r>
            <a:rPr lang="en-GB" dirty="0"/>
            <a:t>Very limited research</a:t>
          </a:r>
          <a:endParaRPr lang="en-US" dirty="0"/>
        </a:p>
      </dgm:t>
    </dgm:pt>
    <dgm:pt modelId="{54923C33-48A5-4B2C-9656-B3479A449137}" type="parTrans" cxnId="{1CDB275F-D49A-47C7-98F4-EEBE28825826}">
      <dgm:prSet/>
      <dgm:spPr/>
      <dgm:t>
        <a:bodyPr/>
        <a:lstStyle/>
        <a:p>
          <a:endParaRPr lang="en-US"/>
        </a:p>
      </dgm:t>
    </dgm:pt>
    <dgm:pt modelId="{64F2A158-F4DB-4BC4-98CE-04B1F0762075}" type="sibTrans" cxnId="{1CDB275F-D49A-47C7-98F4-EEBE28825826}">
      <dgm:prSet/>
      <dgm:spPr/>
      <dgm:t>
        <a:bodyPr/>
        <a:lstStyle/>
        <a:p>
          <a:endParaRPr lang="en-US"/>
        </a:p>
      </dgm:t>
    </dgm:pt>
    <dgm:pt modelId="{87F6CB5B-4CFE-44BF-A83B-D995960F1818}">
      <dgm:prSet/>
      <dgm:spPr/>
      <dgm:t>
        <a:bodyPr/>
        <a:lstStyle/>
        <a:p>
          <a:r>
            <a:rPr lang="en-GB" dirty="0"/>
            <a:t>There may be issues with weight management, swallowing difficulties</a:t>
          </a:r>
          <a:endParaRPr lang="en-US" dirty="0"/>
        </a:p>
      </dgm:t>
    </dgm:pt>
    <dgm:pt modelId="{6A38F0BD-EE5F-47F3-B819-9E01D9A7A249}" type="parTrans" cxnId="{5C319466-CC3B-485B-BF23-D9D1C739D89E}">
      <dgm:prSet/>
      <dgm:spPr/>
      <dgm:t>
        <a:bodyPr/>
        <a:lstStyle/>
        <a:p>
          <a:endParaRPr lang="en-US"/>
        </a:p>
      </dgm:t>
    </dgm:pt>
    <dgm:pt modelId="{24792F51-8D17-45BA-B912-1ABED13A8B67}" type="sibTrans" cxnId="{5C319466-CC3B-485B-BF23-D9D1C739D89E}">
      <dgm:prSet/>
      <dgm:spPr/>
      <dgm:t>
        <a:bodyPr/>
        <a:lstStyle/>
        <a:p>
          <a:endParaRPr lang="en-US"/>
        </a:p>
      </dgm:t>
    </dgm:pt>
    <dgm:pt modelId="{46F2C0BE-92AE-40BA-9693-F4B63AACD7E4}">
      <dgm:prSet/>
      <dgm:spPr/>
      <dgm:t>
        <a:bodyPr/>
        <a:lstStyle/>
        <a:p>
          <a:r>
            <a:rPr lang="en-GB" dirty="0"/>
            <a:t>May need dietetic input.</a:t>
          </a:r>
          <a:endParaRPr lang="en-US" dirty="0"/>
        </a:p>
      </dgm:t>
    </dgm:pt>
    <dgm:pt modelId="{03DE6C83-9441-4B1A-BA85-88BC960745C7}" type="parTrans" cxnId="{6869159B-E409-4256-B53C-D3FB93B6E3A6}">
      <dgm:prSet/>
      <dgm:spPr/>
      <dgm:t>
        <a:bodyPr/>
        <a:lstStyle/>
        <a:p>
          <a:endParaRPr lang="en-US"/>
        </a:p>
      </dgm:t>
    </dgm:pt>
    <dgm:pt modelId="{8981B019-C471-434F-A928-9A9D50126892}" type="sibTrans" cxnId="{6869159B-E409-4256-B53C-D3FB93B6E3A6}">
      <dgm:prSet/>
      <dgm:spPr/>
      <dgm:t>
        <a:bodyPr/>
        <a:lstStyle/>
        <a:p>
          <a:endParaRPr lang="en-US"/>
        </a:p>
      </dgm:t>
    </dgm:pt>
    <dgm:pt modelId="{417E1B8B-F0D3-417C-ADD0-0CE27F8134AE}" type="pres">
      <dgm:prSet presAssocID="{13F1F360-5D7A-44F7-B0F9-1C6647A98ACE}" presName="vert0" presStyleCnt="0">
        <dgm:presLayoutVars>
          <dgm:dir/>
          <dgm:animOne val="branch"/>
          <dgm:animLvl val="lvl"/>
        </dgm:presLayoutVars>
      </dgm:prSet>
      <dgm:spPr/>
    </dgm:pt>
    <dgm:pt modelId="{B32B1D54-6AA6-4551-8E49-2E163912ABBF}" type="pres">
      <dgm:prSet presAssocID="{A4284A6D-D3A5-4FAC-9C5F-DF3E4108F21A}" presName="thickLine" presStyleLbl="alignNode1" presStyleIdx="0" presStyleCnt="4"/>
      <dgm:spPr/>
    </dgm:pt>
    <dgm:pt modelId="{C7DC23A5-2F48-4ED2-9FF0-1860EDE91185}" type="pres">
      <dgm:prSet presAssocID="{A4284A6D-D3A5-4FAC-9C5F-DF3E4108F21A}" presName="horz1" presStyleCnt="0"/>
      <dgm:spPr/>
    </dgm:pt>
    <dgm:pt modelId="{FAAA9641-63F2-4B96-8C80-540140DE43CA}" type="pres">
      <dgm:prSet presAssocID="{A4284A6D-D3A5-4FAC-9C5F-DF3E4108F21A}" presName="tx1" presStyleLbl="revTx" presStyleIdx="0" presStyleCnt="4"/>
      <dgm:spPr/>
    </dgm:pt>
    <dgm:pt modelId="{2CB25225-2B37-4CF7-BDA5-7496243D83E3}" type="pres">
      <dgm:prSet presAssocID="{A4284A6D-D3A5-4FAC-9C5F-DF3E4108F21A}" presName="vert1" presStyleCnt="0"/>
      <dgm:spPr/>
    </dgm:pt>
    <dgm:pt modelId="{6E94E188-DEE7-4B49-99A3-3DC7187DF82B}" type="pres">
      <dgm:prSet presAssocID="{5B9DAA2E-8203-4419-ABEB-DD417A59D1E9}" presName="thickLine" presStyleLbl="alignNode1" presStyleIdx="1" presStyleCnt="4"/>
      <dgm:spPr/>
    </dgm:pt>
    <dgm:pt modelId="{961446E5-CA71-417C-B201-7AF6B2DDE212}" type="pres">
      <dgm:prSet presAssocID="{5B9DAA2E-8203-4419-ABEB-DD417A59D1E9}" presName="horz1" presStyleCnt="0"/>
      <dgm:spPr/>
    </dgm:pt>
    <dgm:pt modelId="{047B7467-6436-4691-B402-9F99DFB01058}" type="pres">
      <dgm:prSet presAssocID="{5B9DAA2E-8203-4419-ABEB-DD417A59D1E9}" presName="tx1" presStyleLbl="revTx" presStyleIdx="1" presStyleCnt="4"/>
      <dgm:spPr/>
    </dgm:pt>
    <dgm:pt modelId="{DEC91159-4DB0-481A-AD7F-023A0860859A}" type="pres">
      <dgm:prSet presAssocID="{5B9DAA2E-8203-4419-ABEB-DD417A59D1E9}" presName="vert1" presStyleCnt="0"/>
      <dgm:spPr/>
    </dgm:pt>
    <dgm:pt modelId="{18F7CB1D-008E-4E2A-B3E0-E49D96E861FE}" type="pres">
      <dgm:prSet presAssocID="{87F6CB5B-4CFE-44BF-A83B-D995960F1818}" presName="thickLine" presStyleLbl="alignNode1" presStyleIdx="2" presStyleCnt="4"/>
      <dgm:spPr/>
    </dgm:pt>
    <dgm:pt modelId="{1A96AE38-4274-4F8F-A6E8-E8010A8CBA90}" type="pres">
      <dgm:prSet presAssocID="{87F6CB5B-4CFE-44BF-A83B-D995960F1818}" presName="horz1" presStyleCnt="0"/>
      <dgm:spPr/>
    </dgm:pt>
    <dgm:pt modelId="{723C4827-CE05-48BA-AC97-5BDD1CE75080}" type="pres">
      <dgm:prSet presAssocID="{87F6CB5B-4CFE-44BF-A83B-D995960F1818}" presName="tx1" presStyleLbl="revTx" presStyleIdx="2" presStyleCnt="4"/>
      <dgm:spPr/>
    </dgm:pt>
    <dgm:pt modelId="{C53BE507-6E70-4612-877D-F7B0E3ED3779}" type="pres">
      <dgm:prSet presAssocID="{87F6CB5B-4CFE-44BF-A83B-D995960F1818}" presName="vert1" presStyleCnt="0"/>
      <dgm:spPr/>
    </dgm:pt>
    <dgm:pt modelId="{B96AB12A-4AA9-465C-A79F-2CF4AE21F108}" type="pres">
      <dgm:prSet presAssocID="{46F2C0BE-92AE-40BA-9693-F4B63AACD7E4}" presName="thickLine" presStyleLbl="alignNode1" presStyleIdx="3" presStyleCnt="4"/>
      <dgm:spPr/>
    </dgm:pt>
    <dgm:pt modelId="{5B662E30-746A-4F65-B00A-7B86006D7115}" type="pres">
      <dgm:prSet presAssocID="{46F2C0BE-92AE-40BA-9693-F4B63AACD7E4}" presName="horz1" presStyleCnt="0"/>
      <dgm:spPr/>
    </dgm:pt>
    <dgm:pt modelId="{E984BB50-AD49-4884-9CE1-3773F5C91EE3}" type="pres">
      <dgm:prSet presAssocID="{46F2C0BE-92AE-40BA-9693-F4B63AACD7E4}" presName="tx1" presStyleLbl="revTx" presStyleIdx="3" presStyleCnt="4"/>
      <dgm:spPr/>
    </dgm:pt>
    <dgm:pt modelId="{1524F911-F543-48FA-BC02-BB1EBF639247}" type="pres">
      <dgm:prSet presAssocID="{46F2C0BE-92AE-40BA-9693-F4B63AACD7E4}" presName="vert1" presStyleCnt="0"/>
      <dgm:spPr/>
    </dgm:pt>
  </dgm:ptLst>
  <dgm:cxnLst>
    <dgm:cxn modelId="{25E79003-2FEE-42F0-9284-833A50DF5B2B}" type="presOf" srcId="{5B9DAA2E-8203-4419-ABEB-DD417A59D1E9}" destId="{047B7467-6436-4691-B402-9F99DFB01058}" srcOrd="0" destOrd="0" presId="urn:microsoft.com/office/officeart/2008/layout/LinedList"/>
    <dgm:cxn modelId="{2943D70F-41C6-4BC1-A362-96BA9F4FAEB0}" type="presOf" srcId="{13F1F360-5D7A-44F7-B0F9-1C6647A98ACE}" destId="{417E1B8B-F0D3-417C-ADD0-0CE27F8134AE}" srcOrd="0" destOrd="0" presId="urn:microsoft.com/office/officeart/2008/layout/LinedList"/>
    <dgm:cxn modelId="{3296ED37-3973-4EDE-AF82-B09CD83EBA01}" srcId="{13F1F360-5D7A-44F7-B0F9-1C6647A98ACE}" destId="{A4284A6D-D3A5-4FAC-9C5F-DF3E4108F21A}" srcOrd="0" destOrd="0" parTransId="{68F36281-F4E7-4E65-B04E-496CA9BEF801}" sibTransId="{089632E1-99FA-4BDD-9411-70C60BB94EEE}"/>
    <dgm:cxn modelId="{1CDB275F-D49A-47C7-98F4-EEBE28825826}" srcId="{13F1F360-5D7A-44F7-B0F9-1C6647A98ACE}" destId="{5B9DAA2E-8203-4419-ABEB-DD417A59D1E9}" srcOrd="1" destOrd="0" parTransId="{54923C33-48A5-4B2C-9656-B3479A449137}" sibTransId="{64F2A158-F4DB-4BC4-98CE-04B1F0762075}"/>
    <dgm:cxn modelId="{5C319466-CC3B-485B-BF23-D9D1C739D89E}" srcId="{13F1F360-5D7A-44F7-B0F9-1C6647A98ACE}" destId="{87F6CB5B-4CFE-44BF-A83B-D995960F1818}" srcOrd="2" destOrd="0" parTransId="{6A38F0BD-EE5F-47F3-B819-9E01D9A7A249}" sibTransId="{24792F51-8D17-45BA-B912-1ABED13A8B67}"/>
    <dgm:cxn modelId="{E5A8E58D-3E01-4820-ACE6-A6BD01D8FD16}" type="presOf" srcId="{A4284A6D-D3A5-4FAC-9C5F-DF3E4108F21A}" destId="{FAAA9641-63F2-4B96-8C80-540140DE43CA}" srcOrd="0" destOrd="0" presId="urn:microsoft.com/office/officeart/2008/layout/LinedList"/>
    <dgm:cxn modelId="{6869159B-E409-4256-B53C-D3FB93B6E3A6}" srcId="{13F1F360-5D7A-44F7-B0F9-1C6647A98ACE}" destId="{46F2C0BE-92AE-40BA-9693-F4B63AACD7E4}" srcOrd="3" destOrd="0" parTransId="{03DE6C83-9441-4B1A-BA85-88BC960745C7}" sibTransId="{8981B019-C471-434F-A928-9A9D50126892}"/>
    <dgm:cxn modelId="{2BF76FDA-47F5-4F26-A544-1F0D1CB253E9}" type="presOf" srcId="{87F6CB5B-4CFE-44BF-A83B-D995960F1818}" destId="{723C4827-CE05-48BA-AC97-5BDD1CE75080}" srcOrd="0" destOrd="0" presId="urn:microsoft.com/office/officeart/2008/layout/LinedList"/>
    <dgm:cxn modelId="{6E1134F2-6ED8-4A79-8042-B08248FC2960}" type="presOf" srcId="{46F2C0BE-92AE-40BA-9693-F4B63AACD7E4}" destId="{E984BB50-AD49-4884-9CE1-3773F5C91EE3}" srcOrd="0" destOrd="0" presId="urn:microsoft.com/office/officeart/2008/layout/LinedList"/>
    <dgm:cxn modelId="{B233007E-49F9-4B06-92A9-CD4F46A5D5E1}" type="presParOf" srcId="{417E1B8B-F0D3-417C-ADD0-0CE27F8134AE}" destId="{B32B1D54-6AA6-4551-8E49-2E163912ABBF}" srcOrd="0" destOrd="0" presId="urn:microsoft.com/office/officeart/2008/layout/LinedList"/>
    <dgm:cxn modelId="{328F42D9-3619-4AEA-9A5F-7317C77FCAC1}" type="presParOf" srcId="{417E1B8B-F0D3-417C-ADD0-0CE27F8134AE}" destId="{C7DC23A5-2F48-4ED2-9FF0-1860EDE91185}" srcOrd="1" destOrd="0" presId="urn:microsoft.com/office/officeart/2008/layout/LinedList"/>
    <dgm:cxn modelId="{9ECC4F39-EB4E-4ACB-9CA5-7314912D93DC}" type="presParOf" srcId="{C7DC23A5-2F48-4ED2-9FF0-1860EDE91185}" destId="{FAAA9641-63F2-4B96-8C80-540140DE43CA}" srcOrd="0" destOrd="0" presId="urn:microsoft.com/office/officeart/2008/layout/LinedList"/>
    <dgm:cxn modelId="{2FF6D594-C723-457A-9D66-558A33EC1B6B}" type="presParOf" srcId="{C7DC23A5-2F48-4ED2-9FF0-1860EDE91185}" destId="{2CB25225-2B37-4CF7-BDA5-7496243D83E3}" srcOrd="1" destOrd="0" presId="urn:microsoft.com/office/officeart/2008/layout/LinedList"/>
    <dgm:cxn modelId="{2AF64110-39B7-459D-B8FC-F01B4BA28ADB}" type="presParOf" srcId="{417E1B8B-F0D3-417C-ADD0-0CE27F8134AE}" destId="{6E94E188-DEE7-4B49-99A3-3DC7187DF82B}" srcOrd="2" destOrd="0" presId="urn:microsoft.com/office/officeart/2008/layout/LinedList"/>
    <dgm:cxn modelId="{E18484BC-4E85-4295-9EF1-719F904E6D91}" type="presParOf" srcId="{417E1B8B-F0D3-417C-ADD0-0CE27F8134AE}" destId="{961446E5-CA71-417C-B201-7AF6B2DDE212}" srcOrd="3" destOrd="0" presId="urn:microsoft.com/office/officeart/2008/layout/LinedList"/>
    <dgm:cxn modelId="{5716728F-5BB0-480F-98FB-F95976F0C0B3}" type="presParOf" srcId="{961446E5-CA71-417C-B201-7AF6B2DDE212}" destId="{047B7467-6436-4691-B402-9F99DFB01058}" srcOrd="0" destOrd="0" presId="urn:microsoft.com/office/officeart/2008/layout/LinedList"/>
    <dgm:cxn modelId="{8784964A-B389-4959-A5C8-F2BABB841479}" type="presParOf" srcId="{961446E5-CA71-417C-B201-7AF6B2DDE212}" destId="{DEC91159-4DB0-481A-AD7F-023A0860859A}" srcOrd="1" destOrd="0" presId="urn:microsoft.com/office/officeart/2008/layout/LinedList"/>
    <dgm:cxn modelId="{90564557-ADB8-4E39-A281-A7363289B19E}" type="presParOf" srcId="{417E1B8B-F0D3-417C-ADD0-0CE27F8134AE}" destId="{18F7CB1D-008E-4E2A-B3E0-E49D96E861FE}" srcOrd="4" destOrd="0" presId="urn:microsoft.com/office/officeart/2008/layout/LinedList"/>
    <dgm:cxn modelId="{F1ACF585-4B2D-4A11-9DD6-EA973E146EFD}" type="presParOf" srcId="{417E1B8B-F0D3-417C-ADD0-0CE27F8134AE}" destId="{1A96AE38-4274-4F8F-A6E8-E8010A8CBA90}" srcOrd="5" destOrd="0" presId="urn:microsoft.com/office/officeart/2008/layout/LinedList"/>
    <dgm:cxn modelId="{80718B1C-CE04-4DFB-87E5-0C7032C2BE23}" type="presParOf" srcId="{1A96AE38-4274-4F8F-A6E8-E8010A8CBA90}" destId="{723C4827-CE05-48BA-AC97-5BDD1CE75080}" srcOrd="0" destOrd="0" presId="urn:microsoft.com/office/officeart/2008/layout/LinedList"/>
    <dgm:cxn modelId="{4DF6C2EB-2498-442D-9D52-577906A77592}" type="presParOf" srcId="{1A96AE38-4274-4F8F-A6E8-E8010A8CBA90}" destId="{C53BE507-6E70-4612-877D-F7B0E3ED3779}" srcOrd="1" destOrd="0" presId="urn:microsoft.com/office/officeart/2008/layout/LinedList"/>
    <dgm:cxn modelId="{FA190650-22E6-41AA-936C-271ACCB0B767}" type="presParOf" srcId="{417E1B8B-F0D3-417C-ADD0-0CE27F8134AE}" destId="{B96AB12A-4AA9-465C-A79F-2CF4AE21F108}" srcOrd="6" destOrd="0" presId="urn:microsoft.com/office/officeart/2008/layout/LinedList"/>
    <dgm:cxn modelId="{374AAB44-3CC4-463B-B3FC-6FC3D51BC5F9}" type="presParOf" srcId="{417E1B8B-F0D3-417C-ADD0-0CE27F8134AE}" destId="{5B662E30-746A-4F65-B00A-7B86006D7115}" srcOrd="7" destOrd="0" presId="urn:microsoft.com/office/officeart/2008/layout/LinedList"/>
    <dgm:cxn modelId="{078F4FD3-FBE6-44A5-A03A-7165CEE425CB}" type="presParOf" srcId="{5B662E30-746A-4F65-B00A-7B86006D7115}" destId="{E984BB50-AD49-4884-9CE1-3773F5C91EE3}" srcOrd="0" destOrd="0" presId="urn:microsoft.com/office/officeart/2008/layout/LinedList"/>
    <dgm:cxn modelId="{9C190CDE-70ED-4DC6-B983-35A6F5ABA759}" type="presParOf" srcId="{5B662E30-746A-4F65-B00A-7B86006D7115}" destId="{1524F911-F543-48FA-BC02-BB1EBF6392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EFDFF1B-ADF7-47BD-B26C-147344691880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D8CA070-417C-40CD-9CF5-4637B6D663B7}">
      <dgm:prSet/>
      <dgm:spPr/>
      <dgm:t>
        <a:bodyPr/>
        <a:lstStyle/>
        <a:p>
          <a:r>
            <a:rPr lang="en-US" dirty="0"/>
            <a:t>Be</a:t>
          </a:r>
        </a:p>
      </dgm:t>
    </dgm:pt>
    <dgm:pt modelId="{213053D6-BE97-4F2D-BC30-3AA01E8154BC}" type="parTrans" cxnId="{442DB67C-5602-4864-8061-92885ACFCB7B}">
      <dgm:prSet/>
      <dgm:spPr/>
      <dgm:t>
        <a:bodyPr/>
        <a:lstStyle/>
        <a:p>
          <a:endParaRPr lang="en-US"/>
        </a:p>
      </dgm:t>
    </dgm:pt>
    <dgm:pt modelId="{2ED54D34-A489-46E4-9F04-26B37B7C4B33}" type="sibTrans" cxnId="{442DB67C-5602-4864-8061-92885ACFCB7B}">
      <dgm:prSet/>
      <dgm:spPr/>
      <dgm:t>
        <a:bodyPr/>
        <a:lstStyle/>
        <a:p>
          <a:endParaRPr lang="en-US"/>
        </a:p>
      </dgm:t>
    </dgm:pt>
    <dgm:pt modelId="{2442501C-62FB-4B0B-B9F4-5D84878D07C5}">
      <dgm:prSet/>
      <dgm:spPr/>
      <dgm:t>
        <a:bodyPr/>
        <a:lstStyle/>
        <a:p>
          <a:r>
            <a:rPr lang="en-US" dirty="0"/>
            <a:t>Constipation can be a problem as bowel function can be impaired</a:t>
          </a:r>
        </a:p>
      </dgm:t>
    </dgm:pt>
    <dgm:pt modelId="{6E23FAC5-1A59-4EA7-A4BD-CE778F5E1BE8}" type="parTrans" cxnId="{9030AC66-D977-4E0F-B1AF-1CF94545E16C}">
      <dgm:prSet/>
      <dgm:spPr/>
      <dgm:t>
        <a:bodyPr/>
        <a:lstStyle/>
        <a:p>
          <a:endParaRPr lang="en-US"/>
        </a:p>
      </dgm:t>
    </dgm:pt>
    <dgm:pt modelId="{3B5753F8-5D0F-4178-B257-0D31EC6E5D18}" type="sibTrans" cxnId="{9030AC66-D977-4E0F-B1AF-1CF94545E16C}">
      <dgm:prSet/>
      <dgm:spPr/>
      <dgm:t>
        <a:bodyPr/>
        <a:lstStyle/>
        <a:p>
          <a:endParaRPr lang="en-US"/>
        </a:p>
      </dgm:t>
    </dgm:pt>
    <dgm:pt modelId="{AE418D49-A2EF-45F0-8D7E-8C5542E2D97F}">
      <dgm:prSet/>
      <dgm:spPr/>
      <dgm:t>
        <a:bodyPr/>
        <a:lstStyle/>
        <a:p>
          <a:r>
            <a:rPr lang="en-US" dirty="0"/>
            <a:t>Aim</a:t>
          </a:r>
        </a:p>
      </dgm:t>
    </dgm:pt>
    <dgm:pt modelId="{93B0A5AA-F9F5-4083-A9DE-7B125AA05A94}" type="parTrans" cxnId="{A7621108-0C1D-4C82-8B6B-C4214187BF3B}">
      <dgm:prSet/>
      <dgm:spPr/>
      <dgm:t>
        <a:bodyPr/>
        <a:lstStyle/>
        <a:p>
          <a:endParaRPr lang="en-US"/>
        </a:p>
      </dgm:t>
    </dgm:pt>
    <dgm:pt modelId="{182840C9-8D9B-47CC-BB87-CB4A4923F16F}" type="sibTrans" cxnId="{A7621108-0C1D-4C82-8B6B-C4214187BF3B}">
      <dgm:prSet/>
      <dgm:spPr/>
      <dgm:t>
        <a:bodyPr/>
        <a:lstStyle/>
        <a:p>
          <a:endParaRPr lang="en-US"/>
        </a:p>
      </dgm:t>
    </dgm:pt>
    <dgm:pt modelId="{89CA5D18-614E-4EC1-9DD2-F67823584CC8}">
      <dgm:prSet/>
      <dgm:spPr/>
      <dgm:t>
        <a:bodyPr/>
        <a:lstStyle/>
        <a:p>
          <a:r>
            <a:rPr lang="en-US" dirty="0"/>
            <a:t>Aim to have a good intake of fibre – aim for the 30g as able bodied </a:t>
          </a:r>
        </a:p>
      </dgm:t>
    </dgm:pt>
    <dgm:pt modelId="{AA9E8FAA-4EF2-4499-930F-6B42483B9A76}" type="parTrans" cxnId="{8DE974AB-D770-4FF7-8D99-EE904775468B}">
      <dgm:prSet/>
      <dgm:spPr/>
      <dgm:t>
        <a:bodyPr/>
        <a:lstStyle/>
        <a:p>
          <a:endParaRPr lang="en-US"/>
        </a:p>
      </dgm:t>
    </dgm:pt>
    <dgm:pt modelId="{73DDBA97-BB6C-4A33-80D0-152F41F0FBEE}" type="sibTrans" cxnId="{8DE974AB-D770-4FF7-8D99-EE904775468B}">
      <dgm:prSet/>
      <dgm:spPr/>
      <dgm:t>
        <a:bodyPr/>
        <a:lstStyle/>
        <a:p>
          <a:endParaRPr lang="en-US"/>
        </a:p>
      </dgm:t>
    </dgm:pt>
    <dgm:pt modelId="{E645F8F6-CFFC-4FFB-A44A-6D26566C3071}">
      <dgm:prSet/>
      <dgm:spPr/>
      <dgm:t>
        <a:bodyPr/>
        <a:lstStyle/>
        <a:p>
          <a:r>
            <a:rPr lang="en-US" dirty="0"/>
            <a:t>Avoid</a:t>
          </a:r>
        </a:p>
      </dgm:t>
    </dgm:pt>
    <dgm:pt modelId="{28D67B9F-A3A5-4C4E-BFAC-057504919233}" type="parTrans" cxnId="{7D77B5CA-66F1-443F-9013-CC807F32657D}">
      <dgm:prSet/>
      <dgm:spPr/>
      <dgm:t>
        <a:bodyPr/>
        <a:lstStyle/>
        <a:p>
          <a:endParaRPr lang="en-US"/>
        </a:p>
      </dgm:t>
    </dgm:pt>
    <dgm:pt modelId="{11393A50-424C-4482-85D3-E1BA1C561D51}" type="sibTrans" cxnId="{7D77B5CA-66F1-443F-9013-CC807F32657D}">
      <dgm:prSet/>
      <dgm:spPr/>
      <dgm:t>
        <a:bodyPr/>
        <a:lstStyle/>
        <a:p>
          <a:endParaRPr lang="en-US"/>
        </a:p>
      </dgm:t>
    </dgm:pt>
    <dgm:pt modelId="{BB057DED-3242-40C7-B721-55B2D8AFCA32}">
      <dgm:prSet/>
      <dgm:spPr/>
      <dgm:t>
        <a:bodyPr/>
        <a:lstStyle/>
        <a:p>
          <a:r>
            <a:rPr lang="en-US" dirty="0"/>
            <a:t>Also avoid high fibre snacks prior to competition as this may trigger a bowel movement !! </a:t>
          </a:r>
        </a:p>
      </dgm:t>
    </dgm:pt>
    <dgm:pt modelId="{79E0035D-862A-4F6E-84EE-4A51722E378C}" type="parTrans" cxnId="{56DA9808-F6AB-4AC4-9C11-5D010969D172}">
      <dgm:prSet/>
      <dgm:spPr/>
      <dgm:t>
        <a:bodyPr/>
        <a:lstStyle/>
        <a:p>
          <a:endParaRPr lang="en-US"/>
        </a:p>
      </dgm:t>
    </dgm:pt>
    <dgm:pt modelId="{C98558C9-B18A-49A8-B879-FCBBB2F2FB5D}" type="sibTrans" cxnId="{56DA9808-F6AB-4AC4-9C11-5D010969D172}">
      <dgm:prSet/>
      <dgm:spPr/>
      <dgm:t>
        <a:bodyPr/>
        <a:lstStyle/>
        <a:p>
          <a:endParaRPr lang="en-US"/>
        </a:p>
      </dgm:t>
    </dgm:pt>
    <dgm:pt modelId="{7F5D8E7D-4C8B-46FC-BC7D-DC22DA5F353A}" type="pres">
      <dgm:prSet presAssocID="{5EFDFF1B-ADF7-47BD-B26C-147344691880}" presName="Name0" presStyleCnt="0">
        <dgm:presLayoutVars>
          <dgm:dir/>
          <dgm:animLvl val="lvl"/>
          <dgm:resizeHandles val="exact"/>
        </dgm:presLayoutVars>
      </dgm:prSet>
      <dgm:spPr/>
    </dgm:pt>
    <dgm:pt modelId="{95F84543-D11F-4EAA-ADB7-CCC41A51C7C1}" type="pres">
      <dgm:prSet presAssocID="{5D8CA070-417C-40CD-9CF5-4637B6D663B7}" presName="linNode" presStyleCnt="0"/>
      <dgm:spPr/>
    </dgm:pt>
    <dgm:pt modelId="{08257C90-6F09-4E73-8072-CFA57B5AED20}" type="pres">
      <dgm:prSet presAssocID="{5D8CA070-417C-40CD-9CF5-4637B6D663B7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93D3CF76-139E-4550-9587-E7192EB0B12B}" type="pres">
      <dgm:prSet presAssocID="{5D8CA070-417C-40CD-9CF5-4637B6D663B7}" presName="descendantText" presStyleLbl="alignAccFollowNode1" presStyleIdx="0" presStyleCnt="3">
        <dgm:presLayoutVars>
          <dgm:bulletEnabled/>
        </dgm:presLayoutVars>
      </dgm:prSet>
      <dgm:spPr/>
    </dgm:pt>
    <dgm:pt modelId="{CC3599E0-A74C-4526-8571-931E1C4A14F4}" type="pres">
      <dgm:prSet presAssocID="{2ED54D34-A489-46E4-9F04-26B37B7C4B33}" presName="sp" presStyleCnt="0"/>
      <dgm:spPr/>
    </dgm:pt>
    <dgm:pt modelId="{3EC51B5D-6FDF-427A-9DBB-43598D8199FF}" type="pres">
      <dgm:prSet presAssocID="{AE418D49-A2EF-45F0-8D7E-8C5542E2D97F}" presName="linNode" presStyleCnt="0"/>
      <dgm:spPr/>
    </dgm:pt>
    <dgm:pt modelId="{CB12629F-9335-4FE4-88C3-4E7C0CEE40E6}" type="pres">
      <dgm:prSet presAssocID="{AE418D49-A2EF-45F0-8D7E-8C5542E2D97F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F8167865-AD3F-4BF9-87BA-5EF2D6884751}" type="pres">
      <dgm:prSet presAssocID="{AE418D49-A2EF-45F0-8D7E-8C5542E2D97F}" presName="descendantText" presStyleLbl="alignAccFollowNode1" presStyleIdx="1" presStyleCnt="3">
        <dgm:presLayoutVars>
          <dgm:bulletEnabled/>
        </dgm:presLayoutVars>
      </dgm:prSet>
      <dgm:spPr/>
    </dgm:pt>
    <dgm:pt modelId="{7DDECD59-F5C4-41B1-8C1A-3F40CC01FC78}" type="pres">
      <dgm:prSet presAssocID="{182840C9-8D9B-47CC-BB87-CB4A4923F16F}" presName="sp" presStyleCnt="0"/>
      <dgm:spPr/>
    </dgm:pt>
    <dgm:pt modelId="{08B01820-2699-4164-A8A6-0BED81C1D119}" type="pres">
      <dgm:prSet presAssocID="{E645F8F6-CFFC-4FFB-A44A-6D26566C3071}" presName="linNode" presStyleCnt="0"/>
      <dgm:spPr/>
    </dgm:pt>
    <dgm:pt modelId="{242AE7BF-BCF2-444F-ACC6-049E51CF06E6}" type="pres">
      <dgm:prSet presAssocID="{E645F8F6-CFFC-4FFB-A44A-6D26566C3071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7AFE073B-22C4-44F5-891E-EC9AF67BD15D}" type="pres">
      <dgm:prSet presAssocID="{E645F8F6-CFFC-4FFB-A44A-6D26566C3071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A7621108-0C1D-4C82-8B6B-C4214187BF3B}" srcId="{5EFDFF1B-ADF7-47BD-B26C-147344691880}" destId="{AE418D49-A2EF-45F0-8D7E-8C5542E2D97F}" srcOrd="1" destOrd="0" parTransId="{93B0A5AA-F9F5-4083-A9DE-7B125AA05A94}" sibTransId="{182840C9-8D9B-47CC-BB87-CB4A4923F16F}"/>
    <dgm:cxn modelId="{56DA9808-F6AB-4AC4-9C11-5D010969D172}" srcId="{E645F8F6-CFFC-4FFB-A44A-6D26566C3071}" destId="{BB057DED-3242-40C7-B721-55B2D8AFCA32}" srcOrd="0" destOrd="0" parTransId="{79E0035D-862A-4F6E-84EE-4A51722E378C}" sibTransId="{C98558C9-B18A-49A8-B879-FCBBB2F2FB5D}"/>
    <dgm:cxn modelId="{1BAE701B-48C9-4D1C-942C-2451F664E3F5}" type="presOf" srcId="{5EFDFF1B-ADF7-47BD-B26C-147344691880}" destId="{7F5D8E7D-4C8B-46FC-BC7D-DC22DA5F353A}" srcOrd="0" destOrd="0" presId="urn:microsoft.com/office/officeart/2016/7/layout/VerticalSolidActionList"/>
    <dgm:cxn modelId="{402D9D3B-9170-4270-B7C0-ABCD6D563BF5}" type="presOf" srcId="{89CA5D18-614E-4EC1-9DD2-F67823584CC8}" destId="{F8167865-AD3F-4BF9-87BA-5EF2D6884751}" srcOrd="0" destOrd="0" presId="urn:microsoft.com/office/officeart/2016/7/layout/VerticalSolidActionList"/>
    <dgm:cxn modelId="{9030AC66-D977-4E0F-B1AF-1CF94545E16C}" srcId="{5D8CA070-417C-40CD-9CF5-4637B6D663B7}" destId="{2442501C-62FB-4B0B-B9F4-5D84878D07C5}" srcOrd="0" destOrd="0" parTransId="{6E23FAC5-1A59-4EA7-A4BD-CE778F5E1BE8}" sibTransId="{3B5753F8-5D0F-4178-B257-0D31EC6E5D18}"/>
    <dgm:cxn modelId="{D751B66A-DA68-44B2-836B-A9A145AF98F9}" type="presOf" srcId="{E645F8F6-CFFC-4FFB-A44A-6D26566C3071}" destId="{242AE7BF-BCF2-444F-ACC6-049E51CF06E6}" srcOrd="0" destOrd="0" presId="urn:microsoft.com/office/officeart/2016/7/layout/VerticalSolidActionList"/>
    <dgm:cxn modelId="{442DB67C-5602-4864-8061-92885ACFCB7B}" srcId="{5EFDFF1B-ADF7-47BD-B26C-147344691880}" destId="{5D8CA070-417C-40CD-9CF5-4637B6D663B7}" srcOrd="0" destOrd="0" parTransId="{213053D6-BE97-4F2D-BC30-3AA01E8154BC}" sibTransId="{2ED54D34-A489-46E4-9F04-26B37B7C4B33}"/>
    <dgm:cxn modelId="{B9215FA9-6594-44DC-9D3C-D5DBE0C88D6B}" type="presOf" srcId="{5D8CA070-417C-40CD-9CF5-4637B6D663B7}" destId="{08257C90-6F09-4E73-8072-CFA57B5AED20}" srcOrd="0" destOrd="0" presId="urn:microsoft.com/office/officeart/2016/7/layout/VerticalSolidActionList"/>
    <dgm:cxn modelId="{8DE974AB-D770-4FF7-8D99-EE904775468B}" srcId="{AE418D49-A2EF-45F0-8D7E-8C5542E2D97F}" destId="{89CA5D18-614E-4EC1-9DD2-F67823584CC8}" srcOrd="0" destOrd="0" parTransId="{AA9E8FAA-4EF2-4499-930F-6B42483B9A76}" sibTransId="{73DDBA97-BB6C-4A33-80D0-152F41F0FBEE}"/>
    <dgm:cxn modelId="{98DA75AD-F676-4F9C-8822-881B89DE3EA5}" type="presOf" srcId="{2442501C-62FB-4B0B-B9F4-5D84878D07C5}" destId="{93D3CF76-139E-4550-9587-E7192EB0B12B}" srcOrd="0" destOrd="0" presId="urn:microsoft.com/office/officeart/2016/7/layout/VerticalSolidActionList"/>
    <dgm:cxn modelId="{200A54B1-9211-43FF-9317-1E56DBF39E07}" type="presOf" srcId="{AE418D49-A2EF-45F0-8D7E-8C5542E2D97F}" destId="{CB12629F-9335-4FE4-88C3-4E7C0CEE40E6}" srcOrd="0" destOrd="0" presId="urn:microsoft.com/office/officeart/2016/7/layout/VerticalSolidActionList"/>
    <dgm:cxn modelId="{7D77B5CA-66F1-443F-9013-CC807F32657D}" srcId="{5EFDFF1B-ADF7-47BD-B26C-147344691880}" destId="{E645F8F6-CFFC-4FFB-A44A-6D26566C3071}" srcOrd="2" destOrd="0" parTransId="{28D67B9F-A3A5-4C4E-BFAC-057504919233}" sibTransId="{11393A50-424C-4482-85D3-E1BA1C561D51}"/>
    <dgm:cxn modelId="{22FDD9CA-A545-4970-BD73-94D33C41FE06}" type="presOf" srcId="{BB057DED-3242-40C7-B721-55B2D8AFCA32}" destId="{7AFE073B-22C4-44F5-891E-EC9AF67BD15D}" srcOrd="0" destOrd="0" presId="urn:microsoft.com/office/officeart/2016/7/layout/VerticalSolidActionList"/>
    <dgm:cxn modelId="{58DBEDF5-181C-481F-B3D5-E98A2531FDB9}" type="presParOf" srcId="{7F5D8E7D-4C8B-46FC-BC7D-DC22DA5F353A}" destId="{95F84543-D11F-4EAA-ADB7-CCC41A51C7C1}" srcOrd="0" destOrd="0" presId="urn:microsoft.com/office/officeart/2016/7/layout/VerticalSolidActionList"/>
    <dgm:cxn modelId="{AB9BDA9D-21F7-4F1E-9CB6-32FF00E049CC}" type="presParOf" srcId="{95F84543-D11F-4EAA-ADB7-CCC41A51C7C1}" destId="{08257C90-6F09-4E73-8072-CFA57B5AED20}" srcOrd="0" destOrd="0" presId="urn:microsoft.com/office/officeart/2016/7/layout/VerticalSolidActionList"/>
    <dgm:cxn modelId="{65EC6CA9-17B4-4C4D-80D8-C7EF0B32D1DC}" type="presParOf" srcId="{95F84543-D11F-4EAA-ADB7-CCC41A51C7C1}" destId="{93D3CF76-139E-4550-9587-E7192EB0B12B}" srcOrd="1" destOrd="0" presId="urn:microsoft.com/office/officeart/2016/7/layout/VerticalSolidActionList"/>
    <dgm:cxn modelId="{508DEC8A-7840-4B94-9BB0-7A3322A56E87}" type="presParOf" srcId="{7F5D8E7D-4C8B-46FC-BC7D-DC22DA5F353A}" destId="{CC3599E0-A74C-4526-8571-931E1C4A14F4}" srcOrd="1" destOrd="0" presId="urn:microsoft.com/office/officeart/2016/7/layout/VerticalSolidActionList"/>
    <dgm:cxn modelId="{1A087EB1-AEA1-4493-8666-FF118671C39B}" type="presParOf" srcId="{7F5D8E7D-4C8B-46FC-BC7D-DC22DA5F353A}" destId="{3EC51B5D-6FDF-427A-9DBB-43598D8199FF}" srcOrd="2" destOrd="0" presId="urn:microsoft.com/office/officeart/2016/7/layout/VerticalSolidActionList"/>
    <dgm:cxn modelId="{C1273D1B-153E-48E6-B57E-326A5ED06508}" type="presParOf" srcId="{3EC51B5D-6FDF-427A-9DBB-43598D8199FF}" destId="{CB12629F-9335-4FE4-88C3-4E7C0CEE40E6}" srcOrd="0" destOrd="0" presId="urn:microsoft.com/office/officeart/2016/7/layout/VerticalSolidActionList"/>
    <dgm:cxn modelId="{ED4FA7C7-C53E-4CE5-A2B1-AA2AFED2005C}" type="presParOf" srcId="{3EC51B5D-6FDF-427A-9DBB-43598D8199FF}" destId="{F8167865-AD3F-4BF9-87BA-5EF2D6884751}" srcOrd="1" destOrd="0" presId="urn:microsoft.com/office/officeart/2016/7/layout/VerticalSolidActionList"/>
    <dgm:cxn modelId="{F5547184-EFE3-4888-8F9B-FA0ED9624571}" type="presParOf" srcId="{7F5D8E7D-4C8B-46FC-BC7D-DC22DA5F353A}" destId="{7DDECD59-F5C4-41B1-8C1A-3F40CC01FC78}" srcOrd="3" destOrd="0" presId="urn:microsoft.com/office/officeart/2016/7/layout/VerticalSolidActionList"/>
    <dgm:cxn modelId="{D5A57440-C08F-4A0B-BF46-1AAAF70D3C60}" type="presParOf" srcId="{7F5D8E7D-4C8B-46FC-BC7D-DC22DA5F353A}" destId="{08B01820-2699-4164-A8A6-0BED81C1D119}" srcOrd="4" destOrd="0" presId="urn:microsoft.com/office/officeart/2016/7/layout/VerticalSolidActionList"/>
    <dgm:cxn modelId="{2FD95ECC-C93B-490C-ACAF-6691A4FEA4F5}" type="presParOf" srcId="{08B01820-2699-4164-A8A6-0BED81C1D119}" destId="{242AE7BF-BCF2-444F-ACC6-049E51CF06E6}" srcOrd="0" destOrd="0" presId="urn:microsoft.com/office/officeart/2016/7/layout/VerticalSolidActionList"/>
    <dgm:cxn modelId="{51617B95-7A76-4718-93C5-D3AB0529D6D7}" type="presParOf" srcId="{08B01820-2699-4164-A8A6-0BED81C1D119}" destId="{7AFE073B-22C4-44F5-891E-EC9AF67BD15D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81810AF-887C-4A7D-9C06-C326D50C6F8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70DE07-15E6-465A-8CC2-BED98189A63F}">
      <dgm:prSet/>
      <dgm:spPr/>
      <dgm:t>
        <a:bodyPr/>
        <a:lstStyle/>
        <a:p>
          <a:r>
            <a:rPr lang="en-GB" dirty="0"/>
            <a:t>Refer to page 648 – Burke Clinical Sports Nutrition</a:t>
          </a:r>
          <a:endParaRPr lang="en-US" dirty="0"/>
        </a:p>
      </dgm:t>
    </dgm:pt>
    <dgm:pt modelId="{BCBDF68C-E587-498E-863F-8B13EA2F52B3}" type="parTrans" cxnId="{B96A574E-2D50-4E57-A7BA-C08F79AB3066}">
      <dgm:prSet/>
      <dgm:spPr/>
      <dgm:t>
        <a:bodyPr/>
        <a:lstStyle/>
        <a:p>
          <a:endParaRPr lang="en-US"/>
        </a:p>
      </dgm:t>
    </dgm:pt>
    <dgm:pt modelId="{2651CFEC-40DE-4DD0-80CB-F668AE063C1E}" type="sibTrans" cxnId="{B96A574E-2D50-4E57-A7BA-C08F79AB3066}">
      <dgm:prSet/>
      <dgm:spPr/>
      <dgm:t>
        <a:bodyPr/>
        <a:lstStyle/>
        <a:p>
          <a:endParaRPr lang="en-US" dirty="0"/>
        </a:p>
      </dgm:t>
    </dgm:pt>
    <dgm:pt modelId="{86765097-2E9F-4ACE-9FF4-6712419782B3}">
      <dgm:prSet/>
      <dgm:spPr/>
      <dgm:t>
        <a:bodyPr/>
        <a:lstStyle/>
        <a:p>
          <a:r>
            <a:rPr lang="en-GB" dirty="0"/>
            <a:t>There may be some practical difficulties that need to be planned for – differing textures, feeding tubes</a:t>
          </a:r>
          <a:endParaRPr lang="en-US" dirty="0"/>
        </a:p>
      </dgm:t>
    </dgm:pt>
    <dgm:pt modelId="{E9359EE6-BB6F-440D-B59D-46E7D5FB275E}" type="parTrans" cxnId="{9CB15AA4-1728-45D4-89B5-896FEF34E208}">
      <dgm:prSet/>
      <dgm:spPr/>
      <dgm:t>
        <a:bodyPr/>
        <a:lstStyle/>
        <a:p>
          <a:endParaRPr lang="en-US"/>
        </a:p>
      </dgm:t>
    </dgm:pt>
    <dgm:pt modelId="{483B8048-3E62-42F0-805E-0FC59D191380}" type="sibTrans" cxnId="{9CB15AA4-1728-45D4-89B5-896FEF34E208}">
      <dgm:prSet/>
      <dgm:spPr/>
      <dgm:t>
        <a:bodyPr/>
        <a:lstStyle/>
        <a:p>
          <a:endParaRPr lang="en-US" dirty="0"/>
        </a:p>
      </dgm:t>
    </dgm:pt>
    <dgm:pt modelId="{7654B3DD-C02A-4E20-8035-3CF7C7B22965}">
      <dgm:prSet/>
      <dgm:spPr/>
      <dgm:t>
        <a:bodyPr/>
        <a:lstStyle/>
        <a:p>
          <a:r>
            <a:rPr lang="en-GB" dirty="0"/>
            <a:t>This may need a referral to a Dietitian </a:t>
          </a:r>
          <a:endParaRPr lang="en-US" dirty="0"/>
        </a:p>
      </dgm:t>
    </dgm:pt>
    <dgm:pt modelId="{F1619631-2C46-4631-86D6-E7B46F2D8493}" type="parTrans" cxnId="{9A6DA24C-3739-443C-92C6-47282E6B4744}">
      <dgm:prSet/>
      <dgm:spPr/>
      <dgm:t>
        <a:bodyPr/>
        <a:lstStyle/>
        <a:p>
          <a:endParaRPr lang="en-US"/>
        </a:p>
      </dgm:t>
    </dgm:pt>
    <dgm:pt modelId="{DEA66D4A-DBEF-4BA5-9000-E1978743BA8B}" type="sibTrans" cxnId="{9A6DA24C-3739-443C-92C6-47282E6B4744}">
      <dgm:prSet/>
      <dgm:spPr/>
      <dgm:t>
        <a:bodyPr/>
        <a:lstStyle/>
        <a:p>
          <a:endParaRPr lang="en-US"/>
        </a:p>
      </dgm:t>
    </dgm:pt>
    <dgm:pt modelId="{AEFBEED0-0B34-4968-A7D0-DE90AF6A8770}" type="pres">
      <dgm:prSet presAssocID="{C81810AF-887C-4A7D-9C06-C326D50C6F85}" presName="outerComposite" presStyleCnt="0">
        <dgm:presLayoutVars>
          <dgm:chMax val="5"/>
          <dgm:dir/>
          <dgm:resizeHandles val="exact"/>
        </dgm:presLayoutVars>
      </dgm:prSet>
      <dgm:spPr/>
    </dgm:pt>
    <dgm:pt modelId="{26435DA5-40ED-42E8-8007-3FE59E7EDD45}" type="pres">
      <dgm:prSet presAssocID="{C81810AF-887C-4A7D-9C06-C326D50C6F85}" presName="dummyMaxCanvas" presStyleCnt="0">
        <dgm:presLayoutVars/>
      </dgm:prSet>
      <dgm:spPr/>
    </dgm:pt>
    <dgm:pt modelId="{14C37E52-529B-4378-86BA-6174DD31D10A}" type="pres">
      <dgm:prSet presAssocID="{C81810AF-887C-4A7D-9C06-C326D50C6F85}" presName="ThreeNodes_1" presStyleLbl="node1" presStyleIdx="0" presStyleCnt="3">
        <dgm:presLayoutVars>
          <dgm:bulletEnabled val="1"/>
        </dgm:presLayoutVars>
      </dgm:prSet>
      <dgm:spPr/>
    </dgm:pt>
    <dgm:pt modelId="{EE8EEFFD-AA40-4610-8E01-A3FC2BE11BA8}" type="pres">
      <dgm:prSet presAssocID="{C81810AF-887C-4A7D-9C06-C326D50C6F85}" presName="ThreeNodes_2" presStyleLbl="node1" presStyleIdx="1" presStyleCnt="3">
        <dgm:presLayoutVars>
          <dgm:bulletEnabled val="1"/>
        </dgm:presLayoutVars>
      </dgm:prSet>
      <dgm:spPr/>
    </dgm:pt>
    <dgm:pt modelId="{4C1A4A3E-AE34-4767-813C-D9B649D1CAA9}" type="pres">
      <dgm:prSet presAssocID="{C81810AF-887C-4A7D-9C06-C326D50C6F85}" presName="ThreeNodes_3" presStyleLbl="node1" presStyleIdx="2" presStyleCnt="3">
        <dgm:presLayoutVars>
          <dgm:bulletEnabled val="1"/>
        </dgm:presLayoutVars>
      </dgm:prSet>
      <dgm:spPr/>
    </dgm:pt>
    <dgm:pt modelId="{0C6ABEB7-A867-4DAB-A0DF-5C9BEB87042E}" type="pres">
      <dgm:prSet presAssocID="{C81810AF-887C-4A7D-9C06-C326D50C6F85}" presName="ThreeConn_1-2" presStyleLbl="fgAccFollowNode1" presStyleIdx="0" presStyleCnt="2">
        <dgm:presLayoutVars>
          <dgm:bulletEnabled val="1"/>
        </dgm:presLayoutVars>
      </dgm:prSet>
      <dgm:spPr/>
    </dgm:pt>
    <dgm:pt modelId="{362FDEA7-7D2D-4CDD-AF3C-6D262380CBC9}" type="pres">
      <dgm:prSet presAssocID="{C81810AF-887C-4A7D-9C06-C326D50C6F85}" presName="ThreeConn_2-3" presStyleLbl="fgAccFollowNode1" presStyleIdx="1" presStyleCnt="2">
        <dgm:presLayoutVars>
          <dgm:bulletEnabled val="1"/>
        </dgm:presLayoutVars>
      </dgm:prSet>
      <dgm:spPr/>
    </dgm:pt>
    <dgm:pt modelId="{44905999-CD64-41DD-8E08-57C10B06DF22}" type="pres">
      <dgm:prSet presAssocID="{C81810AF-887C-4A7D-9C06-C326D50C6F85}" presName="ThreeNodes_1_text" presStyleLbl="node1" presStyleIdx="2" presStyleCnt="3">
        <dgm:presLayoutVars>
          <dgm:bulletEnabled val="1"/>
        </dgm:presLayoutVars>
      </dgm:prSet>
      <dgm:spPr/>
    </dgm:pt>
    <dgm:pt modelId="{2E3DBE25-9FD8-4E54-A60E-206DC8F5DEDA}" type="pres">
      <dgm:prSet presAssocID="{C81810AF-887C-4A7D-9C06-C326D50C6F85}" presName="ThreeNodes_2_text" presStyleLbl="node1" presStyleIdx="2" presStyleCnt="3">
        <dgm:presLayoutVars>
          <dgm:bulletEnabled val="1"/>
        </dgm:presLayoutVars>
      </dgm:prSet>
      <dgm:spPr/>
    </dgm:pt>
    <dgm:pt modelId="{B6307EA8-7278-402D-923D-420A7C79EC89}" type="pres">
      <dgm:prSet presAssocID="{C81810AF-887C-4A7D-9C06-C326D50C6F8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6074929-D696-4872-90E7-BC46401BF5A9}" type="presOf" srcId="{86765097-2E9F-4ACE-9FF4-6712419782B3}" destId="{2E3DBE25-9FD8-4E54-A60E-206DC8F5DEDA}" srcOrd="1" destOrd="0" presId="urn:microsoft.com/office/officeart/2005/8/layout/vProcess5"/>
    <dgm:cxn modelId="{F249F535-4F1B-4538-9EFF-72A320AD63D8}" type="presOf" srcId="{483B8048-3E62-42F0-805E-0FC59D191380}" destId="{362FDEA7-7D2D-4CDD-AF3C-6D262380CBC9}" srcOrd="0" destOrd="0" presId="urn:microsoft.com/office/officeart/2005/8/layout/vProcess5"/>
    <dgm:cxn modelId="{9A6DA24C-3739-443C-92C6-47282E6B4744}" srcId="{C81810AF-887C-4A7D-9C06-C326D50C6F85}" destId="{7654B3DD-C02A-4E20-8035-3CF7C7B22965}" srcOrd="2" destOrd="0" parTransId="{F1619631-2C46-4631-86D6-E7B46F2D8493}" sibTransId="{DEA66D4A-DBEF-4BA5-9000-E1978743BA8B}"/>
    <dgm:cxn modelId="{A8ADE66D-DCC1-41D1-B099-6D7CC124AC64}" type="presOf" srcId="{2651CFEC-40DE-4DD0-80CB-F668AE063C1E}" destId="{0C6ABEB7-A867-4DAB-A0DF-5C9BEB87042E}" srcOrd="0" destOrd="0" presId="urn:microsoft.com/office/officeart/2005/8/layout/vProcess5"/>
    <dgm:cxn modelId="{B96A574E-2D50-4E57-A7BA-C08F79AB3066}" srcId="{C81810AF-887C-4A7D-9C06-C326D50C6F85}" destId="{2970DE07-15E6-465A-8CC2-BED98189A63F}" srcOrd="0" destOrd="0" parTransId="{BCBDF68C-E587-498E-863F-8B13EA2F52B3}" sibTransId="{2651CFEC-40DE-4DD0-80CB-F668AE063C1E}"/>
    <dgm:cxn modelId="{ECBFDA4E-FCD2-4F84-A735-F99829115513}" type="presOf" srcId="{2970DE07-15E6-465A-8CC2-BED98189A63F}" destId="{14C37E52-529B-4378-86BA-6174DD31D10A}" srcOrd="0" destOrd="0" presId="urn:microsoft.com/office/officeart/2005/8/layout/vProcess5"/>
    <dgm:cxn modelId="{C4853873-3866-4A67-A345-74B6466C3873}" type="presOf" srcId="{C81810AF-887C-4A7D-9C06-C326D50C6F85}" destId="{AEFBEED0-0B34-4968-A7D0-DE90AF6A8770}" srcOrd="0" destOrd="0" presId="urn:microsoft.com/office/officeart/2005/8/layout/vProcess5"/>
    <dgm:cxn modelId="{D592167A-B271-4450-A177-61C3FBD8CD2E}" type="presOf" srcId="{7654B3DD-C02A-4E20-8035-3CF7C7B22965}" destId="{B6307EA8-7278-402D-923D-420A7C79EC89}" srcOrd="1" destOrd="0" presId="urn:microsoft.com/office/officeart/2005/8/layout/vProcess5"/>
    <dgm:cxn modelId="{DD4AB585-7D4A-40B3-A8A9-4A69A989E3FF}" type="presOf" srcId="{2970DE07-15E6-465A-8CC2-BED98189A63F}" destId="{44905999-CD64-41DD-8E08-57C10B06DF22}" srcOrd="1" destOrd="0" presId="urn:microsoft.com/office/officeart/2005/8/layout/vProcess5"/>
    <dgm:cxn modelId="{BBB29AA3-4300-4B11-92F0-E3113400AAC9}" type="presOf" srcId="{86765097-2E9F-4ACE-9FF4-6712419782B3}" destId="{EE8EEFFD-AA40-4610-8E01-A3FC2BE11BA8}" srcOrd="0" destOrd="0" presId="urn:microsoft.com/office/officeart/2005/8/layout/vProcess5"/>
    <dgm:cxn modelId="{9CB15AA4-1728-45D4-89B5-896FEF34E208}" srcId="{C81810AF-887C-4A7D-9C06-C326D50C6F85}" destId="{86765097-2E9F-4ACE-9FF4-6712419782B3}" srcOrd="1" destOrd="0" parTransId="{E9359EE6-BB6F-440D-B59D-46E7D5FB275E}" sibTransId="{483B8048-3E62-42F0-805E-0FC59D191380}"/>
    <dgm:cxn modelId="{E2AC91B1-5BD9-4F7A-8096-EBA1DCE478F0}" type="presOf" srcId="{7654B3DD-C02A-4E20-8035-3CF7C7B22965}" destId="{4C1A4A3E-AE34-4767-813C-D9B649D1CAA9}" srcOrd="0" destOrd="0" presId="urn:microsoft.com/office/officeart/2005/8/layout/vProcess5"/>
    <dgm:cxn modelId="{E8D1A49A-0F05-4E46-9FB7-E22BA76A7A80}" type="presParOf" srcId="{AEFBEED0-0B34-4968-A7D0-DE90AF6A8770}" destId="{26435DA5-40ED-42E8-8007-3FE59E7EDD45}" srcOrd="0" destOrd="0" presId="urn:microsoft.com/office/officeart/2005/8/layout/vProcess5"/>
    <dgm:cxn modelId="{18D28C52-C1E0-479B-B785-B70DB521470B}" type="presParOf" srcId="{AEFBEED0-0B34-4968-A7D0-DE90AF6A8770}" destId="{14C37E52-529B-4378-86BA-6174DD31D10A}" srcOrd="1" destOrd="0" presId="urn:microsoft.com/office/officeart/2005/8/layout/vProcess5"/>
    <dgm:cxn modelId="{949FDEBF-58CC-44C3-B745-42A9D9FF6EB3}" type="presParOf" srcId="{AEFBEED0-0B34-4968-A7D0-DE90AF6A8770}" destId="{EE8EEFFD-AA40-4610-8E01-A3FC2BE11BA8}" srcOrd="2" destOrd="0" presId="urn:microsoft.com/office/officeart/2005/8/layout/vProcess5"/>
    <dgm:cxn modelId="{39F5283F-FADE-44B8-B129-812F6C5D2107}" type="presParOf" srcId="{AEFBEED0-0B34-4968-A7D0-DE90AF6A8770}" destId="{4C1A4A3E-AE34-4767-813C-D9B649D1CAA9}" srcOrd="3" destOrd="0" presId="urn:microsoft.com/office/officeart/2005/8/layout/vProcess5"/>
    <dgm:cxn modelId="{9044CEB8-380A-425B-81FD-B3D67378571F}" type="presParOf" srcId="{AEFBEED0-0B34-4968-A7D0-DE90AF6A8770}" destId="{0C6ABEB7-A867-4DAB-A0DF-5C9BEB87042E}" srcOrd="4" destOrd="0" presId="urn:microsoft.com/office/officeart/2005/8/layout/vProcess5"/>
    <dgm:cxn modelId="{FA326C31-57BB-4522-939C-A9C4AE24D8BD}" type="presParOf" srcId="{AEFBEED0-0B34-4968-A7D0-DE90AF6A8770}" destId="{362FDEA7-7D2D-4CDD-AF3C-6D262380CBC9}" srcOrd="5" destOrd="0" presId="urn:microsoft.com/office/officeart/2005/8/layout/vProcess5"/>
    <dgm:cxn modelId="{91F24E05-95F2-4FFB-84C2-C108532C04A3}" type="presParOf" srcId="{AEFBEED0-0B34-4968-A7D0-DE90AF6A8770}" destId="{44905999-CD64-41DD-8E08-57C10B06DF22}" srcOrd="6" destOrd="0" presId="urn:microsoft.com/office/officeart/2005/8/layout/vProcess5"/>
    <dgm:cxn modelId="{6D26661D-E20E-4E31-BFB3-8BD3ABC3D76D}" type="presParOf" srcId="{AEFBEED0-0B34-4968-A7D0-DE90AF6A8770}" destId="{2E3DBE25-9FD8-4E54-A60E-206DC8F5DEDA}" srcOrd="7" destOrd="0" presId="urn:microsoft.com/office/officeart/2005/8/layout/vProcess5"/>
    <dgm:cxn modelId="{0563CC76-73A7-4E15-B6F8-F18A35C45914}" type="presParOf" srcId="{AEFBEED0-0B34-4968-A7D0-DE90AF6A8770}" destId="{B6307EA8-7278-402D-923D-420A7C79EC8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6E3006-CE6F-4836-89D5-78D1F38AA3A9}">
      <dsp:nvSpPr>
        <dsp:cNvPr id="0" name=""/>
        <dsp:cNvSpPr/>
      </dsp:nvSpPr>
      <dsp:spPr>
        <a:xfrm>
          <a:off x="0" y="38934"/>
          <a:ext cx="6205912" cy="1197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Athletes with a disability have been competing for many years but was probably recognised around 100 years ago – more so in those with hearing difficulties</a:t>
          </a:r>
          <a:endParaRPr lang="en-US" sz="1700" kern="1200" dirty="0"/>
        </a:p>
      </dsp:txBody>
      <dsp:txXfrm>
        <a:off x="58469" y="97403"/>
        <a:ext cx="6088974" cy="1080812"/>
      </dsp:txXfrm>
    </dsp:sp>
    <dsp:sp modelId="{56B7C175-5FAA-455D-9FFD-BDAAEB777C5C}">
      <dsp:nvSpPr>
        <dsp:cNvPr id="0" name=""/>
        <dsp:cNvSpPr/>
      </dsp:nvSpPr>
      <dsp:spPr>
        <a:xfrm>
          <a:off x="0" y="1285645"/>
          <a:ext cx="6205912" cy="1197750"/>
        </a:xfrm>
        <a:prstGeom prst="roundRect">
          <a:avLst/>
        </a:prstGeom>
        <a:solidFill>
          <a:schemeClr val="accent2">
            <a:hueOff val="497324"/>
            <a:satOff val="-3423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Paralympic movement was born following the second world war when Dr Ludwig Guttman working at Stoke Mandeville Hospital introduced sport as a form of recreation for rehabilitation programmes.</a:t>
          </a:r>
          <a:endParaRPr lang="en-US" sz="1700" kern="1200" dirty="0"/>
        </a:p>
      </dsp:txBody>
      <dsp:txXfrm>
        <a:off x="58469" y="1344114"/>
        <a:ext cx="6088974" cy="1080812"/>
      </dsp:txXfrm>
    </dsp:sp>
    <dsp:sp modelId="{B1036F90-95F0-4A49-830E-0A0F1C4EEAEB}">
      <dsp:nvSpPr>
        <dsp:cNvPr id="0" name=""/>
        <dsp:cNvSpPr/>
      </dsp:nvSpPr>
      <dsp:spPr>
        <a:xfrm>
          <a:off x="0" y="2532356"/>
          <a:ext cx="6205912" cy="1197750"/>
        </a:xfrm>
        <a:prstGeom prst="roundRect">
          <a:avLst/>
        </a:prstGeom>
        <a:solidFill>
          <a:schemeClr val="accent2">
            <a:hueOff val="994648"/>
            <a:satOff val="-6846"/>
            <a:lumOff val="23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is probably true now that many Para athletes have used rehab as an access into sport.</a:t>
          </a:r>
          <a:endParaRPr lang="en-US" sz="1700" kern="1200" dirty="0"/>
        </a:p>
      </dsp:txBody>
      <dsp:txXfrm>
        <a:off x="58469" y="2590825"/>
        <a:ext cx="6088974" cy="1080812"/>
      </dsp:txXfrm>
    </dsp:sp>
    <dsp:sp modelId="{CC868E47-EA58-4C15-825B-4475F9251F15}">
      <dsp:nvSpPr>
        <dsp:cNvPr id="0" name=""/>
        <dsp:cNvSpPr/>
      </dsp:nvSpPr>
      <dsp:spPr>
        <a:xfrm>
          <a:off x="0" y="3779067"/>
          <a:ext cx="6205912" cy="1197750"/>
        </a:xfrm>
        <a:prstGeom prst="roundRect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first Paralympic games were held in 1948 at the hospital and the Paralympic movement has gone from strength to strength.</a:t>
          </a:r>
          <a:endParaRPr lang="en-US" sz="1700" kern="1200" dirty="0"/>
        </a:p>
      </dsp:txBody>
      <dsp:txXfrm>
        <a:off x="58469" y="3837536"/>
        <a:ext cx="6088974" cy="10808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F78563-9665-4C0A-BF25-597E1EEEF22D}">
      <dsp:nvSpPr>
        <dsp:cNvPr id="0" name=""/>
        <dsp:cNvSpPr/>
      </dsp:nvSpPr>
      <dsp:spPr>
        <a:xfrm>
          <a:off x="0" y="914"/>
          <a:ext cx="6609313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The term Paralympic was a pun combining the words paraplegic and Olympic</a:t>
          </a:r>
          <a:endParaRPr lang="en-US" sz="2900" kern="1200" dirty="0"/>
        </a:p>
      </dsp:txBody>
      <dsp:txXfrm>
        <a:off x="77847" y="78761"/>
        <a:ext cx="6453619" cy="1439016"/>
      </dsp:txXfrm>
    </dsp:sp>
    <dsp:sp modelId="{3761C14D-4C86-4121-ABF8-DC6F1D17CC7B}">
      <dsp:nvSpPr>
        <dsp:cNvPr id="0" name=""/>
        <dsp:cNvSpPr/>
      </dsp:nvSpPr>
      <dsp:spPr>
        <a:xfrm>
          <a:off x="0" y="1679145"/>
          <a:ext cx="6609313" cy="1594710"/>
        </a:xfrm>
        <a:prstGeom prst="roundRect">
          <a:avLst/>
        </a:prstGeom>
        <a:solidFill>
          <a:schemeClr val="accent2">
            <a:hueOff val="745986"/>
            <a:satOff val="-5135"/>
            <a:lumOff val="17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At first only paraplegic athletes were able to compete but this has grown</a:t>
          </a:r>
          <a:endParaRPr lang="en-US" sz="2900" kern="1200" dirty="0"/>
        </a:p>
      </dsp:txBody>
      <dsp:txXfrm>
        <a:off x="77847" y="1756992"/>
        <a:ext cx="6453619" cy="1439016"/>
      </dsp:txXfrm>
    </dsp:sp>
    <dsp:sp modelId="{CD125299-A44D-4F65-878A-2A4807BA0119}">
      <dsp:nvSpPr>
        <dsp:cNvPr id="0" name=""/>
        <dsp:cNvSpPr/>
      </dsp:nvSpPr>
      <dsp:spPr>
        <a:xfrm>
          <a:off x="0" y="3357375"/>
          <a:ext cx="6609313" cy="1594710"/>
        </a:xfrm>
        <a:prstGeom prst="roundRect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There is more detail in the book Sports Nutrition for the Paralympic Athlete – online in the library.</a:t>
          </a:r>
          <a:endParaRPr lang="en-US" sz="2900" kern="1200" dirty="0"/>
        </a:p>
      </dsp:txBody>
      <dsp:txXfrm>
        <a:off x="77847" y="3435222"/>
        <a:ext cx="6453619" cy="1439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DD3FDB-5DA3-425A-A708-74EC3640B732}">
      <dsp:nvSpPr>
        <dsp:cNvPr id="0" name=""/>
        <dsp:cNvSpPr/>
      </dsp:nvSpPr>
      <dsp:spPr>
        <a:xfrm>
          <a:off x="0" y="582114"/>
          <a:ext cx="1971501" cy="11829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This is an important process as it aims to achieve fair participation.</a:t>
          </a:r>
          <a:endParaRPr lang="en-US" sz="1500" kern="1200" dirty="0"/>
        </a:p>
      </dsp:txBody>
      <dsp:txXfrm>
        <a:off x="0" y="582114"/>
        <a:ext cx="1971501" cy="1182900"/>
      </dsp:txXfrm>
    </dsp:sp>
    <dsp:sp modelId="{8520DA97-B090-4034-8172-17BB48FCBEB4}">
      <dsp:nvSpPr>
        <dsp:cNvPr id="0" name=""/>
        <dsp:cNvSpPr/>
      </dsp:nvSpPr>
      <dsp:spPr>
        <a:xfrm>
          <a:off x="2168651" y="582114"/>
          <a:ext cx="1971501" cy="11829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There are 10 eligible impairments</a:t>
          </a:r>
          <a:endParaRPr lang="en-US" sz="1500" kern="1200" dirty="0"/>
        </a:p>
      </dsp:txBody>
      <dsp:txXfrm>
        <a:off x="2168651" y="582114"/>
        <a:ext cx="1971501" cy="1182900"/>
      </dsp:txXfrm>
    </dsp:sp>
    <dsp:sp modelId="{6DC942D6-346E-4A9E-B690-D129AAF89BB4}">
      <dsp:nvSpPr>
        <dsp:cNvPr id="0" name=""/>
        <dsp:cNvSpPr/>
      </dsp:nvSpPr>
      <dsp:spPr>
        <a:xfrm>
          <a:off x="4337302" y="582114"/>
          <a:ext cx="1971501" cy="11829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Impaired muscle power, impaired passive range of movements</a:t>
          </a:r>
          <a:endParaRPr lang="en-US" sz="1500" kern="1200" dirty="0"/>
        </a:p>
      </dsp:txBody>
      <dsp:txXfrm>
        <a:off x="4337302" y="582114"/>
        <a:ext cx="1971501" cy="1182900"/>
      </dsp:txXfrm>
    </dsp:sp>
    <dsp:sp modelId="{4531B6B4-0890-4925-B411-DC284C4FA5E8}">
      <dsp:nvSpPr>
        <dsp:cNvPr id="0" name=""/>
        <dsp:cNvSpPr/>
      </dsp:nvSpPr>
      <dsp:spPr>
        <a:xfrm>
          <a:off x="0" y="1962165"/>
          <a:ext cx="1971501" cy="11829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Limb deficiency, leg length difference </a:t>
          </a:r>
          <a:endParaRPr lang="en-US" sz="1500" kern="1200" dirty="0"/>
        </a:p>
      </dsp:txBody>
      <dsp:txXfrm>
        <a:off x="0" y="1962165"/>
        <a:ext cx="1971501" cy="1182900"/>
      </dsp:txXfrm>
    </dsp:sp>
    <dsp:sp modelId="{5AD429BF-7795-4C95-A3D5-F0FEEB4FFD70}">
      <dsp:nvSpPr>
        <dsp:cNvPr id="0" name=""/>
        <dsp:cNvSpPr/>
      </dsp:nvSpPr>
      <dsp:spPr>
        <a:xfrm>
          <a:off x="2168651" y="1962165"/>
          <a:ext cx="1971501" cy="11829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Short stature, Hypertonia (excess muscle tone), Ataxsis (brain damage)</a:t>
          </a:r>
          <a:endParaRPr lang="en-US" sz="1500" kern="1200" dirty="0"/>
        </a:p>
      </dsp:txBody>
      <dsp:txXfrm>
        <a:off x="2168651" y="1962165"/>
        <a:ext cx="1971501" cy="1182900"/>
      </dsp:txXfrm>
    </dsp:sp>
    <dsp:sp modelId="{A24FFDC5-99ED-439E-8AA5-F5C3168FBA6B}">
      <dsp:nvSpPr>
        <dsp:cNvPr id="0" name=""/>
        <dsp:cNvSpPr/>
      </dsp:nvSpPr>
      <dsp:spPr>
        <a:xfrm>
          <a:off x="4337302" y="1962165"/>
          <a:ext cx="1971501" cy="11829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Athetosis (involuntary movements – cerebral palsy)</a:t>
          </a:r>
          <a:endParaRPr lang="en-US" sz="1500" kern="1200" dirty="0"/>
        </a:p>
      </dsp:txBody>
      <dsp:txXfrm>
        <a:off x="4337302" y="1962165"/>
        <a:ext cx="1971501" cy="1182900"/>
      </dsp:txXfrm>
    </dsp:sp>
    <dsp:sp modelId="{DE6BC48D-3DA5-44A0-B0F2-BDEEEA35E4E2}">
      <dsp:nvSpPr>
        <dsp:cNvPr id="0" name=""/>
        <dsp:cNvSpPr/>
      </dsp:nvSpPr>
      <dsp:spPr>
        <a:xfrm>
          <a:off x="1084325" y="3342216"/>
          <a:ext cx="1971501" cy="11829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Vision impairment </a:t>
          </a:r>
          <a:endParaRPr lang="en-US" sz="1500" kern="1200" dirty="0"/>
        </a:p>
      </dsp:txBody>
      <dsp:txXfrm>
        <a:off x="1084325" y="3342216"/>
        <a:ext cx="1971501" cy="1182900"/>
      </dsp:txXfrm>
    </dsp:sp>
    <dsp:sp modelId="{36C56B07-57CC-46AF-8948-3DE726DE79F5}">
      <dsp:nvSpPr>
        <dsp:cNvPr id="0" name=""/>
        <dsp:cNvSpPr/>
      </dsp:nvSpPr>
      <dsp:spPr>
        <a:xfrm>
          <a:off x="3252977" y="3342216"/>
          <a:ext cx="1971501" cy="11829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Intellectual impairment</a:t>
          </a:r>
          <a:endParaRPr lang="en-US" sz="1500" kern="1200" dirty="0"/>
        </a:p>
      </dsp:txBody>
      <dsp:txXfrm>
        <a:off x="3252977" y="3342216"/>
        <a:ext cx="1971501" cy="11829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2174D9-1E15-4C9C-A6B2-695CD8FBAC70}">
      <dsp:nvSpPr>
        <dsp:cNvPr id="0" name=""/>
        <dsp:cNvSpPr/>
      </dsp:nvSpPr>
      <dsp:spPr>
        <a:xfrm>
          <a:off x="0" y="2449"/>
          <a:ext cx="6205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88385-AECB-415E-85A2-DAF9CE6DFB46}">
      <dsp:nvSpPr>
        <dsp:cNvPr id="0" name=""/>
        <dsp:cNvSpPr/>
      </dsp:nvSpPr>
      <dsp:spPr>
        <a:xfrm>
          <a:off x="0" y="2449"/>
          <a:ext cx="6205912" cy="1670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Never under estimate these athletes – they train the same as Olympians</a:t>
          </a:r>
          <a:endParaRPr lang="en-US" sz="2600" kern="1200"/>
        </a:p>
      </dsp:txBody>
      <dsp:txXfrm>
        <a:off x="0" y="2449"/>
        <a:ext cx="6205912" cy="1670284"/>
      </dsp:txXfrm>
    </dsp:sp>
    <dsp:sp modelId="{90AAD55E-8B4A-4C12-8FB3-D9FE87E0BE4E}">
      <dsp:nvSpPr>
        <dsp:cNvPr id="0" name=""/>
        <dsp:cNvSpPr/>
      </dsp:nvSpPr>
      <dsp:spPr>
        <a:xfrm>
          <a:off x="0" y="1672734"/>
          <a:ext cx="6205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719B0-930A-4846-831D-9AD06BDF3CD5}">
      <dsp:nvSpPr>
        <dsp:cNvPr id="0" name=""/>
        <dsp:cNvSpPr/>
      </dsp:nvSpPr>
      <dsp:spPr>
        <a:xfrm>
          <a:off x="0" y="1672734"/>
          <a:ext cx="6205912" cy="1670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However, there is a huge difference in functional capacity </a:t>
          </a:r>
          <a:endParaRPr lang="en-US" sz="2600" kern="1200" dirty="0"/>
        </a:p>
      </dsp:txBody>
      <dsp:txXfrm>
        <a:off x="0" y="1672734"/>
        <a:ext cx="6205912" cy="1670284"/>
      </dsp:txXfrm>
    </dsp:sp>
    <dsp:sp modelId="{5DD9CF32-FCA3-49AA-AAE6-67455DBA0227}">
      <dsp:nvSpPr>
        <dsp:cNvPr id="0" name=""/>
        <dsp:cNvSpPr/>
      </dsp:nvSpPr>
      <dsp:spPr>
        <a:xfrm>
          <a:off x="0" y="3343018"/>
          <a:ext cx="6205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E2E6F-581A-4E5A-BD75-C923E1E91849}">
      <dsp:nvSpPr>
        <dsp:cNvPr id="0" name=""/>
        <dsp:cNvSpPr/>
      </dsp:nvSpPr>
      <dsp:spPr>
        <a:xfrm>
          <a:off x="0" y="3343018"/>
          <a:ext cx="6205912" cy="1670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There is not a huge amount of research – although this is getting better as the standard of disability sport is improving so quickly </a:t>
          </a:r>
          <a:endParaRPr lang="en-US" sz="2600" kern="1200"/>
        </a:p>
      </dsp:txBody>
      <dsp:txXfrm>
        <a:off x="0" y="3343018"/>
        <a:ext cx="6205912" cy="16702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68E15-3228-4EC9-ABEE-A03A70B1A9FB}">
      <dsp:nvSpPr>
        <dsp:cNvPr id="0" name=""/>
        <dsp:cNvSpPr/>
      </dsp:nvSpPr>
      <dsp:spPr>
        <a:xfrm>
          <a:off x="0" y="574721"/>
          <a:ext cx="6205912" cy="92985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general principles are the same as able bodied athletes but what we see in practice may be a little different</a:t>
          </a:r>
          <a:endParaRPr lang="en-US" sz="1700" kern="1200" dirty="0"/>
        </a:p>
      </dsp:txBody>
      <dsp:txXfrm>
        <a:off x="45392" y="620113"/>
        <a:ext cx="6115128" cy="839073"/>
      </dsp:txXfrm>
    </dsp:sp>
    <dsp:sp modelId="{A180F400-AAFA-4AFB-8FE7-D04EC78674A0}">
      <dsp:nvSpPr>
        <dsp:cNvPr id="0" name=""/>
        <dsp:cNvSpPr/>
      </dsp:nvSpPr>
      <dsp:spPr>
        <a:xfrm>
          <a:off x="0" y="1553539"/>
          <a:ext cx="6205912" cy="929857"/>
        </a:xfrm>
        <a:prstGeom prst="roundRect">
          <a:avLst/>
        </a:prstGeom>
        <a:solidFill>
          <a:schemeClr val="accent2">
            <a:hueOff val="497324"/>
            <a:satOff val="-3423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is a poorly researched area of nutrition</a:t>
          </a:r>
          <a:endParaRPr lang="en-US" sz="1700" kern="1200" dirty="0"/>
        </a:p>
      </dsp:txBody>
      <dsp:txXfrm>
        <a:off x="45392" y="1598931"/>
        <a:ext cx="6115128" cy="839073"/>
      </dsp:txXfrm>
    </dsp:sp>
    <dsp:sp modelId="{4EC4DD96-AD26-4684-BF3B-C319B3673B73}">
      <dsp:nvSpPr>
        <dsp:cNvPr id="0" name=""/>
        <dsp:cNvSpPr/>
      </dsp:nvSpPr>
      <dsp:spPr>
        <a:xfrm>
          <a:off x="0" y="2532356"/>
          <a:ext cx="6205912" cy="929857"/>
        </a:xfrm>
        <a:prstGeom prst="roundRect">
          <a:avLst/>
        </a:prstGeom>
        <a:solidFill>
          <a:schemeClr val="accent2">
            <a:hueOff val="994648"/>
            <a:satOff val="-6846"/>
            <a:lumOff val="23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Assessing energy expenditure may be a problem as there is very little research on energy expenditure in para athletes – this includes errors using the usual energy equations</a:t>
          </a:r>
          <a:endParaRPr lang="en-US" sz="1700" kern="1200" dirty="0"/>
        </a:p>
      </dsp:txBody>
      <dsp:txXfrm>
        <a:off x="45392" y="2577748"/>
        <a:ext cx="6115128" cy="839073"/>
      </dsp:txXfrm>
    </dsp:sp>
    <dsp:sp modelId="{BBEC97AB-8C94-4268-ACB6-3A070D988433}">
      <dsp:nvSpPr>
        <dsp:cNvPr id="0" name=""/>
        <dsp:cNvSpPr/>
      </dsp:nvSpPr>
      <dsp:spPr>
        <a:xfrm>
          <a:off x="0" y="3511174"/>
          <a:ext cx="6205912" cy="929857"/>
        </a:xfrm>
        <a:prstGeom prst="roundRect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is probably true that as gain experience with the athletes you make adjustments based on a ‘feeling’!!</a:t>
          </a:r>
          <a:endParaRPr lang="en-US" sz="1700" kern="1200" dirty="0"/>
        </a:p>
      </dsp:txBody>
      <dsp:txXfrm>
        <a:off x="45392" y="3556566"/>
        <a:ext cx="6115128" cy="8390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D55D7-9432-4EB1-9FF8-6F8F4359C3BB}">
      <dsp:nvSpPr>
        <dsp:cNvPr id="0" name=""/>
        <dsp:cNvSpPr/>
      </dsp:nvSpPr>
      <dsp:spPr>
        <a:xfrm>
          <a:off x="0" y="257010"/>
          <a:ext cx="6609313" cy="1429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Much of the research on energy has been done at Stoke Mandeville Hospital ( home of the Paralympics) by Stamford Wong </a:t>
          </a:r>
          <a:endParaRPr lang="en-US" sz="2600" kern="1200" dirty="0"/>
        </a:p>
      </dsp:txBody>
      <dsp:txXfrm>
        <a:off x="69794" y="326804"/>
        <a:ext cx="6469725" cy="1290152"/>
      </dsp:txXfrm>
    </dsp:sp>
    <dsp:sp modelId="{1741B697-F3E8-4131-A71C-48202AC86DB9}">
      <dsp:nvSpPr>
        <dsp:cNvPr id="0" name=""/>
        <dsp:cNvSpPr/>
      </dsp:nvSpPr>
      <dsp:spPr>
        <a:xfrm>
          <a:off x="0" y="1761630"/>
          <a:ext cx="6609313" cy="1429740"/>
        </a:xfrm>
        <a:prstGeom prst="roundRect">
          <a:avLst/>
        </a:prstGeom>
        <a:solidFill>
          <a:schemeClr val="accent2">
            <a:hueOff val="745986"/>
            <a:satOff val="-5135"/>
            <a:lumOff val="17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For Spinal Cord Injury patients, their nutritional needs are probably at least 10 % less than predictive value.</a:t>
          </a:r>
        </a:p>
      </dsp:txBody>
      <dsp:txXfrm>
        <a:off x="69794" y="1831424"/>
        <a:ext cx="6469725" cy="1290152"/>
      </dsp:txXfrm>
    </dsp:sp>
    <dsp:sp modelId="{1D86CCC4-87D7-4A04-B356-385563EA512D}">
      <dsp:nvSpPr>
        <dsp:cNvPr id="0" name=""/>
        <dsp:cNvSpPr/>
      </dsp:nvSpPr>
      <dsp:spPr>
        <a:xfrm>
          <a:off x="0" y="3266250"/>
          <a:ext cx="6609313" cy="1429740"/>
        </a:xfrm>
        <a:prstGeom prst="roundRect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However, there is little  research done on disabled athletes</a:t>
          </a:r>
        </a:p>
      </dsp:txBody>
      <dsp:txXfrm>
        <a:off x="69794" y="3336044"/>
        <a:ext cx="6469725" cy="12901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3BFCDD-234C-4037-8694-124D5B9712B6}">
      <dsp:nvSpPr>
        <dsp:cNvPr id="0" name=""/>
        <dsp:cNvSpPr/>
      </dsp:nvSpPr>
      <dsp:spPr>
        <a:xfrm>
          <a:off x="770" y="1292163"/>
          <a:ext cx="2522905" cy="252290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may be more difficult in some athletes</a:t>
          </a:r>
          <a:endParaRPr lang="en-US" sz="1900" kern="1200" dirty="0"/>
        </a:p>
      </dsp:txBody>
      <dsp:txXfrm>
        <a:off x="370241" y="1661634"/>
        <a:ext cx="1783963" cy="1783963"/>
      </dsp:txXfrm>
    </dsp:sp>
    <dsp:sp modelId="{82F852F7-6999-4C7A-A27F-33435CA3D702}">
      <dsp:nvSpPr>
        <dsp:cNvPr id="0" name=""/>
        <dsp:cNvSpPr/>
      </dsp:nvSpPr>
      <dsp:spPr>
        <a:xfrm rot="5400000">
          <a:off x="2731815" y="2219331"/>
          <a:ext cx="883016" cy="668569"/>
        </a:xfrm>
        <a:prstGeom prst="triangl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F2042-43E3-49C9-8BE8-D8A5B5D74A51}">
      <dsp:nvSpPr>
        <dsp:cNvPr id="0" name=""/>
        <dsp:cNvSpPr/>
      </dsp:nvSpPr>
      <dsp:spPr>
        <a:xfrm>
          <a:off x="3785128" y="1292163"/>
          <a:ext cx="2522905" cy="252290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Ensure that you read the Close Paper – Come back skinfolds all is forgiven! – on moodle</a:t>
          </a:r>
          <a:endParaRPr lang="en-US" sz="1900" kern="1200" dirty="0"/>
        </a:p>
      </dsp:txBody>
      <dsp:txXfrm>
        <a:off x="4154599" y="1661634"/>
        <a:ext cx="1783963" cy="178396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B6707-E2F9-4DD8-B220-A0034EF4242C}">
      <dsp:nvSpPr>
        <dsp:cNvPr id="0" name=""/>
        <dsp:cNvSpPr/>
      </dsp:nvSpPr>
      <dsp:spPr>
        <a:xfrm>
          <a:off x="0" y="88094"/>
          <a:ext cx="6609313" cy="15500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May mean that you have to guestimate dietary requirements and measure body composition and performance as a check</a:t>
          </a:r>
          <a:endParaRPr lang="en-US" sz="2200" kern="1200" dirty="0"/>
        </a:p>
      </dsp:txBody>
      <dsp:txXfrm>
        <a:off x="75666" y="163760"/>
        <a:ext cx="6457981" cy="1398698"/>
      </dsp:txXfrm>
    </dsp:sp>
    <dsp:sp modelId="{39191044-28C1-4E03-845C-EF25EF261AEB}">
      <dsp:nvSpPr>
        <dsp:cNvPr id="0" name=""/>
        <dsp:cNvSpPr/>
      </dsp:nvSpPr>
      <dsp:spPr>
        <a:xfrm>
          <a:off x="0" y="1701484"/>
          <a:ext cx="6609313" cy="1550030"/>
        </a:xfrm>
        <a:prstGeom prst="roundRect">
          <a:avLst/>
        </a:prstGeom>
        <a:solidFill>
          <a:schemeClr val="accent2">
            <a:hueOff val="745986"/>
            <a:satOff val="-5135"/>
            <a:lumOff val="17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One of the problems it that you need to ensure athletes do not become overweight</a:t>
          </a:r>
          <a:endParaRPr lang="en-US" sz="2200" kern="1200" dirty="0"/>
        </a:p>
      </dsp:txBody>
      <dsp:txXfrm>
        <a:off x="75666" y="1777150"/>
        <a:ext cx="6457981" cy="1398698"/>
      </dsp:txXfrm>
    </dsp:sp>
    <dsp:sp modelId="{1155132C-0FD4-4F10-A109-0FEE6EAE8EA6}">
      <dsp:nvSpPr>
        <dsp:cNvPr id="0" name=""/>
        <dsp:cNvSpPr/>
      </dsp:nvSpPr>
      <dsp:spPr>
        <a:xfrm>
          <a:off x="0" y="3314875"/>
          <a:ext cx="6609313" cy="1550030"/>
        </a:xfrm>
        <a:prstGeom prst="roundRect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For other types of athletes that have excess voluntary movement it may mean that extra energy may be required to prevent weight loss – cerebral palsy</a:t>
          </a:r>
          <a:endParaRPr lang="en-US" sz="2200" kern="1200" dirty="0"/>
        </a:p>
      </dsp:txBody>
      <dsp:txXfrm>
        <a:off x="75666" y="3390541"/>
        <a:ext cx="6457981" cy="139869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CB6B6B-A1A9-47AD-AF2F-AB2AA53696F9}">
      <dsp:nvSpPr>
        <dsp:cNvPr id="0" name=""/>
        <dsp:cNvSpPr/>
      </dsp:nvSpPr>
      <dsp:spPr>
        <a:xfrm>
          <a:off x="8820" y="379238"/>
          <a:ext cx="2636456" cy="15818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Aim to decrease calories by a small amount 200-400 calories per day </a:t>
          </a:r>
          <a:endParaRPr lang="en-US" sz="2200" kern="1200" dirty="0"/>
        </a:p>
      </dsp:txBody>
      <dsp:txXfrm>
        <a:off x="55151" y="425569"/>
        <a:ext cx="2543794" cy="1489211"/>
      </dsp:txXfrm>
    </dsp:sp>
    <dsp:sp modelId="{3AACC09A-6507-49BF-825B-DDAE86369097}">
      <dsp:nvSpPr>
        <dsp:cNvPr id="0" name=""/>
        <dsp:cNvSpPr/>
      </dsp:nvSpPr>
      <dsp:spPr>
        <a:xfrm>
          <a:off x="2877285" y="843254"/>
          <a:ext cx="558928" cy="6538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2877285" y="974022"/>
        <a:ext cx="391250" cy="392305"/>
      </dsp:txXfrm>
    </dsp:sp>
    <dsp:sp modelId="{CD2F5225-144E-4FEC-B2F0-E53218B9E39B}">
      <dsp:nvSpPr>
        <dsp:cNvPr id="0" name=""/>
        <dsp:cNvSpPr/>
      </dsp:nvSpPr>
      <dsp:spPr>
        <a:xfrm>
          <a:off x="3699859" y="379238"/>
          <a:ext cx="2636456" cy="15818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Plan for it – do not expect a miracle weight loss</a:t>
          </a:r>
          <a:endParaRPr lang="en-US" sz="2200" kern="1200" dirty="0"/>
        </a:p>
      </dsp:txBody>
      <dsp:txXfrm>
        <a:off x="3746190" y="425569"/>
        <a:ext cx="2543794" cy="1489211"/>
      </dsp:txXfrm>
    </dsp:sp>
    <dsp:sp modelId="{8215BC26-B7A7-4D3E-AE41-37C6942ECC8C}">
      <dsp:nvSpPr>
        <dsp:cNvPr id="0" name=""/>
        <dsp:cNvSpPr/>
      </dsp:nvSpPr>
      <dsp:spPr>
        <a:xfrm>
          <a:off x="6568323" y="843254"/>
          <a:ext cx="558928" cy="6538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6568323" y="974022"/>
        <a:ext cx="391250" cy="392305"/>
      </dsp:txXfrm>
    </dsp:sp>
    <dsp:sp modelId="{764127B3-3458-4F91-AD6C-4DF38375B9A5}">
      <dsp:nvSpPr>
        <dsp:cNvPr id="0" name=""/>
        <dsp:cNvSpPr/>
      </dsp:nvSpPr>
      <dsp:spPr>
        <a:xfrm>
          <a:off x="7390898" y="379238"/>
          <a:ext cx="2636456" cy="158187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This will be covered in the next weekend</a:t>
          </a:r>
          <a:endParaRPr lang="en-US" sz="2200" kern="1200" dirty="0"/>
        </a:p>
      </dsp:txBody>
      <dsp:txXfrm>
        <a:off x="7437229" y="425569"/>
        <a:ext cx="2543794" cy="148921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1F79D2-4821-4FC8-A742-2A95779E3819}">
      <dsp:nvSpPr>
        <dsp:cNvPr id="0" name=""/>
        <dsp:cNvSpPr/>
      </dsp:nvSpPr>
      <dsp:spPr>
        <a:xfrm>
          <a:off x="0" y="0"/>
          <a:ext cx="660931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D13F7-27C4-4655-9948-7F67117B4D2A}">
      <dsp:nvSpPr>
        <dsp:cNvPr id="0" name=""/>
        <dsp:cNvSpPr/>
      </dsp:nvSpPr>
      <dsp:spPr>
        <a:xfrm>
          <a:off x="0" y="0"/>
          <a:ext cx="6609313" cy="1238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Cooling down for some athletes may be a major problem – SCI athletes may have problems as they are unable to sweat, plus body position in a chair may add to the problem</a:t>
          </a:r>
          <a:endParaRPr lang="en-US" sz="1900" kern="1200" dirty="0"/>
        </a:p>
      </dsp:txBody>
      <dsp:txXfrm>
        <a:off x="0" y="0"/>
        <a:ext cx="6609313" cy="1238249"/>
      </dsp:txXfrm>
    </dsp:sp>
    <dsp:sp modelId="{1BE755DF-018D-4E40-A742-54986BD80711}">
      <dsp:nvSpPr>
        <dsp:cNvPr id="0" name=""/>
        <dsp:cNvSpPr/>
      </dsp:nvSpPr>
      <dsp:spPr>
        <a:xfrm>
          <a:off x="0" y="1238249"/>
          <a:ext cx="660931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0C381-9478-4D13-96EC-053324877AC4}">
      <dsp:nvSpPr>
        <dsp:cNvPr id="0" name=""/>
        <dsp:cNvSpPr/>
      </dsp:nvSpPr>
      <dsp:spPr>
        <a:xfrm>
          <a:off x="0" y="1238249"/>
          <a:ext cx="6609313" cy="1238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Hydration – important as they may need access to a disabled toilet and this can become an issue.</a:t>
          </a:r>
          <a:endParaRPr lang="en-US" sz="1900" kern="1200" dirty="0"/>
        </a:p>
      </dsp:txBody>
      <dsp:txXfrm>
        <a:off x="0" y="1238249"/>
        <a:ext cx="6609313" cy="1238249"/>
      </dsp:txXfrm>
    </dsp:sp>
    <dsp:sp modelId="{3147220F-4694-44EE-AE06-1CB392DDFA0E}">
      <dsp:nvSpPr>
        <dsp:cNvPr id="0" name=""/>
        <dsp:cNvSpPr/>
      </dsp:nvSpPr>
      <dsp:spPr>
        <a:xfrm>
          <a:off x="0" y="2476499"/>
          <a:ext cx="660931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189A2-E714-4162-A373-A25BC32C3A90}">
      <dsp:nvSpPr>
        <dsp:cNvPr id="0" name=""/>
        <dsp:cNvSpPr/>
      </dsp:nvSpPr>
      <dsp:spPr>
        <a:xfrm>
          <a:off x="0" y="2476499"/>
          <a:ext cx="6609313" cy="1238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Those with urinary catheters also need access to change them – overloading them with fluid can cause the bags to leak.</a:t>
          </a:r>
          <a:endParaRPr lang="en-US" sz="1900" kern="1200" dirty="0"/>
        </a:p>
      </dsp:txBody>
      <dsp:txXfrm>
        <a:off x="0" y="2476499"/>
        <a:ext cx="6609313" cy="1238249"/>
      </dsp:txXfrm>
    </dsp:sp>
    <dsp:sp modelId="{CCE0A01D-40B3-4633-A9E9-16151826182B}">
      <dsp:nvSpPr>
        <dsp:cNvPr id="0" name=""/>
        <dsp:cNvSpPr/>
      </dsp:nvSpPr>
      <dsp:spPr>
        <a:xfrm>
          <a:off x="0" y="3714750"/>
          <a:ext cx="660931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86B5E-8E92-4A16-B5E9-C284674B6A65}">
      <dsp:nvSpPr>
        <dsp:cNvPr id="0" name=""/>
        <dsp:cNvSpPr/>
      </dsp:nvSpPr>
      <dsp:spPr>
        <a:xfrm>
          <a:off x="0" y="3714749"/>
          <a:ext cx="6609313" cy="1238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can also be a problem with athletes who have ileostomies</a:t>
          </a:r>
          <a:endParaRPr lang="en-US" sz="1900" kern="1200" dirty="0"/>
        </a:p>
      </dsp:txBody>
      <dsp:txXfrm>
        <a:off x="0" y="3714749"/>
        <a:ext cx="6609313" cy="123824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F8C527-F577-465F-928F-77EF4562460D}">
      <dsp:nvSpPr>
        <dsp:cNvPr id="0" name=""/>
        <dsp:cNvSpPr/>
      </dsp:nvSpPr>
      <dsp:spPr>
        <a:xfrm>
          <a:off x="0" y="0"/>
          <a:ext cx="66093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BBC2F-6AF2-40E7-8939-7D534469E808}">
      <dsp:nvSpPr>
        <dsp:cNvPr id="0" name=""/>
        <dsp:cNvSpPr/>
      </dsp:nvSpPr>
      <dsp:spPr>
        <a:xfrm>
          <a:off x="0" y="0"/>
          <a:ext cx="6609313" cy="1238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May use a combination of methods such as ice vests, crushed ice ingestion, ice packs, cold baths may be used in combination before and after exercise</a:t>
          </a:r>
          <a:endParaRPr lang="en-US" sz="2100" kern="1200" dirty="0"/>
        </a:p>
      </dsp:txBody>
      <dsp:txXfrm>
        <a:off x="0" y="0"/>
        <a:ext cx="6609313" cy="1238249"/>
      </dsp:txXfrm>
    </dsp:sp>
    <dsp:sp modelId="{D051BAA7-F578-46B5-8D04-75E52370D4CE}">
      <dsp:nvSpPr>
        <dsp:cNvPr id="0" name=""/>
        <dsp:cNvSpPr/>
      </dsp:nvSpPr>
      <dsp:spPr>
        <a:xfrm>
          <a:off x="0" y="1238249"/>
          <a:ext cx="6609313" cy="0"/>
        </a:xfrm>
        <a:prstGeom prst="line">
          <a:avLst/>
        </a:prstGeom>
        <a:solidFill>
          <a:schemeClr val="accent2">
            <a:hueOff val="497324"/>
            <a:satOff val="-3423"/>
            <a:lumOff val="1176"/>
            <a:alphaOff val="0"/>
          </a:schemeClr>
        </a:solidFill>
        <a:ln w="12700" cap="flat" cmpd="sng" algn="ctr">
          <a:solidFill>
            <a:schemeClr val="accent2">
              <a:hueOff val="497324"/>
              <a:satOff val="-3423"/>
              <a:lumOff val="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4024B3-B845-4D8E-8CF8-7972CB69755D}">
      <dsp:nvSpPr>
        <dsp:cNvPr id="0" name=""/>
        <dsp:cNvSpPr/>
      </dsp:nvSpPr>
      <dsp:spPr>
        <a:xfrm>
          <a:off x="0" y="1238249"/>
          <a:ext cx="6609313" cy="1238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method used needs to be appropriate and doable for athletes and coaches</a:t>
          </a:r>
          <a:endParaRPr lang="en-US" sz="2100" kern="1200" dirty="0"/>
        </a:p>
      </dsp:txBody>
      <dsp:txXfrm>
        <a:off x="0" y="1238249"/>
        <a:ext cx="6609313" cy="1238249"/>
      </dsp:txXfrm>
    </dsp:sp>
    <dsp:sp modelId="{823DF489-0A2B-4D40-A198-30D42D11F033}">
      <dsp:nvSpPr>
        <dsp:cNvPr id="0" name=""/>
        <dsp:cNvSpPr/>
      </dsp:nvSpPr>
      <dsp:spPr>
        <a:xfrm>
          <a:off x="0" y="2476499"/>
          <a:ext cx="6609313" cy="0"/>
        </a:xfrm>
        <a:prstGeom prst="line">
          <a:avLst/>
        </a:prstGeom>
        <a:solidFill>
          <a:schemeClr val="accent2">
            <a:hueOff val="994648"/>
            <a:satOff val="-6846"/>
            <a:lumOff val="2352"/>
            <a:alphaOff val="0"/>
          </a:schemeClr>
        </a:solidFill>
        <a:ln w="12700" cap="flat" cmpd="sng" algn="ctr">
          <a:solidFill>
            <a:schemeClr val="accent2">
              <a:hueOff val="994648"/>
              <a:satOff val="-6846"/>
              <a:lumOff val="23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8AE9C-C119-49BE-BC82-40E98C379DDC}">
      <dsp:nvSpPr>
        <dsp:cNvPr id="0" name=""/>
        <dsp:cNvSpPr/>
      </dsp:nvSpPr>
      <dsp:spPr>
        <a:xfrm>
          <a:off x="0" y="2476499"/>
          <a:ext cx="6609313" cy="1238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May need to develop a strategy for dealing with this – may also include fans, control of temperature indoors, spraying water from a bottle </a:t>
          </a:r>
          <a:endParaRPr lang="en-US" sz="2100" kern="1200" dirty="0"/>
        </a:p>
      </dsp:txBody>
      <dsp:txXfrm>
        <a:off x="0" y="2476499"/>
        <a:ext cx="6609313" cy="1238249"/>
      </dsp:txXfrm>
    </dsp:sp>
    <dsp:sp modelId="{954F4577-AFD1-4179-BEA3-A9877E7E4A75}">
      <dsp:nvSpPr>
        <dsp:cNvPr id="0" name=""/>
        <dsp:cNvSpPr/>
      </dsp:nvSpPr>
      <dsp:spPr>
        <a:xfrm>
          <a:off x="0" y="3714750"/>
          <a:ext cx="6609313" cy="0"/>
        </a:xfrm>
        <a:prstGeom prst="line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accent2">
              <a:hueOff val="1491972"/>
              <a:satOff val="-10269"/>
              <a:lumOff val="35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74318-0FBE-41BB-9FEC-13B8E54E6AA6}">
      <dsp:nvSpPr>
        <dsp:cNvPr id="0" name=""/>
        <dsp:cNvSpPr/>
      </dsp:nvSpPr>
      <dsp:spPr>
        <a:xfrm>
          <a:off x="0" y="3714749"/>
          <a:ext cx="6609313" cy="1238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Also keeping up fluid intake and heat acclimatisation</a:t>
          </a:r>
          <a:endParaRPr lang="en-US" sz="2100" kern="1200" dirty="0"/>
        </a:p>
      </dsp:txBody>
      <dsp:txXfrm>
        <a:off x="0" y="3714749"/>
        <a:ext cx="6609313" cy="123824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35C6F3-4362-4CCD-976C-7B5D2452E61D}">
      <dsp:nvSpPr>
        <dsp:cNvPr id="0" name=""/>
        <dsp:cNvSpPr/>
      </dsp:nvSpPr>
      <dsp:spPr>
        <a:xfrm>
          <a:off x="88698" y="780"/>
          <a:ext cx="4225190" cy="26829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22908B-F47A-4A16-AFC0-5C9D12514EFC}">
      <dsp:nvSpPr>
        <dsp:cNvPr id="0" name=""/>
        <dsp:cNvSpPr/>
      </dsp:nvSpPr>
      <dsp:spPr>
        <a:xfrm>
          <a:off x="558164" y="446773"/>
          <a:ext cx="4225190" cy="26829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Can be more difficult – weighing athletes pre and post exercise may work but you may have to weigh them in a wheel chair</a:t>
          </a:r>
          <a:endParaRPr lang="en-US" sz="2700" kern="1200" dirty="0"/>
        </a:p>
      </dsp:txBody>
      <dsp:txXfrm>
        <a:off x="636746" y="525355"/>
        <a:ext cx="4068026" cy="2525831"/>
      </dsp:txXfrm>
    </dsp:sp>
    <dsp:sp modelId="{E0699C7B-7612-45D8-8EC9-2543DE5911BB}">
      <dsp:nvSpPr>
        <dsp:cNvPr id="0" name=""/>
        <dsp:cNvSpPr/>
      </dsp:nvSpPr>
      <dsp:spPr>
        <a:xfrm>
          <a:off x="5252820" y="780"/>
          <a:ext cx="4225190" cy="26829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B5E9D-105D-4560-8756-33579B8F48B6}">
      <dsp:nvSpPr>
        <dsp:cNvPr id="0" name=""/>
        <dsp:cNvSpPr/>
      </dsp:nvSpPr>
      <dsp:spPr>
        <a:xfrm>
          <a:off x="5722285" y="446773"/>
          <a:ext cx="4225190" cy="26829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Calculate sweat loss – see handout for an example</a:t>
          </a:r>
          <a:endParaRPr lang="en-US" sz="2700" kern="1200" dirty="0"/>
        </a:p>
      </dsp:txBody>
      <dsp:txXfrm>
        <a:off x="5800867" y="525355"/>
        <a:ext cx="4068026" cy="25258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CE79A2-A64E-4DEF-9F2A-B1BD6120FB67}">
      <dsp:nvSpPr>
        <dsp:cNvPr id="0" name=""/>
        <dsp:cNvSpPr/>
      </dsp:nvSpPr>
      <dsp:spPr>
        <a:xfrm>
          <a:off x="8820" y="642515"/>
          <a:ext cx="1318228" cy="184551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74" tIns="330200" rIns="10277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Practice cooling techniques</a:t>
          </a:r>
          <a:endParaRPr lang="en-US" sz="1100" kern="1200" dirty="0"/>
        </a:p>
      </dsp:txBody>
      <dsp:txXfrm>
        <a:off x="8820" y="1343812"/>
        <a:ext cx="1318228" cy="1107311"/>
      </dsp:txXfrm>
    </dsp:sp>
    <dsp:sp modelId="{F8191590-6BB8-4759-AAFD-481EC6FD9D51}">
      <dsp:nvSpPr>
        <dsp:cNvPr id="0" name=""/>
        <dsp:cNvSpPr/>
      </dsp:nvSpPr>
      <dsp:spPr>
        <a:xfrm>
          <a:off x="391106" y="827067"/>
          <a:ext cx="553655" cy="5536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65" tIns="12700" rIns="43165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1</a:t>
          </a:r>
        </a:p>
      </dsp:txBody>
      <dsp:txXfrm>
        <a:off x="472187" y="908148"/>
        <a:ext cx="391493" cy="391493"/>
      </dsp:txXfrm>
    </dsp:sp>
    <dsp:sp modelId="{F5686CD8-384C-407B-8701-4D21DF00B135}">
      <dsp:nvSpPr>
        <dsp:cNvPr id="0" name=""/>
        <dsp:cNvSpPr/>
      </dsp:nvSpPr>
      <dsp:spPr>
        <a:xfrm>
          <a:off x="8820" y="2487962"/>
          <a:ext cx="1318228" cy="72"/>
        </a:xfrm>
        <a:prstGeom prst="rect">
          <a:avLst/>
        </a:prstGeom>
        <a:solidFill>
          <a:schemeClr val="accent2">
            <a:hueOff val="114767"/>
            <a:satOff val="-790"/>
            <a:lumOff val="271"/>
            <a:alphaOff val="0"/>
          </a:schemeClr>
        </a:solidFill>
        <a:ln w="12700" cap="flat" cmpd="sng" algn="ctr">
          <a:solidFill>
            <a:schemeClr val="accent2">
              <a:hueOff val="114767"/>
              <a:satOff val="-790"/>
              <a:lumOff val="2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4DB2C-A946-43CA-8A4A-6ADBA951652B}">
      <dsp:nvSpPr>
        <dsp:cNvPr id="0" name=""/>
        <dsp:cNvSpPr/>
      </dsp:nvSpPr>
      <dsp:spPr>
        <a:xfrm>
          <a:off x="1458871" y="642515"/>
          <a:ext cx="1318228" cy="1845519"/>
        </a:xfrm>
        <a:prstGeom prst="rect">
          <a:avLst/>
        </a:prstGeom>
        <a:solidFill>
          <a:schemeClr val="accent2">
            <a:tint val="40000"/>
            <a:alpha val="90000"/>
            <a:hueOff val="111338"/>
            <a:satOff val="360"/>
            <a:lumOff val="6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11338"/>
              <a:satOff val="360"/>
              <a:lumOff val="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74" tIns="330200" rIns="10277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Work with them to ensure they understand the need to hydrate and what they require</a:t>
          </a:r>
          <a:endParaRPr lang="en-US" sz="1100" kern="1200" dirty="0"/>
        </a:p>
      </dsp:txBody>
      <dsp:txXfrm>
        <a:off x="1458871" y="1343812"/>
        <a:ext cx="1318228" cy="1107311"/>
      </dsp:txXfrm>
    </dsp:sp>
    <dsp:sp modelId="{71187C80-AD7D-4ABF-949F-A8CD51239D41}">
      <dsp:nvSpPr>
        <dsp:cNvPr id="0" name=""/>
        <dsp:cNvSpPr/>
      </dsp:nvSpPr>
      <dsp:spPr>
        <a:xfrm>
          <a:off x="1841157" y="827067"/>
          <a:ext cx="553655" cy="553655"/>
        </a:xfrm>
        <a:prstGeom prst="ellipse">
          <a:avLst/>
        </a:prstGeom>
        <a:solidFill>
          <a:schemeClr val="accent2">
            <a:hueOff val="229534"/>
            <a:satOff val="-1580"/>
            <a:lumOff val="543"/>
            <a:alphaOff val="0"/>
          </a:schemeClr>
        </a:solidFill>
        <a:ln w="12700" cap="flat" cmpd="sng" algn="ctr">
          <a:solidFill>
            <a:schemeClr val="accent2">
              <a:hueOff val="229534"/>
              <a:satOff val="-1580"/>
              <a:lumOff val="5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65" tIns="12700" rIns="43165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2</a:t>
          </a:r>
        </a:p>
      </dsp:txBody>
      <dsp:txXfrm>
        <a:off x="1922238" y="908148"/>
        <a:ext cx="391493" cy="391493"/>
      </dsp:txXfrm>
    </dsp:sp>
    <dsp:sp modelId="{FC775FA9-578E-45BB-92AE-B338F24B28A9}">
      <dsp:nvSpPr>
        <dsp:cNvPr id="0" name=""/>
        <dsp:cNvSpPr/>
      </dsp:nvSpPr>
      <dsp:spPr>
        <a:xfrm>
          <a:off x="1458871" y="2487962"/>
          <a:ext cx="1318228" cy="72"/>
        </a:xfrm>
        <a:prstGeom prst="rect">
          <a:avLst/>
        </a:prstGeom>
        <a:solidFill>
          <a:schemeClr val="accent2">
            <a:hueOff val="344301"/>
            <a:satOff val="-2370"/>
            <a:lumOff val="814"/>
            <a:alphaOff val="0"/>
          </a:schemeClr>
        </a:solidFill>
        <a:ln w="12700" cap="flat" cmpd="sng" algn="ctr">
          <a:solidFill>
            <a:schemeClr val="accent2">
              <a:hueOff val="344301"/>
              <a:satOff val="-2370"/>
              <a:lumOff val="8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88FA5-23C2-4A1C-8E9D-4F96CBE2348C}">
      <dsp:nvSpPr>
        <dsp:cNvPr id="0" name=""/>
        <dsp:cNvSpPr/>
      </dsp:nvSpPr>
      <dsp:spPr>
        <a:xfrm>
          <a:off x="2908922" y="642515"/>
          <a:ext cx="1318228" cy="1845519"/>
        </a:xfrm>
        <a:prstGeom prst="rect">
          <a:avLst/>
        </a:prstGeom>
        <a:solidFill>
          <a:schemeClr val="accent2">
            <a:tint val="40000"/>
            <a:alpha val="90000"/>
            <a:hueOff val="222677"/>
            <a:satOff val="720"/>
            <a:lumOff val="12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22677"/>
              <a:satOff val="720"/>
              <a:lumOff val="1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74" tIns="330200" rIns="10277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Consider electrolytes in drinks to improve absorption</a:t>
          </a:r>
          <a:endParaRPr lang="en-US" sz="1100" kern="1200" dirty="0"/>
        </a:p>
      </dsp:txBody>
      <dsp:txXfrm>
        <a:off x="2908922" y="1343812"/>
        <a:ext cx="1318228" cy="1107311"/>
      </dsp:txXfrm>
    </dsp:sp>
    <dsp:sp modelId="{8975F0BC-E92C-4E8D-98D2-76CC26E875B0}">
      <dsp:nvSpPr>
        <dsp:cNvPr id="0" name=""/>
        <dsp:cNvSpPr/>
      </dsp:nvSpPr>
      <dsp:spPr>
        <a:xfrm>
          <a:off x="3291208" y="827067"/>
          <a:ext cx="553655" cy="553655"/>
        </a:xfrm>
        <a:prstGeom prst="ellipse">
          <a:avLst/>
        </a:prstGeom>
        <a:solidFill>
          <a:schemeClr val="accent2">
            <a:hueOff val="459068"/>
            <a:satOff val="-3160"/>
            <a:lumOff val="1086"/>
            <a:alphaOff val="0"/>
          </a:schemeClr>
        </a:solidFill>
        <a:ln w="12700" cap="flat" cmpd="sng" algn="ctr">
          <a:solidFill>
            <a:schemeClr val="accent2">
              <a:hueOff val="459068"/>
              <a:satOff val="-3160"/>
              <a:lumOff val="10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65" tIns="12700" rIns="43165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3</a:t>
          </a:r>
        </a:p>
      </dsp:txBody>
      <dsp:txXfrm>
        <a:off x="3372289" y="908148"/>
        <a:ext cx="391493" cy="391493"/>
      </dsp:txXfrm>
    </dsp:sp>
    <dsp:sp modelId="{1C99D620-FBD9-4904-B10B-A18E2356EA94}">
      <dsp:nvSpPr>
        <dsp:cNvPr id="0" name=""/>
        <dsp:cNvSpPr/>
      </dsp:nvSpPr>
      <dsp:spPr>
        <a:xfrm>
          <a:off x="2908922" y="2487962"/>
          <a:ext cx="1318228" cy="72"/>
        </a:xfrm>
        <a:prstGeom prst="rect">
          <a:avLst/>
        </a:prstGeom>
        <a:solidFill>
          <a:schemeClr val="accent2">
            <a:hueOff val="573835"/>
            <a:satOff val="-3950"/>
            <a:lumOff val="1357"/>
            <a:alphaOff val="0"/>
          </a:schemeClr>
        </a:solidFill>
        <a:ln w="12700" cap="flat" cmpd="sng" algn="ctr">
          <a:solidFill>
            <a:schemeClr val="accent2">
              <a:hueOff val="573835"/>
              <a:satOff val="-3950"/>
              <a:lumOff val="13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0D4DF-6425-4B80-9E76-505DDC8DBF4C}">
      <dsp:nvSpPr>
        <dsp:cNvPr id="0" name=""/>
        <dsp:cNvSpPr/>
      </dsp:nvSpPr>
      <dsp:spPr>
        <a:xfrm>
          <a:off x="4358973" y="642515"/>
          <a:ext cx="1318228" cy="1845519"/>
        </a:xfrm>
        <a:prstGeom prst="rect">
          <a:avLst/>
        </a:prstGeom>
        <a:solidFill>
          <a:schemeClr val="accent2">
            <a:tint val="40000"/>
            <a:alpha val="90000"/>
            <a:hueOff val="334015"/>
            <a:satOff val="1081"/>
            <a:lumOff val="19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4015"/>
              <a:satOff val="1081"/>
              <a:lumOff val="1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74" tIns="330200" rIns="10277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Monitor weight pre and post exercise</a:t>
          </a:r>
          <a:endParaRPr lang="en-US" sz="1100" kern="1200" dirty="0"/>
        </a:p>
      </dsp:txBody>
      <dsp:txXfrm>
        <a:off x="4358973" y="1343812"/>
        <a:ext cx="1318228" cy="1107311"/>
      </dsp:txXfrm>
    </dsp:sp>
    <dsp:sp modelId="{4519E2BA-6393-413A-BBF6-1F4F79280D05}">
      <dsp:nvSpPr>
        <dsp:cNvPr id="0" name=""/>
        <dsp:cNvSpPr/>
      </dsp:nvSpPr>
      <dsp:spPr>
        <a:xfrm>
          <a:off x="4741259" y="827067"/>
          <a:ext cx="553655" cy="553655"/>
        </a:xfrm>
        <a:prstGeom prst="ellipse">
          <a:avLst/>
        </a:prstGeom>
        <a:solidFill>
          <a:schemeClr val="accent2">
            <a:hueOff val="688603"/>
            <a:satOff val="-4740"/>
            <a:lumOff val="1628"/>
            <a:alphaOff val="0"/>
          </a:schemeClr>
        </a:solidFill>
        <a:ln w="12700" cap="flat" cmpd="sng" algn="ctr">
          <a:solidFill>
            <a:schemeClr val="accent2">
              <a:hueOff val="688603"/>
              <a:satOff val="-4740"/>
              <a:lumOff val="1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65" tIns="12700" rIns="43165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4</a:t>
          </a:r>
        </a:p>
      </dsp:txBody>
      <dsp:txXfrm>
        <a:off x="4822340" y="908148"/>
        <a:ext cx="391493" cy="391493"/>
      </dsp:txXfrm>
    </dsp:sp>
    <dsp:sp modelId="{CF8B908F-EFD4-4A84-8297-9B1885C94427}">
      <dsp:nvSpPr>
        <dsp:cNvPr id="0" name=""/>
        <dsp:cNvSpPr/>
      </dsp:nvSpPr>
      <dsp:spPr>
        <a:xfrm>
          <a:off x="4358973" y="2487962"/>
          <a:ext cx="1318228" cy="72"/>
        </a:xfrm>
        <a:prstGeom prst="rect">
          <a:avLst/>
        </a:prstGeom>
        <a:solidFill>
          <a:schemeClr val="accent2">
            <a:hueOff val="803370"/>
            <a:satOff val="-5529"/>
            <a:lumOff val="1900"/>
            <a:alphaOff val="0"/>
          </a:schemeClr>
        </a:solidFill>
        <a:ln w="12700" cap="flat" cmpd="sng" algn="ctr">
          <a:solidFill>
            <a:schemeClr val="accent2">
              <a:hueOff val="803370"/>
              <a:satOff val="-5529"/>
              <a:lumOff val="19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1C9BB-EA25-4417-8DE2-3BBE77F60261}">
      <dsp:nvSpPr>
        <dsp:cNvPr id="0" name=""/>
        <dsp:cNvSpPr/>
      </dsp:nvSpPr>
      <dsp:spPr>
        <a:xfrm>
          <a:off x="5809024" y="642515"/>
          <a:ext cx="1318228" cy="1845519"/>
        </a:xfrm>
        <a:prstGeom prst="rect">
          <a:avLst/>
        </a:prstGeom>
        <a:solidFill>
          <a:schemeClr val="accent2">
            <a:tint val="40000"/>
            <a:alpha val="90000"/>
            <a:hueOff val="445353"/>
            <a:satOff val="1441"/>
            <a:lumOff val="25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45353"/>
              <a:satOff val="1441"/>
              <a:lumOff val="2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74" tIns="330200" rIns="10277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Monitor urine</a:t>
          </a:r>
          <a:endParaRPr lang="en-US" sz="1100" kern="1200" dirty="0"/>
        </a:p>
      </dsp:txBody>
      <dsp:txXfrm>
        <a:off x="5809024" y="1343812"/>
        <a:ext cx="1318228" cy="1107311"/>
      </dsp:txXfrm>
    </dsp:sp>
    <dsp:sp modelId="{3A9763DA-3482-44DB-B2AF-862C316E5CAB}">
      <dsp:nvSpPr>
        <dsp:cNvPr id="0" name=""/>
        <dsp:cNvSpPr/>
      </dsp:nvSpPr>
      <dsp:spPr>
        <a:xfrm>
          <a:off x="6191310" y="827067"/>
          <a:ext cx="553655" cy="553655"/>
        </a:xfrm>
        <a:prstGeom prst="ellipse">
          <a:avLst/>
        </a:prstGeom>
        <a:solidFill>
          <a:schemeClr val="accent2">
            <a:hueOff val="918137"/>
            <a:satOff val="-6319"/>
            <a:lumOff val="2171"/>
            <a:alphaOff val="0"/>
          </a:schemeClr>
        </a:solidFill>
        <a:ln w="12700" cap="flat" cmpd="sng" algn="ctr">
          <a:solidFill>
            <a:schemeClr val="accent2">
              <a:hueOff val="918137"/>
              <a:satOff val="-6319"/>
              <a:lumOff val="21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65" tIns="12700" rIns="43165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5</a:t>
          </a:r>
        </a:p>
      </dsp:txBody>
      <dsp:txXfrm>
        <a:off x="6272391" y="908148"/>
        <a:ext cx="391493" cy="391493"/>
      </dsp:txXfrm>
    </dsp:sp>
    <dsp:sp modelId="{F8961FE1-6090-46CF-AEAF-24C812558DC3}">
      <dsp:nvSpPr>
        <dsp:cNvPr id="0" name=""/>
        <dsp:cNvSpPr/>
      </dsp:nvSpPr>
      <dsp:spPr>
        <a:xfrm>
          <a:off x="5809024" y="2487962"/>
          <a:ext cx="1318228" cy="72"/>
        </a:xfrm>
        <a:prstGeom prst="rect">
          <a:avLst/>
        </a:prstGeom>
        <a:solidFill>
          <a:schemeClr val="accent2">
            <a:hueOff val="1032904"/>
            <a:satOff val="-7109"/>
            <a:lumOff val="2442"/>
            <a:alphaOff val="0"/>
          </a:schemeClr>
        </a:solidFill>
        <a:ln w="12700" cap="flat" cmpd="sng" algn="ctr">
          <a:solidFill>
            <a:schemeClr val="accent2">
              <a:hueOff val="1032904"/>
              <a:satOff val="-7109"/>
              <a:lumOff val="24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99F309-7D46-4C9F-8EF7-9DE531293534}">
      <dsp:nvSpPr>
        <dsp:cNvPr id="0" name=""/>
        <dsp:cNvSpPr/>
      </dsp:nvSpPr>
      <dsp:spPr>
        <a:xfrm>
          <a:off x="7259075" y="642515"/>
          <a:ext cx="1318228" cy="1845519"/>
        </a:xfrm>
        <a:prstGeom prst="rect">
          <a:avLst/>
        </a:prstGeom>
        <a:solidFill>
          <a:schemeClr val="accent2">
            <a:tint val="40000"/>
            <a:alpha val="90000"/>
            <a:hueOff val="556692"/>
            <a:satOff val="1801"/>
            <a:lumOff val="32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556692"/>
              <a:satOff val="1801"/>
              <a:lumOff val="3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74" tIns="330200" rIns="10277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Develop a hydration strategy</a:t>
          </a:r>
          <a:endParaRPr lang="en-US" sz="1100" kern="1200" dirty="0"/>
        </a:p>
      </dsp:txBody>
      <dsp:txXfrm>
        <a:off x="7259075" y="1343812"/>
        <a:ext cx="1318228" cy="1107311"/>
      </dsp:txXfrm>
    </dsp:sp>
    <dsp:sp modelId="{A5B5A46E-80B5-409B-8CCA-3A6A8CF6AFDA}">
      <dsp:nvSpPr>
        <dsp:cNvPr id="0" name=""/>
        <dsp:cNvSpPr/>
      </dsp:nvSpPr>
      <dsp:spPr>
        <a:xfrm>
          <a:off x="7641361" y="827067"/>
          <a:ext cx="553655" cy="553655"/>
        </a:xfrm>
        <a:prstGeom prst="ellipse">
          <a:avLst/>
        </a:prstGeom>
        <a:solidFill>
          <a:schemeClr val="accent2">
            <a:hueOff val="1147671"/>
            <a:satOff val="-7899"/>
            <a:lumOff val="2714"/>
            <a:alphaOff val="0"/>
          </a:schemeClr>
        </a:solidFill>
        <a:ln w="12700" cap="flat" cmpd="sng" algn="ctr">
          <a:solidFill>
            <a:schemeClr val="accent2">
              <a:hueOff val="1147671"/>
              <a:satOff val="-7899"/>
              <a:lumOff val="27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65" tIns="12700" rIns="43165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6</a:t>
          </a:r>
        </a:p>
      </dsp:txBody>
      <dsp:txXfrm>
        <a:off x="7722442" y="908148"/>
        <a:ext cx="391493" cy="391493"/>
      </dsp:txXfrm>
    </dsp:sp>
    <dsp:sp modelId="{F3419AFB-7A86-48CC-87F4-52979FF24D21}">
      <dsp:nvSpPr>
        <dsp:cNvPr id="0" name=""/>
        <dsp:cNvSpPr/>
      </dsp:nvSpPr>
      <dsp:spPr>
        <a:xfrm>
          <a:off x="7259075" y="2487962"/>
          <a:ext cx="1318228" cy="72"/>
        </a:xfrm>
        <a:prstGeom prst="rect">
          <a:avLst/>
        </a:prstGeom>
        <a:solidFill>
          <a:schemeClr val="accent2">
            <a:hueOff val="1262438"/>
            <a:satOff val="-8689"/>
            <a:lumOff val="2985"/>
            <a:alphaOff val="0"/>
          </a:schemeClr>
        </a:solidFill>
        <a:ln w="12700" cap="flat" cmpd="sng" algn="ctr">
          <a:solidFill>
            <a:schemeClr val="accent2">
              <a:hueOff val="1262438"/>
              <a:satOff val="-8689"/>
              <a:lumOff val="29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AAF5F9-5AE8-4632-B652-635282C3E869}">
      <dsp:nvSpPr>
        <dsp:cNvPr id="0" name=""/>
        <dsp:cNvSpPr/>
      </dsp:nvSpPr>
      <dsp:spPr>
        <a:xfrm>
          <a:off x="8709126" y="642515"/>
          <a:ext cx="1318228" cy="1845519"/>
        </a:xfrm>
        <a:prstGeom prst="rect">
          <a:avLst/>
        </a:prstGeom>
        <a:solidFill>
          <a:schemeClr val="accent2">
            <a:tint val="40000"/>
            <a:alpha val="90000"/>
            <a:hueOff val="668030"/>
            <a:satOff val="2161"/>
            <a:lumOff val="38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68030"/>
              <a:satOff val="2161"/>
              <a:lumOff val="3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74" tIns="330200" rIns="10277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Take care when travelling or where there are poor facilities – stocked kit bags.</a:t>
          </a:r>
          <a:endParaRPr lang="en-US" sz="1100" kern="1200" dirty="0"/>
        </a:p>
      </dsp:txBody>
      <dsp:txXfrm>
        <a:off x="8709126" y="1343812"/>
        <a:ext cx="1318228" cy="1107311"/>
      </dsp:txXfrm>
    </dsp:sp>
    <dsp:sp modelId="{0ACE7F2F-C84C-41D5-B6DC-DCD889B5C354}">
      <dsp:nvSpPr>
        <dsp:cNvPr id="0" name=""/>
        <dsp:cNvSpPr/>
      </dsp:nvSpPr>
      <dsp:spPr>
        <a:xfrm>
          <a:off x="9091412" y="827067"/>
          <a:ext cx="553655" cy="553655"/>
        </a:xfrm>
        <a:prstGeom prst="ellipse">
          <a:avLst/>
        </a:prstGeom>
        <a:solidFill>
          <a:schemeClr val="accent2">
            <a:hueOff val="1377205"/>
            <a:satOff val="-9479"/>
            <a:lumOff val="3257"/>
            <a:alphaOff val="0"/>
          </a:schemeClr>
        </a:solidFill>
        <a:ln w="12700" cap="flat" cmpd="sng" algn="ctr">
          <a:solidFill>
            <a:schemeClr val="accent2">
              <a:hueOff val="1377205"/>
              <a:satOff val="-9479"/>
              <a:lumOff val="32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65" tIns="12700" rIns="43165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7</a:t>
          </a:r>
        </a:p>
      </dsp:txBody>
      <dsp:txXfrm>
        <a:off x="9172493" y="908148"/>
        <a:ext cx="391493" cy="391493"/>
      </dsp:txXfrm>
    </dsp:sp>
    <dsp:sp modelId="{B2F6783D-85AD-4724-B688-AD24A6E1081F}">
      <dsp:nvSpPr>
        <dsp:cNvPr id="0" name=""/>
        <dsp:cNvSpPr/>
      </dsp:nvSpPr>
      <dsp:spPr>
        <a:xfrm>
          <a:off x="8709126" y="2487962"/>
          <a:ext cx="1318228" cy="72"/>
        </a:xfrm>
        <a:prstGeom prst="rect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accent2">
              <a:hueOff val="1491972"/>
              <a:satOff val="-10269"/>
              <a:lumOff val="35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2EFC32-6D92-4254-9726-5E75ABD89833}">
      <dsp:nvSpPr>
        <dsp:cNvPr id="0" name=""/>
        <dsp:cNvSpPr/>
      </dsp:nvSpPr>
      <dsp:spPr>
        <a:xfrm>
          <a:off x="0" y="336176"/>
          <a:ext cx="6205912" cy="104480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May need vitamin and mineral supplements but disabled athletes are subject to the same anti doping rules as able bodied athletes – refer to last module</a:t>
          </a:r>
          <a:endParaRPr lang="en-US" sz="1900" kern="1200" dirty="0"/>
        </a:p>
      </dsp:txBody>
      <dsp:txXfrm>
        <a:off x="51003" y="387179"/>
        <a:ext cx="6103906" cy="942803"/>
      </dsp:txXfrm>
    </dsp:sp>
    <dsp:sp modelId="{AD1850DA-C136-48D4-A4A6-64800BE67BB1}">
      <dsp:nvSpPr>
        <dsp:cNvPr id="0" name=""/>
        <dsp:cNvSpPr/>
      </dsp:nvSpPr>
      <dsp:spPr>
        <a:xfrm>
          <a:off x="0" y="1435706"/>
          <a:ext cx="6205912" cy="104480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They are tested as much at elite level</a:t>
          </a:r>
          <a:endParaRPr lang="en-US" sz="1900" kern="1200" dirty="0"/>
        </a:p>
      </dsp:txBody>
      <dsp:txXfrm>
        <a:off x="51003" y="1486709"/>
        <a:ext cx="6103906" cy="942803"/>
      </dsp:txXfrm>
    </dsp:sp>
    <dsp:sp modelId="{4E7CDB6C-4ACA-4D0F-B887-CE50726407AE}">
      <dsp:nvSpPr>
        <dsp:cNvPr id="0" name=""/>
        <dsp:cNvSpPr/>
      </dsp:nvSpPr>
      <dsp:spPr>
        <a:xfrm>
          <a:off x="0" y="2535236"/>
          <a:ext cx="6205912" cy="104480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may cause issues with prescribed medication – have to declare it to UK sport if they are competing at an elite level</a:t>
          </a:r>
          <a:endParaRPr lang="en-US" sz="1900" kern="1200" dirty="0"/>
        </a:p>
      </dsp:txBody>
      <dsp:txXfrm>
        <a:off x="51003" y="2586239"/>
        <a:ext cx="6103906" cy="942803"/>
      </dsp:txXfrm>
    </dsp:sp>
    <dsp:sp modelId="{480BF05A-2A44-4FF6-88D0-BCE7B152D745}">
      <dsp:nvSpPr>
        <dsp:cNvPr id="0" name=""/>
        <dsp:cNvSpPr/>
      </dsp:nvSpPr>
      <dsp:spPr>
        <a:xfrm>
          <a:off x="0" y="3634766"/>
          <a:ext cx="6205912" cy="10448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Many para athletes are taking medication</a:t>
          </a:r>
          <a:endParaRPr lang="en-US" sz="1900" kern="1200" dirty="0"/>
        </a:p>
      </dsp:txBody>
      <dsp:txXfrm>
        <a:off x="51003" y="3685769"/>
        <a:ext cx="6103906" cy="94280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BBD96C-9F23-48A2-9AAC-13BCDB35E136}">
      <dsp:nvSpPr>
        <dsp:cNvPr id="0" name=""/>
        <dsp:cNvSpPr/>
      </dsp:nvSpPr>
      <dsp:spPr>
        <a:xfrm>
          <a:off x="0" y="612"/>
          <a:ext cx="62059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64D057-0563-42CA-A0FC-7CAA4B236FDF}">
      <dsp:nvSpPr>
        <dsp:cNvPr id="0" name=""/>
        <dsp:cNvSpPr/>
      </dsp:nvSpPr>
      <dsp:spPr>
        <a:xfrm>
          <a:off x="0" y="612"/>
          <a:ext cx="6205912" cy="1002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Many have medical problems as well as a disability – healing for amputees , pressure sores for wheel chair users</a:t>
          </a:r>
          <a:endParaRPr lang="en-US" sz="2000" kern="1200"/>
        </a:p>
      </dsp:txBody>
      <dsp:txXfrm>
        <a:off x="0" y="612"/>
        <a:ext cx="6205912" cy="1002905"/>
      </dsp:txXfrm>
    </dsp:sp>
    <dsp:sp modelId="{0292D918-3271-40C9-A098-CB0533E7419D}">
      <dsp:nvSpPr>
        <dsp:cNvPr id="0" name=""/>
        <dsp:cNvSpPr/>
      </dsp:nvSpPr>
      <dsp:spPr>
        <a:xfrm>
          <a:off x="0" y="1003517"/>
          <a:ext cx="6205912" cy="0"/>
        </a:xfrm>
        <a:prstGeom prst="line">
          <a:avLst/>
        </a:prstGeom>
        <a:solidFill>
          <a:schemeClr val="accent2">
            <a:hueOff val="372993"/>
            <a:satOff val="-2567"/>
            <a:lumOff val="882"/>
            <a:alphaOff val="0"/>
          </a:schemeClr>
        </a:solidFill>
        <a:ln w="12700" cap="flat" cmpd="sng" algn="ctr">
          <a:solidFill>
            <a:schemeClr val="accent2">
              <a:hueOff val="372993"/>
              <a:satOff val="-2567"/>
              <a:lumOff val="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B05649-87F7-405B-B6D4-A65C344B09B3}">
      <dsp:nvSpPr>
        <dsp:cNvPr id="0" name=""/>
        <dsp:cNvSpPr/>
      </dsp:nvSpPr>
      <dsp:spPr>
        <a:xfrm>
          <a:off x="0" y="1003517"/>
          <a:ext cx="6205912" cy="1002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Type 1 or Type 2 Diabetes</a:t>
          </a:r>
          <a:endParaRPr lang="en-US" sz="2000" kern="1200"/>
        </a:p>
      </dsp:txBody>
      <dsp:txXfrm>
        <a:off x="0" y="1003517"/>
        <a:ext cx="6205912" cy="1002905"/>
      </dsp:txXfrm>
    </dsp:sp>
    <dsp:sp modelId="{8DCB6AB2-E47B-4DFC-B3DA-CCBEA76250AB}">
      <dsp:nvSpPr>
        <dsp:cNvPr id="0" name=""/>
        <dsp:cNvSpPr/>
      </dsp:nvSpPr>
      <dsp:spPr>
        <a:xfrm>
          <a:off x="0" y="2006423"/>
          <a:ext cx="6205912" cy="0"/>
        </a:xfrm>
        <a:prstGeom prst="line">
          <a:avLst/>
        </a:prstGeom>
        <a:solidFill>
          <a:schemeClr val="accent2">
            <a:hueOff val="745986"/>
            <a:satOff val="-5135"/>
            <a:lumOff val="1764"/>
            <a:alphaOff val="0"/>
          </a:schemeClr>
        </a:solidFill>
        <a:ln w="12700" cap="flat" cmpd="sng" algn="ctr">
          <a:solidFill>
            <a:schemeClr val="accent2">
              <a:hueOff val="745986"/>
              <a:satOff val="-5135"/>
              <a:lumOff val="17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B1A28-1ECC-452A-97BB-44D02A2D2DCA}">
      <dsp:nvSpPr>
        <dsp:cNvPr id="0" name=""/>
        <dsp:cNvSpPr/>
      </dsp:nvSpPr>
      <dsp:spPr>
        <a:xfrm>
          <a:off x="0" y="2006423"/>
          <a:ext cx="6205912" cy="1002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Food texture problems</a:t>
          </a:r>
          <a:endParaRPr lang="en-US" sz="2000" kern="1200"/>
        </a:p>
      </dsp:txBody>
      <dsp:txXfrm>
        <a:off x="0" y="2006423"/>
        <a:ext cx="6205912" cy="1002905"/>
      </dsp:txXfrm>
    </dsp:sp>
    <dsp:sp modelId="{F3F4A863-EC1A-46D8-88F4-E1698E3B5048}">
      <dsp:nvSpPr>
        <dsp:cNvPr id="0" name=""/>
        <dsp:cNvSpPr/>
      </dsp:nvSpPr>
      <dsp:spPr>
        <a:xfrm>
          <a:off x="0" y="3009329"/>
          <a:ext cx="6205912" cy="0"/>
        </a:xfrm>
        <a:prstGeom prst="line">
          <a:avLst/>
        </a:prstGeom>
        <a:solidFill>
          <a:schemeClr val="accent2">
            <a:hueOff val="1118979"/>
            <a:satOff val="-7702"/>
            <a:lumOff val="2646"/>
            <a:alphaOff val="0"/>
          </a:schemeClr>
        </a:solidFill>
        <a:ln w="12700" cap="flat" cmpd="sng" algn="ctr">
          <a:solidFill>
            <a:schemeClr val="accent2">
              <a:hueOff val="1118979"/>
              <a:satOff val="-7702"/>
              <a:lumOff val="26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936D8-8B6F-4494-A01C-2863DF2D7783}">
      <dsp:nvSpPr>
        <dsp:cNvPr id="0" name=""/>
        <dsp:cNvSpPr/>
      </dsp:nvSpPr>
      <dsp:spPr>
        <a:xfrm>
          <a:off x="0" y="3009329"/>
          <a:ext cx="6205912" cy="1002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Medication</a:t>
          </a:r>
          <a:endParaRPr lang="en-US" sz="2000" kern="1200"/>
        </a:p>
      </dsp:txBody>
      <dsp:txXfrm>
        <a:off x="0" y="3009329"/>
        <a:ext cx="6205912" cy="1002905"/>
      </dsp:txXfrm>
    </dsp:sp>
    <dsp:sp modelId="{0EF5B99D-F96E-4A37-8741-658211F324E1}">
      <dsp:nvSpPr>
        <dsp:cNvPr id="0" name=""/>
        <dsp:cNvSpPr/>
      </dsp:nvSpPr>
      <dsp:spPr>
        <a:xfrm>
          <a:off x="0" y="4012235"/>
          <a:ext cx="6205912" cy="0"/>
        </a:xfrm>
        <a:prstGeom prst="line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accent2">
              <a:hueOff val="1491972"/>
              <a:satOff val="-10269"/>
              <a:lumOff val="35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FDE67-0B3F-47D3-BAB7-165273C8BD7C}">
      <dsp:nvSpPr>
        <dsp:cNvPr id="0" name=""/>
        <dsp:cNvSpPr/>
      </dsp:nvSpPr>
      <dsp:spPr>
        <a:xfrm>
          <a:off x="0" y="4012235"/>
          <a:ext cx="6205912" cy="1002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Bladder and bowel control – in particular for spinal cord injuries</a:t>
          </a:r>
          <a:endParaRPr lang="en-US" sz="2000" kern="1200"/>
        </a:p>
      </dsp:txBody>
      <dsp:txXfrm>
        <a:off x="0" y="4012235"/>
        <a:ext cx="6205912" cy="100290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EB104-35F8-4F0A-99A9-F01490DF8148}">
      <dsp:nvSpPr>
        <dsp:cNvPr id="0" name=""/>
        <dsp:cNvSpPr/>
      </dsp:nvSpPr>
      <dsp:spPr>
        <a:xfrm>
          <a:off x="0" y="0"/>
          <a:ext cx="6205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D9E49-6126-41C9-B8D6-53F47E0D8F09}">
      <dsp:nvSpPr>
        <dsp:cNvPr id="0" name=""/>
        <dsp:cNvSpPr/>
      </dsp:nvSpPr>
      <dsp:spPr>
        <a:xfrm>
          <a:off x="0" y="0"/>
          <a:ext cx="6205912" cy="125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are several problems </a:t>
          </a:r>
          <a:endParaRPr lang="en-US" sz="2500" kern="1200"/>
        </a:p>
      </dsp:txBody>
      <dsp:txXfrm>
        <a:off x="0" y="0"/>
        <a:ext cx="6205912" cy="1253938"/>
      </dsp:txXfrm>
    </dsp:sp>
    <dsp:sp modelId="{CB94B50C-1A93-41E0-821D-DC388C9EBB5A}">
      <dsp:nvSpPr>
        <dsp:cNvPr id="0" name=""/>
        <dsp:cNvSpPr/>
      </dsp:nvSpPr>
      <dsp:spPr>
        <a:xfrm>
          <a:off x="0" y="1253938"/>
          <a:ext cx="6205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0193F8-A3D6-45CE-B725-373AA3E19CB7}">
      <dsp:nvSpPr>
        <dsp:cNvPr id="0" name=""/>
        <dsp:cNvSpPr/>
      </dsp:nvSpPr>
      <dsp:spPr>
        <a:xfrm>
          <a:off x="0" y="1253938"/>
          <a:ext cx="6205912" cy="125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May be especially important for Spinal Cord Injuries ( SCI)</a:t>
          </a:r>
          <a:endParaRPr lang="en-US" sz="2500" kern="1200"/>
        </a:p>
      </dsp:txBody>
      <dsp:txXfrm>
        <a:off x="0" y="1253938"/>
        <a:ext cx="6205912" cy="1253938"/>
      </dsp:txXfrm>
    </dsp:sp>
    <dsp:sp modelId="{92CE227E-1A0A-4929-9D76-1BCCBA090B06}">
      <dsp:nvSpPr>
        <dsp:cNvPr id="0" name=""/>
        <dsp:cNvSpPr/>
      </dsp:nvSpPr>
      <dsp:spPr>
        <a:xfrm>
          <a:off x="0" y="2507876"/>
          <a:ext cx="6205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C5973-3781-470C-A692-321AB71BE2AF}">
      <dsp:nvSpPr>
        <dsp:cNvPr id="0" name=""/>
        <dsp:cNvSpPr/>
      </dsp:nvSpPr>
      <dsp:spPr>
        <a:xfrm>
          <a:off x="0" y="2507876"/>
          <a:ext cx="6205912" cy="125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result in reduced inability to increase blood stroke volume, dec VO2 max, elevated heart rate.</a:t>
          </a:r>
          <a:endParaRPr lang="en-US" sz="2500" kern="1200"/>
        </a:p>
      </dsp:txBody>
      <dsp:txXfrm>
        <a:off x="0" y="2507876"/>
        <a:ext cx="6205912" cy="1253938"/>
      </dsp:txXfrm>
    </dsp:sp>
    <dsp:sp modelId="{5D36C828-C371-48AA-8C38-82E1CCCB90E6}">
      <dsp:nvSpPr>
        <dsp:cNvPr id="0" name=""/>
        <dsp:cNvSpPr/>
      </dsp:nvSpPr>
      <dsp:spPr>
        <a:xfrm>
          <a:off x="0" y="3761814"/>
          <a:ext cx="62059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09EEE7-84C6-40BD-A2B1-FD6AEBD6FBDD}">
      <dsp:nvSpPr>
        <dsp:cNvPr id="0" name=""/>
        <dsp:cNvSpPr/>
      </dsp:nvSpPr>
      <dsp:spPr>
        <a:xfrm>
          <a:off x="0" y="3761814"/>
          <a:ext cx="6205912" cy="125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RMR may be lower – therefore energy requirements may be lower.</a:t>
          </a:r>
          <a:endParaRPr lang="en-US" sz="2500" kern="1200"/>
        </a:p>
      </dsp:txBody>
      <dsp:txXfrm>
        <a:off x="0" y="3761814"/>
        <a:ext cx="6205912" cy="125393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2B1D54-6AA6-4551-8E49-2E163912ABBF}">
      <dsp:nvSpPr>
        <dsp:cNvPr id="0" name=""/>
        <dsp:cNvSpPr/>
      </dsp:nvSpPr>
      <dsp:spPr>
        <a:xfrm>
          <a:off x="0" y="0"/>
          <a:ext cx="62059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A9641-63F2-4B96-8C80-540140DE43CA}">
      <dsp:nvSpPr>
        <dsp:cNvPr id="0" name=""/>
        <dsp:cNvSpPr/>
      </dsp:nvSpPr>
      <dsp:spPr>
        <a:xfrm>
          <a:off x="0" y="0"/>
          <a:ext cx="6205912" cy="125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May be para athletes but can also take part in The Special Olympics – autism, downs etc.</a:t>
          </a:r>
          <a:endParaRPr lang="en-US" sz="2500" kern="1200" dirty="0"/>
        </a:p>
      </dsp:txBody>
      <dsp:txXfrm>
        <a:off x="0" y="0"/>
        <a:ext cx="6205912" cy="1253938"/>
      </dsp:txXfrm>
    </dsp:sp>
    <dsp:sp modelId="{6E94E188-DEE7-4B49-99A3-3DC7187DF82B}">
      <dsp:nvSpPr>
        <dsp:cNvPr id="0" name=""/>
        <dsp:cNvSpPr/>
      </dsp:nvSpPr>
      <dsp:spPr>
        <a:xfrm>
          <a:off x="0" y="1253938"/>
          <a:ext cx="6205912" cy="0"/>
        </a:xfrm>
        <a:prstGeom prst="line">
          <a:avLst/>
        </a:prstGeom>
        <a:solidFill>
          <a:schemeClr val="accent2">
            <a:hueOff val="497324"/>
            <a:satOff val="-3423"/>
            <a:lumOff val="1176"/>
            <a:alphaOff val="0"/>
          </a:schemeClr>
        </a:solidFill>
        <a:ln w="12700" cap="flat" cmpd="sng" algn="ctr">
          <a:solidFill>
            <a:schemeClr val="accent2">
              <a:hueOff val="497324"/>
              <a:satOff val="-3423"/>
              <a:lumOff val="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B7467-6436-4691-B402-9F99DFB01058}">
      <dsp:nvSpPr>
        <dsp:cNvPr id="0" name=""/>
        <dsp:cNvSpPr/>
      </dsp:nvSpPr>
      <dsp:spPr>
        <a:xfrm>
          <a:off x="0" y="1253938"/>
          <a:ext cx="6205912" cy="125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Very limited research</a:t>
          </a:r>
          <a:endParaRPr lang="en-US" sz="2500" kern="1200" dirty="0"/>
        </a:p>
      </dsp:txBody>
      <dsp:txXfrm>
        <a:off x="0" y="1253938"/>
        <a:ext cx="6205912" cy="1253938"/>
      </dsp:txXfrm>
    </dsp:sp>
    <dsp:sp modelId="{18F7CB1D-008E-4E2A-B3E0-E49D96E861FE}">
      <dsp:nvSpPr>
        <dsp:cNvPr id="0" name=""/>
        <dsp:cNvSpPr/>
      </dsp:nvSpPr>
      <dsp:spPr>
        <a:xfrm>
          <a:off x="0" y="2507876"/>
          <a:ext cx="6205912" cy="0"/>
        </a:xfrm>
        <a:prstGeom prst="line">
          <a:avLst/>
        </a:prstGeom>
        <a:solidFill>
          <a:schemeClr val="accent2">
            <a:hueOff val="994648"/>
            <a:satOff val="-6846"/>
            <a:lumOff val="2352"/>
            <a:alphaOff val="0"/>
          </a:schemeClr>
        </a:solidFill>
        <a:ln w="12700" cap="flat" cmpd="sng" algn="ctr">
          <a:solidFill>
            <a:schemeClr val="accent2">
              <a:hueOff val="994648"/>
              <a:satOff val="-6846"/>
              <a:lumOff val="23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3C4827-CE05-48BA-AC97-5BDD1CE75080}">
      <dsp:nvSpPr>
        <dsp:cNvPr id="0" name=""/>
        <dsp:cNvSpPr/>
      </dsp:nvSpPr>
      <dsp:spPr>
        <a:xfrm>
          <a:off x="0" y="2507876"/>
          <a:ext cx="6205912" cy="125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There may be issues with weight management, swallowing difficulties</a:t>
          </a:r>
          <a:endParaRPr lang="en-US" sz="2500" kern="1200" dirty="0"/>
        </a:p>
      </dsp:txBody>
      <dsp:txXfrm>
        <a:off x="0" y="2507876"/>
        <a:ext cx="6205912" cy="1253938"/>
      </dsp:txXfrm>
    </dsp:sp>
    <dsp:sp modelId="{B96AB12A-4AA9-465C-A79F-2CF4AE21F108}">
      <dsp:nvSpPr>
        <dsp:cNvPr id="0" name=""/>
        <dsp:cNvSpPr/>
      </dsp:nvSpPr>
      <dsp:spPr>
        <a:xfrm>
          <a:off x="0" y="3761814"/>
          <a:ext cx="6205912" cy="0"/>
        </a:xfrm>
        <a:prstGeom prst="line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accent2">
              <a:hueOff val="1491972"/>
              <a:satOff val="-10269"/>
              <a:lumOff val="35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4BB50-AD49-4884-9CE1-3773F5C91EE3}">
      <dsp:nvSpPr>
        <dsp:cNvPr id="0" name=""/>
        <dsp:cNvSpPr/>
      </dsp:nvSpPr>
      <dsp:spPr>
        <a:xfrm>
          <a:off x="0" y="3761814"/>
          <a:ext cx="6205912" cy="125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May need dietetic input.</a:t>
          </a:r>
          <a:endParaRPr lang="en-US" sz="2500" kern="1200" dirty="0"/>
        </a:p>
      </dsp:txBody>
      <dsp:txXfrm>
        <a:off x="0" y="3761814"/>
        <a:ext cx="6205912" cy="125393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D3CF76-139E-4550-9587-E7192EB0B12B}">
      <dsp:nvSpPr>
        <dsp:cNvPr id="0" name=""/>
        <dsp:cNvSpPr/>
      </dsp:nvSpPr>
      <dsp:spPr>
        <a:xfrm>
          <a:off x="1241182" y="1567"/>
          <a:ext cx="4964730" cy="160660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30" tIns="408079" rIns="96330" bIns="4080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Constipation can be a problem as bowel function can be impaired</a:t>
          </a:r>
        </a:p>
      </dsp:txBody>
      <dsp:txXfrm>
        <a:off x="1241182" y="1567"/>
        <a:ext cx="4964730" cy="1606608"/>
      </dsp:txXfrm>
    </dsp:sp>
    <dsp:sp modelId="{08257C90-6F09-4E73-8072-CFA57B5AED20}">
      <dsp:nvSpPr>
        <dsp:cNvPr id="0" name=""/>
        <dsp:cNvSpPr/>
      </dsp:nvSpPr>
      <dsp:spPr>
        <a:xfrm>
          <a:off x="0" y="1567"/>
          <a:ext cx="1241182" cy="16066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679" tIns="158697" rIns="65679" bIns="15869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Be</a:t>
          </a:r>
        </a:p>
      </dsp:txBody>
      <dsp:txXfrm>
        <a:off x="0" y="1567"/>
        <a:ext cx="1241182" cy="1606608"/>
      </dsp:txXfrm>
    </dsp:sp>
    <dsp:sp modelId="{F8167865-AD3F-4BF9-87BA-5EF2D6884751}">
      <dsp:nvSpPr>
        <dsp:cNvPr id="0" name=""/>
        <dsp:cNvSpPr/>
      </dsp:nvSpPr>
      <dsp:spPr>
        <a:xfrm>
          <a:off x="1241182" y="1704572"/>
          <a:ext cx="4964730" cy="1606608"/>
        </a:xfrm>
        <a:prstGeom prst="rect">
          <a:avLst/>
        </a:prstGeom>
        <a:solidFill>
          <a:schemeClr val="accent2">
            <a:tint val="40000"/>
            <a:alpha val="90000"/>
            <a:hueOff val="334015"/>
            <a:satOff val="1081"/>
            <a:lumOff val="19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4015"/>
              <a:satOff val="1081"/>
              <a:lumOff val="1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30" tIns="408079" rIns="96330" bIns="4080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Aim to have a good intake of fibre – aim for the 30g as able bodied </a:t>
          </a:r>
        </a:p>
      </dsp:txBody>
      <dsp:txXfrm>
        <a:off x="1241182" y="1704572"/>
        <a:ext cx="4964730" cy="1606608"/>
      </dsp:txXfrm>
    </dsp:sp>
    <dsp:sp modelId="{CB12629F-9335-4FE4-88C3-4E7C0CEE40E6}">
      <dsp:nvSpPr>
        <dsp:cNvPr id="0" name=""/>
        <dsp:cNvSpPr/>
      </dsp:nvSpPr>
      <dsp:spPr>
        <a:xfrm>
          <a:off x="0" y="1704572"/>
          <a:ext cx="1241182" cy="1606608"/>
        </a:xfrm>
        <a:prstGeom prst="rect">
          <a:avLst/>
        </a:prstGeom>
        <a:solidFill>
          <a:schemeClr val="accent2">
            <a:hueOff val="745986"/>
            <a:satOff val="-5135"/>
            <a:lumOff val="1764"/>
            <a:alphaOff val="0"/>
          </a:schemeClr>
        </a:solidFill>
        <a:ln w="12700" cap="flat" cmpd="sng" algn="ctr">
          <a:solidFill>
            <a:schemeClr val="accent2">
              <a:hueOff val="745986"/>
              <a:satOff val="-5135"/>
              <a:lumOff val="17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679" tIns="158697" rIns="65679" bIns="15869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Aim</a:t>
          </a:r>
        </a:p>
      </dsp:txBody>
      <dsp:txXfrm>
        <a:off x="0" y="1704572"/>
        <a:ext cx="1241182" cy="1606608"/>
      </dsp:txXfrm>
    </dsp:sp>
    <dsp:sp modelId="{7AFE073B-22C4-44F5-891E-EC9AF67BD15D}">
      <dsp:nvSpPr>
        <dsp:cNvPr id="0" name=""/>
        <dsp:cNvSpPr/>
      </dsp:nvSpPr>
      <dsp:spPr>
        <a:xfrm>
          <a:off x="1241182" y="3407577"/>
          <a:ext cx="4964730" cy="1606608"/>
        </a:xfrm>
        <a:prstGeom prst="rect">
          <a:avLst/>
        </a:prstGeom>
        <a:solidFill>
          <a:schemeClr val="accent2">
            <a:tint val="40000"/>
            <a:alpha val="90000"/>
            <a:hueOff val="668030"/>
            <a:satOff val="2161"/>
            <a:lumOff val="38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68030"/>
              <a:satOff val="2161"/>
              <a:lumOff val="3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30" tIns="408079" rIns="96330" bIns="4080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Also avoid high fibre snacks prior to competition as this may trigger a bowel movement !! </a:t>
          </a:r>
        </a:p>
      </dsp:txBody>
      <dsp:txXfrm>
        <a:off x="1241182" y="3407577"/>
        <a:ext cx="4964730" cy="1606608"/>
      </dsp:txXfrm>
    </dsp:sp>
    <dsp:sp modelId="{242AE7BF-BCF2-444F-ACC6-049E51CF06E6}">
      <dsp:nvSpPr>
        <dsp:cNvPr id="0" name=""/>
        <dsp:cNvSpPr/>
      </dsp:nvSpPr>
      <dsp:spPr>
        <a:xfrm>
          <a:off x="0" y="3407577"/>
          <a:ext cx="1241182" cy="1606608"/>
        </a:xfrm>
        <a:prstGeom prst="rect">
          <a:avLst/>
        </a:prstGeom>
        <a:solidFill>
          <a:schemeClr val="accent2">
            <a:hueOff val="1491972"/>
            <a:satOff val="-10269"/>
            <a:lumOff val="3528"/>
            <a:alphaOff val="0"/>
          </a:schemeClr>
        </a:solidFill>
        <a:ln w="12700" cap="flat" cmpd="sng" algn="ctr">
          <a:solidFill>
            <a:schemeClr val="accent2">
              <a:hueOff val="1491972"/>
              <a:satOff val="-10269"/>
              <a:lumOff val="35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679" tIns="158697" rIns="65679" bIns="15869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Avoid</a:t>
          </a:r>
        </a:p>
      </dsp:txBody>
      <dsp:txXfrm>
        <a:off x="0" y="3407577"/>
        <a:ext cx="1241182" cy="1606608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C37E52-529B-4378-86BA-6174DD31D10A}">
      <dsp:nvSpPr>
        <dsp:cNvPr id="0" name=""/>
        <dsp:cNvSpPr/>
      </dsp:nvSpPr>
      <dsp:spPr>
        <a:xfrm>
          <a:off x="0" y="0"/>
          <a:ext cx="5275026" cy="15047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Refer to page 648 – Burke Clinical Sports Nutrition</a:t>
          </a:r>
          <a:endParaRPr lang="en-US" sz="2100" kern="1200" dirty="0"/>
        </a:p>
      </dsp:txBody>
      <dsp:txXfrm>
        <a:off x="44072" y="44072"/>
        <a:ext cx="3651309" cy="1416581"/>
      </dsp:txXfrm>
    </dsp:sp>
    <dsp:sp modelId="{EE8EEFFD-AA40-4610-8E01-A3FC2BE11BA8}">
      <dsp:nvSpPr>
        <dsp:cNvPr id="0" name=""/>
        <dsp:cNvSpPr/>
      </dsp:nvSpPr>
      <dsp:spPr>
        <a:xfrm>
          <a:off x="465443" y="1755513"/>
          <a:ext cx="5275026" cy="15047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There may be some practical difficulties that need to be planned for – differing textures, feeding tubes</a:t>
          </a:r>
          <a:endParaRPr lang="en-US" sz="2100" kern="1200" dirty="0"/>
        </a:p>
      </dsp:txBody>
      <dsp:txXfrm>
        <a:off x="509515" y="1799585"/>
        <a:ext cx="3743366" cy="1416581"/>
      </dsp:txXfrm>
    </dsp:sp>
    <dsp:sp modelId="{4C1A4A3E-AE34-4767-813C-D9B649D1CAA9}">
      <dsp:nvSpPr>
        <dsp:cNvPr id="0" name=""/>
        <dsp:cNvSpPr/>
      </dsp:nvSpPr>
      <dsp:spPr>
        <a:xfrm>
          <a:off x="930886" y="3511027"/>
          <a:ext cx="5275026" cy="15047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This may need a referral to a Dietitian </a:t>
          </a:r>
          <a:endParaRPr lang="en-US" sz="2100" kern="1200" dirty="0"/>
        </a:p>
      </dsp:txBody>
      <dsp:txXfrm>
        <a:off x="974958" y="3555099"/>
        <a:ext cx="3743366" cy="1416581"/>
      </dsp:txXfrm>
    </dsp:sp>
    <dsp:sp modelId="{0C6ABEB7-A867-4DAB-A0DF-5C9BEB87042E}">
      <dsp:nvSpPr>
        <dsp:cNvPr id="0" name=""/>
        <dsp:cNvSpPr/>
      </dsp:nvSpPr>
      <dsp:spPr>
        <a:xfrm>
          <a:off x="4296954" y="1141083"/>
          <a:ext cx="978071" cy="9780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4517020" y="1141083"/>
        <a:ext cx="537939" cy="735998"/>
      </dsp:txXfrm>
    </dsp:sp>
    <dsp:sp modelId="{362FDEA7-7D2D-4CDD-AF3C-6D262380CBC9}">
      <dsp:nvSpPr>
        <dsp:cNvPr id="0" name=""/>
        <dsp:cNvSpPr/>
      </dsp:nvSpPr>
      <dsp:spPr>
        <a:xfrm>
          <a:off x="4762397" y="2886565"/>
          <a:ext cx="978071" cy="97807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4982463" y="2886565"/>
        <a:ext cx="537939" cy="7359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563683-E8D9-44E6-827B-67150ED9CE51}" type="datetimeFigureOut">
              <a:rPr lang="en-GB" smtClean="0"/>
              <a:t>14/09/2021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8E0B2-8054-4871-B928-45E8630FC8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569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>
            <a:extLst>
              <a:ext uri="{FF2B5EF4-FFF2-40B4-BE49-F238E27FC236}">
                <a16:creationId xmlns:a16="http://schemas.microsoft.com/office/drawing/2014/main" id="{1B8FED6B-4F59-4A03-BB70-F8177D8941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0" name="Notes Placeholder 2">
            <a:extLst>
              <a:ext uri="{FF2B5EF4-FFF2-40B4-BE49-F238E27FC236}">
                <a16:creationId xmlns:a16="http://schemas.microsoft.com/office/drawing/2014/main" id="{03DDADE9-6D57-45F1-B37C-2AABBE75200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7411" name="Slide Number Placeholder 3">
            <a:extLst>
              <a:ext uri="{FF2B5EF4-FFF2-40B4-BE49-F238E27FC236}">
                <a16:creationId xmlns:a16="http://schemas.microsoft.com/office/drawing/2014/main" id="{26583517-3633-4424-A5AF-156A5ECE6F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9B7F05F-2163-472B-B84D-E171AF8A317C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2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0B150B1B-49EF-4331-9D6D-76D76BB96E0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854250B1-A5D0-4530-B19C-4AA922F5369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CDE7D037-1BB2-4C81-824D-F581B703C7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D596BD24-2577-42EB-8C7C-A0FA4F28D2DB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10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>
            <a:extLst>
              <a:ext uri="{FF2B5EF4-FFF2-40B4-BE49-F238E27FC236}">
                <a16:creationId xmlns:a16="http://schemas.microsoft.com/office/drawing/2014/main" id="{0D0FBB59-721D-4137-A9B4-0358E90046F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8" name="Notes Placeholder 2">
            <a:extLst>
              <a:ext uri="{FF2B5EF4-FFF2-40B4-BE49-F238E27FC236}">
                <a16:creationId xmlns:a16="http://schemas.microsoft.com/office/drawing/2014/main" id="{9F479AD6-654B-4E44-B2D3-47E029303FB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29699" name="Slide Number Placeholder 3">
            <a:extLst>
              <a:ext uri="{FF2B5EF4-FFF2-40B4-BE49-F238E27FC236}">
                <a16:creationId xmlns:a16="http://schemas.microsoft.com/office/drawing/2014/main" id="{CDBD3664-6EAB-48A4-8BD9-9BE49DB9B7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5B4F44F-68B2-4486-9839-2EF92EB8169A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12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Image Placeholder 1">
            <a:extLst>
              <a:ext uri="{FF2B5EF4-FFF2-40B4-BE49-F238E27FC236}">
                <a16:creationId xmlns:a16="http://schemas.microsoft.com/office/drawing/2014/main" id="{5299B378-8F86-4F8C-980F-A519AD1BBA8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2" name="Notes Placeholder 2">
            <a:extLst>
              <a:ext uri="{FF2B5EF4-FFF2-40B4-BE49-F238E27FC236}">
                <a16:creationId xmlns:a16="http://schemas.microsoft.com/office/drawing/2014/main" id="{BAFE18AD-9E48-40DF-8209-812A3CA7C83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5843" name="Slide Number Placeholder 3">
            <a:extLst>
              <a:ext uri="{FF2B5EF4-FFF2-40B4-BE49-F238E27FC236}">
                <a16:creationId xmlns:a16="http://schemas.microsoft.com/office/drawing/2014/main" id="{83A781F9-613A-4122-A965-52DF3C0E93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F65C59F-DD88-46FA-AAFA-D8DB5BFE2B88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13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>
            <a:extLst>
              <a:ext uri="{FF2B5EF4-FFF2-40B4-BE49-F238E27FC236}">
                <a16:creationId xmlns:a16="http://schemas.microsoft.com/office/drawing/2014/main" id="{F209A3C3-1411-4DB9-8CE9-6ADEE6E6C49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8" name="Notes Placeholder 2">
            <a:extLst>
              <a:ext uri="{FF2B5EF4-FFF2-40B4-BE49-F238E27FC236}">
                <a16:creationId xmlns:a16="http://schemas.microsoft.com/office/drawing/2014/main" id="{A5391F9D-B708-4F3A-BA5C-8587604F6B0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9939" name="Slide Number Placeholder 3">
            <a:extLst>
              <a:ext uri="{FF2B5EF4-FFF2-40B4-BE49-F238E27FC236}">
                <a16:creationId xmlns:a16="http://schemas.microsoft.com/office/drawing/2014/main" id="{3E00EBCD-5975-4AE9-908B-73AF92DA62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92EFA7CC-9B23-448B-B14E-4FA641521D51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16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Slide Image Placeholder 1">
            <a:extLst>
              <a:ext uri="{FF2B5EF4-FFF2-40B4-BE49-F238E27FC236}">
                <a16:creationId xmlns:a16="http://schemas.microsoft.com/office/drawing/2014/main" id="{E067F16E-E295-4122-A9EB-A509C61AB93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2" name="Notes Placeholder 2">
            <a:extLst>
              <a:ext uri="{FF2B5EF4-FFF2-40B4-BE49-F238E27FC236}">
                <a16:creationId xmlns:a16="http://schemas.microsoft.com/office/drawing/2014/main" id="{27116CA6-2D75-410E-A2AD-911E8A8F5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46083" name="Slide Number Placeholder 3">
            <a:extLst>
              <a:ext uri="{FF2B5EF4-FFF2-40B4-BE49-F238E27FC236}">
                <a16:creationId xmlns:a16="http://schemas.microsoft.com/office/drawing/2014/main" id="{144DB8D9-208F-418D-9C1E-9B0F544D9B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289B299B-14C7-4099-9007-D2D46135320D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20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B6874CF6-A335-46D0-B0E7-15FD27B7FE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25052147-D1ED-46AB-A5E6-169DB451198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62647E0D-BD66-434E-8AA3-15AC3ABDA0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3C2C4294-FCAE-49E8-9E29-263B6A6EA7B9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21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>
            <a:extLst>
              <a:ext uri="{FF2B5EF4-FFF2-40B4-BE49-F238E27FC236}">
                <a16:creationId xmlns:a16="http://schemas.microsoft.com/office/drawing/2014/main" id="{B30F58A6-A4EE-40BD-9D41-F61D5B782A3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Notes Placeholder 2">
            <a:extLst>
              <a:ext uri="{FF2B5EF4-FFF2-40B4-BE49-F238E27FC236}">
                <a16:creationId xmlns:a16="http://schemas.microsoft.com/office/drawing/2014/main" id="{2401FA8C-C225-41E0-9DD7-0AD9CEA5ACC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7651" name="Slide Number Placeholder 3">
            <a:extLst>
              <a:ext uri="{FF2B5EF4-FFF2-40B4-BE49-F238E27FC236}">
                <a16:creationId xmlns:a16="http://schemas.microsoft.com/office/drawing/2014/main" id="{FD5016EF-1099-4B8A-A4C1-F8E1FBCB53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5DC87AA1-7611-4CF8-B59B-94AB56D2B79E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22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Image Placeholder 1">
            <a:extLst>
              <a:ext uri="{FF2B5EF4-FFF2-40B4-BE49-F238E27FC236}">
                <a16:creationId xmlns:a16="http://schemas.microsoft.com/office/drawing/2014/main" id="{EDD4F5D5-A1E0-4586-8756-2607B52A75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4" name="Notes Placeholder 2">
            <a:extLst>
              <a:ext uri="{FF2B5EF4-FFF2-40B4-BE49-F238E27FC236}">
                <a16:creationId xmlns:a16="http://schemas.microsoft.com/office/drawing/2014/main" id="{8BF5504D-BB10-40F2-89DB-51B7096F18F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44035" name="Slide Number Placeholder 3">
            <a:extLst>
              <a:ext uri="{FF2B5EF4-FFF2-40B4-BE49-F238E27FC236}">
                <a16:creationId xmlns:a16="http://schemas.microsoft.com/office/drawing/2014/main" id="{DF459835-91E6-4C86-AD64-DFBDAE32D1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255E246-E0BA-48C1-B437-0AD833ACAAA1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24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>
            <a:extLst>
              <a:ext uri="{FF2B5EF4-FFF2-40B4-BE49-F238E27FC236}">
                <a16:creationId xmlns:a16="http://schemas.microsoft.com/office/drawing/2014/main" id="{013C104B-3416-4884-9C04-E0D2468B278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0" name="Notes Placeholder 2">
            <a:extLst>
              <a:ext uri="{FF2B5EF4-FFF2-40B4-BE49-F238E27FC236}">
                <a16:creationId xmlns:a16="http://schemas.microsoft.com/office/drawing/2014/main" id="{FE16F380-CE8F-402D-BC47-E836AA98A49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48131" name="Slide Number Placeholder 3">
            <a:extLst>
              <a:ext uri="{FF2B5EF4-FFF2-40B4-BE49-F238E27FC236}">
                <a16:creationId xmlns:a16="http://schemas.microsoft.com/office/drawing/2014/main" id="{73359B87-C647-4C39-9053-E4CFD9241F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9C65F4B-96A7-4157-A1E7-FD8260DAAACA}" type="slidenum">
              <a:rPr lang="en-GB" altLang="en-US" sz="1200">
                <a:latin typeface="Calibri" panose="020F0502020204030204" pitchFamily="34" charset="0"/>
              </a:rPr>
              <a:pPr eaLnBrk="1" hangingPunct="1"/>
              <a:t>25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516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447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4392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006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030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137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715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603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707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117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734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9/14/2021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190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paralympic.org/Classification/Introductio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729A30-F429-4967-81E8-45F6757C8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FC137C-7F97-41FA-86A1-2E01C3837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967903" cy="68579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FBFB9D3-7D34-4948-B4D0-73E7B6E52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54949" y="-54949"/>
            <a:ext cx="6858005" cy="6967903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3174E-73D2-4F77-8535-341812E78A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8" y="2754999"/>
            <a:ext cx="4348578" cy="2005262"/>
          </a:xfrm>
        </p:spPr>
        <p:txBody>
          <a:bodyPr>
            <a:normAutofit/>
          </a:bodyPr>
          <a:lstStyle/>
          <a:p>
            <a:r>
              <a:rPr lang="en-GB" dirty="0"/>
              <a:t>Working with Disabled Athletes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C0DFFF-46DC-4E53-9EDD-CA9C2A4884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8" y="4902489"/>
            <a:ext cx="4348578" cy="985075"/>
          </a:xfrm>
        </p:spPr>
        <p:txBody>
          <a:bodyPr>
            <a:normAutofit/>
          </a:bodyPr>
          <a:lstStyle/>
          <a:p>
            <a:r>
              <a:rPr lang="en-GB" dirty="0"/>
              <a:t>Weekend One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334A64-0B74-4888-87D7-3B8200E604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47" r="11094"/>
          <a:stretch/>
        </p:blipFill>
        <p:spPr>
          <a:xfrm>
            <a:off x="6967903" y="-14"/>
            <a:ext cx="5236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579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6394" name="Rectangle 74">
            <a:extLst>
              <a:ext uri="{FF2B5EF4-FFF2-40B4-BE49-F238E27FC236}">
                <a16:creationId xmlns:a16="http://schemas.microsoft.com/office/drawing/2014/main" id="{18CF8CF3-DBCB-4737-A56F-FD5F68B71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C862B-BA4C-4563-A021-2E108FEAC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8" y="1597961"/>
            <a:ext cx="3263642" cy="3162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dirty="0"/>
              <a:t>Some well known athletes</a:t>
            </a:r>
          </a:p>
        </p:txBody>
      </p:sp>
      <p:sp>
        <p:nvSpPr>
          <p:cNvPr id="16395" name="Rectangle 76">
            <a:extLst>
              <a:ext uri="{FF2B5EF4-FFF2-40B4-BE49-F238E27FC236}">
                <a16:creationId xmlns:a16="http://schemas.microsoft.com/office/drawing/2014/main" id="{190BE76C-8C31-474D-9C9C-79733F933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220666" y="0"/>
            <a:ext cx="3492435" cy="342898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84E36BF0-BE89-4DA1-9013-FA308513F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4462" y="192629"/>
            <a:ext cx="3070455" cy="3070455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388" name="Picture 4">
            <a:extLst>
              <a:ext uri="{FF2B5EF4-FFF2-40B4-BE49-F238E27FC236}">
                <a16:creationId xmlns:a16="http://schemas.microsoft.com/office/drawing/2014/main" id="{29441887-648D-4960-8550-14E1DCC573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0337" y="746961"/>
            <a:ext cx="1630176" cy="198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C6362BC-9510-428D-97B8-1D780E0B59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11956" y="754"/>
            <a:ext cx="3482605" cy="342898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386" name="Content Placeholder 3">
            <a:extLst>
              <a:ext uri="{FF2B5EF4-FFF2-40B4-BE49-F238E27FC236}">
                <a16:creationId xmlns:a16="http://schemas.microsoft.com/office/drawing/2014/main" id="{A14B6063-23A5-4D13-B038-37BB9E742F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84" b="8784"/>
          <a:stretch>
            <a:fillRect/>
          </a:stretch>
        </p:blipFill>
        <p:spPr>
          <a:xfrm>
            <a:off x="9471191" y="1199672"/>
            <a:ext cx="1960028" cy="1078473"/>
          </a:xfrm>
          <a:prstGeom prst="rect">
            <a:avLst/>
          </a:prstGeom>
        </p:spPr>
      </p:pic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1B5A3B83-A4E3-4C3A-A50B-DB9185BBB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48900" y="3402262"/>
            <a:ext cx="3437479" cy="3490926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BB3AB4D8-C2B7-46CA-AD89-F6A45571A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11957" y="3429015"/>
            <a:ext cx="3490925" cy="343415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387" name="Picture 2">
            <a:extLst>
              <a:ext uri="{FF2B5EF4-FFF2-40B4-BE49-F238E27FC236}">
                <a16:creationId xmlns:a16="http://schemas.microsoft.com/office/drawing/2014/main" id="{37888997-54E2-499D-BF6A-AE22061A0B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9471191" y="4492364"/>
            <a:ext cx="1960028" cy="129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1C08158-5BFB-475E-AFFD-3119675BE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F5923A5-3EA5-4A1F-8FB1-6E9E4AC90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29852"/>
            <a:ext cx="6736976" cy="33281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1850567E-9970-49B5-8036-68DF198AB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414824" cy="6864873"/>
          </a:xfrm>
          <a:custGeom>
            <a:avLst/>
            <a:gdLst>
              <a:gd name="connsiteX0" fmla="*/ 0 w 3414824"/>
              <a:gd name="connsiteY0" fmla="*/ 3376141 h 6864873"/>
              <a:gd name="connsiteX1" fmla="*/ 3414824 w 3414824"/>
              <a:gd name="connsiteY1" fmla="*/ 3376141 h 6864873"/>
              <a:gd name="connsiteX2" fmla="*/ 0 w 3414824"/>
              <a:gd name="connsiteY2" fmla="*/ 6864873 h 6864873"/>
              <a:gd name="connsiteX3" fmla="*/ 2 w 3414824"/>
              <a:gd name="connsiteY3" fmla="*/ 0 h 6864873"/>
              <a:gd name="connsiteX4" fmla="*/ 3414824 w 3414824"/>
              <a:gd name="connsiteY4" fmla="*/ 0 h 6864873"/>
              <a:gd name="connsiteX5" fmla="*/ 3414824 w 3414824"/>
              <a:gd name="connsiteY5" fmla="*/ 3376140 h 6864873"/>
              <a:gd name="connsiteX6" fmla="*/ 2 w 3414824"/>
              <a:gd name="connsiteY6" fmla="*/ 3376140 h 6864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4824" h="6864873">
                <a:moveTo>
                  <a:pt x="0" y="3376141"/>
                </a:moveTo>
                <a:lnTo>
                  <a:pt x="3414824" y="3376141"/>
                </a:lnTo>
                <a:cubicBezTo>
                  <a:pt x="3414824" y="5302914"/>
                  <a:pt x="1885955" y="6864873"/>
                  <a:pt x="0" y="6864873"/>
                </a:cubicBezTo>
                <a:close/>
                <a:moveTo>
                  <a:pt x="2" y="0"/>
                </a:moveTo>
                <a:lnTo>
                  <a:pt x="3414824" y="0"/>
                </a:lnTo>
                <a:lnTo>
                  <a:pt x="3414824" y="3376140"/>
                </a:lnTo>
                <a:lnTo>
                  <a:pt x="2" y="33761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5A01F6-9827-4132-BD05-36FFC8083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6" y="1597958"/>
            <a:ext cx="2401165" cy="2491904"/>
          </a:xfrm>
        </p:spPr>
        <p:txBody>
          <a:bodyPr anchor="t">
            <a:normAutofit/>
          </a:bodyPr>
          <a:lstStyle/>
          <a:p>
            <a:r>
              <a:rPr lang="en-GB" sz="2400" dirty="0"/>
              <a:t>Disabled Sport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52F6D40-1969-431D-97A1-D6439AD90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823" y="-6876"/>
            <a:ext cx="8777176" cy="6871754"/>
          </a:xfrm>
          <a:custGeom>
            <a:avLst/>
            <a:gdLst>
              <a:gd name="connsiteX0" fmla="*/ 0 w 8777176"/>
              <a:gd name="connsiteY0" fmla="*/ 0 h 6871754"/>
              <a:gd name="connsiteX1" fmla="*/ 3414822 w 8777176"/>
              <a:gd name="connsiteY1" fmla="*/ 0 h 6871754"/>
              <a:gd name="connsiteX2" fmla="*/ 3414822 w 8777176"/>
              <a:gd name="connsiteY2" fmla="*/ 6875 h 6871754"/>
              <a:gd name="connsiteX3" fmla="*/ 8777176 w 8777176"/>
              <a:gd name="connsiteY3" fmla="*/ 6875 h 6871754"/>
              <a:gd name="connsiteX4" fmla="*/ 8777176 w 8777176"/>
              <a:gd name="connsiteY4" fmla="*/ 6871754 h 6871754"/>
              <a:gd name="connsiteX5" fmla="*/ 3251085 w 8777176"/>
              <a:gd name="connsiteY5" fmla="*/ 6871754 h 6871754"/>
              <a:gd name="connsiteX6" fmla="*/ 3251085 w 8777176"/>
              <a:gd name="connsiteY6" fmla="*/ 6860643 h 6871754"/>
              <a:gd name="connsiteX7" fmla="*/ 3239098 w 8777176"/>
              <a:gd name="connsiteY7" fmla="*/ 6860334 h 6871754"/>
              <a:gd name="connsiteX8" fmla="*/ 0 w 8777176"/>
              <a:gd name="connsiteY8" fmla="*/ 3376141 h 6871754"/>
              <a:gd name="connsiteX9" fmla="*/ 3251085 w 8777176"/>
              <a:gd name="connsiteY9" fmla="*/ 3376141 h 6871754"/>
              <a:gd name="connsiteX10" fmla="*/ 3251085 w 8777176"/>
              <a:gd name="connsiteY10" fmla="*/ 3376140 h 6871754"/>
              <a:gd name="connsiteX11" fmla="*/ 0 w 8777176"/>
              <a:gd name="connsiteY11" fmla="*/ 3376140 h 6871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77176" h="6871754">
                <a:moveTo>
                  <a:pt x="0" y="0"/>
                </a:moveTo>
                <a:lnTo>
                  <a:pt x="3414822" y="0"/>
                </a:lnTo>
                <a:lnTo>
                  <a:pt x="3414822" y="6875"/>
                </a:lnTo>
                <a:lnTo>
                  <a:pt x="8777176" y="6875"/>
                </a:lnTo>
                <a:lnTo>
                  <a:pt x="8777176" y="6871754"/>
                </a:lnTo>
                <a:lnTo>
                  <a:pt x="3251085" y="6871754"/>
                </a:lnTo>
                <a:lnTo>
                  <a:pt x="3251085" y="6860643"/>
                </a:lnTo>
                <a:lnTo>
                  <a:pt x="3239098" y="6860334"/>
                </a:lnTo>
                <a:cubicBezTo>
                  <a:pt x="1434808" y="6766895"/>
                  <a:pt x="0" y="5242703"/>
                  <a:pt x="0" y="3376141"/>
                </a:cubicBezTo>
                <a:lnTo>
                  <a:pt x="3251085" y="3376141"/>
                </a:lnTo>
                <a:lnTo>
                  <a:pt x="3251085" y="3376140"/>
                </a:lnTo>
                <a:lnTo>
                  <a:pt x="0" y="337614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3FD5E7-149F-4B62-B233-629DF8AF1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3243758"/>
              </p:ext>
            </p:extLst>
          </p:nvPr>
        </p:nvGraphicFramePr>
        <p:xfrm>
          <a:off x="4908175" y="773206"/>
          <a:ext cx="6205913" cy="5015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8811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842243-8D8F-4D37-8FC3-09A660E7A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DB7432-BE2D-4E39-9826-B0B9BE91F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48" y="2104466"/>
            <a:ext cx="2318028" cy="3213846"/>
          </a:xfrm>
        </p:spPr>
        <p:txBody>
          <a:bodyPr anchor="b">
            <a:normAutofit/>
          </a:bodyPr>
          <a:lstStyle/>
          <a:p>
            <a:r>
              <a:rPr lang="en-GB" sz="2400" dirty="0"/>
              <a:t>The Paralympic Movement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4074" y="0"/>
            <a:ext cx="8707926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FA86B7-3DCD-4A17-9AD6-5BEA2AAB65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7612580"/>
              </p:ext>
            </p:extLst>
          </p:nvPr>
        </p:nvGraphicFramePr>
        <p:xfrm>
          <a:off x="4505325" y="942975"/>
          <a:ext cx="6609313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2227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DC1620E-AA54-4535-AB59-D7732CAD6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46794-B66C-4709-B4C2-FD654D8E1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8" y="1597961"/>
            <a:ext cx="4777530" cy="31623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Handout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8D1D6-046C-4D55-BB81-21FE0A49B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4728" y="4902489"/>
            <a:ext cx="4777530" cy="98507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General Rules and Principles for Participation in the Paralympic Games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19BE792-26DE-40FA-A8C8-F3D6378FC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988931" y="-21461"/>
            <a:ext cx="1703094" cy="17460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3">
            <a:extLst>
              <a:ext uri="{FF2B5EF4-FFF2-40B4-BE49-F238E27FC236}">
                <a16:creationId xmlns:a16="http://schemas.microsoft.com/office/drawing/2014/main" id="{11CBEA76-37A2-4726-8123-EBCACA12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988055" y="-22336"/>
            <a:ext cx="1704847" cy="1746021"/>
          </a:xfrm>
          <a:custGeom>
            <a:avLst/>
            <a:gdLst>
              <a:gd name="connsiteX0" fmla="*/ 0 w 3488602"/>
              <a:gd name="connsiteY0" fmla="*/ 0 h 3433573"/>
              <a:gd name="connsiteX1" fmla="*/ 3488602 w 3488602"/>
              <a:gd name="connsiteY1" fmla="*/ 0 h 3433573"/>
              <a:gd name="connsiteX2" fmla="*/ 3488602 w 3488602"/>
              <a:gd name="connsiteY2" fmla="*/ 3433573 h 3433573"/>
              <a:gd name="connsiteX3" fmla="*/ 0 w 3488602"/>
              <a:gd name="connsiteY3" fmla="*/ 3433573 h 3433573"/>
              <a:gd name="connsiteX4" fmla="*/ 0 w 3488602"/>
              <a:gd name="connsiteY4" fmla="*/ 0 h 3433573"/>
              <a:gd name="connsiteX0" fmla="*/ 0 w 3488602"/>
              <a:gd name="connsiteY0" fmla="*/ 0 h 3433573"/>
              <a:gd name="connsiteX1" fmla="*/ 3488602 w 3488602"/>
              <a:gd name="connsiteY1" fmla="*/ 0 h 3433573"/>
              <a:gd name="connsiteX2" fmla="*/ 0 w 3488602"/>
              <a:gd name="connsiteY2" fmla="*/ 3433573 h 3433573"/>
              <a:gd name="connsiteX3" fmla="*/ 0 w 3488602"/>
              <a:gd name="connsiteY3" fmla="*/ 0 h 3433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8602" h="3433573">
                <a:moveTo>
                  <a:pt x="0" y="0"/>
                </a:moveTo>
                <a:lnTo>
                  <a:pt x="3488602" y="0"/>
                </a:lnTo>
                <a:lnTo>
                  <a:pt x="0" y="343357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DA81B4-3959-48A2-823E-19B014A03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978386" y="1692178"/>
            <a:ext cx="1724184" cy="17460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B8CC051-49B8-488A-B0AD-50A29E1D3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6967468" y="1703064"/>
            <a:ext cx="1744539" cy="862967"/>
          </a:xfrm>
          <a:custGeom>
            <a:avLst/>
            <a:gdLst>
              <a:gd name="connsiteX0" fmla="*/ 3433574 w 3433574"/>
              <a:gd name="connsiteY0" fmla="*/ 0 h 1716787"/>
              <a:gd name="connsiteX1" fmla="*/ 1716787 w 3433574"/>
              <a:gd name="connsiteY1" fmla="*/ 0 h 1716787"/>
              <a:gd name="connsiteX2" fmla="*/ 0 w 3433574"/>
              <a:gd name="connsiteY2" fmla="*/ 0 h 1716787"/>
              <a:gd name="connsiteX3" fmla="*/ 1716787 w 3433574"/>
              <a:gd name="connsiteY3" fmla="*/ 1716787 h 1716787"/>
              <a:gd name="connsiteX4" fmla="*/ 3433574 w 3433574"/>
              <a:gd name="connsiteY4" fmla="*/ 0 h 1716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33574" h="1716787">
                <a:moveTo>
                  <a:pt x="3433574" y="0"/>
                </a:moveTo>
                <a:lnTo>
                  <a:pt x="1716787" y="0"/>
                </a:lnTo>
                <a:lnTo>
                  <a:pt x="0" y="0"/>
                </a:lnTo>
                <a:cubicBezTo>
                  <a:pt x="0" y="948155"/>
                  <a:pt x="768632" y="1716787"/>
                  <a:pt x="1716787" y="1716787"/>
                </a:cubicBezTo>
                <a:cubicBezTo>
                  <a:pt x="2664942" y="1716787"/>
                  <a:pt x="3433574" y="948155"/>
                  <a:pt x="3433574" y="0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49FB65E-C02E-4FD7-B476-0B213C638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6967468" y="2566032"/>
            <a:ext cx="1744539" cy="862967"/>
          </a:xfrm>
          <a:custGeom>
            <a:avLst/>
            <a:gdLst>
              <a:gd name="connsiteX0" fmla="*/ 3433574 w 3433574"/>
              <a:gd name="connsiteY0" fmla="*/ 0 h 1716787"/>
              <a:gd name="connsiteX1" fmla="*/ 1716787 w 3433574"/>
              <a:gd name="connsiteY1" fmla="*/ 0 h 1716787"/>
              <a:gd name="connsiteX2" fmla="*/ 0 w 3433574"/>
              <a:gd name="connsiteY2" fmla="*/ 0 h 1716787"/>
              <a:gd name="connsiteX3" fmla="*/ 1716787 w 3433574"/>
              <a:gd name="connsiteY3" fmla="*/ 1716787 h 1716787"/>
              <a:gd name="connsiteX4" fmla="*/ 3433574 w 3433574"/>
              <a:gd name="connsiteY4" fmla="*/ 0 h 1716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33574" h="1716787">
                <a:moveTo>
                  <a:pt x="3433574" y="0"/>
                </a:moveTo>
                <a:lnTo>
                  <a:pt x="1716787" y="0"/>
                </a:lnTo>
                <a:lnTo>
                  <a:pt x="0" y="0"/>
                </a:lnTo>
                <a:cubicBezTo>
                  <a:pt x="0" y="948155"/>
                  <a:pt x="768632" y="1716787"/>
                  <a:pt x="1716787" y="1716787"/>
                </a:cubicBezTo>
                <a:cubicBezTo>
                  <a:pt x="2664942" y="1716787"/>
                  <a:pt x="3433574" y="948155"/>
                  <a:pt x="3433574" y="0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B7EBD78-005D-4F93-BEA0-95DF292B3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39951" y="-28632"/>
            <a:ext cx="3427285" cy="34845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058D97F-BE56-4BFA-BF0D-8F3E79321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4500" y="178410"/>
            <a:ext cx="3070455" cy="307045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122F9F7-A178-468E-AF59-8DD67246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22797" y="4271951"/>
            <a:ext cx="3435362" cy="17460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048351-EA66-4465-9CB8-25B4C5E68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32062" y="3406574"/>
            <a:ext cx="3435330" cy="347680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3">
            <a:extLst>
              <a:ext uri="{FF2B5EF4-FFF2-40B4-BE49-F238E27FC236}">
                <a16:creationId xmlns:a16="http://schemas.microsoft.com/office/drawing/2014/main" id="{BC467846-2355-4572-AC5B-89B9FFFBA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07457" y="3427799"/>
            <a:ext cx="3484541" cy="3434283"/>
          </a:xfrm>
          <a:custGeom>
            <a:avLst/>
            <a:gdLst>
              <a:gd name="connsiteX0" fmla="*/ 0 w 3488602"/>
              <a:gd name="connsiteY0" fmla="*/ 0 h 3433573"/>
              <a:gd name="connsiteX1" fmla="*/ 3488602 w 3488602"/>
              <a:gd name="connsiteY1" fmla="*/ 0 h 3433573"/>
              <a:gd name="connsiteX2" fmla="*/ 3488602 w 3488602"/>
              <a:gd name="connsiteY2" fmla="*/ 3433573 h 3433573"/>
              <a:gd name="connsiteX3" fmla="*/ 0 w 3488602"/>
              <a:gd name="connsiteY3" fmla="*/ 3433573 h 3433573"/>
              <a:gd name="connsiteX4" fmla="*/ 0 w 3488602"/>
              <a:gd name="connsiteY4" fmla="*/ 0 h 3433573"/>
              <a:gd name="connsiteX0" fmla="*/ 0 w 3488602"/>
              <a:gd name="connsiteY0" fmla="*/ 0 h 3433573"/>
              <a:gd name="connsiteX1" fmla="*/ 3488602 w 3488602"/>
              <a:gd name="connsiteY1" fmla="*/ 0 h 3433573"/>
              <a:gd name="connsiteX2" fmla="*/ 0 w 3488602"/>
              <a:gd name="connsiteY2" fmla="*/ 3433573 h 3433573"/>
              <a:gd name="connsiteX3" fmla="*/ 0 w 3488602"/>
              <a:gd name="connsiteY3" fmla="*/ 0 h 3433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8602" h="3433573">
                <a:moveTo>
                  <a:pt x="0" y="0"/>
                </a:moveTo>
                <a:lnTo>
                  <a:pt x="3488602" y="0"/>
                </a:lnTo>
                <a:lnTo>
                  <a:pt x="0" y="343357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791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204E07-6F63-4D3E-B413-652FC095A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313601-0019-47F6-BAC7-3ABED3108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3" y="1597960"/>
            <a:ext cx="3001415" cy="3555931"/>
          </a:xfrm>
        </p:spPr>
        <p:txBody>
          <a:bodyPr anchor="t">
            <a:normAutofit/>
          </a:bodyPr>
          <a:lstStyle/>
          <a:p>
            <a:r>
              <a:rPr lang="en-GB" dirty="0"/>
              <a:t>Classification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A2C2B4C-DD5B-4BFB-A18E-0E2FA0125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505609-AD5E-41ED-B141-2065C22531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4828188"/>
              </p:ext>
            </p:extLst>
          </p:nvPr>
        </p:nvGraphicFramePr>
        <p:xfrm>
          <a:off x="4668782" y="775856"/>
          <a:ext cx="6308804" cy="5107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7621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F1948C2-E4DD-4B0F-BD79-CB28ED230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49EA9-6BD8-4E01-98DD-F34B7A1BF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484670" cy="1507375"/>
          </a:xfrm>
        </p:spPr>
        <p:txBody>
          <a:bodyPr>
            <a:normAutofit/>
          </a:bodyPr>
          <a:lstStyle/>
          <a:p>
            <a:r>
              <a:rPr lang="en-GB" dirty="0"/>
              <a:t>Athletes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13A5D-903A-4C1B-8280-8C44AA8F2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484670" cy="350585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Athletes are classified according to their disability and there are 3 groups</a:t>
            </a:r>
          </a:p>
          <a:p>
            <a:r>
              <a:rPr lang="en-GB" dirty="0"/>
              <a:t>Open Class – minimal impairment</a:t>
            </a:r>
          </a:p>
          <a:p>
            <a:r>
              <a:rPr lang="en-GB" dirty="0"/>
              <a:t>Letter number combinations – sports have a letter code such as S for swimming </a:t>
            </a:r>
          </a:p>
          <a:p>
            <a:r>
              <a:rPr lang="en-GB" dirty="0"/>
              <a:t>Point scores – given a number with the lower numbers meaning more severe limitations</a:t>
            </a:r>
          </a:p>
          <a:p>
            <a:r>
              <a:rPr lang="en-GB" dirty="0">
                <a:hlinkClick r:id="rId2"/>
              </a:rPr>
              <a:t>www.Paralympic.org/Classification/Introduction</a:t>
            </a:r>
            <a:endParaRPr lang="en-GB" dirty="0"/>
          </a:p>
          <a:p>
            <a:r>
              <a:rPr lang="en-GB" dirty="0"/>
              <a:t>Plus refer to the handout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3F28E32-1DC4-476E-A298-6C2066882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4696" y="0"/>
            <a:ext cx="3456507" cy="34361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34">
            <a:extLst>
              <a:ext uri="{FF2B5EF4-FFF2-40B4-BE49-F238E27FC236}">
                <a16:creationId xmlns:a16="http://schemas.microsoft.com/office/drawing/2014/main" id="{59AD7FA5-98A4-4D87-9F03-9F3E6B19B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743880" y="-11926"/>
            <a:ext cx="3428987" cy="3467355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7B624B2-894D-4F7A-B2F3-393D6564D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4696" y="3434976"/>
            <a:ext cx="3467300" cy="34289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22735368-17CD-48E3-B886-DF9A79AF5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24696" y="3434976"/>
            <a:ext cx="3467303" cy="1725519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B131CD95-4390-46E7-8713-223CE3CAD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24696" y="5160552"/>
            <a:ext cx="3467303" cy="1690189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FA31D441-CC53-451A-9F6F-AE03F0C02E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2921000" y="-169333"/>
            <a:ext cx="4863071" cy="122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232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1C08158-5BFB-475E-AFFD-3119675BE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F5923A5-3EA5-4A1F-8FB1-6E9E4AC90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29852"/>
            <a:ext cx="6736976" cy="33281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1850567E-9970-49B5-8036-68DF198AB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414824" cy="6864873"/>
          </a:xfrm>
          <a:custGeom>
            <a:avLst/>
            <a:gdLst>
              <a:gd name="connsiteX0" fmla="*/ 0 w 3414824"/>
              <a:gd name="connsiteY0" fmla="*/ 3376141 h 6864873"/>
              <a:gd name="connsiteX1" fmla="*/ 3414824 w 3414824"/>
              <a:gd name="connsiteY1" fmla="*/ 3376141 h 6864873"/>
              <a:gd name="connsiteX2" fmla="*/ 0 w 3414824"/>
              <a:gd name="connsiteY2" fmla="*/ 6864873 h 6864873"/>
              <a:gd name="connsiteX3" fmla="*/ 2 w 3414824"/>
              <a:gd name="connsiteY3" fmla="*/ 0 h 6864873"/>
              <a:gd name="connsiteX4" fmla="*/ 3414824 w 3414824"/>
              <a:gd name="connsiteY4" fmla="*/ 0 h 6864873"/>
              <a:gd name="connsiteX5" fmla="*/ 3414824 w 3414824"/>
              <a:gd name="connsiteY5" fmla="*/ 3376140 h 6864873"/>
              <a:gd name="connsiteX6" fmla="*/ 2 w 3414824"/>
              <a:gd name="connsiteY6" fmla="*/ 3376140 h 6864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4824" h="6864873">
                <a:moveTo>
                  <a:pt x="0" y="3376141"/>
                </a:moveTo>
                <a:lnTo>
                  <a:pt x="3414824" y="3376141"/>
                </a:lnTo>
                <a:cubicBezTo>
                  <a:pt x="3414824" y="5302914"/>
                  <a:pt x="1885955" y="6864873"/>
                  <a:pt x="0" y="6864873"/>
                </a:cubicBezTo>
                <a:close/>
                <a:moveTo>
                  <a:pt x="2" y="0"/>
                </a:moveTo>
                <a:lnTo>
                  <a:pt x="3414824" y="0"/>
                </a:lnTo>
                <a:lnTo>
                  <a:pt x="3414824" y="3376140"/>
                </a:lnTo>
                <a:lnTo>
                  <a:pt x="2" y="33761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05F6F-0F30-4D65-95FF-2019DBB82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6" y="1597958"/>
            <a:ext cx="2401165" cy="2491904"/>
          </a:xfrm>
        </p:spPr>
        <p:txBody>
          <a:bodyPr anchor="t">
            <a:normAutofit/>
          </a:bodyPr>
          <a:lstStyle/>
          <a:p>
            <a:r>
              <a:rPr lang="en-GB" sz="2400"/>
              <a:t>Athletes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52F6D40-1969-431D-97A1-D6439AD90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823" y="-6876"/>
            <a:ext cx="8777176" cy="6871754"/>
          </a:xfrm>
          <a:custGeom>
            <a:avLst/>
            <a:gdLst>
              <a:gd name="connsiteX0" fmla="*/ 0 w 8777176"/>
              <a:gd name="connsiteY0" fmla="*/ 0 h 6871754"/>
              <a:gd name="connsiteX1" fmla="*/ 3414822 w 8777176"/>
              <a:gd name="connsiteY1" fmla="*/ 0 h 6871754"/>
              <a:gd name="connsiteX2" fmla="*/ 3414822 w 8777176"/>
              <a:gd name="connsiteY2" fmla="*/ 6875 h 6871754"/>
              <a:gd name="connsiteX3" fmla="*/ 8777176 w 8777176"/>
              <a:gd name="connsiteY3" fmla="*/ 6875 h 6871754"/>
              <a:gd name="connsiteX4" fmla="*/ 8777176 w 8777176"/>
              <a:gd name="connsiteY4" fmla="*/ 6871754 h 6871754"/>
              <a:gd name="connsiteX5" fmla="*/ 3251085 w 8777176"/>
              <a:gd name="connsiteY5" fmla="*/ 6871754 h 6871754"/>
              <a:gd name="connsiteX6" fmla="*/ 3251085 w 8777176"/>
              <a:gd name="connsiteY6" fmla="*/ 6860643 h 6871754"/>
              <a:gd name="connsiteX7" fmla="*/ 3239098 w 8777176"/>
              <a:gd name="connsiteY7" fmla="*/ 6860334 h 6871754"/>
              <a:gd name="connsiteX8" fmla="*/ 0 w 8777176"/>
              <a:gd name="connsiteY8" fmla="*/ 3376141 h 6871754"/>
              <a:gd name="connsiteX9" fmla="*/ 3251085 w 8777176"/>
              <a:gd name="connsiteY9" fmla="*/ 3376141 h 6871754"/>
              <a:gd name="connsiteX10" fmla="*/ 3251085 w 8777176"/>
              <a:gd name="connsiteY10" fmla="*/ 3376140 h 6871754"/>
              <a:gd name="connsiteX11" fmla="*/ 0 w 8777176"/>
              <a:gd name="connsiteY11" fmla="*/ 3376140 h 6871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77176" h="6871754">
                <a:moveTo>
                  <a:pt x="0" y="0"/>
                </a:moveTo>
                <a:lnTo>
                  <a:pt x="3414822" y="0"/>
                </a:lnTo>
                <a:lnTo>
                  <a:pt x="3414822" y="6875"/>
                </a:lnTo>
                <a:lnTo>
                  <a:pt x="8777176" y="6875"/>
                </a:lnTo>
                <a:lnTo>
                  <a:pt x="8777176" y="6871754"/>
                </a:lnTo>
                <a:lnTo>
                  <a:pt x="3251085" y="6871754"/>
                </a:lnTo>
                <a:lnTo>
                  <a:pt x="3251085" y="6860643"/>
                </a:lnTo>
                <a:lnTo>
                  <a:pt x="3239098" y="6860334"/>
                </a:lnTo>
                <a:cubicBezTo>
                  <a:pt x="1434808" y="6766895"/>
                  <a:pt x="0" y="5242703"/>
                  <a:pt x="0" y="3376141"/>
                </a:cubicBezTo>
                <a:lnTo>
                  <a:pt x="3251085" y="3376141"/>
                </a:lnTo>
                <a:lnTo>
                  <a:pt x="3251085" y="3376140"/>
                </a:lnTo>
                <a:lnTo>
                  <a:pt x="0" y="337614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9BD3DA-DBA6-4816-BBDA-4D52544B1D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2423408"/>
              </p:ext>
            </p:extLst>
          </p:nvPr>
        </p:nvGraphicFramePr>
        <p:xfrm>
          <a:off x="4908175" y="773206"/>
          <a:ext cx="6205913" cy="5015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7509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1C08158-5BFB-475E-AFFD-3119675BE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F5923A5-3EA5-4A1F-8FB1-6E9E4AC90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29852"/>
            <a:ext cx="6736976" cy="33281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1850567E-9970-49B5-8036-68DF198AB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414824" cy="6864873"/>
          </a:xfrm>
          <a:custGeom>
            <a:avLst/>
            <a:gdLst>
              <a:gd name="connsiteX0" fmla="*/ 0 w 3414824"/>
              <a:gd name="connsiteY0" fmla="*/ 3376141 h 6864873"/>
              <a:gd name="connsiteX1" fmla="*/ 3414824 w 3414824"/>
              <a:gd name="connsiteY1" fmla="*/ 3376141 h 6864873"/>
              <a:gd name="connsiteX2" fmla="*/ 0 w 3414824"/>
              <a:gd name="connsiteY2" fmla="*/ 6864873 h 6864873"/>
              <a:gd name="connsiteX3" fmla="*/ 2 w 3414824"/>
              <a:gd name="connsiteY3" fmla="*/ 0 h 6864873"/>
              <a:gd name="connsiteX4" fmla="*/ 3414824 w 3414824"/>
              <a:gd name="connsiteY4" fmla="*/ 0 h 6864873"/>
              <a:gd name="connsiteX5" fmla="*/ 3414824 w 3414824"/>
              <a:gd name="connsiteY5" fmla="*/ 3376140 h 6864873"/>
              <a:gd name="connsiteX6" fmla="*/ 2 w 3414824"/>
              <a:gd name="connsiteY6" fmla="*/ 3376140 h 6864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4824" h="6864873">
                <a:moveTo>
                  <a:pt x="0" y="3376141"/>
                </a:moveTo>
                <a:lnTo>
                  <a:pt x="3414824" y="3376141"/>
                </a:lnTo>
                <a:cubicBezTo>
                  <a:pt x="3414824" y="5302914"/>
                  <a:pt x="1885955" y="6864873"/>
                  <a:pt x="0" y="6864873"/>
                </a:cubicBezTo>
                <a:close/>
                <a:moveTo>
                  <a:pt x="2" y="0"/>
                </a:moveTo>
                <a:lnTo>
                  <a:pt x="3414824" y="0"/>
                </a:lnTo>
                <a:lnTo>
                  <a:pt x="3414824" y="3376140"/>
                </a:lnTo>
                <a:lnTo>
                  <a:pt x="2" y="33761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0D44F-4773-4EBF-935A-84DDD586B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6" y="1597958"/>
            <a:ext cx="2401165" cy="2491904"/>
          </a:xfrm>
        </p:spPr>
        <p:txBody>
          <a:bodyPr anchor="t">
            <a:normAutofit/>
          </a:bodyPr>
          <a:lstStyle/>
          <a:p>
            <a:r>
              <a:rPr lang="en-GB" sz="2400" dirty="0"/>
              <a:t>Nutrition for Sport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52F6D40-1969-431D-97A1-D6439AD90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823" y="-6876"/>
            <a:ext cx="8777176" cy="6871754"/>
          </a:xfrm>
          <a:custGeom>
            <a:avLst/>
            <a:gdLst>
              <a:gd name="connsiteX0" fmla="*/ 0 w 8777176"/>
              <a:gd name="connsiteY0" fmla="*/ 0 h 6871754"/>
              <a:gd name="connsiteX1" fmla="*/ 3414822 w 8777176"/>
              <a:gd name="connsiteY1" fmla="*/ 0 h 6871754"/>
              <a:gd name="connsiteX2" fmla="*/ 3414822 w 8777176"/>
              <a:gd name="connsiteY2" fmla="*/ 6875 h 6871754"/>
              <a:gd name="connsiteX3" fmla="*/ 8777176 w 8777176"/>
              <a:gd name="connsiteY3" fmla="*/ 6875 h 6871754"/>
              <a:gd name="connsiteX4" fmla="*/ 8777176 w 8777176"/>
              <a:gd name="connsiteY4" fmla="*/ 6871754 h 6871754"/>
              <a:gd name="connsiteX5" fmla="*/ 3251085 w 8777176"/>
              <a:gd name="connsiteY5" fmla="*/ 6871754 h 6871754"/>
              <a:gd name="connsiteX6" fmla="*/ 3251085 w 8777176"/>
              <a:gd name="connsiteY6" fmla="*/ 6860643 h 6871754"/>
              <a:gd name="connsiteX7" fmla="*/ 3239098 w 8777176"/>
              <a:gd name="connsiteY7" fmla="*/ 6860334 h 6871754"/>
              <a:gd name="connsiteX8" fmla="*/ 0 w 8777176"/>
              <a:gd name="connsiteY8" fmla="*/ 3376141 h 6871754"/>
              <a:gd name="connsiteX9" fmla="*/ 3251085 w 8777176"/>
              <a:gd name="connsiteY9" fmla="*/ 3376141 h 6871754"/>
              <a:gd name="connsiteX10" fmla="*/ 3251085 w 8777176"/>
              <a:gd name="connsiteY10" fmla="*/ 3376140 h 6871754"/>
              <a:gd name="connsiteX11" fmla="*/ 0 w 8777176"/>
              <a:gd name="connsiteY11" fmla="*/ 3376140 h 6871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77176" h="6871754">
                <a:moveTo>
                  <a:pt x="0" y="0"/>
                </a:moveTo>
                <a:lnTo>
                  <a:pt x="3414822" y="0"/>
                </a:lnTo>
                <a:lnTo>
                  <a:pt x="3414822" y="6875"/>
                </a:lnTo>
                <a:lnTo>
                  <a:pt x="8777176" y="6875"/>
                </a:lnTo>
                <a:lnTo>
                  <a:pt x="8777176" y="6871754"/>
                </a:lnTo>
                <a:lnTo>
                  <a:pt x="3251085" y="6871754"/>
                </a:lnTo>
                <a:lnTo>
                  <a:pt x="3251085" y="6860643"/>
                </a:lnTo>
                <a:lnTo>
                  <a:pt x="3239098" y="6860334"/>
                </a:lnTo>
                <a:cubicBezTo>
                  <a:pt x="1434808" y="6766895"/>
                  <a:pt x="0" y="5242703"/>
                  <a:pt x="0" y="3376141"/>
                </a:cubicBezTo>
                <a:lnTo>
                  <a:pt x="3251085" y="3376141"/>
                </a:lnTo>
                <a:lnTo>
                  <a:pt x="3251085" y="3376140"/>
                </a:lnTo>
                <a:lnTo>
                  <a:pt x="0" y="337614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AA26EE-9253-49BF-81A6-869C677555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448894"/>
              </p:ext>
            </p:extLst>
          </p:nvPr>
        </p:nvGraphicFramePr>
        <p:xfrm>
          <a:off x="4908175" y="773206"/>
          <a:ext cx="6205913" cy="5015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8372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4842243-8D8F-4D37-8FC3-09A660E7A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4FA48-C8A1-4438-9F26-D7F4FEAB0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48" y="2104466"/>
            <a:ext cx="2318028" cy="3213846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2400" dirty="0">
                <a:ea typeface="+mj-ea"/>
                <a:cs typeface="+mj-cs"/>
              </a:rPr>
              <a:t>References</a:t>
            </a:r>
            <a:br>
              <a:rPr lang="en-GB" sz="2400" dirty="0">
                <a:ea typeface="+mj-ea"/>
                <a:cs typeface="+mj-cs"/>
              </a:rPr>
            </a:br>
            <a:endParaRPr lang="en-GB" sz="2400" dirty="0">
              <a:ea typeface="+mj-ea"/>
              <a:cs typeface="+mj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4074" y="0"/>
            <a:ext cx="8707926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2771" name="Content Placeholder 2">
            <a:extLst>
              <a:ext uri="{FF2B5EF4-FFF2-40B4-BE49-F238E27FC236}">
                <a16:creationId xmlns:a16="http://schemas.microsoft.com/office/drawing/2014/main" id="{4D700EA5-8BD4-4FC6-9014-6B93426898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8457614"/>
              </p:ext>
            </p:extLst>
          </p:nvPr>
        </p:nvGraphicFramePr>
        <p:xfrm>
          <a:off x="4505325" y="942975"/>
          <a:ext cx="6609313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204E07-6F63-4D3E-B413-652FC095A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247949-6253-4F40-9AFC-FD8059940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3" y="1597960"/>
            <a:ext cx="3001415" cy="3555931"/>
          </a:xfrm>
        </p:spPr>
        <p:txBody>
          <a:bodyPr anchor="t">
            <a:normAutofit/>
          </a:bodyPr>
          <a:lstStyle/>
          <a:p>
            <a:r>
              <a:rPr lang="en-GB" dirty="0"/>
              <a:t>Body Composition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A2C2B4C-DD5B-4BFB-A18E-0E2FA0125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F85FB7-8761-4807-9F79-F9F0B3533F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1946691"/>
              </p:ext>
            </p:extLst>
          </p:nvPr>
        </p:nvGraphicFramePr>
        <p:xfrm>
          <a:off x="4668782" y="775856"/>
          <a:ext cx="6308804" cy="5107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45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EEC78DD4-92BF-423C-A085-BA9FEF1E3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70B9C-9C6F-4662-9305-8A6B6C715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703" y="4077145"/>
            <a:ext cx="4849784" cy="2012874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Measuring Body Composition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17FEA130-DBBA-4735-966F-AA92EDA0E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7935" y="0"/>
            <a:ext cx="3483870" cy="3428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70078898-BD3F-44E1-A58E-1F1F0E744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-13053" y="0"/>
            <a:ext cx="3503659" cy="3429000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FBB29748-D635-4A59-97E9-FCB3213B0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478379" y="1"/>
            <a:ext cx="6991848" cy="342899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Rectangle 34">
            <a:extLst>
              <a:ext uri="{FF2B5EF4-FFF2-40B4-BE49-F238E27FC236}">
                <a16:creationId xmlns:a16="http://schemas.microsoft.com/office/drawing/2014/main" id="{2A488F78-B2F1-4DEF-9651-A52CCCD2D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029252" y="-2"/>
            <a:ext cx="3429002" cy="3429002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B0E4300B-2C36-499B-B255-B70EF0364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455556" y="4"/>
            <a:ext cx="1741934" cy="342899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293FB07E-0AFB-41A5-B56D-DD5BD80AD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9609279" y="846278"/>
            <a:ext cx="3429000" cy="1736446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673" name="Content Placeholder 2">
            <a:extLst>
              <a:ext uri="{FF2B5EF4-FFF2-40B4-BE49-F238E27FC236}">
                <a16:creationId xmlns:a16="http://schemas.microsoft.com/office/drawing/2014/main" id="{F14B4055-F451-40EE-BF54-E1614D3E7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895" y="4077145"/>
            <a:ext cx="4297010" cy="2012874"/>
          </a:xfrm>
        </p:spPr>
        <p:txBody>
          <a:bodyPr anchor="t">
            <a:normAutofit/>
          </a:bodyPr>
          <a:lstStyle/>
          <a:p>
            <a:pPr eaLnBrk="1" hangingPunct="1">
              <a:lnSpc>
                <a:spcPct val="110000"/>
              </a:lnSpc>
            </a:pPr>
            <a:r>
              <a:rPr lang="en-GB" altLang="en-US" sz="1500" dirty="0"/>
              <a:t>May need to be modified – measuring body fat may be difficult 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1500" dirty="0"/>
              <a:t>May need to use underwater weighing, bod pod , impedance 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1500" dirty="0"/>
              <a:t>Waist circumference may also be a possibility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4842243-8D8F-4D37-8FC3-09A660E7A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5B37E-C71D-498C-909E-82AAC5FE6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48" y="2104466"/>
            <a:ext cx="2318028" cy="3213846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2400" dirty="0">
                <a:ea typeface="+mj-ea"/>
                <a:cs typeface="+mj-cs"/>
              </a:rPr>
              <a:t>In Practice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4074" y="0"/>
            <a:ext cx="8707926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4819" name="Content Placeholder 2">
            <a:extLst>
              <a:ext uri="{FF2B5EF4-FFF2-40B4-BE49-F238E27FC236}">
                <a16:creationId xmlns:a16="http://schemas.microsoft.com/office/drawing/2014/main" id="{5F2E1202-5E17-4386-A03C-E0AB41BCC0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535531"/>
              </p:ext>
            </p:extLst>
          </p:nvPr>
        </p:nvGraphicFramePr>
        <p:xfrm>
          <a:off x="4505325" y="942975"/>
          <a:ext cx="6609313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2473BF-919C-47A6-BC6E-221771D1F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0CF33-F930-465D-A864-278CE1124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2895" y="965012"/>
            <a:ext cx="7597588" cy="170833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Reducing Body Fat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8999"/>
            <a:ext cx="12192000" cy="3429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38DD64-5AA7-4247-97E3-B38C011FE9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995738"/>
              </p:ext>
            </p:extLst>
          </p:nvPr>
        </p:nvGraphicFramePr>
        <p:xfrm>
          <a:off x="1077913" y="3879475"/>
          <a:ext cx="10036175" cy="2340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90039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C78DD4-92BF-423C-A085-BA9FEF1E3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60C7E-AFB6-41DD-BC1F-6A64B06C4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703" y="4077145"/>
            <a:ext cx="4849784" cy="2012874"/>
          </a:xfrm>
        </p:spPr>
        <p:txBody>
          <a:bodyPr anchor="t">
            <a:normAutofit/>
          </a:bodyPr>
          <a:lstStyle/>
          <a:p>
            <a:r>
              <a:rPr lang="en-GB" dirty="0"/>
              <a:t>Examples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FEA130-DBBA-4735-966F-AA92EDA0E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7935" y="0"/>
            <a:ext cx="3483870" cy="3428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0078898-BD3F-44E1-A58E-1F1F0E744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-13053" y="0"/>
            <a:ext cx="3503659" cy="3429000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B29748-D635-4A59-97E9-FCB3213B0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478379" y="1"/>
            <a:ext cx="6991848" cy="342899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34">
            <a:extLst>
              <a:ext uri="{FF2B5EF4-FFF2-40B4-BE49-F238E27FC236}">
                <a16:creationId xmlns:a16="http://schemas.microsoft.com/office/drawing/2014/main" id="{2A488F78-B2F1-4DEF-9651-A52CCCD2D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029252" y="-2"/>
            <a:ext cx="3429002" cy="3429002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0E4300B-2C36-499B-B255-B70EF0364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455556" y="4"/>
            <a:ext cx="1741934" cy="342899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93FB07E-0AFB-41A5-B56D-DD5BD80AD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9609279" y="846278"/>
            <a:ext cx="3429000" cy="1736446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E42DA-938B-44D5-987D-7849089E1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895" y="4077145"/>
            <a:ext cx="4297010" cy="2012874"/>
          </a:xfrm>
        </p:spPr>
        <p:txBody>
          <a:bodyPr anchor="t">
            <a:normAutofit/>
          </a:bodyPr>
          <a:lstStyle/>
          <a:p>
            <a:r>
              <a:rPr lang="en-GB" sz="1700" dirty="0"/>
              <a:t>There are some very nice examples of meal plans in the online library book</a:t>
            </a:r>
          </a:p>
          <a:p>
            <a:endParaRPr lang="en-GB" sz="1700" dirty="0"/>
          </a:p>
          <a:p>
            <a:r>
              <a:rPr lang="en-GB" sz="1700" dirty="0"/>
              <a:t>Sports Nutrition for Paralympic Athletes – Chapter 4</a:t>
            </a:r>
          </a:p>
        </p:txBody>
      </p:sp>
    </p:spTree>
    <p:extLst>
      <p:ext uri="{BB962C8B-B14F-4D97-AF65-F5344CB8AC3E}">
        <p14:creationId xmlns:p14="http://schemas.microsoft.com/office/powerpoint/2010/main" val="1863868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4842243-8D8F-4D37-8FC3-09A660E7A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3120C-136C-4F68-9D3B-878CF5590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48" y="2104466"/>
            <a:ext cx="2318028" cy="3213846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1900" dirty="0">
                <a:ea typeface="+mj-ea"/>
                <a:cs typeface="+mj-cs"/>
              </a:rPr>
              <a:t>Other issues – hydration and thermoregulation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4074" y="0"/>
            <a:ext cx="8707926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8915" name="Content Placeholder 2">
            <a:extLst>
              <a:ext uri="{FF2B5EF4-FFF2-40B4-BE49-F238E27FC236}">
                <a16:creationId xmlns:a16="http://schemas.microsoft.com/office/drawing/2014/main" id="{03B9F34E-539A-40C8-B8AA-609390C515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339121"/>
              </p:ext>
            </p:extLst>
          </p:nvPr>
        </p:nvGraphicFramePr>
        <p:xfrm>
          <a:off x="4505325" y="942975"/>
          <a:ext cx="6609313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842243-8D8F-4D37-8FC3-09A660E7A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171CEA-3130-4203-B861-3604705D4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48" y="2104466"/>
            <a:ext cx="2318028" cy="3213846"/>
          </a:xfrm>
        </p:spPr>
        <p:txBody>
          <a:bodyPr anchor="b">
            <a:normAutofit/>
          </a:bodyPr>
          <a:lstStyle/>
          <a:p>
            <a:r>
              <a:rPr lang="en-GB" sz="2400" dirty="0"/>
              <a:t>Cooling mechanisms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4074" y="0"/>
            <a:ext cx="8707926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BE84B2-5AD4-4CB8-80D9-152E9D3D8A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2868533"/>
              </p:ext>
            </p:extLst>
          </p:nvPr>
        </p:nvGraphicFramePr>
        <p:xfrm>
          <a:off x="4505325" y="942975"/>
          <a:ext cx="6609313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42870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6FF5C-5F40-4483-8E3C-5FFB4A7B6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dirty="0"/>
              <a:t>Assessing Fluid Loss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94AEC9-35EB-4EE0-B65F-6CFCC69D03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7217947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68472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49C9E-2755-4C60-8751-40B6EF42F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dirty="0"/>
              <a:t>In practice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0D7D3A-7DD2-44D7-BB80-2733AA7DF2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8855185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72899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1C08158-5BFB-475E-AFFD-3119675BE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F5923A5-3EA5-4A1F-8FB1-6E9E4AC90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29852"/>
            <a:ext cx="6736976" cy="33281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1850567E-9970-49B5-8036-68DF198AB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414824" cy="6864873"/>
          </a:xfrm>
          <a:custGeom>
            <a:avLst/>
            <a:gdLst>
              <a:gd name="connsiteX0" fmla="*/ 0 w 3414824"/>
              <a:gd name="connsiteY0" fmla="*/ 3376141 h 6864873"/>
              <a:gd name="connsiteX1" fmla="*/ 3414824 w 3414824"/>
              <a:gd name="connsiteY1" fmla="*/ 3376141 h 6864873"/>
              <a:gd name="connsiteX2" fmla="*/ 0 w 3414824"/>
              <a:gd name="connsiteY2" fmla="*/ 6864873 h 6864873"/>
              <a:gd name="connsiteX3" fmla="*/ 2 w 3414824"/>
              <a:gd name="connsiteY3" fmla="*/ 0 h 6864873"/>
              <a:gd name="connsiteX4" fmla="*/ 3414824 w 3414824"/>
              <a:gd name="connsiteY4" fmla="*/ 0 h 6864873"/>
              <a:gd name="connsiteX5" fmla="*/ 3414824 w 3414824"/>
              <a:gd name="connsiteY5" fmla="*/ 3376140 h 6864873"/>
              <a:gd name="connsiteX6" fmla="*/ 2 w 3414824"/>
              <a:gd name="connsiteY6" fmla="*/ 3376140 h 6864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4824" h="6864873">
                <a:moveTo>
                  <a:pt x="0" y="3376141"/>
                </a:moveTo>
                <a:lnTo>
                  <a:pt x="3414824" y="3376141"/>
                </a:lnTo>
                <a:cubicBezTo>
                  <a:pt x="3414824" y="5302914"/>
                  <a:pt x="1885955" y="6864873"/>
                  <a:pt x="0" y="6864873"/>
                </a:cubicBezTo>
                <a:close/>
                <a:moveTo>
                  <a:pt x="2" y="0"/>
                </a:moveTo>
                <a:lnTo>
                  <a:pt x="3414824" y="0"/>
                </a:lnTo>
                <a:lnTo>
                  <a:pt x="3414824" y="3376140"/>
                </a:lnTo>
                <a:lnTo>
                  <a:pt x="2" y="33761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6C9FF-757A-481F-A2D9-4413F55CF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6" y="1597958"/>
            <a:ext cx="2401165" cy="2491904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2400" dirty="0">
                <a:ea typeface="+mj-ea"/>
                <a:cs typeface="+mj-cs"/>
              </a:rPr>
              <a:t>Supplements</a:t>
            </a: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252F6D40-1969-431D-97A1-D6439AD90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823" y="-6876"/>
            <a:ext cx="8777176" cy="6871754"/>
          </a:xfrm>
          <a:custGeom>
            <a:avLst/>
            <a:gdLst>
              <a:gd name="connsiteX0" fmla="*/ 0 w 8777176"/>
              <a:gd name="connsiteY0" fmla="*/ 0 h 6871754"/>
              <a:gd name="connsiteX1" fmla="*/ 3414822 w 8777176"/>
              <a:gd name="connsiteY1" fmla="*/ 0 h 6871754"/>
              <a:gd name="connsiteX2" fmla="*/ 3414822 w 8777176"/>
              <a:gd name="connsiteY2" fmla="*/ 6875 h 6871754"/>
              <a:gd name="connsiteX3" fmla="*/ 8777176 w 8777176"/>
              <a:gd name="connsiteY3" fmla="*/ 6875 h 6871754"/>
              <a:gd name="connsiteX4" fmla="*/ 8777176 w 8777176"/>
              <a:gd name="connsiteY4" fmla="*/ 6871754 h 6871754"/>
              <a:gd name="connsiteX5" fmla="*/ 3251085 w 8777176"/>
              <a:gd name="connsiteY5" fmla="*/ 6871754 h 6871754"/>
              <a:gd name="connsiteX6" fmla="*/ 3251085 w 8777176"/>
              <a:gd name="connsiteY6" fmla="*/ 6860643 h 6871754"/>
              <a:gd name="connsiteX7" fmla="*/ 3239098 w 8777176"/>
              <a:gd name="connsiteY7" fmla="*/ 6860334 h 6871754"/>
              <a:gd name="connsiteX8" fmla="*/ 0 w 8777176"/>
              <a:gd name="connsiteY8" fmla="*/ 3376141 h 6871754"/>
              <a:gd name="connsiteX9" fmla="*/ 3251085 w 8777176"/>
              <a:gd name="connsiteY9" fmla="*/ 3376141 h 6871754"/>
              <a:gd name="connsiteX10" fmla="*/ 3251085 w 8777176"/>
              <a:gd name="connsiteY10" fmla="*/ 3376140 h 6871754"/>
              <a:gd name="connsiteX11" fmla="*/ 0 w 8777176"/>
              <a:gd name="connsiteY11" fmla="*/ 3376140 h 6871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77176" h="6871754">
                <a:moveTo>
                  <a:pt x="0" y="0"/>
                </a:moveTo>
                <a:lnTo>
                  <a:pt x="3414822" y="0"/>
                </a:lnTo>
                <a:lnTo>
                  <a:pt x="3414822" y="6875"/>
                </a:lnTo>
                <a:lnTo>
                  <a:pt x="8777176" y="6875"/>
                </a:lnTo>
                <a:lnTo>
                  <a:pt x="8777176" y="6871754"/>
                </a:lnTo>
                <a:lnTo>
                  <a:pt x="3251085" y="6871754"/>
                </a:lnTo>
                <a:lnTo>
                  <a:pt x="3251085" y="6860643"/>
                </a:lnTo>
                <a:lnTo>
                  <a:pt x="3239098" y="6860334"/>
                </a:lnTo>
                <a:cubicBezTo>
                  <a:pt x="1434808" y="6766895"/>
                  <a:pt x="0" y="5242703"/>
                  <a:pt x="0" y="3376141"/>
                </a:cubicBezTo>
                <a:lnTo>
                  <a:pt x="3251085" y="3376141"/>
                </a:lnTo>
                <a:lnTo>
                  <a:pt x="3251085" y="3376140"/>
                </a:lnTo>
                <a:lnTo>
                  <a:pt x="0" y="337614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45059" name="Content Placeholder 2">
            <a:extLst>
              <a:ext uri="{FF2B5EF4-FFF2-40B4-BE49-F238E27FC236}">
                <a16:creationId xmlns:a16="http://schemas.microsoft.com/office/drawing/2014/main" id="{35E5373B-0CBD-44E2-AB27-E986F82195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604968"/>
              </p:ext>
            </p:extLst>
          </p:nvPr>
        </p:nvGraphicFramePr>
        <p:xfrm>
          <a:off x="4908175" y="773206"/>
          <a:ext cx="6205913" cy="5015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1C08158-5BFB-475E-AFFD-3119675BE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F5923A5-3EA5-4A1F-8FB1-6E9E4AC90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29852"/>
            <a:ext cx="6736976" cy="33281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1850567E-9970-49B5-8036-68DF198AB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414824" cy="6864873"/>
          </a:xfrm>
          <a:custGeom>
            <a:avLst/>
            <a:gdLst>
              <a:gd name="connsiteX0" fmla="*/ 0 w 3414824"/>
              <a:gd name="connsiteY0" fmla="*/ 3376141 h 6864873"/>
              <a:gd name="connsiteX1" fmla="*/ 3414824 w 3414824"/>
              <a:gd name="connsiteY1" fmla="*/ 3376141 h 6864873"/>
              <a:gd name="connsiteX2" fmla="*/ 0 w 3414824"/>
              <a:gd name="connsiteY2" fmla="*/ 6864873 h 6864873"/>
              <a:gd name="connsiteX3" fmla="*/ 2 w 3414824"/>
              <a:gd name="connsiteY3" fmla="*/ 0 h 6864873"/>
              <a:gd name="connsiteX4" fmla="*/ 3414824 w 3414824"/>
              <a:gd name="connsiteY4" fmla="*/ 0 h 6864873"/>
              <a:gd name="connsiteX5" fmla="*/ 3414824 w 3414824"/>
              <a:gd name="connsiteY5" fmla="*/ 3376140 h 6864873"/>
              <a:gd name="connsiteX6" fmla="*/ 2 w 3414824"/>
              <a:gd name="connsiteY6" fmla="*/ 3376140 h 6864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4824" h="6864873">
                <a:moveTo>
                  <a:pt x="0" y="3376141"/>
                </a:moveTo>
                <a:lnTo>
                  <a:pt x="3414824" y="3376141"/>
                </a:lnTo>
                <a:cubicBezTo>
                  <a:pt x="3414824" y="5302914"/>
                  <a:pt x="1885955" y="6864873"/>
                  <a:pt x="0" y="6864873"/>
                </a:cubicBezTo>
                <a:close/>
                <a:moveTo>
                  <a:pt x="2" y="0"/>
                </a:moveTo>
                <a:lnTo>
                  <a:pt x="3414824" y="0"/>
                </a:lnTo>
                <a:lnTo>
                  <a:pt x="3414824" y="3376140"/>
                </a:lnTo>
                <a:lnTo>
                  <a:pt x="2" y="33761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360A8-9936-4F89-80E1-5C927CF02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6" y="1597958"/>
            <a:ext cx="2401165" cy="2491904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2400">
                <a:ea typeface="+mj-ea"/>
              </a:rPr>
              <a:t>Other Problems</a:t>
            </a: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252F6D40-1969-431D-97A1-D6439AD90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823" y="-6876"/>
            <a:ext cx="8777176" cy="6871754"/>
          </a:xfrm>
          <a:custGeom>
            <a:avLst/>
            <a:gdLst>
              <a:gd name="connsiteX0" fmla="*/ 0 w 8777176"/>
              <a:gd name="connsiteY0" fmla="*/ 0 h 6871754"/>
              <a:gd name="connsiteX1" fmla="*/ 3414822 w 8777176"/>
              <a:gd name="connsiteY1" fmla="*/ 0 h 6871754"/>
              <a:gd name="connsiteX2" fmla="*/ 3414822 w 8777176"/>
              <a:gd name="connsiteY2" fmla="*/ 6875 h 6871754"/>
              <a:gd name="connsiteX3" fmla="*/ 8777176 w 8777176"/>
              <a:gd name="connsiteY3" fmla="*/ 6875 h 6871754"/>
              <a:gd name="connsiteX4" fmla="*/ 8777176 w 8777176"/>
              <a:gd name="connsiteY4" fmla="*/ 6871754 h 6871754"/>
              <a:gd name="connsiteX5" fmla="*/ 3251085 w 8777176"/>
              <a:gd name="connsiteY5" fmla="*/ 6871754 h 6871754"/>
              <a:gd name="connsiteX6" fmla="*/ 3251085 w 8777176"/>
              <a:gd name="connsiteY6" fmla="*/ 6860643 h 6871754"/>
              <a:gd name="connsiteX7" fmla="*/ 3239098 w 8777176"/>
              <a:gd name="connsiteY7" fmla="*/ 6860334 h 6871754"/>
              <a:gd name="connsiteX8" fmla="*/ 0 w 8777176"/>
              <a:gd name="connsiteY8" fmla="*/ 3376141 h 6871754"/>
              <a:gd name="connsiteX9" fmla="*/ 3251085 w 8777176"/>
              <a:gd name="connsiteY9" fmla="*/ 3376141 h 6871754"/>
              <a:gd name="connsiteX10" fmla="*/ 3251085 w 8777176"/>
              <a:gd name="connsiteY10" fmla="*/ 3376140 h 6871754"/>
              <a:gd name="connsiteX11" fmla="*/ 0 w 8777176"/>
              <a:gd name="connsiteY11" fmla="*/ 3376140 h 6871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77176" h="6871754">
                <a:moveTo>
                  <a:pt x="0" y="0"/>
                </a:moveTo>
                <a:lnTo>
                  <a:pt x="3414822" y="0"/>
                </a:lnTo>
                <a:lnTo>
                  <a:pt x="3414822" y="6875"/>
                </a:lnTo>
                <a:lnTo>
                  <a:pt x="8777176" y="6875"/>
                </a:lnTo>
                <a:lnTo>
                  <a:pt x="8777176" y="6871754"/>
                </a:lnTo>
                <a:lnTo>
                  <a:pt x="3251085" y="6871754"/>
                </a:lnTo>
                <a:lnTo>
                  <a:pt x="3251085" y="6860643"/>
                </a:lnTo>
                <a:lnTo>
                  <a:pt x="3239098" y="6860334"/>
                </a:lnTo>
                <a:cubicBezTo>
                  <a:pt x="1434808" y="6766895"/>
                  <a:pt x="0" y="5242703"/>
                  <a:pt x="0" y="3376141"/>
                </a:cubicBezTo>
                <a:lnTo>
                  <a:pt x="3251085" y="3376141"/>
                </a:lnTo>
                <a:lnTo>
                  <a:pt x="3251085" y="3376140"/>
                </a:lnTo>
                <a:lnTo>
                  <a:pt x="0" y="337614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24579" name="Content Placeholder 2">
            <a:extLst>
              <a:ext uri="{FF2B5EF4-FFF2-40B4-BE49-F238E27FC236}">
                <a16:creationId xmlns:a16="http://schemas.microsoft.com/office/drawing/2014/main" id="{A405A947-D8C1-4D22-8D03-8F9F27D775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9579693"/>
              </p:ext>
            </p:extLst>
          </p:nvPr>
        </p:nvGraphicFramePr>
        <p:xfrm>
          <a:off x="4908175" y="773206"/>
          <a:ext cx="6205913" cy="5015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1C08158-5BFB-475E-AFFD-3119675BE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F5923A5-3EA5-4A1F-8FB1-6E9E4AC90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29852"/>
            <a:ext cx="6736976" cy="33281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1850567E-9970-49B5-8036-68DF198AB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414824" cy="6864873"/>
          </a:xfrm>
          <a:custGeom>
            <a:avLst/>
            <a:gdLst>
              <a:gd name="connsiteX0" fmla="*/ 0 w 3414824"/>
              <a:gd name="connsiteY0" fmla="*/ 3376141 h 6864873"/>
              <a:gd name="connsiteX1" fmla="*/ 3414824 w 3414824"/>
              <a:gd name="connsiteY1" fmla="*/ 3376141 h 6864873"/>
              <a:gd name="connsiteX2" fmla="*/ 0 w 3414824"/>
              <a:gd name="connsiteY2" fmla="*/ 6864873 h 6864873"/>
              <a:gd name="connsiteX3" fmla="*/ 2 w 3414824"/>
              <a:gd name="connsiteY3" fmla="*/ 0 h 6864873"/>
              <a:gd name="connsiteX4" fmla="*/ 3414824 w 3414824"/>
              <a:gd name="connsiteY4" fmla="*/ 0 h 6864873"/>
              <a:gd name="connsiteX5" fmla="*/ 3414824 w 3414824"/>
              <a:gd name="connsiteY5" fmla="*/ 3376140 h 6864873"/>
              <a:gd name="connsiteX6" fmla="*/ 2 w 3414824"/>
              <a:gd name="connsiteY6" fmla="*/ 3376140 h 6864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4824" h="6864873">
                <a:moveTo>
                  <a:pt x="0" y="3376141"/>
                </a:moveTo>
                <a:lnTo>
                  <a:pt x="3414824" y="3376141"/>
                </a:lnTo>
                <a:cubicBezTo>
                  <a:pt x="3414824" y="5302914"/>
                  <a:pt x="1885955" y="6864873"/>
                  <a:pt x="0" y="6864873"/>
                </a:cubicBezTo>
                <a:close/>
                <a:moveTo>
                  <a:pt x="2" y="0"/>
                </a:moveTo>
                <a:lnTo>
                  <a:pt x="3414824" y="0"/>
                </a:lnTo>
                <a:lnTo>
                  <a:pt x="3414824" y="3376140"/>
                </a:lnTo>
                <a:lnTo>
                  <a:pt x="2" y="33761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B664E-FA37-4C37-983F-748599F6B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6" y="1597958"/>
            <a:ext cx="2401165" cy="2491904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2400">
                <a:ea typeface="+mj-ea"/>
              </a:rPr>
              <a:t>Physiological Response to exercise</a:t>
            </a: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252F6D40-1969-431D-97A1-D6439AD90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823" y="-6876"/>
            <a:ext cx="8777176" cy="6871754"/>
          </a:xfrm>
          <a:custGeom>
            <a:avLst/>
            <a:gdLst>
              <a:gd name="connsiteX0" fmla="*/ 0 w 8777176"/>
              <a:gd name="connsiteY0" fmla="*/ 0 h 6871754"/>
              <a:gd name="connsiteX1" fmla="*/ 3414822 w 8777176"/>
              <a:gd name="connsiteY1" fmla="*/ 0 h 6871754"/>
              <a:gd name="connsiteX2" fmla="*/ 3414822 w 8777176"/>
              <a:gd name="connsiteY2" fmla="*/ 6875 h 6871754"/>
              <a:gd name="connsiteX3" fmla="*/ 8777176 w 8777176"/>
              <a:gd name="connsiteY3" fmla="*/ 6875 h 6871754"/>
              <a:gd name="connsiteX4" fmla="*/ 8777176 w 8777176"/>
              <a:gd name="connsiteY4" fmla="*/ 6871754 h 6871754"/>
              <a:gd name="connsiteX5" fmla="*/ 3251085 w 8777176"/>
              <a:gd name="connsiteY5" fmla="*/ 6871754 h 6871754"/>
              <a:gd name="connsiteX6" fmla="*/ 3251085 w 8777176"/>
              <a:gd name="connsiteY6" fmla="*/ 6860643 h 6871754"/>
              <a:gd name="connsiteX7" fmla="*/ 3239098 w 8777176"/>
              <a:gd name="connsiteY7" fmla="*/ 6860334 h 6871754"/>
              <a:gd name="connsiteX8" fmla="*/ 0 w 8777176"/>
              <a:gd name="connsiteY8" fmla="*/ 3376141 h 6871754"/>
              <a:gd name="connsiteX9" fmla="*/ 3251085 w 8777176"/>
              <a:gd name="connsiteY9" fmla="*/ 3376141 h 6871754"/>
              <a:gd name="connsiteX10" fmla="*/ 3251085 w 8777176"/>
              <a:gd name="connsiteY10" fmla="*/ 3376140 h 6871754"/>
              <a:gd name="connsiteX11" fmla="*/ 0 w 8777176"/>
              <a:gd name="connsiteY11" fmla="*/ 3376140 h 6871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77176" h="6871754">
                <a:moveTo>
                  <a:pt x="0" y="0"/>
                </a:moveTo>
                <a:lnTo>
                  <a:pt x="3414822" y="0"/>
                </a:lnTo>
                <a:lnTo>
                  <a:pt x="3414822" y="6875"/>
                </a:lnTo>
                <a:lnTo>
                  <a:pt x="8777176" y="6875"/>
                </a:lnTo>
                <a:lnTo>
                  <a:pt x="8777176" y="6871754"/>
                </a:lnTo>
                <a:lnTo>
                  <a:pt x="3251085" y="6871754"/>
                </a:lnTo>
                <a:lnTo>
                  <a:pt x="3251085" y="6860643"/>
                </a:lnTo>
                <a:lnTo>
                  <a:pt x="3239098" y="6860334"/>
                </a:lnTo>
                <a:cubicBezTo>
                  <a:pt x="1434808" y="6766895"/>
                  <a:pt x="0" y="5242703"/>
                  <a:pt x="0" y="3376141"/>
                </a:cubicBezTo>
                <a:lnTo>
                  <a:pt x="3251085" y="3376141"/>
                </a:lnTo>
                <a:lnTo>
                  <a:pt x="3251085" y="3376140"/>
                </a:lnTo>
                <a:lnTo>
                  <a:pt x="0" y="337614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26627" name="Content Placeholder 2">
            <a:extLst>
              <a:ext uri="{FF2B5EF4-FFF2-40B4-BE49-F238E27FC236}">
                <a16:creationId xmlns:a16="http://schemas.microsoft.com/office/drawing/2014/main" id="{6467B336-D55D-4340-A358-8F2156DD5B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2647763"/>
              </p:ext>
            </p:extLst>
          </p:nvPr>
        </p:nvGraphicFramePr>
        <p:xfrm>
          <a:off x="4908175" y="773206"/>
          <a:ext cx="6205913" cy="5015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1C08158-5BFB-475E-AFFD-3119675BE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F5923A5-3EA5-4A1F-8FB1-6E9E4AC90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29852"/>
            <a:ext cx="6736976" cy="33281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1850567E-9970-49B5-8036-68DF198AB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414824" cy="6864873"/>
          </a:xfrm>
          <a:custGeom>
            <a:avLst/>
            <a:gdLst>
              <a:gd name="connsiteX0" fmla="*/ 0 w 3414824"/>
              <a:gd name="connsiteY0" fmla="*/ 3376141 h 6864873"/>
              <a:gd name="connsiteX1" fmla="*/ 3414824 w 3414824"/>
              <a:gd name="connsiteY1" fmla="*/ 3376141 h 6864873"/>
              <a:gd name="connsiteX2" fmla="*/ 0 w 3414824"/>
              <a:gd name="connsiteY2" fmla="*/ 6864873 h 6864873"/>
              <a:gd name="connsiteX3" fmla="*/ 2 w 3414824"/>
              <a:gd name="connsiteY3" fmla="*/ 0 h 6864873"/>
              <a:gd name="connsiteX4" fmla="*/ 3414824 w 3414824"/>
              <a:gd name="connsiteY4" fmla="*/ 0 h 6864873"/>
              <a:gd name="connsiteX5" fmla="*/ 3414824 w 3414824"/>
              <a:gd name="connsiteY5" fmla="*/ 3376140 h 6864873"/>
              <a:gd name="connsiteX6" fmla="*/ 2 w 3414824"/>
              <a:gd name="connsiteY6" fmla="*/ 3376140 h 6864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4824" h="6864873">
                <a:moveTo>
                  <a:pt x="0" y="3376141"/>
                </a:moveTo>
                <a:lnTo>
                  <a:pt x="3414824" y="3376141"/>
                </a:lnTo>
                <a:cubicBezTo>
                  <a:pt x="3414824" y="5302914"/>
                  <a:pt x="1885955" y="6864873"/>
                  <a:pt x="0" y="6864873"/>
                </a:cubicBezTo>
                <a:close/>
                <a:moveTo>
                  <a:pt x="2" y="0"/>
                </a:moveTo>
                <a:lnTo>
                  <a:pt x="3414824" y="0"/>
                </a:lnTo>
                <a:lnTo>
                  <a:pt x="3414824" y="3376140"/>
                </a:lnTo>
                <a:lnTo>
                  <a:pt x="2" y="33761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2DF0E-E5B6-4ABC-8120-2F6A416BB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6" y="1597958"/>
            <a:ext cx="2401165" cy="2491904"/>
          </a:xfrm>
        </p:spPr>
        <p:txBody>
          <a:bodyPr anchor="t">
            <a:normAutofit/>
          </a:bodyPr>
          <a:lstStyle/>
          <a:p>
            <a:r>
              <a:rPr lang="en-GB" sz="2400" dirty="0"/>
              <a:t>Intellectual Impairments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52F6D40-1969-431D-97A1-D6439AD90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823" y="-6876"/>
            <a:ext cx="8777176" cy="6871754"/>
          </a:xfrm>
          <a:custGeom>
            <a:avLst/>
            <a:gdLst>
              <a:gd name="connsiteX0" fmla="*/ 0 w 8777176"/>
              <a:gd name="connsiteY0" fmla="*/ 0 h 6871754"/>
              <a:gd name="connsiteX1" fmla="*/ 3414822 w 8777176"/>
              <a:gd name="connsiteY1" fmla="*/ 0 h 6871754"/>
              <a:gd name="connsiteX2" fmla="*/ 3414822 w 8777176"/>
              <a:gd name="connsiteY2" fmla="*/ 6875 h 6871754"/>
              <a:gd name="connsiteX3" fmla="*/ 8777176 w 8777176"/>
              <a:gd name="connsiteY3" fmla="*/ 6875 h 6871754"/>
              <a:gd name="connsiteX4" fmla="*/ 8777176 w 8777176"/>
              <a:gd name="connsiteY4" fmla="*/ 6871754 h 6871754"/>
              <a:gd name="connsiteX5" fmla="*/ 3251085 w 8777176"/>
              <a:gd name="connsiteY5" fmla="*/ 6871754 h 6871754"/>
              <a:gd name="connsiteX6" fmla="*/ 3251085 w 8777176"/>
              <a:gd name="connsiteY6" fmla="*/ 6860643 h 6871754"/>
              <a:gd name="connsiteX7" fmla="*/ 3239098 w 8777176"/>
              <a:gd name="connsiteY7" fmla="*/ 6860334 h 6871754"/>
              <a:gd name="connsiteX8" fmla="*/ 0 w 8777176"/>
              <a:gd name="connsiteY8" fmla="*/ 3376141 h 6871754"/>
              <a:gd name="connsiteX9" fmla="*/ 3251085 w 8777176"/>
              <a:gd name="connsiteY9" fmla="*/ 3376141 h 6871754"/>
              <a:gd name="connsiteX10" fmla="*/ 3251085 w 8777176"/>
              <a:gd name="connsiteY10" fmla="*/ 3376140 h 6871754"/>
              <a:gd name="connsiteX11" fmla="*/ 0 w 8777176"/>
              <a:gd name="connsiteY11" fmla="*/ 3376140 h 6871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77176" h="6871754">
                <a:moveTo>
                  <a:pt x="0" y="0"/>
                </a:moveTo>
                <a:lnTo>
                  <a:pt x="3414822" y="0"/>
                </a:lnTo>
                <a:lnTo>
                  <a:pt x="3414822" y="6875"/>
                </a:lnTo>
                <a:lnTo>
                  <a:pt x="8777176" y="6875"/>
                </a:lnTo>
                <a:lnTo>
                  <a:pt x="8777176" y="6871754"/>
                </a:lnTo>
                <a:lnTo>
                  <a:pt x="3251085" y="6871754"/>
                </a:lnTo>
                <a:lnTo>
                  <a:pt x="3251085" y="6860643"/>
                </a:lnTo>
                <a:lnTo>
                  <a:pt x="3239098" y="6860334"/>
                </a:lnTo>
                <a:cubicBezTo>
                  <a:pt x="1434808" y="6766895"/>
                  <a:pt x="0" y="5242703"/>
                  <a:pt x="0" y="3376141"/>
                </a:cubicBezTo>
                <a:lnTo>
                  <a:pt x="3251085" y="3376141"/>
                </a:lnTo>
                <a:lnTo>
                  <a:pt x="3251085" y="3376140"/>
                </a:lnTo>
                <a:lnTo>
                  <a:pt x="0" y="337614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CC0DE3-8109-423D-AB0F-CEB485748A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3676844"/>
              </p:ext>
            </p:extLst>
          </p:nvPr>
        </p:nvGraphicFramePr>
        <p:xfrm>
          <a:off x="4908175" y="773206"/>
          <a:ext cx="6205913" cy="5015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82840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1C08158-5BFB-475E-AFFD-3119675BE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F5923A5-3EA5-4A1F-8FB1-6E9E4AC90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29852"/>
            <a:ext cx="6736976" cy="33281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1850567E-9970-49B5-8036-68DF198AB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414824" cy="6864873"/>
          </a:xfrm>
          <a:custGeom>
            <a:avLst/>
            <a:gdLst>
              <a:gd name="connsiteX0" fmla="*/ 0 w 3414824"/>
              <a:gd name="connsiteY0" fmla="*/ 3376141 h 6864873"/>
              <a:gd name="connsiteX1" fmla="*/ 3414824 w 3414824"/>
              <a:gd name="connsiteY1" fmla="*/ 3376141 h 6864873"/>
              <a:gd name="connsiteX2" fmla="*/ 0 w 3414824"/>
              <a:gd name="connsiteY2" fmla="*/ 6864873 h 6864873"/>
              <a:gd name="connsiteX3" fmla="*/ 2 w 3414824"/>
              <a:gd name="connsiteY3" fmla="*/ 0 h 6864873"/>
              <a:gd name="connsiteX4" fmla="*/ 3414824 w 3414824"/>
              <a:gd name="connsiteY4" fmla="*/ 0 h 6864873"/>
              <a:gd name="connsiteX5" fmla="*/ 3414824 w 3414824"/>
              <a:gd name="connsiteY5" fmla="*/ 3376140 h 6864873"/>
              <a:gd name="connsiteX6" fmla="*/ 2 w 3414824"/>
              <a:gd name="connsiteY6" fmla="*/ 3376140 h 6864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4824" h="6864873">
                <a:moveTo>
                  <a:pt x="0" y="3376141"/>
                </a:moveTo>
                <a:lnTo>
                  <a:pt x="3414824" y="3376141"/>
                </a:lnTo>
                <a:cubicBezTo>
                  <a:pt x="3414824" y="5302914"/>
                  <a:pt x="1885955" y="6864873"/>
                  <a:pt x="0" y="6864873"/>
                </a:cubicBezTo>
                <a:close/>
                <a:moveTo>
                  <a:pt x="2" y="0"/>
                </a:moveTo>
                <a:lnTo>
                  <a:pt x="3414824" y="0"/>
                </a:lnTo>
                <a:lnTo>
                  <a:pt x="3414824" y="3376140"/>
                </a:lnTo>
                <a:lnTo>
                  <a:pt x="2" y="33761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5FBD8-330D-4D5C-904C-9627A21C6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6" y="1597958"/>
            <a:ext cx="2401165" cy="2491904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2400" dirty="0">
                <a:ea typeface="+mj-ea"/>
                <a:cs typeface="+mj-cs"/>
              </a:rPr>
              <a:t>Fibre</a:t>
            </a: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252F6D40-1969-431D-97A1-D6439AD90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823" y="-6876"/>
            <a:ext cx="8777176" cy="6871754"/>
          </a:xfrm>
          <a:custGeom>
            <a:avLst/>
            <a:gdLst>
              <a:gd name="connsiteX0" fmla="*/ 0 w 8777176"/>
              <a:gd name="connsiteY0" fmla="*/ 0 h 6871754"/>
              <a:gd name="connsiteX1" fmla="*/ 3414822 w 8777176"/>
              <a:gd name="connsiteY1" fmla="*/ 0 h 6871754"/>
              <a:gd name="connsiteX2" fmla="*/ 3414822 w 8777176"/>
              <a:gd name="connsiteY2" fmla="*/ 6875 h 6871754"/>
              <a:gd name="connsiteX3" fmla="*/ 8777176 w 8777176"/>
              <a:gd name="connsiteY3" fmla="*/ 6875 h 6871754"/>
              <a:gd name="connsiteX4" fmla="*/ 8777176 w 8777176"/>
              <a:gd name="connsiteY4" fmla="*/ 6871754 h 6871754"/>
              <a:gd name="connsiteX5" fmla="*/ 3251085 w 8777176"/>
              <a:gd name="connsiteY5" fmla="*/ 6871754 h 6871754"/>
              <a:gd name="connsiteX6" fmla="*/ 3251085 w 8777176"/>
              <a:gd name="connsiteY6" fmla="*/ 6860643 h 6871754"/>
              <a:gd name="connsiteX7" fmla="*/ 3239098 w 8777176"/>
              <a:gd name="connsiteY7" fmla="*/ 6860334 h 6871754"/>
              <a:gd name="connsiteX8" fmla="*/ 0 w 8777176"/>
              <a:gd name="connsiteY8" fmla="*/ 3376141 h 6871754"/>
              <a:gd name="connsiteX9" fmla="*/ 3251085 w 8777176"/>
              <a:gd name="connsiteY9" fmla="*/ 3376141 h 6871754"/>
              <a:gd name="connsiteX10" fmla="*/ 3251085 w 8777176"/>
              <a:gd name="connsiteY10" fmla="*/ 3376140 h 6871754"/>
              <a:gd name="connsiteX11" fmla="*/ 0 w 8777176"/>
              <a:gd name="connsiteY11" fmla="*/ 3376140 h 6871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77176" h="6871754">
                <a:moveTo>
                  <a:pt x="0" y="0"/>
                </a:moveTo>
                <a:lnTo>
                  <a:pt x="3414822" y="0"/>
                </a:lnTo>
                <a:lnTo>
                  <a:pt x="3414822" y="6875"/>
                </a:lnTo>
                <a:lnTo>
                  <a:pt x="8777176" y="6875"/>
                </a:lnTo>
                <a:lnTo>
                  <a:pt x="8777176" y="6871754"/>
                </a:lnTo>
                <a:lnTo>
                  <a:pt x="3251085" y="6871754"/>
                </a:lnTo>
                <a:lnTo>
                  <a:pt x="3251085" y="6860643"/>
                </a:lnTo>
                <a:lnTo>
                  <a:pt x="3239098" y="6860334"/>
                </a:lnTo>
                <a:cubicBezTo>
                  <a:pt x="1434808" y="6766895"/>
                  <a:pt x="0" y="5242703"/>
                  <a:pt x="0" y="3376141"/>
                </a:cubicBezTo>
                <a:lnTo>
                  <a:pt x="3251085" y="3376141"/>
                </a:lnTo>
                <a:lnTo>
                  <a:pt x="3251085" y="3376140"/>
                </a:lnTo>
                <a:lnTo>
                  <a:pt x="0" y="337614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43011" name="Content Placeholder 2">
            <a:extLst>
              <a:ext uri="{FF2B5EF4-FFF2-40B4-BE49-F238E27FC236}">
                <a16:creationId xmlns:a16="http://schemas.microsoft.com/office/drawing/2014/main" id="{C23C2898-55A6-4BE2-9431-D87DF3FDCA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555159"/>
              </p:ext>
            </p:extLst>
          </p:nvPr>
        </p:nvGraphicFramePr>
        <p:xfrm>
          <a:off x="4908175" y="773206"/>
          <a:ext cx="6205913" cy="5015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1C08158-5BFB-475E-AFFD-3119675BE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F5923A5-3EA5-4A1F-8FB1-6E9E4AC90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29852"/>
            <a:ext cx="6736976" cy="33281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1850567E-9970-49B5-8036-68DF198AB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414824" cy="6864873"/>
          </a:xfrm>
          <a:custGeom>
            <a:avLst/>
            <a:gdLst>
              <a:gd name="connsiteX0" fmla="*/ 0 w 3414824"/>
              <a:gd name="connsiteY0" fmla="*/ 3376141 h 6864873"/>
              <a:gd name="connsiteX1" fmla="*/ 3414824 w 3414824"/>
              <a:gd name="connsiteY1" fmla="*/ 3376141 h 6864873"/>
              <a:gd name="connsiteX2" fmla="*/ 0 w 3414824"/>
              <a:gd name="connsiteY2" fmla="*/ 6864873 h 6864873"/>
              <a:gd name="connsiteX3" fmla="*/ 2 w 3414824"/>
              <a:gd name="connsiteY3" fmla="*/ 0 h 6864873"/>
              <a:gd name="connsiteX4" fmla="*/ 3414824 w 3414824"/>
              <a:gd name="connsiteY4" fmla="*/ 0 h 6864873"/>
              <a:gd name="connsiteX5" fmla="*/ 3414824 w 3414824"/>
              <a:gd name="connsiteY5" fmla="*/ 3376140 h 6864873"/>
              <a:gd name="connsiteX6" fmla="*/ 2 w 3414824"/>
              <a:gd name="connsiteY6" fmla="*/ 3376140 h 6864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4824" h="6864873">
                <a:moveTo>
                  <a:pt x="0" y="3376141"/>
                </a:moveTo>
                <a:lnTo>
                  <a:pt x="3414824" y="3376141"/>
                </a:lnTo>
                <a:cubicBezTo>
                  <a:pt x="3414824" y="5302914"/>
                  <a:pt x="1885955" y="6864873"/>
                  <a:pt x="0" y="6864873"/>
                </a:cubicBezTo>
                <a:close/>
                <a:moveTo>
                  <a:pt x="2" y="0"/>
                </a:moveTo>
                <a:lnTo>
                  <a:pt x="3414824" y="0"/>
                </a:lnTo>
                <a:lnTo>
                  <a:pt x="3414824" y="3376140"/>
                </a:lnTo>
                <a:lnTo>
                  <a:pt x="2" y="33761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1B5C74-9E56-4498-8B9F-EF11474BD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6" y="1597958"/>
            <a:ext cx="2401165" cy="2491904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2400" dirty="0">
                <a:ea typeface="+mj-ea"/>
                <a:cs typeface="+mj-cs"/>
              </a:rPr>
              <a:t>Eating Difficulties</a:t>
            </a: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252F6D40-1969-431D-97A1-D6439AD90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4823" y="-6876"/>
            <a:ext cx="8777176" cy="6871754"/>
          </a:xfrm>
          <a:custGeom>
            <a:avLst/>
            <a:gdLst>
              <a:gd name="connsiteX0" fmla="*/ 0 w 8777176"/>
              <a:gd name="connsiteY0" fmla="*/ 0 h 6871754"/>
              <a:gd name="connsiteX1" fmla="*/ 3414822 w 8777176"/>
              <a:gd name="connsiteY1" fmla="*/ 0 h 6871754"/>
              <a:gd name="connsiteX2" fmla="*/ 3414822 w 8777176"/>
              <a:gd name="connsiteY2" fmla="*/ 6875 h 6871754"/>
              <a:gd name="connsiteX3" fmla="*/ 8777176 w 8777176"/>
              <a:gd name="connsiteY3" fmla="*/ 6875 h 6871754"/>
              <a:gd name="connsiteX4" fmla="*/ 8777176 w 8777176"/>
              <a:gd name="connsiteY4" fmla="*/ 6871754 h 6871754"/>
              <a:gd name="connsiteX5" fmla="*/ 3251085 w 8777176"/>
              <a:gd name="connsiteY5" fmla="*/ 6871754 h 6871754"/>
              <a:gd name="connsiteX6" fmla="*/ 3251085 w 8777176"/>
              <a:gd name="connsiteY6" fmla="*/ 6860643 h 6871754"/>
              <a:gd name="connsiteX7" fmla="*/ 3239098 w 8777176"/>
              <a:gd name="connsiteY7" fmla="*/ 6860334 h 6871754"/>
              <a:gd name="connsiteX8" fmla="*/ 0 w 8777176"/>
              <a:gd name="connsiteY8" fmla="*/ 3376141 h 6871754"/>
              <a:gd name="connsiteX9" fmla="*/ 3251085 w 8777176"/>
              <a:gd name="connsiteY9" fmla="*/ 3376141 h 6871754"/>
              <a:gd name="connsiteX10" fmla="*/ 3251085 w 8777176"/>
              <a:gd name="connsiteY10" fmla="*/ 3376140 h 6871754"/>
              <a:gd name="connsiteX11" fmla="*/ 0 w 8777176"/>
              <a:gd name="connsiteY11" fmla="*/ 3376140 h 6871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77176" h="6871754">
                <a:moveTo>
                  <a:pt x="0" y="0"/>
                </a:moveTo>
                <a:lnTo>
                  <a:pt x="3414822" y="0"/>
                </a:lnTo>
                <a:lnTo>
                  <a:pt x="3414822" y="6875"/>
                </a:lnTo>
                <a:lnTo>
                  <a:pt x="8777176" y="6875"/>
                </a:lnTo>
                <a:lnTo>
                  <a:pt x="8777176" y="6871754"/>
                </a:lnTo>
                <a:lnTo>
                  <a:pt x="3251085" y="6871754"/>
                </a:lnTo>
                <a:lnTo>
                  <a:pt x="3251085" y="6860643"/>
                </a:lnTo>
                <a:lnTo>
                  <a:pt x="3239098" y="6860334"/>
                </a:lnTo>
                <a:cubicBezTo>
                  <a:pt x="1434808" y="6766895"/>
                  <a:pt x="0" y="5242703"/>
                  <a:pt x="0" y="3376141"/>
                </a:cubicBezTo>
                <a:lnTo>
                  <a:pt x="3251085" y="3376141"/>
                </a:lnTo>
                <a:lnTo>
                  <a:pt x="3251085" y="3376140"/>
                </a:lnTo>
                <a:lnTo>
                  <a:pt x="0" y="337614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47107" name="Content Placeholder 2">
            <a:extLst>
              <a:ext uri="{FF2B5EF4-FFF2-40B4-BE49-F238E27FC236}">
                <a16:creationId xmlns:a16="http://schemas.microsoft.com/office/drawing/2014/main" id="{DFDA54C9-F51F-4450-81B4-E89B08036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7157380"/>
              </p:ext>
            </p:extLst>
          </p:nvPr>
        </p:nvGraphicFramePr>
        <p:xfrm>
          <a:off x="4908175" y="773206"/>
          <a:ext cx="6205913" cy="5015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A3D7368-8E28-4CDB-B0AC-5556FB163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5F41AD-1A1F-4515-B039-FE89F11DD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3273921" cy="1507375"/>
          </a:xfrm>
        </p:spPr>
        <p:txBody>
          <a:bodyPr>
            <a:normAutofit/>
          </a:bodyPr>
          <a:lstStyle/>
          <a:p>
            <a:r>
              <a:rPr lang="en-GB" dirty="0"/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E291D-F771-4946-BCD3-A0E146E48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3273921" cy="3505855"/>
          </a:xfrm>
        </p:spPr>
        <p:txBody>
          <a:bodyPr>
            <a:normAutofit/>
          </a:bodyPr>
          <a:lstStyle/>
          <a:p>
            <a:r>
              <a:rPr lang="en-GB" dirty="0"/>
              <a:t>Cooking skills</a:t>
            </a:r>
          </a:p>
          <a:p>
            <a:r>
              <a:rPr lang="en-GB" dirty="0"/>
              <a:t>Workshops</a:t>
            </a:r>
          </a:p>
          <a:p>
            <a:r>
              <a:rPr lang="en-GB" dirty="0"/>
              <a:t>Shopping skills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D54F700-08D0-4726-A250-835F6864C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8040" y="2618"/>
            <a:ext cx="3429123" cy="3430264"/>
          </a:xfrm>
          <a:custGeom>
            <a:avLst/>
            <a:gdLst>
              <a:gd name="connsiteX0" fmla="*/ 0 w 3429123"/>
              <a:gd name="connsiteY0" fmla="*/ 0 h 3430264"/>
              <a:gd name="connsiteX1" fmla="*/ 3429123 w 3429123"/>
              <a:gd name="connsiteY1" fmla="*/ 0 h 3430264"/>
              <a:gd name="connsiteX2" fmla="*/ 5092 w 3429123"/>
              <a:gd name="connsiteY2" fmla="*/ 3430264 h 3430264"/>
              <a:gd name="connsiteX3" fmla="*/ 0 w 3429123"/>
              <a:gd name="connsiteY3" fmla="*/ 3430264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9123" h="3430264">
                <a:moveTo>
                  <a:pt x="0" y="0"/>
                </a:moveTo>
                <a:lnTo>
                  <a:pt x="3429123" y="0"/>
                </a:lnTo>
                <a:lnTo>
                  <a:pt x="5092" y="3430264"/>
                </a:lnTo>
                <a:lnTo>
                  <a:pt x="0" y="3430264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63C772F-1518-4105-9826-49E8DCECA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8040" y="3427486"/>
            <a:ext cx="3483870" cy="34328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C2C66C9-CBA6-4BAB-86CF-5603348D7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9837" y="3431305"/>
            <a:ext cx="3482163" cy="34302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34BA12F-ECA8-4178-AA4D-20FA2717E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8727794" y="3399851"/>
            <a:ext cx="3432752" cy="3495659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 descr="Still life wooden spoons in pitcher on kitchen counter">
            <a:extLst>
              <a:ext uri="{FF2B5EF4-FFF2-40B4-BE49-F238E27FC236}">
                <a16:creationId xmlns:a16="http://schemas.microsoft.com/office/drawing/2014/main" id="{B3F28C70-9AE5-4F38-99BE-30CE385BC3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879" r="-2" b="1103"/>
          <a:stretch/>
        </p:blipFill>
        <p:spPr>
          <a:xfrm>
            <a:off x="5218040" y="-6057"/>
            <a:ext cx="6973339" cy="3445245"/>
          </a:xfrm>
          <a:custGeom>
            <a:avLst/>
            <a:gdLst/>
            <a:ahLst/>
            <a:cxnLst/>
            <a:rect l="l" t="t" r="r" b="b"/>
            <a:pathLst>
              <a:path w="6973339" h="3445245">
                <a:moveTo>
                  <a:pt x="0" y="0"/>
                </a:moveTo>
                <a:lnTo>
                  <a:pt x="6973339" y="0"/>
                </a:lnTo>
                <a:lnTo>
                  <a:pt x="6973339" y="3445245"/>
                </a:lnTo>
                <a:lnTo>
                  <a:pt x="0" y="3445245"/>
                </a:lnTo>
                <a:lnTo>
                  <a:pt x="0" y="3437361"/>
                </a:lnTo>
                <a:lnTo>
                  <a:pt x="3428999" y="2120"/>
                </a:lnTo>
                <a:lnTo>
                  <a:pt x="0" y="212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780894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723A2-20C6-437E-B3AA-F5D7CD101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BDBB1-0267-4D30-929C-2F715EAA13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i="1" dirty="0"/>
              <a:t>Proceedings of the Nutrition Society (2010), </a:t>
            </a:r>
            <a:r>
              <a:rPr lang="en-GB" altLang="en-US" sz="1800" b="1" i="1" dirty="0"/>
              <a:t>69 (OCE1),</a:t>
            </a:r>
            <a:r>
              <a:rPr lang="en-GB" altLang="en-US" sz="1800" i="1" dirty="0"/>
              <a:t> E133: Over- and undernutrition: challenges and approaches. 29 June – 2 July 2009</a:t>
            </a:r>
            <a:br>
              <a:rPr lang="en-GB" altLang="en-US" sz="1800" i="1" dirty="0"/>
            </a:br>
            <a:r>
              <a:rPr lang="en-GB" altLang="en-US" sz="1800" dirty="0"/>
              <a:t>Spinal clinic for obesity outpatient project (SCOOP): a pilot study</a:t>
            </a:r>
            <a:br>
              <a:rPr lang="en-GB" altLang="en-US" sz="1800" i="1" dirty="0"/>
            </a:br>
            <a:br>
              <a:rPr lang="en-GB" altLang="en-US" sz="1800" dirty="0"/>
            </a:br>
            <a:r>
              <a:rPr lang="en-GB" altLang="en-US" sz="1800" i="1" dirty="0"/>
              <a:t>Proceedings of the Nutrition Society (2010), </a:t>
            </a:r>
            <a:r>
              <a:rPr lang="en-GB" altLang="en-US" sz="1800" b="1" i="1" dirty="0"/>
              <a:t>69 (OCE6),</a:t>
            </a:r>
            <a:r>
              <a:rPr lang="en-GB" altLang="en-US" sz="1800" i="1" dirty="0"/>
              <a:t> E409:  Summer Meeting, 28 June – 1 July 2010, Nutrition and Health: cell to community</a:t>
            </a:r>
            <a:r>
              <a:rPr lang="en-GB" altLang="en-US" sz="1800" dirty="0"/>
              <a:t>. </a:t>
            </a:r>
            <a:br>
              <a:rPr lang="en-GB" altLang="en-US" sz="1800" dirty="0"/>
            </a:br>
            <a:r>
              <a:rPr lang="en-GB" altLang="en-US" sz="1800" dirty="0"/>
              <a:t>Macronutrients intake in overweight adults with chronic spinal cord injury – result from Spinal Clinic for Obese Outpatient Project (SCOOP)</a:t>
            </a:r>
            <a:br>
              <a:rPr lang="en-GB" altLang="en-US" sz="1800" dirty="0"/>
            </a:br>
            <a:br>
              <a:rPr lang="en-GB" altLang="en-US" sz="1800" dirty="0"/>
            </a:br>
            <a:endParaRPr lang="en-GB" altLang="en-US" sz="18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1800" i="1" dirty="0"/>
              <a:t>Proceedings of the Nutrition Society (2010), </a:t>
            </a:r>
            <a:r>
              <a:rPr lang="en-GB" altLang="en-US" sz="1800" b="1" i="1" dirty="0"/>
              <a:t>69 (OCE6),</a:t>
            </a:r>
            <a:r>
              <a:rPr lang="en-GB" altLang="en-US" sz="1800" i="1" dirty="0"/>
              <a:t> E408:  Summer Meeting, 28 June – 1 July 2010, Nutrition and Health: cell to community</a:t>
            </a:r>
            <a:r>
              <a:rPr lang="en-GB" altLang="en-US" sz="1800" dirty="0"/>
              <a:t>. </a:t>
            </a:r>
            <a:br>
              <a:rPr lang="en-GB" altLang="en-US" sz="1800" dirty="0"/>
            </a:br>
            <a:r>
              <a:rPr lang="en-GB" altLang="en-US" sz="1800" dirty="0"/>
              <a:t>Micronutrients intake in overweight adults with chronic spinal cord injury – result from Spinal Clinic for Obese Outpatient Project (SCOOP)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968716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AnalogousFromRegularSeedRightStep">
      <a:dk1>
        <a:srgbClr val="000000"/>
      </a:dk1>
      <a:lt1>
        <a:srgbClr val="FFFFFF"/>
      </a:lt1>
      <a:dk2>
        <a:srgbClr val="1A212F"/>
      </a:dk2>
      <a:lt2>
        <a:srgbClr val="F1F0F3"/>
      </a:lt2>
      <a:accent1>
        <a:srgbClr val="8FAB1E"/>
      </a:accent1>
      <a:accent2>
        <a:srgbClr val="50B414"/>
      </a:accent2>
      <a:accent3>
        <a:srgbClr val="21B927"/>
      </a:accent3>
      <a:accent4>
        <a:srgbClr val="14B85E"/>
      </a:accent4>
      <a:accent5>
        <a:srgbClr val="20B4A1"/>
      </a:accent5>
      <a:accent6>
        <a:srgbClr val="179ED5"/>
      </a:accent6>
      <a:hlink>
        <a:srgbClr val="6F59C7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3113</TotalTime>
  <Words>1365</Words>
  <Application>Microsoft Office PowerPoint</Application>
  <PresentationFormat>Widescreen</PresentationFormat>
  <Paragraphs>140</Paragraphs>
  <Slides>27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Avenir Next LT Pro</vt:lpstr>
      <vt:lpstr>Avenir Next LT Pro Light</vt:lpstr>
      <vt:lpstr>Calibri</vt:lpstr>
      <vt:lpstr>BlocksVTI</vt:lpstr>
      <vt:lpstr>Working with Disabled Athletes</vt:lpstr>
      <vt:lpstr>Some well known athletes</vt:lpstr>
      <vt:lpstr>Disabled Sport</vt:lpstr>
      <vt:lpstr>The Paralympic Movement</vt:lpstr>
      <vt:lpstr>Handout</vt:lpstr>
      <vt:lpstr>Classification</vt:lpstr>
      <vt:lpstr>Athletes</vt:lpstr>
      <vt:lpstr>Athletes</vt:lpstr>
      <vt:lpstr>Nutrition for Sport</vt:lpstr>
      <vt:lpstr>References </vt:lpstr>
      <vt:lpstr>Body Composition</vt:lpstr>
      <vt:lpstr>Measuring Body Composition</vt:lpstr>
      <vt:lpstr>In Practice</vt:lpstr>
      <vt:lpstr>Reducing Body Fat</vt:lpstr>
      <vt:lpstr>Examples</vt:lpstr>
      <vt:lpstr>Other issues – hydration and thermoregulation</vt:lpstr>
      <vt:lpstr>Cooling mechanisms</vt:lpstr>
      <vt:lpstr>Assessing Fluid Loss</vt:lpstr>
      <vt:lpstr>In practice</vt:lpstr>
      <vt:lpstr>Supplements</vt:lpstr>
      <vt:lpstr>Other Problems</vt:lpstr>
      <vt:lpstr>Physiological Response to exercise</vt:lpstr>
      <vt:lpstr>Intellectual Impairments</vt:lpstr>
      <vt:lpstr>Fibre</vt:lpstr>
      <vt:lpstr>Eating Difficulties</vt:lpstr>
      <vt:lpstr>Practice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Disabled Athletes</dc:title>
  <dc:creator>Chris Cashin</dc:creator>
  <cp:lastModifiedBy>Chris Cashin</cp:lastModifiedBy>
  <cp:revision>2</cp:revision>
  <dcterms:created xsi:type="dcterms:W3CDTF">2021-09-14T11:34:44Z</dcterms:created>
  <dcterms:modified xsi:type="dcterms:W3CDTF">2021-09-16T15:28:21Z</dcterms:modified>
</cp:coreProperties>
</file>