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6" r:id="rId4"/>
  </p:sldMasterIdLst>
  <p:notesMasterIdLst>
    <p:notesMasterId r:id="rId6"/>
  </p:notesMasterIdLst>
  <p:handoutMasterIdLst>
    <p:handoutMasterId r:id="rId7"/>
  </p:handoutMasterIdLst>
  <p:sldIdLst>
    <p:sldId id="256" r:id="rId5"/>
  </p:sldIdLst>
  <p:sldSz cx="438912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85068" autoAdjust="0"/>
  </p:normalViewPr>
  <p:slideViewPr>
    <p:cSldViewPr snapToGrid="0">
      <p:cViewPr varScale="1">
        <p:scale>
          <a:sx n="15" d="100"/>
          <a:sy n="15" d="100"/>
        </p:scale>
        <p:origin x="1320" y="108"/>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showGuides="1">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2/16/2020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2/16/2020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lstStyle/>
          <a:p>
            <a:pPr lvl="0"/>
            <a:r>
              <a:rPr lang="en-US" dirty="0"/>
              <a:t>To change this poster, replace our sample content with your own. Or, if you’d rather start from a clean slate, use the New Slide button on the Home tab to insert a new page, then enter your text and content in the empty placeholders. </a:t>
            </a:r>
            <a:r>
              <a:rPr lang="en-US"/>
              <a:t>If you need more placeholders for titles, subtitles or body text, copy any of the existing placeholders, then drag the new one into place.</a:t>
            </a:r>
            <a:endParaRPr lang="en-US" dirty="0"/>
          </a:p>
        </p:txBody>
      </p:sp>
      <p:sp>
        <p:nvSpPr>
          <p:cNvPr id="4" name="Slide Number Placeholder 3"/>
          <p:cNvSpPr>
            <a:spLocks noGrp="1"/>
          </p:cNvSpPr>
          <p:nvPr>
            <p:ph type="sldNum" sz="quarter" idx="10"/>
          </p:nvPr>
        </p:nvSpPr>
        <p:spPr/>
        <p:txBody>
          <a:bodyPr/>
          <a:lstStyle/>
          <a:p>
            <a:fld id="{37C7F044-5458-4B2E-BFA0-52AAA1C529D4}" type="slidenum">
              <a:rPr lang="en-US" smtClean="0"/>
              <a:pPr/>
              <a:t>1</a:t>
            </a:fld>
            <a:endParaRPr lang="en-US"/>
          </a:p>
        </p:txBody>
      </p:sp>
      <p:sp>
        <p:nvSpPr>
          <p:cNvPr id="10" name="Slide Image Placeholder 9"/>
          <p:cNvSpPr>
            <a:spLocks noGrp="1" noRot="1" noChangeAspect="1"/>
          </p:cNvSpPr>
          <p:nvPr>
            <p:ph type="sldImg"/>
          </p:nvPr>
        </p:nvSpPr>
        <p:spPr/>
      </p:sp>
    </p:spTree>
    <p:extLst>
      <p:ext uri="{BB962C8B-B14F-4D97-AF65-F5344CB8AC3E}">
        <p14:creationId xmlns:p14="http://schemas.microsoft.com/office/powerpoint/2010/main" val="706621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89666" y="5387342"/>
            <a:ext cx="37311878" cy="11460480"/>
          </a:xfrm>
        </p:spPr>
        <p:txBody>
          <a:bodyPr anchor="b">
            <a:normAutofit/>
          </a:bodyPr>
          <a:lstStyle>
            <a:lvl1pPr algn="ctr">
              <a:defRPr sz="23040"/>
            </a:lvl1pPr>
          </a:lstStyle>
          <a:p>
            <a:r>
              <a:rPr lang="en-US"/>
              <a:t>Click to edit Master title style</a:t>
            </a:r>
            <a:endParaRPr lang="en-US" dirty="0"/>
          </a:p>
        </p:txBody>
      </p:sp>
      <p:sp>
        <p:nvSpPr>
          <p:cNvPr id="3" name="Subtitle 2"/>
          <p:cNvSpPr>
            <a:spLocks noGrp="1"/>
          </p:cNvSpPr>
          <p:nvPr>
            <p:ph type="subTitle" idx="1"/>
          </p:nvPr>
        </p:nvSpPr>
        <p:spPr>
          <a:xfrm>
            <a:off x="3289666" y="17289782"/>
            <a:ext cx="37311878" cy="7947658"/>
          </a:xfrm>
        </p:spPr>
        <p:txBody>
          <a:bodyPr/>
          <a:lstStyle>
            <a:lvl1pPr marL="0" indent="0" algn="ctr">
              <a:buNone/>
              <a:defRPr sz="11520"/>
            </a:lvl1pPr>
            <a:lvl2pPr marL="2194560" indent="0" algn="ctr">
              <a:buNone/>
              <a:defRPr sz="9600"/>
            </a:lvl2pPr>
            <a:lvl3pPr marL="4389120" indent="0" algn="ctr">
              <a:buNone/>
              <a:defRPr sz="8640"/>
            </a:lvl3pPr>
            <a:lvl4pPr marL="6583680" indent="0" algn="ctr">
              <a:buNone/>
              <a:defRPr sz="7680"/>
            </a:lvl4pPr>
            <a:lvl5pPr marL="8778240" indent="0" algn="ctr">
              <a:buNone/>
              <a:defRPr sz="7680"/>
            </a:lvl5pPr>
            <a:lvl6pPr marL="10972800" indent="0" algn="ctr">
              <a:buNone/>
              <a:defRPr sz="7680"/>
            </a:lvl6pPr>
            <a:lvl7pPr marL="13167360" indent="0" algn="ctr">
              <a:buNone/>
              <a:defRPr sz="7680"/>
            </a:lvl7pPr>
            <a:lvl8pPr marL="15361920" indent="0" algn="ctr">
              <a:buNone/>
              <a:defRPr sz="7680"/>
            </a:lvl8pPr>
            <a:lvl9pPr marL="17556480" indent="0" algn="ctr">
              <a:buNone/>
              <a:defRPr sz="7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2/16/2020</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430028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2/16/2020</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476201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425279" y="3154692"/>
            <a:ext cx="35040643" cy="13693138"/>
          </a:xfrm>
        </p:spPr>
        <p:txBody>
          <a:bodyPr anchor="b">
            <a:normAutofit/>
          </a:bodyPr>
          <a:lstStyle>
            <a:lvl1pPr>
              <a:defRPr sz="16320"/>
            </a:lvl1pPr>
          </a:lstStyle>
          <a:p>
            <a:r>
              <a:rPr lang="en-US"/>
              <a:t>Click to edit Master title style</a:t>
            </a:r>
            <a:endParaRPr lang="en-US" dirty="0"/>
          </a:p>
        </p:txBody>
      </p:sp>
      <p:sp>
        <p:nvSpPr>
          <p:cNvPr id="3" name="Text Placeholder 2"/>
          <p:cNvSpPr>
            <a:spLocks noGrp="1"/>
          </p:cNvSpPr>
          <p:nvPr>
            <p:ph type="body" idx="1"/>
          </p:nvPr>
        </p:nvSpPr>
        <p:spPr>
          <a:xfrm>
            <a:off x="4425279" y="17289789"/>
            <a:ext cx="35040643" cy="7200898"/>
          </a:xfrm>
        </p:spPr>
        <p:txBody>
          <a:bodyPr/>
          <a:lstStyle>
            <a:lvl1pPr marL="0" indent="0" algn="ctr">
              <a:buNone/>
              <a:defRPr sz="11520">
                <a:solidFill>
                  <a:schemeClr val="tx1">
                    <a:tint val="75000"/>
                  </a:schemeClr>
                </a:solidFill>
              </a:defRPr>
            </a:lvl1pPr>
            <a:lvl2pPr marL="2194560" indent="0">
              <a:buNone/>
              <a:defRPr sz="9600">
                <a:solidFill>
                  <a:schemeClr val="tx1">
                    <a:tint val="75000"/>
                  </a:schemeClr>
                </a:solidFill>
              </a:defRPr>
            </a:lvl2pPr>
            <a:lvl3pPr marL="4389120" indent="0">
              <a:buNone/>
              <a:defRPr sz="8640">
                <a:solidFill>
                  <a:schemeClr val="tx1">
                    <a:tint val="75000"/>
                  </a:schemeClr>
                </a:solidFill>
              </a:defRPr>
            </a:lvl3pPr>
            <a:lvl4pPr marL="6583680" indent="0">
              <a:buNone/>
              <a:defRPr sz="7680">
                <a:solidFill>
                  <a:schemeClr val="tx1">
                    <a:tint val="75000"/>
                  </a:schemeClr>
                </a:solidFill>
              </a:defRPr>
            </a:lvl4pPr>
            <a:lvl5pPr marL="8778240" indent="0">
              <a:buNone/>
              <a:defRPr sz="7680">
                <a:solidFill>
                  <a:schemeClr val="tx1">
                    <a:tint val="75000"/>
                  </a:schemeClr>
                </a:solidFill>
              </a:defRPr>
            </a:lvl5pPr>
            <a:lvl6pPr marL="10972800" indent="0">
              <a:buNone/>
              <a:defRPr sz="7680">
                <a:solidFill>
                  <a:schemeClr val="tx1">
                    <a:tint val="75000"/>
                  </a:schemeClr>
                </a:solidFill>
              </a:defRPr>
            </a:lvl6pPr>
            <a:lvl7pPr marL="13167360" indent="0">
              <a:buNone/>
              <a:defRPr sz="7680">
                <a:solidFill>
                  <a:schemeClr val="tx1">
                    <a:tint val="75000"/>
                  </a:schemeClr>
                </a:solidFill>
              </a:defRPr>
            </a:lvl7pPr>
            <a:lvl8pPr marL="15361920" indent="0">
              <a:buNone/>
              <a:defRPr sz="7680">
                <a:solidFill>
                  <a:schemeClr val="tx1">
                    <a:tint val="75000"/>
                  </a:schemeClr>
                </a:solidFill>
              </a:defRPr>
            </a:lvl8pPr>
            <a:lvl9pPr marL="17556480" indent="0">
              <a:buNone/>
              <a:defRPr sz="7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AA57DF-1C19-4726-AB84-014692BAD8F5}" type="datetimeFigureOut">
              <a:rPr lang="en-US" smtClean="0"/>
              <a:pPr/>
              <a:t>2/16/2020</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869817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289668" y="2926087"/>
            <a:ext cx="37273541" cy="636634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3289663" y="10023938"/>
            <a:ext cx="18381614" cy="17773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24250" y="10023938"/>
            <a:ext cx="18338957" cy="17773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AA57DF-1C19-4726-AB84-014692BAD8F5}" type="datetimeFigureOut">
              <a:rPr lang="en-US" smtClean="0"/>
              <a:pPr/>
              <a:t>2/16/2020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816792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289668" y="2926087"/>
            <a:ext cx="37273541" cy="6362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394050" y="10023936"/>
            <a:ext cx="17281565" cy="3954778"/>
          </a:xfrm>
        </p:spPr>
        <p:txBody>
          <a:bodyPr anchor="b"/>
          <a:lstStyle>
            <a:lvl1pPr marL="0" indent="0">
              <a:lnSpc>
                <a:spcPct val="100000"/>
              </a:lnSpc>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3289661" y="13978714"/>
            <a:ext cx="18385949" cy="138190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3324306" y="10023936"/>
            <a:ext cx="17238898" cy="3954778"/>
          </a:xfrm>
        </p:spPr>
        <p:txBody>
          <a:bodyPr anchor="b"/>
          <a:lstStyle>
            <a:lvl1pPr marL="0" indent="0">
              <a:lnSpc>
                <a:spcPct val="100000"/>
              </a:lnSpc>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6" name="Content Placeholder 5"/>
          <p:cNvSpPr>
            <a:spLocks noGrp="1"/>
          </p:cNvSpPr>
          <p:nvPr>
            <p:ph sz="quarter" idx="4"/>
          </p:nvPr>
        </p:nvSpPr>
        <p:spPr>
          <a:xfrm>
            <a:off x="22219920" y="13978714"/>
            <a:ext cx="18343286" cy="138190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AA57DF-1C19-4726-AB84-014692BAD8F5}" type="datetimeFigureOut">
              <a:rPr lang="en-US" smtClean="0"/>
              <a:pPr/>
              <a:t>2/16/2020</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949016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AA57DF-1C19-4726-AB84-014692BAD8F5}" type="datetimeFigureOut">
              <a:rPr lang="en-US" smtClean="0"/>
              <a:pPr/>
              <a:t>2/16/2020</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3316961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AA57DF-1C19-4726-AB84-014692BAD8F5}" type="datetimeFigureOut">
              <a:rPr lang="en-US" smtClean="0"/>
              <a:pPr/>
              <a:t>2/16/2020</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493588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302021" y="2926080"/>
            <a:ext cx="14156054" cy="11338560"/>
          </a:xfrm>
        </p:spPr>
        <p:txBody>
          <a:bodyPr anchor="b">
            <a:normAutofit/>
          </a:bodyPr>
          <a:lstStyle>
            <a:lvl1pPr>
              <a:defRPr sz="13440"/>
            </a:lvl1pPr>
          </a:lstStyle>
          <a:p>
            <a:r>
              <a:rPr lang="en-US"/>
              <a:t>Click to edit Master title style</a:t>
            </a:r>
            <a:endParaRPr lang="en-US" dirty="0"/>
          </a:p>
        </p:txBody>
      </p:sp>
      <p:sp>
        <p:nvSpPr>
          <p:cNvPr id="3" name="Content Placeholder 2"/>
          <p:cNvSpPr>
            <a:spLocks noGrp="1"/>
          </p:cNvSpPr>
          <p:nvPr>
            <p:ph idx="1"/>
          </p:nvPr>
        </p:nvSpPr>
        <p:spPr>
          <a:xfrm>
            <a:off x="18281033" y="2926080"/>
            <a:ext cx="22282171" cy="248716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302021" y="14264647"/>
            <a:ext cx="14156054" cy="13533115"/>
          </a:xfrm>
        </p:spPr>
        <p:txBody>
          <a:bodyP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2/16/2020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3273440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302023" y="2926080"/>
            <a:ext cx="20004494" cy="11338560"/>
          </a:xfrm>
        </p:spPr>
        <p:txBody>
          <a:bodyPr anchor="b">
            <a:normAutofit/>
          </a:bodyPr>
          <a:lstStyle>
            <a:lvl1pPr>
              <a:defRPr sz="15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199674" y="3642629"/>
            <a:ext cx="14241302" cy="23438582"/>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US"/>
              <a:t>Click icon to add picture</a:t>
            </a:r>
            <a:endParaRPr lang="en-US" dirty="0"/>
          </a:p>
        </p:txBody>
      </p:sp>
      <p:sp>
        <p:nvSpPr>
          <p:cNvPr id="4" name="Text Placeholder 3"/>
          <p:cNvSpPr>
            <a:spLocks noGrp="1"/>
          </p:cNvSpPr>
          <p:nvPr>
            <p:ph type="body" sz="half" idx="2"/>
          </p:nvPr>
        </p:nvSpPr>
        <p:spPr>
          <a:xfrm>
            <a:off x="3289661" y="14264640"/>
            <a:ext cx="20021962" cy="13533120"/>
          </a:xfrm>
        </p:spPr>
        <p:txBody>
          <a:bodyPr>
            <a:normAutofit/>
          </a:bodyPr>
          <a:lstStyle>
            <a:lvl1pPr marL="0" indent="0" algn="ctr">
              <a:buNone/>
              <a:defRPr sz="864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2/16/2020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80068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289707" y="20588993"/>
            <a:ext cx="37323230" cy="3932904"/>
          </a:xfrm>
        </p:spPr>
        <p:txBody>
          <a:bodyPr anchor="b">
            <a:normAutofit/>
          </a:bodyPr>
          <a:lstStyle>
            <a:lvl1pPr>
              <a:defRPr sz="13440"/>
            </a:lvl1pPr>
          </a:lstStyle>
          <a:p>
            <a:r>
              <a:rPr lang="en-US"/>
              <a:t>Click to edit Master title style</a:t>
            </a:r>
            <a:endParaRPr lang="en-US" dirty="0"/>
          </a:p>
        </p:txBody>
      </p:sp>
      <p:sp>
        <p:nvSpPr>
          <p:cNvPr id="3" name="Picture Placeholder 2"/>
          <p:cNvSpPr>
            <a:spLocks noGrp="1" noChangeAspect="1"/>
          </p:cNvSpPr>
          <p:nvPr>
            <p:ph type="pic" idx="1"/>
          </p:nvPr>
        </p:nvSpPr>
        <p:spPr>
          <a:xfrm>
            <a:off x="3289707" y="2982348"/>
            <a:ext cx="37323230" cy="1622272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US"/>
              <a:t>Click icon to add picture</a:t>
            </a:r>
            <a:endParaRPr lang="en-US" dirty="0"/>
          </a:p>
        </p:txBody>
      </p:sp>
      <p:sp>
        <p:nvSpPr>
          <p:cNvPr id="4" name="Text Placeholder 3"/>
          <p:cNvSpPr>
            <a:spLocks noGrp="1"/>
          </p:cNvSpPr>
          <p:nvPr>
            <p:ph type="body" sz="half" idx="2"/>
          </p:nvPr>
        </p:nvSpPr>
        <p:spPr>
          <a:xfrm>
            <a:off x="3289663" y="24521894"/>
            <a:ext cx="37317595" cy="3275866"/>
          </a:xfrm>
        </p:spPr>
        <p:txBody>
          <a:bodyPr>
            <a:normAutofit/>
          </a:bodyPr>
          <a:lstStyle>
            <a:lvl1pPr marL="0" indent="0" algn="ctr">
              <a:buNone/>
              <a:defRPr sz="864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2/16/2020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367690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289661" y="2926087"/>
            <a:ext cx="37273546" cy="16439323"/>
          </a:xfrm>
        </p:spPr>
        <p:txBody>
          <a:bodyPr anchor="ctr"/>
          <a:lstStyle>
            <a:lvl1pPr>
              <a:defRPr sz="15360"/>
            </a:lvl1pPr>
          </a:lstStyle>
          <a:p>
            <a:r>
              <a:rPr lang="en-US"/>
              <a:t>Click to edit Master title style</a:t>
            </a:r>
            <a:endParaRPr lang="en-US" dirty="0"/>
          </a:p>
        </p:txBody>
      </p:sp>
      <p:sp>
        <p:nvSpPr>
          <p:cNvPr id="4" name="Text Placeholder 3"/>
          <p:cNvSpPr>
            <a:spLocks noGrp="1"/>
          </p:cNvSpPr>
          <p:nvPr>
            <p:ph type="body" sz="half" idx="2"/>
          </p:nvPr>
        </p:nvSpPr>
        <p:spPr>
          <a:xfrm>
            <a:off x="3289668" y="20183136"/>
            <a:ext cx="37273541" cy="7642493"/>
          </a:xfrm>
        </p:spPr>
        <p:txBody>
          <a:bodyPr anchor="ct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2/16/2020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7876590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6363" y="2926080"/>
            <a:ext cx="33489907" cy="14365939"/>
          </a:xfrm>
        </p:spPr>
        <p:txBody>
          <a:bodyPr anchor="ctr"/>
          <a:lstStyle>
            <a:lvl1pPr>
              <a:defRPr sz="15360"/>
            </a:lvl1pPr>
          </a:lstStyle>
          <a:p>
            <a:r>
              <a:rPr lang="en-US"/>
              <a:t>Click to edit Master title style</a:t>
            </a:r>
            <a:endParaRPr lang="en-US" dirty="0"/>
          </a:p>
        </p:txBody>
      </p:sp>
      <p:sp>
        <p:nvSpPr>
          <p:cNvPr id="12" name="Text Placeholder 3"/>
          <p:cNvSpPr>
            <a:spLocks noGrp="1"/>
          </p:cNvSpPr>
          <p:nvPr>
            <p:ph type="body" sz="half" idx="13"/>
          </p:nvPr>
        </p:nvSpPr>
        <p:spPr>
          <a:xfrm>
            <a:off x="6194323" y="17328153"/>
            <a:ext cx="31508275" cy="2048698"/>
          </a:xfrm>
        </p:spPr>
        <p:txBody>
          <a:bodyPr anchor="t">
            <a:normAutofit/>
          </a:bodyPr>
          <a:lstStyle>
            <a:lvl1pPr marL="0" indent="0" algn="r">
              <a:buNone/>
              <a:defRPr sz="672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4" name="Text Placeholder 3"/>
          <p:cNvSpPr>
            <a:spLocks noGrp="1"/>
          </p:cNvSpPr>
          <p:nvPr>
            <p:ph type="body" sz="half" idx="2"/>
          </p:nvPr>
        </p:nvSpPr>
        <p:spPr>
          <a:xfrm>
            <a:off x="3289656" y="20183141"/>
            <a:ext cx="37273546" cy="7614624"/>
          </a:xfrm>
        </p:spPr>
        <p:txBody>
          <a:bodyPr anchor="ctr">
            <a:normAutofit/>
          </a:bodyP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2/16/2020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B4C631-C489-4C11-812F-2172FBEAE82B}" type="slidenum">
              <a:rPr lang="en-US" smtClean="0"/>
              <a:pPr/>
              <a:t>‹#›</a:t>
            </a:fld>
            <a:endParaRPr lang="en-US"/>
          </a:p>
        </p:txBody>
      </p:sp>
      <p:sp>
        <p:nvSpPr>
          <p:cNvPr id="10" name="TextBox 9"/>
          <p:cNvSpPr txBox="1"/>
          <p:nvPr/>
        </p:nvSpPr>
        <p:spPr>
          <a:xfrm>
            <a:off x="2425176" y="3080395"/>
            <a:ext cx="2194560" cy="2806925"/>
          </a:xfrm>
          <a:prstGeom prst="rect">
            <a:avLst/>
          </a:prstGeom>
        </p:spPr>
        <p:txBody>
          <a:bodyPr vert="horz" lIns="438912" tIns="219456" rIns="438912" bIns="219456"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38400" dirty="0">
                <a:solidFill>
                  <a:schemeClr val="tx1"/>
                </a:solidFill>
                <a:effectLst/>
              </a:rPr>
              <a:t>“</a:t>
            </a:r>
          </a:p>
        </p:txBody>
      </p:sp>
      <p:sp>
        <p:nvSpPr>
          <p:cNvPr id="14" name="TextBox 13"/>
          <p:cNvSpPr txBox="1"/>
          <p:nvPr/>
        </p:nvSpPr>
        <p:spPr>
          <a:xfrm>
            <a:off x="38144261" y="14752205"/>
            <a:ext cx="2194560" cy="2806925"/>
          </a:xfrm>
          <a:prstGeom prst="rect">
            <a:avLst/>
          </a:prstGeom>
        </p:spPr>
        <p:txBody>
          <a:bodyPr vert="horz" lIns="438912" tIns="219456" rIns="438912" bIns="219456"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38400" dirty="0">
                <a:solidFill>
                  <a:schemeClr val="tx1"/>
                </a:solidFill>
                <a:effectLst/>
              </a:rPr>
              <a:t>”</a:t>
            </a:r>
          </a:p>
        </p:txBody>
      </p:sp>
    </p:spTree>
    <p:extLst>
      <p:ext uri="{BB962C8B-B14F-4D97-AF65-F5344CB8AC3E}">
        <p14:creationId xmlns:p14="http://schemas.microsoft.com/office/powerpoint/2010/main" val="693350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289706" y="10209329"/>
            <a:ext cx="37279176" cy="12056808"/>
          </a:xfrm>
        </p:spPr>
        <p:txBody>
          <a:bodyPr anchor="b"/>
          <a:lstStyle>
            <a:lvl1pPr>
              <a:defRPr sz="15360"/>
            </a:lvl1pPr>
          </a:lstStyle>
          <a:p>
            <a:r>
              <a:rPr lang="en-US"/>
              <a:t>Click to edit Master title style</a:t>
            </a:r>
            <a:endParaRPr lang="en-US" dirty="0"/>
          </a:p>
        </p:txBody>
      </p:sp>
      <p:sp>
        <p:nvSpPr>
          <p:cNvPr id="4" name="Text Placeholder 3"/>
          <p:cNvSpPr>
            <a:spLocks noGrp="1"/>
          </p:cNvSpPr>
          <p:nvPr>
            <p:ph type="body" sz="half" idx="2"/>
          </p:nvPr>
        </p:nvSpPr>
        <p:spPr>
          <a:xfrm>
            <a:off x="3289661" y="22322669"/>
            <a:ext cx="37273546" cy="5475091"/>
          </a:xfrm>
        </p:spPr>
        <p:txBody>
          <a:bodyPr anchor="t"/>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2/16/2020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4140856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3289656" y="2926087"/>
            <a:ext cx="37273546" cy="6362702"/>
          </a:xfrm>
        </p:spPr>
        <p:txBody>
          <a:bodyPr/>
          <a:lstStyle/>
          <a:p>
            <a:r>
              <a:rPr lang="en-US"/>
              <a:t>Click to edit Master title style</a:t>
            </a:r>
            <a:endParaRPr lang="en-US" dirty="0"/>
          </a:p>
        </p:txBody>
      </p:sp>
      <p:sp>
        <p:nvSpPr>
          <p:cNvPr id="7" name="Text Placeholder 2"/>
          <p:cNvSpPr>
            <a:spLocks noGrp="1"/>
          </p:cNvSpPr>
          <p:nvPr>
            <p:ph type="body" idx="1"/>
          </p:nvPr>
        </p:nvSpPr>
        <p:spPr>
          <a:xfrm>
            <a:off x="3289663" y="10023938"/>
            <a:ext cx="11876242" cy="3951864"/>
          </a:xfrm>
        </p:spPr>
        <p:txBody>
          <a:bodyPr anchor="b">
            <a:noAutofit/>
          </a:bodyPr>
          <a:lstStyle>
            <a:lvl1pPr marL="0" indent="0" algn="ctr">
              <a:lnSpc>
                <a:spcPct val="100000"/>
              </a:lnSpc>
              <a:buNone/>
              <a:defRPr sz="1152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8" name="Text Placeholder 3"/>
          <p:cNvSpPr>
            <a:spLocks noGrp="1"/>
          </p:cNvSpPr>
          <p:nvPr>
            <p:ph type="body" sz="half" idx="15"/>
          </p:nvPr>
        </p:nvSpPr>
        <p:spPr>
          <a:xfrm>
            <a:off x="3289663" y="13975795"/>
            <a:ext cx="11876242" cy="13821965"/>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9" name="Text Placeholder 4"/>
          <p:cNvSpPr>
            <a:spLocks noGrp="1"/>
          </p:cNvSpPr>
          <p:nvPr>
            <p:ph type="body" sz="quarter" idx="3"/>
          </p:nvPr>
        </p:nvSpPr>
        <p:spPr>
          <a:xfrm>
            <a:off x="16001561" y="10023936"/>
            <a:ext cx="11874811" cy="3951859"/>
          </a:xfrm>
        </p:spPr>
        <p:txBody>
          <a:bodyPr anchor="b">
            <a:noAutofit/>
          </a:bodyPr>
          <a:lstStyle>
            <a:lvl1pPr marL="0" indent="0" algn="ctr">
              <a:lnSpc>
                <a:spcPct val="100000"/>
              </a:lnSpc>
              <a:buNone/>
              <a:defRPr sz="1152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10" name="Text Placeholder 3"/>
          <p:cNvSpPr>
            <a:spLocks noGrp="1"/>
          </p:cNvSpPr>
          <p:nvPr>
            <p:ph type="body" sz="half" idx="16"/>
          </p:nvPr>
        </p:nvSpPr>
        <p:spPr>
          <a:xfrm>
            <a:off x="16001563" y="13975795"/>
            <a:ext cx="11879357" cy="13821965"/>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11" name="Text Placeholder 4"/>
          <p:cNvSpPr>
            <a:spLocks noGrp="1"/>
          </p:cNvSpPr>
          <p:nvPr>
            <p:ph type="body" sz="quarter" idx="13"/>
          </p:nvPr>
        </p:nvSpPr>
        <p:spPr>
          <a:xfrm>
            <a:off x="28703875" y="10023936"/>
            <a:ext cx="11848358" cy="3951859"/>
          </a:xfrm>
        </p:spPr>
        <p:txBody>
          <a:bodyPr anchor="b">
            <a:noAutofit/>
          </a:bodyPr>
          <a:lstStyle>
            <a:lvl1pPr marL="0" indent="0" algn="ctr">
              <a:lnSpc>
                <a:spcPct val="100000"/>
              </a:lnSpc>
              <a:buNone/>
              <a:defRPr sz="1152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12" name="Text Placeholder 3"/>
          <p:cNvSpPr>
            <a:spLocks noGrp="1"/>
          </p:cNvSpPr>
          <p:nvPr>
            <p:ph type="body" sz="half" idx="17"/>
          </p:nvPr>
        </p:nvSpPr>
        <p:spPr>
          <a:xfrm>
            <a:off x="28714848" y="13975795"/>
            <a:ext cx="11848358" cy="13821965"/>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pPr/>
              <a:t>2/16/2020</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4694672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3289661" y="2926087"/>
            <a:ext cx="37273546" cy="636270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3289666" y="19147905"/>
            <a:ext cx="11876237" cy="2766058"/>
          </a:xfrm>
        </p:spPr>
        <p:txBody>
          <a:bodyPr anchor="b">
            <a:noAutofit/>
          </a:bodyPr>
          <a:lstStyle>
            <a:lvl1pPr marL="0" indent="0" algn="ctr">
              <a:lnSpc>
                <a:spcPct val="100000"/>
              </a:lnSpc>
              <a:buNone/>
              <a:defRPr sz="960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20" name="Picture Placeholder 2"/>
          <p:cNvSpPr>
            <a:spLocks noGrp="1" noChangeAspect="1"/>
          </p:cNvSpPr>
          <p:nvPr>
            <p:ph type="pic" idx="15"/>
          </p:nvPr>
        </p:nvSpPr>
        <p:spPr>
          <a:xfrm>
            <a:off x="3931272" y="10042728"/>
            <a:ext cx="10584182" cy="73152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1" name="Text Placeholder 3"/>
          <p:cNvSpPr>
            <a:spLocks noGrp="1"/>
          </p:cNvSpPr>
          <p:nvPr>
            <p:ph type="body" sz="half" idx="18"/>
          </p:nvPr>
        </p:nvSpPr>
        <p:spPr>
          <a:xfrm>
            <a:off x="3289666" y="21913963"/>
            <a:ext cx="11876237" cy="5883802"/>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22" name="Text Placeholder 4"/>
          <p:cNvSpPr>
            <a:spLocks noGrp="1"/>
          </p:cNvSpPr>
          <p:nvPr>
            <p:ph type="body" sz="quarter" idx="3"/>
          </p:nvPr>
        </p:nvSpPr>
        <p:spPr>
          <a:xfrm>
            <a:off x="15993727" y="19147905"/>
            <a:ext cx="11876338" cy="2766058"/>
          </a:xfrm>
        </p:spPr>
        <p:txBody>
          <a:bodyPr anchor="b">
            <a:noAutofit/>
          </a:bodyPr>
          <a:lstStyle>
            <a:lvl1pPr marL="0" indent="0" algn="ctr">
              <a:lnSpc>
                <a:spcPct val="100000"/>
              </a:lnSpc>
              <a:buNone/>
              <a:defRPr sz="960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23" name="Picture Placeholder 2"/>
          <p:cNvSpPr>
            <a:spLocks noGrp="1" noChangeAspect="1"/>
          </p:cNvSpPr>
          <p:nvPr>
            <p:ph type="pic" idx="21"/>
          </p:nvPr>
        </p:nvSpPr>
        <p:spPr>
          <a:xfrm>
            <a:off x="16448386" y="10042728"/>
            <a:ext cx="10549891" cy="73152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4" name="Text Placeholder 3"/>
          <p:cNvSpPr>
            <a:spLocks noGrp="1"/>
          </p:cNvSpPr>
          <p:nvPr>
            <p:ph type="body" sz="half" idx="19"/>
          </p:nvPr>
        </p:nvSpPr>
        <p:spPr>
          <a:xfrm>
            <a:off x="15988853" y="21913958"/>
            <a:ext cx="11881210" cy="5883802"/>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25" name="Text Placeholder 4"/>
          <p:cNvSpPr>
            <a:spLocks noGrp="1"/>
          </p:cNvSpPr>
          <p:nvPr>
            <p:ph type="body" sz="quarter" idx="13"/>
          </p:nvPr>
        </p:nvSpPr>
        <p:spPr>
          <a:xfrm>
            <a:off x="28704324" y="19147905"/>
            <a:ext cx="11843640" cy="2766058"/>
          </a:xfrm>
        </p:spPr>
        <p:txBody>
          <a:bodyPr anchor="b">
            <a:noAutofit/>
          </a:bodyPr>
          <a:lstStyle>
            <a:lvl1pPr marL="0" indent="0" algn="ctr">
              <a:lnSpc>
                <a:spcPct val="100000"/>
              </a:lnSpc>
              <a:buNone/>
              <a:defRPr sz="960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26" name="Picture Placeholder 2"/>
          <p:cNvSpPr>
            <a:spLocks noGrp="1" noChangeAspect="1"/>
          </p:cNvSpPr>
          <p:nvPr>
            <p:ph type="pic" idx="22"/>
          </p:nvPr>
        </p:nvSpPr>
        <p:spPr>
          <a:xfrm>
            <a:off x="29350097" y="10042728"/>
            <a:ext cx="10555608" cy="73152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7" name="Text Placeholder 3"/>
          <p:cNvSpPr>
            <a:spLocks noGrp="1"/>
          </p:cNvSpPr>
          <p:nvPr>
            <p:ph type="body" sz="half" idx="20"/>
          </p:nvPr>
        </p:nvSpPr>
        <p:spPr>
          <a:xfrm>
            <a:off x="28703871" y="21913968"/>
            <a:ext cx="11859331" cy="5883792"/>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pPr/>
              <a:t>2/16/2020</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3811668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2/16/2020</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666021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3" y="2926082"/>
            <a:ext cx="9153566" cy="2487168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3289663" y="2926082"/>
            <a:ext cx="27571339" cy="248716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2/16/2020</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40833730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Poster">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45" name="Rectangle 44"/>
          <p:cNvSpPr/>
          <p:nvPr/>
        </p:nvSpPr>
        <p:spPr>
          <a:xfrm>
            <a:off x="685800" y="14798040"/>
            <a:ext cx="457200" cy="9144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685800" y="23301960"/>
            <a:ext cx="457200" cy="9144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101"/>
          <p:cNvSpPr>
            <a:spLocks noChangeArrowheads="1"/>
          </p:cNvSpPr>
          <p:nvPr userDrawn="1"/>
        </p:nvSpPr>
        <p:spPr bwMode="auto">
          <a:xfrm>
            <a:off x="1" y="32004000"/>
            <a:ext cx="43891200" cy="914400"/>
          </a:xfrm>
          <a:prstGeom prst="rect">
            <a:avLst/>
          </a:prstGeom>
          <a:solidFill>
            <a:schemeClr val="accent2">
              <a:lumMod val="60000"/>
              <a:lumOff val="40000"/>
            </a:schemeClr>
          </a:solidFill>
          <a:ln>
            <a:noFill/>
          </a:ln>
          <a:effectLst/>
        </p:spPr>
        <p:txBody>
          <a:bodyPr wrap="none" anchor="ctr"/>
          <a:lstStyle/>
          <a:p>
            <a:r>
              <a:rPr lang="en-US" dirty="0"/>
              <a:t>`</a:t>
            </a:r>
          </a:p>
        </p:txBody>
      </p:sp>
      <p:sp>
        <p:nvSpPr>
          <p:cNvPr id="59" name="Line 112"/>
          <p:cNvSpPr>
            <a:spLocks noChangeShapeType="1"/>
          </p:cNvSpPr>
          <p:nvPr userDrawn="1"/>
        </p:nvSpPr>
        <p:spPr bwMode="white">
          <a:xfrm>
            <a:off x="0" y="32004000"/>
            <a:ext cx="43891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3" name="Rectangle 42"/>
          <p:cNvSpPr/>
          <p:nvPr userDrawn="1"/>
        </p:nvSpPr>
        <p:spPr bwMode="white">
          <a:xfrm>
            <a:off x="29591222"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p:cNvSpPr/>
          <p:nvPr userDrawn="1"/>
        </p:nvSpPr>
        <p:spPr bwMode="white">
          <a:xfrm>
            <a:off x="15363158"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p:cNvSpPr/>
          <p:nvPr userDrawn="1"/>
        </p:nvSpPr>
        <p:spPr bwMode="white">
          <a:xfrm>
            <a:off x="1112683"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p:cNvSpPr/>
          <p:nvPr userDrawn="1"/>
        </p:nvSpPr>
        <p:spPr>
          <a:xfrm>
            <a:off x="1191767" y="6172200"/>
            <a:ext cx="13023031" cy="91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p:cNvSpPr/>
          <p:nvPr/>
        </p:nvSpPr>
        <p:spPr>
          <a:xfrm>
            <a:off x="685800" y="6172200"/>
            <a:ext cx="457200" cy="9144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01"/>
          <p:cNvSpPr>
            <a:spLocks noChangeArrowheads="1"/>
          </p:cNvSpPr>
          <p:nvPr userDrawn="1"/>
        </p:nvSpPr>
        <p:spPr bwMode="auto">
          <a:xfrm>
            <a:off x="1143001" y="3886200"/>
            <a:ext cx="42748200" cy="1600200"/>
          </a:xfrm>
          <a:prstGeom prst="rect">
            <a:avLst/>
          </a:prstGeom>
          <a:solidFill>
            <a:schemeClr val="accent2">
              <a:lumMod val="20000"/>
              <a:lumOff val="80000"/>
            </a:schemeClr>
          </a:solidFill>
          <a:ln>
            <a:noFill/>
          </a:ln>
          <a:effectLst/>
        </p:spPr>
        <p:txBody>
          <a:bodyPr wrap="none" anchor="ctr"/>
          <a:lstStyle/>
          <a:p>
            <a:endParaRPr lang="en-US"/>
          </a:p>
        </p:txBody>
      </p:sp>
      <p:sp>
        <p:nvSpPr>
          <p:cNvPr id="6" name="Title 5"/>
          <p:cNvSpPr>
            <a:spLocks noGrp="1"/>
          </p:cNvSpPr>
          <p:nvPr userDrawn="1">
            <p:ph type="title"/>
          </p:nvPr>
        </p:nvSpPr>
        <p:spPr/>
        <p:txBody>
          <a:bodyPr/>
          <a:lstStyle>
            <a:lvl1pPr>
              <a:defRPr b="0"/>
            </a:lvl1pPr>
          </a:lstStyle>
          <a:p>
            <a:r>
              <a:rPr lang="en-US"/>
              <a:t>Click to edit Master title style</a:t>
            </a:r>
          </a:p>
        </p:txBody>
      </p:sp>
      <p:sp>
        <p:nvSpPr>
          <p:cNvPr id="31" name="Text Placeholder 6"/>
          <p:cNvSpPr>
            <a:spLocks noGrp="1"/>
          </p:cNvSpPr>
          <p:nvPr userDrawn="1">
            <p:ph type="body" sz="quarter" idx="36"/>
          </p:nvPr>
        </p:nvSpPr>
        <p:spPr bwMode="auto">
          <a:xfrm>
            <a:off x="2209800" y="4083469"/>
            <a:ext cx="35661600" cy="1276992"/>
          </a:xfrm>
        </p:spPr>
        <p:txBody>
          <a:bodyPr anchor="ctr">
            <a:noAutofit/>
          </a:bodyPr>
          <a:lstStyle>
            <a:lvl1pPr marL="0" indent="0">
              <a:spcBef>
                <a:spcPts val="0"/>
              </a:spcBef>
              <a:buNone/>
              <a:defRPr sz="2400">
                <a:solidFill>
                  <a:schemeClr val="tx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7" name="Text Placeholder 6"/>
          <p:cNvSpPr>
            <a:spLocks noGrp="1"/>
          </p:cNvSpPr>
          <p:nvPr userDrawn="1">
            <p:ph type="body" sz="quarter" idx="13" hasCustomPrompt="1"/>
          </p:nvPr>
        </p:nvSpPr>
        <p:spPr>
          <a:xfrm>
            <a:off x="1170431" y="5854273"/>
            <a:ext cx="13044367" cy="1260902"/>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userDrawn="1">
            <p:ph sz="quarter" idx="24" hasCustomPrompt="1"/>
          </p:nvPr>
        </p:nvSpPr>
        <p:spPr>
          <a:xfrm>
            <a:off x="1174552" y="7086600"/>
            <a:ext cx="13048488" cy="6840825"/>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60" name="Rectangle 59"/>
          <p:cNvSpPr/>
          <p:nvPr userDrawn="1"/>
        </p:nvSpPr>
        <p:spPr>
          <a:xfrm>
            <a:off x="1170430" y="14798040"/>
            <a:ext cx="13044367" cy="914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a:p>
        </p:txBody>
      </p:sp>
      <p:sp>
        <p:nvSpPr>
          <p:cNvPr id="11" name="Text Placeholder 6"/>
          <p:cNvSpPr>
            <a:spLocks noGrp="1"/>
          </p:cNvSpPr>
          <p:nvPr userDrawn="1">
            <p:ph type="body" sz="quarter" idx="17" hasCustomPrompt="1"/>
          </p:nvPr>
        </p:nvSpPr>
        <p:spPr>
          <a:xfrm>
            <a:off x="1170431" y="14480113"/>
            <a:ext cx="13048488" cy="1260902"/>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userDrawn="1">
            <p:ph sz="quarter" idx="25" hasCustomPrompt="1"/>
          </p:nvPr>
        </p:nvSpPr>
        <p:spPr>
          <a:xfrm>
            <a:off x="1174552" y="15712439"/>
            <a:ext cx="13048488" cy="7440169"/>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61" name="Rectangle 60"/>
          <p:cNvSpPr/>
          <p:nvPr userDrawn="1"/>
        </p:nvSpPr>
        <p:spPr>
          <a:xfrm>
            <a:off x="1170431" y="23301960"/>
            <a:ext cx="13048488" cy="9144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 Placeholder 6"/>
          <p:cNvSpPr>
            <a:spLocks noGrp="1"/>
          </p:cNvSpPr>
          <p:nvPr userDrawn="1">
            <p:ph type="body" sz="quarter" idx="19" hasCustomPrompt="1"/>
          </p:nvPr>
        </p:nvSpPr>
        <p:spPr>
          <a:xfrm>
            <a:off x="1170431" y="22991236"/>
            <a:ext cx="13048488" cy="1253699"/>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userDrawn="1">
            <p:ph sz="quarter" idx="26" hasCustomPrompt="1"/>
          </p:nvPr>
        </p:nvSpPr>
        <p:spPr>
          <a:xfrm>
            <a:off x="1174552" y="24216361"/>
            <a:ext cx="13048488" cy="7263385"/>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62" name="Rectangle 61"/>
          <p:cNvSpPr/>
          <p:nvPr userDrawn="1"/>
        </p:nvSpPr>
        <p:spPr>
          <a:xfrm>
            <a:off x="15416784" y="6172200"/>
            <a:ext cx="13048488" cy="914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Placeholder 6"/>
          <p:cNvSpPr>
            <a:spLocks noGrp="1"/>
          </p:cNvSpPr>
          <p:nvPr userDrawn="1">
            <p:ph type="body" sz="quarter" idx="21" hasCustomPrompt="1"/>
          </p:nvPr>
        </p:nvSpPr>
        <p:spPr>
          <a:xfrm>
            <a:off x="15416784" y="5854273"/>
            <a:ext cx="13048488" cy="1260902"/>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userDrawn="1">
            <p:ph sz="quarter" idx="27" hasCustomPrompt="1"/>
          </p:nvPr>
        </p:nvSpPr>
        <p:spPr>
          <a:xfrm>
            <a:off x="15416784" y="7086600"/>
            <a:ext cx="13048488" cy="492612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userDrawn="1">
            <p:ph sz="quarter" idx="23" hasCustomPrompt="1"/>
          </p:nvPr>
        </p:nvSpPr>
        <p:spPr>
          <a:xfrm>
            <a:off x="15416784" y="12456478"/>
            <a:ext cx="13048488" cy="6172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57" name="Content Placeholder 17"/>
          <p:cNvSpPr>
            <a:spLocks noGrp="1"/>
          </p:cNvSpPr>
          <p:nvPr>
            <p:ph sz="quarter" idx="37" hasCustomPrompt="1"/>
          </p:nvPr>
        </p:nvSpPr>
        <p:spPr>
          <a:xfrm>
            <a:off x="15416784" y="19072430"/>
            <a:ext cx="13048488" cy="3918814"/>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Rectangle 62"/>
          <p:cNvSpPr/>
          <p:nvPr userDrawn="1"/>
        </p:nvSpPr>
        <p:spPr>
          <a:xfrm>
            <a:off x="15416784" y="23298912"/>
            <a:ext cx="13048488"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 Placeholder 6"/>
          <p:cNvSpPr>
            <a:spLocks noGrp="1"/>
          </p:cNvSpPr>
          <p:nvPr userDrawn="1">
            <p:ph type="body" sz="quarter" idx="29" hasCustomPrompt="1"/>
          </p:nvPr>
        </p:nvSpPr>
        <p:spPr>
          <a:xfrm>
            <a:off x="15416784" y="22991236"/>
            <a:ext cx="13048488" cy="1253699"/>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64" name="Rectangle 63"/>
          <p:cNvSpPr/>
          <p:nvPr userDrawn="1"/>
        </p:nvSpPr>
        <p:spPr>
          <a:xfrm>
            <a:off x="29644848" y="6172200"/>
            <a:ext cx="13048488"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17"/>
          <p:cNvSpPr>
            <a:spLocks noGrp="1"/>
          </p:cNvSpPr>
          <p:nvPr userDrawn="1">
            <p:ph sz="quarter" idx="30" hasCustomPrompt="1"/>
          </p:nvPr>
        </p:nvSpPr>
        <p:spPr>
          <a:xfrm>
            <a:off x="15416784" y="24216361"/>
            <a:ext cx="13048488" cy="726033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userDrawn="1">
            <p:ph type="body" sz="quarter" idx="31" hasCustomPrompt="1"/>
          </p:nvPr>
        </p:nvSpPr>
        <p:spPr>
          <a:xfrm>
            <a:off x="29644848" y="5854274"/>
            <a:ext cx="13048488" cy="1260902"/>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userDrawn="1">
            <p:ph sz="quarter" idx="32" hasCustomPrompt="1"/>
          </p:nvPr>
        </p:nvSpPr>
        <p:spPr>
          <a:xfrm>
            <a:off x="29644848" y="7086600"/>
            <a:ext cx="13048488" cy="7315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userDrawn="1">
            <p:ph sz="quarter" idx="33" hasCustomPrompt="1"/>
          </p:nvPr>
        </p:nvSpPr>
        <p:spPr>
          <a:xfrm>
            <a:off x="29644848" y="15251886"/>
            <a:ext cx="13048488" cy="7315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65" name="Rectangle 64"/>
          <p:cNvSpPr/>
          <p:nvPr userDrawn="1"/>
        </p:nvSpPr>
        <p:spPr>
          <a:xfrm>
            <a:off x="29644848" y="23298912"/>
            <a:ext cx="13048488" cy="914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Placeholder 6"/>
          <p:cNvSpPr>
            <a:spLocks noGrp="1"/>
          </p:cNvSpPr>
          <p:nvPr userDrawn="1">
            <p:ph type="body" sz="quarter" idx="34" hasCustomPrompt="1"/>
          </p:nvPr>
        </p:nvSpPr>
        <p:spPr>
          <a:xfrm>
            <a:off x="29644848" y="22991236"/>
            <a:ext cx="13048488" cy="1253699"/>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userDrawn="1">
            <p:ph sz="quarter" idx="35" hasCustomPrompt="1"/>
          </p:nvPr>
        </p:nvSpPr>
        <p:spPr>
          <a:xfrm>
            <a:off x="29644848" y="24216361"/>
            <a:ext cx="13048488" cy="726033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8" name="Line 115"/>
          <p:cNvSpPr>
            <a:spLocks noChangeShapeType="1"/>
          </p:cNvSpPr>
          <p:nvPr/>
        </p:nvSpPr>
        <p:spPr bwMode="white">
          <a:xfrm>
            <a:off x="1143000" y="2330196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 name="Rectangle 48"/>
          <p:cNvSpPr/>
          <p:nvPr userDrawn="1"/>
        </p:nvSpPr>
        <p:spPr>
          <a:xfrm>
            <a:off x="14927686" y="6172200"/>
            <a:ext cx="457200" cy="9144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Line 115"/>
          <p:cNvSpPr>
            <a:spLocks noChangeShapeType="1"/>
          </p:cNvSpPr>
          <p:nvPr userDrawn="1"/>
        </p:nvSpPr>
        <p:spPr bwMode="white">
          <a:xfrm>
            <a:off x="15387315"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1" name="Rectangle 50"/>
          <p:cNvSpPr/>
          <p:nvPr userDrawn="1"/>
        </p:nvSpPr>
        <p:spPr>
          <a:xfrm>
            <a:off x="29138880" y="6172200"/>
            <a:ext cx="457200" cy="914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Line 115"/>
          <p:cNvSpPr>
            <a:spLocks noChangeShapeType="1"/>
          </p:cNvSpPr>
          <p:nvPr userDrawn="1"/>
        </p:nvSpPr>
        <p:spPr bwMode="white">
          <a:xfrm>
            <a:off x="29596080"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3" name="Rectangle 52"/>
          <p:cNvSpPr/>
          <p:nvPr userDrawn="1"/>
        </p:nvSpPr>
        <p:spPr>
          <a:xfrm>
            <a:off x="29141928" y="23298912"/>
            <a:ext cx="457200" cy="9144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Line 115"/>
          <p:cNvSpPr>
            <a:spLocks noChangeShapeType="1"/>
          </p:cNvSpPr>
          <p:nvPr userDrawn="1"/>
        </p:nvSpPr>
        <p:spPr bwMode="white">
          <a:xfrm>
            <a:off x="29596080" y="23298912"/>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5" name="Rectangle 54"/>
          <p:cNvSpPr/>
          <p:nvPr userDrawn="1"/>
        </p:nvSpPr>
        <p:spPr>
          <a:xfrm>
            <a:off x="14932152" y="23298912"/>
            <a:ext cx="457200" cy="914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Line 115"/>
          <p:cNvSpPr>
            <a:spLocks noChangeShapeType="1"/>
          </p:cNvSpPr>
          <p:nvPr userDrawn="1"/>
        </p:nvSpPr>
        <p:spPr bwMode="white">
          <a:xfrm>
            <a:off x="15389352" y="23298912"/>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 name="Date Placeholder 2"/>
          <p:cNvSpPr>
            <a:spLocks noGrp="1"/>
          </p:cNvSpPr>
          <p:nvPr userDrawn="1">
            <p:ph type="dt" sz="half" idx="10"/>
          </p:nvPr>
        </p:nvSpPr>
        <p:spPr/>
        <p:txBody>
          <a:bodyPr/>
          <a:lstStyle/>
          <a:p>
            <a:fld id="{ECAA57DF-1C19-4726-AB84-014692BAD8F5}" type="datetimeFigureOut">
              <a:rPr lang="en-US" smtClean="0"/>
              <a:t>2/16/2020</a:t>
            </a:fld>
            <a:endParaRPr lang="en-US"/>
          </a:p>
        </p:txBody>
      </p:sp>
      <p:sp>
        <p:nvSpPr>
          <p:cNvPr id="4" name="Footer Placeholder 3"/>
          <p:cNvSpPr>
            <a:spLocks noGrp="1"/>
          </p:cNvSpPr>
          <p:nvPr userDrawn="1">
            <p:ph type="ftr" sz="quarter" idx="11"/>
          </p:nvPr>
        </p:nvSpPr>
        <p:spPr/>
        <p:txBody>
          <a:bodyPr/>
          <a:lstStyle/>
          <a:p>
            <a:endParaRPr lang="en-US"/>
          </a:p>
        </p:txBody>
      </p:sp>
      <p:sp>
        <p:nvSpPr>
          <p:cNvPr id="5" name="Slide Number Placeholder 4"/>
          <p:cNvSpPr>
            <a:spLocks noGrp="1"/>
          </p:cNvSpPr>
          <p:nvPr userDrawn="1">
            <p:ph type="sldNum" sz="quarter" idx="12"/>
          </p:nvPr>
        </p:nvSpPr>
        <p:spPr/>
        <p:txBody>
          <a:bodyPr/>
          <a:lstStyle/>
          <a:p>
            <a:fld id="{91B4C631-C489-4C11-812F-2172FBEAE82B}" type="slidenum">
              <a:rPr lang="en-US" smtClean="0"/>
              <a:t>‹#›</a:t>
            </a:fld>
            <a:endParaRPr lang="en-US"/>
          </a:p>
        </p:txBody>
      </p:sp>
      <p:sp>
        <p:nvSpPr>
          <p:cNvPr id="40" name="Line 115"/>
          <p:cNvSpPr>
            <a:spLocks noChangeShapeType="1"/>
          </p:cNvSpPr>
          <p:nvPr/>
        </p:nvSpPr>
        <p:spPr bwMode="white">
          <a:xfrm>
            <a:off x="1143000"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 name="Line 115"/>
          <p:cNvSpPr>
            <a:spLocks noChangeShapeType="1"/>
          </p:cNvSpPr>
          <p:nvPr/>
        </p:nvSpPr>
        <p:spPr bwMode="white">
          <a:xfrm>
            <a:off x="1143000" y="1479804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2812703191"/>
      </p:ext>
    </p:extLst>
  </p:cSld>
  <p:clrMapOvr>
    <a:masterClrMapping/>
  </p:clrMapOvr>
  <p:extLst>
    <p:ext uri="{DCECCB84-F9BA-43D5-87BE-67443E8EF086}">
      <p15:sldGuideLst xmlns:p15="http://schemas.microsoft.com/office/powerpoint/2012/main">
        <p15:guide id="1" pos="9168">
          <p15:clr>
            <a:srgbClr val="A4A3A4"/>
          </p15:clr>
        </p15:guide>
        <p15:guide id="2" pos="18480">
          <p15:clr>
            <a:srgbClr val="A4A3A4"/>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289668" y="2926087"/>
            <a:ext cx="37273541" cy="636634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289661" y="10061107"/>
            <a:ext cx="37273546" cy="177366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643450" y="28239727"/>
            <a:ext cx="9875520" cy="1752600"/>
          </a:xfrm>
          <a:prstGeom prst="rect">
            <a:avLst/>
          </a:prstGeom>
        </p:spPr>
        <p:txBody>
          <a:bodyPr vert="horz" lIns="91440" tIns="45720" rIns="91440" bIns="45720" rtlCol="0" anchor="ctr"/>
          <a:lstStyle>
            <a:lvl1pPr algn="r">
              <a:defRPr sz="4800">
                <a:solidFill>
                  <a:schemeClr val="tx1">
                    <a:tint val="75000"/>
                  </a:schemeClr>
                </a:solidFill>
              </a:defRPr>
            </a:lvl1pPr>
          </a:lstStyle>
          <a:p>
            <a:fld id="{ECAA57DF-1C19-4726-AB84-014692BAD8F5}" type="datetimeFigureOut">
              <a:rPr lang="en-US" smtClean="0"/>
              <a:pPr/>
              <a:t>2/16/2020</a:t>
            </a:fld>
            <a:endParaRPr lang="en-US"/>
          </a:p>
        </p:txBody>
      </p:sp>
      <p:sp>
        <p:nvSpPr>
          <p:cNvPr id="5" name="Footer Placeholder 4"/>
          <p:cNvSpPr>
            <a:spLocks noGrp="1"/>
          </p:cNvSpPr>
          <p:nvPr>
            <p:ph type="ftr" sz="quarter" idx="3"/>
          </p:nvPr>
        </p:nvSpPr>
        <p:spPr>
          <a:xfrm>
            <a:off x="3289663" y="28239727"/>
            <a:ext cx="24022315" cy="1752600"/>
          </a:xfrm>
          <a:prstGeom prst="rect">
            <a:avLst/>
          </a:prstGeom>
        </p:spPr>
        <p:txBody>
          <a:bodyPr vert="horz" lIns="91440" tIns="45720" rIns="91440" bIns="45720" rtlCol="0" anchor="ctr"/>
          <a:lstStyle>
            <a:lvl1pPr algn="l">
              <a:defRPr sz="4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7850446" y="28239727"/>
            <a:ext cx="2712763" cy="1752600"/>
          </a:xfrm>
          <a:prstGeom prst="rect">
            <a:avLst/>
          </a:prstGeom>
        </p:spPr>
        <p:txBody>
          <a:bodyPr vert="horz" lIns="91440" tIns="45720" rIns="91440" bIns="45720" rtlCol="0" anchor="ctr"/>
          <a:lstStyle>
            <a:lvl1pPr algn="r">
              <a:defRPr sz="4800">
                <a:solidFill>
                  <a:schemeClr val="tx1">
                    <a:tint val="75000"/>
                  </a:schemeClr>
                </a:solidFill>
              </a:defRPr>
            </a:lvl1pPr>
          </a:lstStyle>
          <a:p>
            <a:fld id="{91B4C631-C489-4C11-812F-2172FBEAE82B}" type="slidenum">
              <a:rPr lang="en-US" smtClean="0"/>
              <a:pPr/>
              <a:t>‹#›</a:t>
            </a:fld>
            <a:endParaRPr lang="en-US"/>
          </a:p>
        </p:txBody>
      </p:sp>
      <p:sp>
        <p:nvSpPr>
          <p:cNvPr id="7" name="Rectangle 104">
            <a:extLst>
              <a:ext uri="{FF2B5EF4-FFF2-40B4-BE49-F238E27FC236}">
                <a16:creationId xmlns:a16="http://schemas.microsoft.com/office/drawing/2014/main" id="{4F4A7785-8403-4707-9B95-3F49050BDD2F}"/>
              </a:ext>
            </a:extLst>
          </p:cNvPr>
          <p:cNvSpPr>
            <a:spLocks noChangeArrowheads="1"/>
          </p:cNvSpPr>
          <p:nvPr userDrawn="1"/>
        </p:nvSpPr>
        <p:spPr bwMode="auto">
          <a:xfrm flipH="1">
            <a:off x="685800" y="0"/>
            <a:ext cx="457200" cy="3886200"/>
          </a:xfrm>
          <a:prstGeom prst="rect">
            <a:avLst/>
          </a:prstGeom>
          <a:solidFill>
            <a:schemeClr val="accent2"/>
          </a:solidFill>
          <a:ln>
            <a:noFill/>
          </a:ln>
          <a:effectLst/>
        </p:spPr>
        <p:txBody>
          <a:bodyPr wrap="none" anchor="ctr"/>
          <a:lstStyle/>
          <a:p>
            <a:endParaRPr lang="en-US"/>
          </a:p>
        </p:txBody>
      </p:sp>
      <p:sp>
        <p:nvSpPr>
          <p:cNvPr id="8" name="Rectangle 7">
            <a:extLst>
              <a:ext uri="{FF2B5EF4-FFF2-40B4-BE49-F238E27FC236}">
                <a16:creationId xmlns:a16="http://schemas.microsoft.com/office/drawing/2014/main" id="{06E6BAD3-D766-4AE0-9F99-48903B1A06DF}"/>
              </a:ext>
            </a:extLst>
          </p:cNvPr>
          <p:cNvSpPr/>
          <p:nvPr userDrawn="1"/>
        </p:nvSpPr>
        <p:spPr bwMode="auto">
          <a:xfrm>
            <a:off x="1142999" y="0"/>
            <a:ext cx="42748200" cy="3886200"/>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FC28EAC-F709-4D5A-BC88-007001BF70F6}"/>
              </a:ext>
            </a:extLst>
          </p:cNvPr>
          <p:cNvGrpSpPr/>
          <p:nvPr userDrawn="1"/>
        </p:nvGrpSpPr>
        <p:grpSpPr bwMode="white">
          <a:xfrm>
            <a:off x="1143000" y="0"/>
            <a:ext cx="42748200" cy="5513832"/>
            <a:chOff x="1143000" y="0"/>
            <a:chExt cx="42748200" cy="5513832"/>
          </a:xfrm>
        </p:grpSpPr>
        <p:sp>
          <p:nvSpPr>
            <p:cNvPr id="10" name="Line 112">
              <a:extLst>
                <a:ext uri="{FF2B5EF4-FFF2-40B4-BE49-F238E27FC236}">
                  <a16:creationId xmlns:a16="http://schemas.microsoft.com/office/drawing/2014/main" id="{3C0B90C9-EC67-4D37-B312-8111E8FD951F}"/>
                </a:ext>
              </a:extLst>
            </p:cNvPr>
            <p:cNvSpPr>
              <a:spLocks noChangeShapeType="1"/>
            </p:cNvSpPr>
            <p:nvPr userDrawn="1"/>
          </p:nvSpPr>
          <p:spPr bwMode="white">
            <a:xfrm>
              <a:off x="1143000" y="3899217"/>
              <a:ext cx="42748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 name="Line 115">
              <a:extLst>
                <a:ext uri="{FF2B5EF4-FFF2-40B4-BE49-F238E27FC236}">
                  <a16:creationId xmlns:a16="http://schemas.microsoft.com/office/drawing/2014/main" id="{F1435034-3E67-4009-B4E3-EA93B43BF6BE}"/>
                </a:ext>
              </a:extLst>
            </p:cNvPr>
            <p:cNvSpPr>
              <a:spLocks noChangeShapeType="1"/>
            </p:cNvSpPr>
            <p:nvPr userDrawn="1"/>
          </p:nvSpPr>
          <p:spPr bwMode="white">
            <a:xfrm>
              <a:off x="1143000" y="0"/>
              <a:ext cx="0" cy="5513832"/>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2" name="Line 112">
              <a:extLst>
                <a:ext uri="{FF2B5EF4-FFF2-40B4-BE49-F238E27FC236}">
                  <a16:creationId xmlns:a16="http://schemas.microsoft.com/office/drawing/2014/main" id="{FCA740B3-A989-4E25-A1E8-8092B63A8BF2}"/>
                </a:ext>
              </a:extLst>
            </p:cNvPr>
            <p:cNvSpPr>
              <a:spLocks noChangeShapeType="1"/>
            </p:cNvSpPr>
            <p:nvPr userDrawn="1"/>
          </p:nvSpPr>
          <p:spPr bwMode="white">
            <a:xfrm>
              <a:off x="1143000" y="5486400"/>
              <a:ext cx="42748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Tree>
    <p:extLst>
      <p:ext uri="{BB962C8B-B14F-4D97-AF65-F5344CB8AC3E}">
        <p14:creationId xmlns:p14="http://schemas.microsoft.com/office/powerpoint/2010/main" val="871369615"/>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 id="2147483704" r:id="rId18"/>
  </p:sldLayoutIdLst>
  <p:txStyles>
    <p:titleStyle>
      <a:lvl1pPr algn="ctr" defTabSz="4389120" rtl="0" eaLnBrk="1" latinLnBrk="0" hangingPunct="1">
        <a:lnSpc>
          <a:spcPct val="90000"/>
        </a:lnSpc>
        <a:spcBef>
          <a:spcPct val="0"/>
        </a:spcBef>
        <a:buNone/>
        <a:defRPr sz="1632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1097280" indent="-1097280" algn="l" defTabSz="4389120" rtl="0" eaLnBrk="1" latinLnBrk="0" hangingPunct="1">
        <a:lnSpc>
          <a:spcPct val="120000"/>
        </a:lnSpc>
        <a:spcBef>
          <a:spcPts val="4800"/>
        </a:spcBef>
        <a:buFont typeface="Arial" panose="020B0604020202020204" pitchFamily="34" charset="0"/>
        <a:buChar char="•"/>
        <a:defRPr sz="9600" kern="1200">
          <a:solidFill>
            <a:schemeClr val="tx1"/>
          </a:solidFill>
          <a:effectLst>
            <a:outerShdw blurRad="50800" dist="38100" dir="2700000" algn="tl" rotWithShape="0">
              <a:srgbClr val="000000">
                <a:alpha val="48000"/>
              </a:srgbClr>
            </a:outerShdw>
          </a:effectLst>
          <a:latin typeface="+mn-lt"/>
          <a:ea typeface="+mn-ea"/>
          <a:cs typeface="+mn-cs"/>
        </a:defRPr>
      </a:lvl1pPr>
      <a:lvl2pPr marL="3291840" indent="-1097280" algn="l" defTabSz="4389120" rtl="0" eaLnBrk="1" latinLnBrk="0" hangingPunct="1">
        <a:lnSpc>
          <a:spcPct val="120000"/>
        </a:lnSpc>
        <a:spcBef>
          <a:spcPts val="2400"/>
        </a:spcBef>
        <a:buFont typeface="Arial" panose="020B0604020202020204" pitchFamily="34" charset="0"/>
        <a:buChar char="•"/>
        <a:defRPr sz="8640" kern="1200">
          <a:solidFill>
            <a:schemeClr val="tx1"/>
          </a:solidFill>
          <a:effectLst>
            <a:outerShdw blurRad="50800" dist="38100" dir="2700000" algn="tl" rotWithShape="0">
              <a:srgbClr val="000000">
                <a:alpha val="48000"/>
              </a:srgbClr>
            </a:outerShdw>
          </a:effectLst>
          <a:latin typeface="+mn-lt"/>
          <a:ea typeface="+mn-ea"/>
          <a:cs typeface="+mn-cs"/>
        </a:defRPr>
      </a:lvl2pPr>
      <a:lvl3pPr marL="5486400" indent="-1097280" algn="l" defTabSz="4389120" rtl="0" eaLnBrk="1" latinLnBrk="0" hangingPunct="1">
        <a:lnSpc>
          <a:spcPct val="120000"/>
        </a:lnSpc>
        <a:spcBef>
          <a:spcPts val="2400"/>
        </a:spcBef>
        <a:buFont typeface="Arial" panose="020B0604020202020204" pitchFamily="34" charset="0"/>
        <a:buChar char="•"/>
        <a:defRPr sz="7680" kern="1200">
          <a:solidFill>
            <a:schemeClr val="tx1"/>
          </a:solidFill>
          <a:effectLst>
            <a:outerShdw blurRad="50800" dist="38100" dir="2700000" algn="tl" rotWithShape="0">
              <a:srgbClr val="000000">
                <a:alpha val="48000"/>
              </a:srgbClr>
            </a:outerShdw>
          </a:effectLst>
          <a:latin typeface="+mn-lt"/>
          <a:ea typeface="+mn-ea"/>
          <a:cs typeface="+mn-cs"/>
        </a:defRPr>
      </a:lvl3pPr>
      <a:lvl4pPr marL="7680960" indent="-1097280" algn="l" defTabSz="4389120" rtl="0" eaLnBrk="1" latinLnBrk="0" hangingPunct="1">
        <a:lnSpc>
          <a:spcPct val="120000"/>
        </a:lnSpc>
        <a:spcBef>
          <a:spcPts val="2400"/>
        </a:spcBef>
        <a:buFont typeface="Arial" panose="020B0604020202020204" pitchFamily="34" charset="0"/>
        <a:buChar char="•"/>
        <a:defRPr sz="6720" kern="1200">
          <a:solidFill>
            <a:schemeClr val="tx1"/>
          </a:solidFill>
          <a:effectLst>
            <a:outerShdw blurRad="50800" dist="38100" dir="2700000" algn="tl" rotWithShape="0">
              <a:srgbClr val="000000">
                <a:alpha val="48000"/>
              </a:srgbClr>
            </a:outerShdw>
          </a:effectLst>
          <a:latin typeface="+mn-lt"/>
          <a:ea typeface="+mn-ea"/>
          <a:cs typeface="+mn-cs"/>
        </a:defRPr>
      </a:lvl4pPr>
      <a:lvl5pPr marL="9875520" indent="-1097280" algn="l" defTabSz="4389120" rtl="0" eaLnBrk="1" latinLnBrk="0" hangingPunct="1">
        <a:lnSpc>
          <a:spcPct val="120000"/>
        </a:lnSpc>
        <a:spcBef>
          <a:spcPts val="2400"/>
        </a:spcBef>
        <a:buFont typeface="Arial" panose="020B0604020202020204" pitchFamily="34" charset="0"/>
        <a:buChar char="•"/>
        <a:defRPr sz="5760" kern="1200">
          <a:solidFill>
            <a:schemeClr val="tx1"/>
          </a:solidFill>
          <a:effectLst>
            <a:outerShdw blurRad="50800" dist="38100" dir="2700000" algn="tl" rotWithShape="0">
              <a:srgbClr val="000000">
                <a:alpha val="48000"/>
              </a:srgbClr>
            </a:outerShdw>
          </a:effectLst>
          <a:latin typeface="+mn-lt"/>
          <a:ea typeface="+mn-ea"/>
          <a:cs typeface="+mn-cs"/>
        </a:defRPr>
      </a:lvl5pPr>
      <a:lvl6pPr marL="12070080" indent="-1097280" algn="l" defTabSz="4389120" rtl="0" eaLnBrk="1" latinLnBrk="0" hangingPunct="1">
        <a:lnSpc>
          <a:spcPct val="120000"/>
        </a:lnSpc>
        <a:spcBef>
          <a:spcPts val="2400"/>
        </a:spcBef>
        <a:buFont typeface="Arial" panose="020B0604020202020204" pitchFamily="34" charset="0"/>
        <a:buChar char="•"/>
        <a:defRPr sz="5760" kern="1200">
          <a:solidFill>
            <a:schemeClr val="tx1"/>
          </a:solidFill>
          <a:effectLst>
            <a:outerShdw blurRad="50800" dist="38100" dir="2700000" algn="tl" rotWithShape="0">
              <a:srgbClr val="000000">
                <a:alpha val="48000"/>
              </a:srgbClr>
            </a:outerShdw>
          </a:effectLst>
          <a:latin typeface="+mn-lt"/>
          <a:ea typeface="+mn-ea"/>
          <a:cs typeface="+mn-cs"/>
        </a:defRPr>
      </a:lvl6pPr>
      <a:lvl7pPr marL="14264640" indent="-1097280" algn="l" defTabSz="4389120" rtl="0" eaLnBrk="1" latinLnBrk="0" hangingPunct="1">
        <a:lnSpc>
          <a:spcPct val="120000"/>
        </a:lnSpc>
        <a:spcBef>
          <a:spcPts val="2400"/>
        </a:spcBef>
        <a:buFont typeface="Arial" panose="020B0604020202020204" pitchFamily="34" charset="0"/>
        <a:buChar char="•"/>
        <a:defRPr sz="5760" kern="1200">
          <a:solidFill>
            <a:schemeClr val="tx1"/>
          </a:solidFill>
          <a:effectLst>
            <a:outerShdw blurRad="50800" dist="38100" dir="2700000" algn="tl" rotWithShape="0">
              <a:srgbClr val="000000">
                <a:alpha val="48000"/>
              </a:srgbClr>
            </a:outerShdw>
          </a:effectLst>
          <a:latin typeface="+mn-lt"/>
          <a:ea typeface="+mn-ea"/>
          <a:cs typeface="+mn-cs"/>
        </a:defRPr>
      </a:lvl7pPr>
      <a:lvl8pPr marL="16459200" indent="-1097280" algn="l" defTabSz="4389120" rtl="0" eaLnBrk="1" latinLnBrk="0" hangingPunct="1">
        <a:lnSpc>
          <a:spcPct val="120000"/>
        </a:lnSpc>
        <a:spcBef>
          <a:spcPts val="2400"/>
        </a:spcBef>
        <a:buFont typeface="Arial" panose="020B0604020202020204" pitchFamily="34" charset="0"/>
        <a:buChar char="•"/>
        <a:defRPr sz="5760" kern="1200">
          <a:solidFill>
            <a:schemeClr val="tx1"/>
          </a:solidFill>
          <a:effectLst>
            <a:outerShdw blurRad="50800" dist="38100" dir="2700000" algn="tl" rotWithShape="0">
              <a:srgbClr val="000000">
                <a:alpha val="48000"/>
              </a:srgbClr>
            </a:outerShdw>
          </a:effectLst>
          <a:latin typeface="+mn-lt"/>
          <a:ea typeface="+mn-ea"/>
          <a:cs typeface="+mn-cs"/>
        </a:defRPr>
      </a:lvl8pPr>
      <a:lvl9pPr marL="18653760" indent="-1097280" algn="l" defTabSz="4389120" rtl="0" eaLnBrk="1" latinLnBrk="0" hangingPunct="1">
        <a:lnSpc>
          <a:spcPct val="120000"/>
        </a:lnSpc>
        <a:spcBef>
          <a:spcPts val="2400"/>
        </a:spcBef>
        <a:buFont typeface="Arial" panose="020B0604020202020204" pitchFamily="34" charset="0"/>
        <a:buChar char="•"/>
        <a:defRPr sz="576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889542" y="-135046"/>
            <a:ext cx="40102971" cy="3359651"/>
          </a:xfrm>
        </p:spPr>
        <p:txBody>
          <a:bodyPr>
            <a:normAutofit/>
          </a:bodyPr>
          <a:lstStyle/>
          <a:p>
            <a:pPr algn="ctr"/>
            <a:r>
              <a:rPr lang="en-US" sz="16000" b="1" dirty="0">
                <a:latin typeface="Arial" panose="020B0604020202020204" pitchFamily="34" charset="0"/>
                <a:cs typeface="Arial" panose="020B0604020202020204" pitchFamily="34" charset="0"/>
              </a:rPr>
              <a:t>Changes to ALN legislation. </a:t>
            </a:r>
          </a:p>
        </p:txBody>
      </p:sp>
      <p:sp>
        <p:nvSpPr>
          <p:cNvPr id="5" name="Text Placeholder 4"/>
          <p:cNvSpPr>
            <a:spLocks noGrp="1"/>
          </p:cNvSpPr>
          <p:nvPr>
            <p:ph type="body" sz="quarter" idx="13"/>
          </p:nvPr>
        </p:nvSpPr>
        <p:spPr/>
        <p:txBody>
          <a:bodyPr/>
          <a:lstStyle/>
          <a:p>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 unified plan.</a:t>
            </a:r>
          </a:p>
        </p:txBody>
      </p:sp>
      <p:sp>
        <p:nvSpPr>
          <p:cNvPr id="14" name="Content Placeholder 13"/>
          <p:cNvSpPr>
            <a:spLocks noGrp="1"/>
          </p:cNvSpPr>
          <p:nvPr>
            <p:ph sz="quarter" idx="24"/>
          </p:nvPr>
        </p:nvSpPr>
        <p:spPr/>
        <p:txBody>
          <a:bodyPr>
            <a:normAutofit fontScale="62500" lnSpcReduction="20000"/>
          </a:bodyPr>
          <a:lstStyle/>
          <a:p>
            <a:r>
              <a:rPr lang="en-US"/>
              <a:t>List methods and descriptions here</a:t>
            </a:r>
          </a:p>
          <a:p>
            <a:r>
              <a:rPr lang="en-US"/>
              <a:t>Method 1</a:t>
            </a:r>
          </a:p>
          <a:p>
            <a:r>
              <a:rPr lang="en-US"/>
              <a:t>Method 2</a:t>
            </a:r>
          </a:p>
          <a:p>
            <a:r>
              <a:rPr lang="en-US"/>
              <a:t>Method 3</a:t>
            </a:r>
            <a:endParaRPr lang="en-US" dirty="0"/>
          </a:p>
        </p:txBody>
      </p:sp>
      <p:sp>
        <p:nvSpPr>
          <p:cNvPr id="8" name="Text Placeholder 7"/>
          <p:cNvSpPr>
            <a:spLocks noGrp="1"/>
          </p:cNvSpPr>
          <p:nvPr>
            <p:ph type="body" sz="quarter" idx="17"/>
          </p:nvPr>
        </p:nvSpPr>
        <p:spPr/>
        <p:txBody>
          <a:bodyPr/>
          <a:lstStyle/>
          <a:p>
            <a:r>
              <a:rPr lang="en-US"/>
              <a:t>Objectives</a:t>
            </a:r>
            <a:endParaRPr lang="en-US" dirty="0"/>
          </a:p>
        </p:txBody>
      </p:sp>
      <p:sp>
        <p:nvSpPr>
          <p:cNvPr id="9" name="Text Placeholder 8"/>
          <p:cNvSpPr>
            <a:spLocks noGrp="1"/>
          </p:cNvSpPr>
          <p:nvPr>
            <p:ph type="body" sz="quarter" idx="19"/>
          </p:nvPr>
        </p:nvSpPr>
        <p:spPr>
          <a:xfrm>
            <a:off x="1130635" y="20366910"/>
            <a:ext cx="13048488" cy="1253699"/>
          </a:xfrm>
        </p:spPr>
        <p:txBody>
          <a:bodyPr/>
          <a:lstStyle/>
          <a:p>
            <a:r>
              <a:rPr lang="en-US" dirty="0"/>
              <a:t>Methods</a:t>
            </a:r>
          </a:p>
        </p:txBody>
      </p:sp>
      <p:sp>
        <p:nvSpPr>
          <p:cNvPr id="16" name="Text Placeholder 15"/>
          <p:cNvSpPr>
            <a:spLocks noGrp="1"/>
          </p:cNvSpPr>
          <p:nvPr>
            <p:ph type="body" sz="quarter" idx="21"/>
          </p:nvPr>
        </p:nvSpPr>
        <p:spPr/>
        <p:txBody>
          <a:bodyPr/>
          <a:lstStyle/>
          <a:p>
            <a:r>
              <a:rPr lang="en-US" b="1" dirty="0"/>
              <a:t>A Mandatory ALN code.</a:t>
            </a:r>
          </a:p>
        </p:txBody>
      </p:sp>
      <p:sp>
        <p:nvSpPr>
          <p:cNvPr id="13" name="Content Placeholder 12"/>
          <p:cNvSpPr>
            <a:spLocks noGrp="1"/>
          </p:cNvSpPr>
          <p:nvPr>
            <p:ph sz="quarter" idx="23"/>
          </p:nvPr>
        </p:nvSpPr>
        <p:spPr>
          <a:xfrm>
            <a:off x="15365783" y="7633926"/>
            <a:ext cx="13048488" cy="6172200"/>
          </a:xfrm>
        </p:spPr>
        <p:txBody>
          <a:bodyPr>
            <a:noAutofit/>
          </a:bodyPr>
          <a:lstStyle/>
          <a:p>
            <a:pPr marL="0" indent="0" algn="just">
              <a:buNone/>
            </a:pPr>
            <a:r>
              <a:rPr lang="en-GB" sz="4000" b="1" dirty="0"/>
              <a:t>Responding to calls for a stronger Code that can be enforced, the provisions included in the Act will be supported by a new statutory ALN Code. The Code will facilitate national consistency by ensuring that the new ALN system has a set of clear, legally enforceable parameters within which local authorities and those other organisations responsible for the delivery of services for children and young people with ALN, must act. It will, therefore, be a type of subordinate legislation, and confer duties and rights on those subject to it. The Code will also set out practical guidance on how the statutory duties will be carried out, which will be supported by best practice illustrations.</a:t>
            </a:r>
            <a:endParaRPr lang="en-US" sz="4000" b="1" dirty="0"/>
          </a:p>
        </p:txBody>
      </p:sp>
      <p:sp>
        <p:nvSpPr>
          <p:cNvPr id="18" name="Text Placeholder 17"/>
          <p:cNvSpPr>
            <a:spLocks noGrp="1"/>
          </p:cNvSpPr>
          <p:nvPr>
            <p:ph type="body" sz="quarter" idx="29"/>
          </p:nvPr>
        </p:nvSpPr>
        <p:spPr/>
        <p:txBody>
          <a:bodyPr/>
          <a:lstStyle/>
          <a:p>
            <a:r>
              <a:rPr lang="en-US" dirty="0"/>
              <a:t>Welsh Language </a:t>
            </a:r>
          </a:p>
        </p:txBody>
      </p:sp>
      <p:sp>
        <p:nvSpPr>
          <p:cNvPr id="21" name="Text Placeholder 20"/>
          <p:cNvSpPr>
            <a:spLocks noGrp="1"/>
          </p:cNvSpPr>
          <p:nvPr>
            <p:ph type="body" sz="quarter" idx="31"/>
          </p:nvPr>
        </p:nvSpPr>
        <p:spPr/>
        <p:txBody>
          <a:bodyPr/>
          <a:lstStyle/>
          <a:p>
            <a:r>
              <a:rPr lang="en-US" b="1" dirty="0"/>
              <a:t>Increased participation. </a:t>
            </a:r>
          </a:p>
        </p:txBody>
      </p:sp>
      <p:sp>
        <p:nvSpPr>
          <p:cNvPr id="23" name="Text Placeholder 22"/>
          <p:cNvSpPr>
            <a:spLocks noGrp="1"/>
          </p:cNvSpPr>
          <p:nvPr>
            <p:ph type="body" sz="quarter" idx="34"/>
          </p:nvPr>
        </p:nvSpPr>
        <p:spPr/>
        <p:txBody>
          <a:bodyPr/>
          <a:lstStyle/>
          <a:p>
            <a:r>
              <a:rPr lang="en-US" dirty="0"/>
              <a:t>[Replace the following names and titles with those of the actual contributors] Dorena </a:t>
            </a:r>
            <a:r>
              <a:rPr lang="en-US" dirty="0" err="1"/>
              <a:t>Paschke</a:t>
            </a:r>
            <a:r>
              <a:rPr lang="en-US" dirty="0"/>
              <a:t>, PhD; David Alexander, PhD;  Jeff Hay, RN, BSN, MHA, and Pilar Pinilla, MD</a:t>
            </a:r>
          </a:p>
          <a:p>
            <a:r>
              <a:rPr lang="en-US" dirty="0"/>
              <a:t>A 0 to 25 age range</a:t>
            </a:r>
          </a:p>
        </p:txBody>
      </p:sp>
      <p:sp>
        <p:nvSpPr>
          <p:cNvPr id="6" name="Rectangle 5">
            <a:extLst>
              <a:ext uri="{FF2B5EF4-FFF2-40B4-BE49-F238E27FC236}">
                <a16:creationId xmlns:a16="http://schemas.microsoft.com/office/drawing/2014/main" id="{CC295547-CE8F-454C-991B-3A885D4C17D1}"/>
              </a:ext>
            </a:extLst>
          </p:cNvPr>
          <p:cNvSpPr/>
          <p:nvPr/>
        </p:nvSpPr>
        <p:spPr>
          <a:xfrm>
            <a:off x="775404" y="7055705"/>
            <a:ext cx="13044367" cy="158760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10" name="TextBox 9">
            <a:extLst>
              <a:ext uri="{FF2B5EF4-FFF2-40B4-BE49-F238E27FC236}">
                <a16:creationId xmlns:a16="http://schemas.microsoft.com/office/drawing/2014/main" id="{A02EBD16-7A72-4D77-A3A3-E825177190D9}"/>
              </a:ext>
            </a:extLst>
          </p:cNvPr>
          <p:cNvSpPr txBox="1"/>
          <p:nvPr/>
        </p:nvSpPr>
        <p:spPr>
          <a:xfrm>
            <a:off x="3984172" y="4181477"/>
            <a:ext cx="34224685" cy="1200329"/>
          </a:xfrm>
          <a:prstGeom prst="rect">
            <a:avLst/>
          </a:prstGeom>
          <a:noFill/>
        </p:spPr>
        <p:txBody>
          <a:bodyPr wrap="square" rtlCol="0">
            <a:spAutoFit/>
          </a:bodyPr>
          <a:lstStyle/>
          <a:p>
            <a:pPr algn="ctr"/>
            <a:r>
              <a:rPr lang="en-GB" sz="7200" b="1" dirty="0">
                <a:solidFill>
                  <a:schemeClr val="bg1"/>
                </a:solidFill>
                <a:latin typeface="Arial" panose="020B0604020202020204" pitchFamily="34" charset="0"/>
                <a:cs typeface="Arial" panose="020B0604020202020204" pitchFamily="34" charset="0"/>
              </a:rPr>
              <a:t>What early years practitioners need to know.</a:t>
            </a:r>
            <a:endParaRPr lang="en-GB" sz="23900" b="1" dirty="0">
              <a:solidFill>
                <a:schemeClr val="bg1"/>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2972F19-6758-44A5-AED2-06B0605CA56B}"/>
              </a:ext>
            </a:extLst>
          </p:cNvPr>
          <p:cNvSpPr txBox="1"/>
          <p:nvPr/>
        </p:nvSpPr>
        <p:spPr>
          <a:xfrm>
            <a:off x="1162189" y="7413778"/>
            <a:ext cx="13016934" cy="12280285"/>
          </a:xfrm>
          <a:prstGeom prst="rect">
            <a:avLst/>
          </a:prstGeom>
          <a:noFill/>
        </p:spPr>
        <p:txBody>
          <a:bodyPr wrap="square" rtlCol="0">
            <a:spAutoFit/>
          </a:bodyPr>
          <a:lstStyle/>
          <a:p>
            <a:pPr algn="just"/>
            <a:r>
              <a:rPr lang="en-GB" sz="4400" b="1" dirty="0">
                <a:latin typeface="Arial" panose="020B0604020202020204" pitchFamily="34" charset="0"/>
                <a:cs typeface="Arial" panose="020B0604020202020204" pitchFamily="34" charset="0"/>
              </a:rPr>
              <a:t>According to The Welsh Government (2019) The ALN Act creates a single legislative system for supporting children and young people aged between 0 to 25 years who have ALN. This is instead of the two separate systems currently operating to support children and young people of compulsory school age who have SEN, and young people in further education who have LDD. The new system replaces existing support plans (including Statements of SEN, individual education plans (IEPs) for learners on school action/ school action plus and Learning and Skills Plans for post-16 learners) with a new statutory plan called an Individual Development Plan (IDP). If it is decided that a child in Wales, of compulsory school age and below, has ALN, they will be entitled to an IDP, no matter where they are educated. </a:t>
            </a:r>
          </a:p>
        </p:txBody>
      </p:sp>
      <p:sp>
        <p:nvSpPr>
          <p:cNvPr id="67" name="TextBox 66">
            <a:extLst>
              <a:ext uri="{FF2B5EF4-FFF2-40B4-BE49-F238E27FC236}">
                <a16:creationId xmlns:a16="http://schemas.microsoft.com/office/drawing/2014/main" id="{8C62343A-CC1E-41EF-8E73-280B7C695C3A}"/>
              </a:ext>
            </a:extLst>
          </p:cNvPr>
          <p:cNvSpPr txBox="1"/>
          <p:nvPr/>
        </p:nvSpPr>
        <p:spPr>
          <a:xfrm>
            <a:off x="30417516" y="7560932"/>
            <a:ext cx="12275820" cy="14865608"/>
          </a:xfrm>
          <a:prstGeom prst="rect">
            <a:avLst/>
          </a:prstGeom>
          <a:noFill/>
        </p:spPr>
        <p:txBody>
          <a:bodyPr wrap="square" rtlCol="0">
            <a:spAutoFit/>
          </a:bodyPr>
          <a:lstStyle/>
          <a:p>
            <a:pPr algn="just"/>
            <a:r>
              <a:rPr lang="en-GB" sz="4000" b="1" dirty="0"/>
              <a:t>The new system will support a strong focus on collaboration. All services involved in working with children, young people and their families, including education, health and social services, will have a crucial role to play in working together to deliver efficient, effective, </a:t>
            </a:r>
            <a:r>
              <a:rPr lang="en-GB" sz="4000" b="1" dirty="0" err="1"/>
              <a:t>childcentred</a:t>
            </a:r>
            <a:r>
              <a:rPr lang="en-GB" sz="4000" b="1" dirty="0"/>
              <a:t> support for learners with ALN. Whilst most children with ALN will not require any specific health involvement because their ALN will not be health related, where it is relevant and appropriate, advice and assistance may be sought from health professionals. In particular, local health boards (health boards) or NHS Trusts will be under a duty to consider whether there is a treatment or service that is likely to be of benefit to addressing the learner’s ALN and, if so, secure the provision of that treatment or service. That treatment or service will need to be included in the learner’s IDP. The reforms will encourage improved collaboration and information sharing between 9 agencies, which are essential to ensuring that needs are identified early and the right support is put in place to enable children and young people to achieve the best possible outcomes</a:t>
            </a:r>
          </a:p>
        </p:txBody>
      </p:sp>
      <p:sp>
        <p:nvSpPr>
          <p:cNvPr id="69" name="TextBox 68">
            <a:extLst>
              <a:ext uri="{FF2B5EF4-FFF2-40B4-BE49-F238E27FC236}">
                <a16:creationId xmlns:a16="http://schemas.microsoft.com/office/drawing/2014/main" id="{9BCE75F0-40A3-4E71-9F49-604D58E3AF92}"/>
              </a:ext>
            </a:extLst>
          </p:cNvPr>
          <p:cNvSpPr txBox="1"/>
          <p:nvPr/>
        </p:nvSpPr>
        <p:spPr>
          <a:xfrm>
            <a:off x="29644848" y="24884743"/>
            <a:ext cx="13048488" cy="4832092"/>
          </a:xfrm>
          <a:prstGeom prst="rect">
            <a:avLst/>
          </a:prstGeom>
          <a:noFill/>
        </p:spPr>
        <p:txBody>
          <a:bodyPr wrap="square" rtlCol="0">
            <a:spAutoFit/>
          </a:bodyPr>
          <a:lstStyle/>
          <a:p>
            <a:pPr algn="just"/>
            <a:r>
              <a:rPr lang="en-GB" sz="4400" b="1" dirty="0"/>
              <a:t>There will be a single legislative system relating to the support given to children and young people aged 0 to 25 who have ALN. As a result, transition of learners between school and post-16 education will be improved to allow greater equity in terms of support and rights for this group of learners.</a:t>
            </a:r>
          </a:p>
        </p:txBody>
      </p:sp>
      <p:sp>
        <p:nvSpPr>
          <p:cNvPr id="70" name="Rectangle 69">
            <a:extLst>
              <a:ext uri="{FF2B5EF4-FFF2-40B4-BE49-F238E27FC236}">
                <a16:creationId xmlns:a16="http://schemas.microsoft.com/office/drawing/2014/main" id="{160BCCCC-210F-49D0-8DC2-B510BE4037EA}"/>
              </a:ext>
            </a:extLst>
          </p:cNvPr>
          <p:cNvSpPr/>
          <p:nvPr/>
        </p:nvSpPr>
        <p:spPr>
          <a:xfrm>
            <a:off x="15416783" y="24244935"/>
            <a:ext cx="12997487" cy="7478970"/>
          </a:xfrm>
          <a:prstGeom prst="rect">
            <a:avLst/>
          </a:prstGeom>
        </p:spPr>
        <p:txBody>
          <a:bodyPr wrap="square">
            <a:spAutoFit/>
          </a:bodyPr>
          <a:lstStyle/>
          <a:p>
            <a:pPr algn="just"/>
            <a:r>
              <a:rPr lang="en-GB" sz="4000" b="1" dirty="0"/>
              <a:t>Services will be required to consider whether the child or young person needs ALP in Welsh; this duty will be an ongoing one, rather than a one-off decision. If they do, this must be documented in the IDP and ‘all reasonable steps’ must be taken to secure the provision in Welsh. A mechanism is included in the Act to remove by regulations the ‘all reasonable steps’ test, so that the duties to provide ALP through the medium of Welsh become absolute over time. A series of strategic duties are also aimed at driving progress towards a truly bilingual ALN system.</a:t>
            </a:r>
          </a:p>
        </p:txBody>
      </p:sp>
      <p:sp>
        <p:nvSpPr>
          <p:cNvPr id="71" name="TextBox 70">
            <a:extLst>
              <a:ext uri="{FF2B5EF4-FFF2-40B4-BE49-F238E27FC236}">
                <a16:creationId xmlns:a16="http://schemas.microsoft.com/office/drawing/2014/main" id="{FC269FC0-543B-44C7-ACEB-D9A87A836ED4}"/>
              </a:ext>
            </a:extLst>
          </p:cNvPr>
          <p:cNvSpPr txBox="1"/>
          <p:nvPr/>
        </p:nvSpPr>
        <p:spPr>
          <a:xfrm rot="10800000" flipV="1">
            <a:off x="1889542" y="23330567"/>
            <a:ext cx="9409829" cy="1015663"/>
          </a:xfrm>
          <a:prstGeom prst="rect">
            <a:avLst/>
          </a:prstGeom>
          <a:noFill/>
        </p:spPr>
        <p:txBody>
          <a:bodyPr wrap="square" rtlCol="0">
            <a:spAutoFit/>
          </a:bodyPr>
          <a:lstStyle/>
          <a:p>
            <a:r>
              <a:rPr lang="en-GB" sz="6000" b="1" dirty="0">
                <a:solidFill>
                  <a:schemeClr val="bg1"/>
                </a:solidFill>
                <a:effectLst>
                  <a:outerShdw blurRad="38100" dist="38100" dir="2700000" algn="tl">
                    <a:srgbClr val="000000">
                      <a:alpha val="43137"/>
                    </a:srgbClr>
                  </a:outerShdw>
                </a:effectLst>
              </a:rPr>
              <a:t>Avoiding disagreements.</a:t>
            </a:r>
          </a:p>
        </p:txBody>
      </p:sp>
      <p:sp>
        <p:nvSpPr>
          <p:cNvPr id="73" name="TextBox 72">
            <a:extLst>
              <a:ext uri="{FF2B5EF4-FFF2-40B4-BE49-F238E27FC236}">
                <a16:creationId xmlns:a16="http://schemas.microsoft.com/office/drawing/2014/main" id="{E656B6DD-B167-45BE-9A01-0F90C5E1229A}"/>
              </a:ext>
            </a:extLst>
          </p:cNvPr>
          <p:cNvSpPr txBox="1"/>
          <p:nvPr/>
        </p:nvSpPr>
        <p:spPr>
          <a:xfrm>
            <a:off x="1170431" y="24884743"/>
            <a:ext cx="12649340" cy="5078313"/>
          </a:xfrm>
          <a:prstGeom prst="rect">
            <a:avLst/>
          </a:prstGeom>
          <a:noFill/>
        </p:spPr>
        <p:txBody>
          <a:bodyPr wrap="square" rtlCol="0">
            <a:spAutoFit/>
          </a:bodyPr>
          <a:lstStyle/>
          <a:p>
            <a:r>
              <a:rPr lang="en-GB" sz="5400" b="1" dirty="0"/>
              <a:t>The new system will focus on ensuring that where disagreements occur about an IDP or the provision it contains, the matter is considered and resolved at the most local level possible.</a:t>
            </a:r>
          </a:p>
        </p:txBody>
      </p:sp>
    </p:spTree>
    <p:extLst>
      <p:ext uri="{BB962C8B-B14F-4D97-AF65-F5344CB8AC3E}">
        <p14:creationId xmlns:p14="http://schemas.microsoft.com/office/powerpoint/2010/main" val="9311989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Impact-Arial">
      <a:majorFont>
        <a:latin typeface="Impact"/>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Impact-Arial">
      <a:majorFont>
        <a:latin typeface="Impact"/>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C1D5F340F01F94FA2FD29A5E6DC872E" ma:contentTypeVersion="0" ma:contentTypeDescription="Create a new document." ma:contentTypeScope="" ma:versionID="f583bd66513a361a730282b6a794e352">
  <xsd:schema xmlns:xsd="http://www.w3.org/2001/XMLSchema" xmlns:xs="http://www.w3.org/2001/XMLSchema" xmlns:p="http://schemas.microsoft.com/office/2006/metadata/properties" targetNamespace="http://schemas.microsoft.com/office/2006/metadata/properties" ma:root="true" ma:fieldsID="6841151cf538834e171094e4faaf2d73">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3F3875-7A7F-481F-975A-FD11B1B30A0C}">
  <ds:schemaRefs>
    <ds:schemaRef ds:uri="http://schemas.microsoft.com/sharepoint/v3/contenttype/forms"/>
  </ds:schemaRefs>
</ds:datastoreItem>
</file>

<file path=customXml/itemProps2.xml><?xml version="1.0" encoding="utf-8"?>
<ds:datastoreItem xmlns:ds="http://schemas.openxmlformats.org/officeDocument/2006/customXml" ds:itemID="{7D271D13-D20F-4697-97AA-66DC15DE63FD}">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7013AD7E-0B42-4A01-861E-64E1CDF736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TM04033921[[fn=Damask]]</Template>
  <TotalTime>0</TotalTime>
  <Words>847</Words>
  <Application>Microsoft Office PowerPoint</Application>
  <PresentationFormat>Custom</PresentationFormat>
  <Paragraphs>23</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Damask</vt:lpstr>
      <vt:lpstr>Changes to ALN legislation.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2013-06-24T19:44:51Z</dcterms:created>
  <dcterms:modified xsi:type="dcterms:W3CDTF">2020-02-17T01:33:39Z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0x0101007C1D5F340F01F94FA2FD29A5E6DC872E</vt:lpwstr>
  </property>
</Properties>
</file>